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</p:sldMasterIdLst>
  <p:notesMasterIdLst>
    <p:notesMasterId r:id="rId50"/>
  </p:notesMasterIdLst>
  <p:sldIdLst>
    <p:sldId id="259" r:id="rId2"/>
    <p:sldId id="257" r:id="rId3"/>
    <p:sldId id="294" r:id="rId4"/>
    <p:sldId id="295" r:id="rId5"/>
    <p:sldId id="296" r:id="rId6"/>
    <p:sldId id="297" r:id="rId7"/>
    <p:sldId id="298" r:id="rId8"/>
    <p:sldId id="299" r:id="rId9"/>
    <p:sldId id="256" r:id="rId10"/>
    <p:sldId id="261" r:id="rId11"/>
    <p:sldId id="300" r:id="rId12"/>
    <p:sldId id="304" r:id="rId13"/>
    <p:sldId id="301" r:id="rId14"/>
    <p:sldId id="305" r:id="rId15"/>
    <p:sldId id="302" r:id="rId16"/>
    <p:sldId id="303" r:id="rId17"/>
    <p:sldId id="306" r:id="rId18"/>
    <p:sldId id="308" r:id="rId19"/>
    <p:sldId id="310" r:id="rId20"/>
    <p:sldId id="309" r:id="rId21"/>
    <p:sldId id="311" r:id="rId22"/>
    <p:sldId id="312" r:id="rId23"/>
    <p:sldId id="307" r:id="rId24"/>
    <p:sldId id="313" r:id="rId25"/>
    <p:sldId id="314" r:id="rId26"/>
    <p:sldId id="315" r:id="rId27"/>
    <p:sldId id="319" r:id="rId28"/>
    <p:sldId id="316" r:id="rId29"/>
    <p:sldId id="320" r:id="rId30"/>
    <p:sldId id="317" r:id="rId31"/>
    <p:sldId id="321" r:id="rId32"/>
    <p:sldId id="318" r:id="rId33"/>
    <p:sldId id="331" r:id="rId34"/>
    <p:sldId id="322" r:id="rId35"/>
    <p:sldId id="324" r:id="rId36"/>
    <p:sldId id="323" r:id="rId37"/>
    <p:sldId id="330" r:id="rId38"/>
    <p:sldId id="332" r:id="rId39"/>
    <p:sldId id="325" r:id="rId40"/>
    <p:sldId id="263" r:id="rId41"/>
    <p:sldId id="262" r:id="rId42"/>
    <p:sldId id="269" r:id="rId43"/>
    <p:sldId id="326" r:id="rId44"/>
    <p:sldId id="327" r:id="rId45"/>
    <p:sldId id="328" r:id="rId46"/>
    <p:sldId id="329" r:id="rId47"/>
    <p:sldId id="278" r:id="rId48"/>
    <p:sldId id="290" r:id="rId49"/>
  </p:sldIdLst>
  <p:sldSz cx="9144000" cy="5143500" type="screen16x9"/>
  <p:notesSz cx="6858000" cy="9144000"/>
  <p:embeddedFontLst>
    <p:embeddedFont>
      <p:font typeface="Andika" panose="020B0604020202020204" charset="0"/>
      <p:regular r:id="rId51"/>
      <p:bold r:id="rId52"/>
      <p:italic r:id="rId53"/>
      <p:boldItalic r:id="rId54"/>
    </p:embeddedFont>
    <p:embeddedFont>
      <p:font typeface="Bebas Neue" panose="020B0606020202050201" pitchFamily="34" charset="0"/>
      <p:regular r:id="rId55"/>
    </p:embeddedFont>
    <p:embeddedFont>
      <p:font typeface="Comic Sans MS" panose="030F0702030302020204" pitchFamily="66" charset="0"/>
      <p:regular r:id="rId56"/>
      <p:bold r:id="rId57"/>
      <p:italic r:id="rId58"/>
      <p:boldItalic r:id="rId59"/>
    </p:embeddedFont>
    <p:embeddedFont>
      <p:font typeface="Ribeye" panose="020B0604020202020204" charset="0"/>
      <p:regular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C6EF"/>
    <a:srgbClr val="C6D6E7"/>
    <a:srgbClr val="00BDF4"/>
    <a:srgbClr val="FFF8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503641-B222-49E7-9360-55C34A7F7674}" v="2" dt="2023-08-15T09:30:19.327"/>
  </p1510:revLst>
</p1510:revInfo>
</file>

<file path=ppt/tableStyles.xml><?xml version="1.0" encoding="utf-8"?>
<a:tblStyleLst xmlns:a="http://schemas.openxmlformats.org/drawingml/2006/main" def="{262D288A-E975-4F88-864F-FB89F9993783}">
  <a:tblStyle styleId="{262D288A-E975-4F88-864F-FB89F999378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 snapToGrid="0">
      <p:cViewPr varScale="1">
        <p:scale>
          <a:sx n="99" d="100"/>
          <a:sy n="99" d="100"/>
        </p:scale>
        <p:origin x="9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ũ Phương Thảo" userId="e5774c5219f46784" providerId="LiveId" clId="{E5503641-B222-49E7-9360-55C34A7F7674}"/>
    <pc:docChg chg="modSld">
      <pc:chgData name="Vũ Phương Thảo" userId="e5774c5219f46784" providerId="LiveId" clId="{E5503641-B222-49E7-9360-55C34A7F7674}" dt="2023-08-15T09:30:30.037" v="20" actId="1076"/>
      <pc:docMkLst>
        <pc:docMk/>
      </pc:docMkLst>
      <pc:sldChg chg="modSp mod">
        <pc:chgData name="Vũ Phương Thảo" userId="e5774c5219f46784" providerId="LiveId" clId="{E5503641-B222-49E7-9360-55C34A7F7674}" dt="2023-08-15T09:29:39.364" v="1" actId="14100"/>
        <pc:sldMkLst>
          <pc:docMk/>
          <pc:sldMk cId="0" sldId="256"/>
        </pc:sldMkLst>
        <pc:spChg chg="mod">
          <ac:chgData name="Vũ Phương Thảo" userId="e5774c5219f46784" providerId="LiveId" clId="{E5503641-B222-49E7-9360-55C34A7F7674}" dt="2023-08-15T09:29:39.364" v="1" actId="14100"/>
          <ac:spMkLst>
            <pc:docMk/>
            <pc:sldMk cId="0" sldId="256"/>
            <ac:spMk id="7589" creationId="{00000000-0000-0000-0000-000000000000}"/>
          </ac:spMkLst>
        </pc:spChg>
      </pc:sldChg>
      <pc:sldChg chg="modAnim">
        <pc:chgData name="Vũ Phương Thảo" userId="e5774c5219f46784" providerId="LiveId" clId="{E5503641-B222-49E7-9360-55C34A7F7674}" dt="2023-08-15T09:29:08.447" v="0"/>
        <pc:sldMkLst>
          <pc:docMk/>
          <pc:sldMk cId="0" sldId="257"/>
        </pc:sldMkLst>
      </pc:sldChg>
      <pc:sldChg chg="addSp modSp mod">
        <pc:chgData name="Vũ Phương Thảo" userId="e5774c5219f46784" providerId="LiveId" clId="{E5503641-B222-49E7-9360-55C34A7F7674}" dt="2023-08-15T09:30:30.037" v="20" actId="1076"/>
        <pc:sldMkLst>
          <pc:docMk/>
          <pc:sldMk cId="2713001709" sldId="328"/>
        </pc:sldMkLst>
        <pc:spChg chg="add mod">
          <ac:chgData name="Vũ Phương Thảo" userId="e5774c5219f46784" providerId="LiveId" clId="{E5503641-B222-49E7-9360-55C34A7F7674}" dt="2023-08-15T09:30:30.037" v="20" actId="1076"/>
          <ac:spMkLst>
            <pc:docMk/>
            <pc:sldMk cId="2713001709" sldId="328"/>
            <ac:spMk id="2" creationId="{F6BBDC92-E2FE-A5E2-0810-62CA1D881E1D}"/>
          </ac:spMkLst>
        </pc:spChg>
        <pc:graphicFrameChg chg="mod">
          <ac:chgData name="Vũ Phương Thảo" userId="e5774c5219f46784" providerId="LiveId" clId="{E5503641-B222-49E7-9360-55C34A7F7674}" dt="2023-08-15T09:30:18.304" v="2" actId="1076"/>
          <ac:graphicFrameMkLst>
            <pc:docMk/>
            <pc:sldMk cId="2713001709" sldId="328"/>
            <ac:graphicFrameMk id="7" creationId="{4E62D1A5-ACB5-C325-4191-F6694EEBD13E}"/>
          </ac:graphicFrameMkLst>
        </pc:graphicFrame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4T02:57:59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7" name="Google Shape;7797;g169681476e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8" name="Google Shape;7798;g169681476e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0" name="Google Shape;7760;g166b8d7d8ff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1" name="Google Shape;7761;g166b8d7d8ff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8606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0" name="Google Shape;7760;g166b8d7d8ff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1" name="Google Shape;7761;g166b8d7d8ff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9686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0" name="Google Shape;7760;g166b8d7d8ff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1" name="Google Shape;7761;g166b8d7d8ff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3369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0" name="Google Shape;7760;g166b8d7d8ff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1" name="Google Shape;7761;g166b8d7d8ff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0548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0" name="Google Shape;7760;g166b8d7d8ff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1" name="Google Shape;7761;g166b8d7d8ff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742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0" name="Google Shape;7760;g166b8d7d8ff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1" name="Google Shape;7761;g166b8d7d8ff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596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0" name="Google Shape;8110;g166a9d4e93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1" name="Google Shape;8111;g166a9d4e931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" name="Google Shape;8099;g169681476eb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0" name="Google Shape;8100;g169681476eb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0" name="Google Shape;8380;g169681476eb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1" name="Google Shape;8381;g169681476eb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2" name="Google Shape;8712;g169681476eb_0_2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3" name="Google Shape;8713;g169681476eb_0_2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8" name="Google Shape;7748;g166a9d4e93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9" name="Google Shape;7749;g166a9d4e93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8" name="Google Shape;9258;g169681476eb_0_4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59" name="Google Shape;9259;g169681476eb_0_4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0" name="Google Shape;8380;g169681476eb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1" name="Google Shape;8381;g169681476eb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8893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0" name="Google Shape;8380;g169681476eb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1" name="Google Shape;8381;g169681476eb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8412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0" name="Google Shape;8380;g169681476eb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1" name="Google Shape;8381;g169681476eb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6755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0" name="Google Shape;8380;g169681476eb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1" name="Google Shape;8381;g169681476eb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4432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0" name="Google Shape;8380;g169681476eb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1" name="Google Shape;8381;g169681476eb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2933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5" name="Google Shape;758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6" name="Google Shape;758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3" name="Google Shape;8023;g169681476eb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4" name="Google Shape;8024;g169681476eb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ter School Elementary Activities by Slidesgo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10" name="Google Shape;10;p2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Google Shape;190;p2"/>
          <p:cNvGrpSpPr/>
          <p:nvPr/>
        </p:nvGrpSpPr>
        <p:grpSpPr>
          <a:xfrm flipH="1">
            <a:off x="6099557" y="3772321"/>
            <a:ext cx="1247581" cy="969217"/>
            <a:chOff x="1812050" y="3722025"/>
            <a:chExt cx="1312276" cy="1019477"/>
          </a:xfrm>
        </p:grpSpPr>
        <p:grpSp>
          <p:nvGrpSpPr>
            <p:cNvPr id="191" name="Google Shape;191;p2"/>
            <p:cNvGrpSpPr/>
            <p:nvPr/>
          </p:nvGrpSpPr>
          <p:grpSpPr>
            <a:xfrm>
              <a:off x="1898934" y="3904624"/>
              <a:ext cx="960592" cy="796047"/>
              <a:chOff x="1898934" y="3904624"/>
              <a:chExt cx="960592" cy="796047"/>
            </a:xfrm>
          </p:grpSpPr>
          <p:sp>
            <p:nvSpPr>
              <p:cNvPr id="192" name="Google Shape;192;p2"/>
              <p:cNvSpPr/>
              <p:nvPr/>
            </p:nvSpPr>
            <p:spPr>
              <a:xfrm>
                <a:off x="2325240" y="4383702"/>
                <a:ext cx="534287" cy="244958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6851" extrusionOk="0">
                    <a:moveTo>
                      <a:pt x="8384" y="0"/>
                    </a:moveTo>
                    <a:cubicBezTo>
                      <a:pt x="4792" y="0"/>
                      <a:pt x="837" y="3062"/>
                      <a:pt x="837" y="3062"/>
                    </a:cubicBezTo>
                    <a:lnTo>
                      <a:pt x="0" y="4348"/>
                    </a:lnTo>
                    <a:cubicBezTo>
                      <a:pt x="0" y="4348"/>
                      <a:pt x="3617" y="6017"/>
                      <a:pt x="7786" y="6748"/>
                    </a:cubicBezTo>
                    <a:cubicBezTo>
                      <a:pt x="8185" y="6818"/>
                      <a:pt x="8577" y="6851"/>
                      <a:pt x="8956" y="6851"/>
                    </a:cubicBezTo>
                    <a:cubicBezTo>
                      <a:pt x="12532" y="6851"/>
                      <a:pt x="14943" y="3891"/>
                      <a:pt x="11440" y="1024"/>
                    </a:cubicBezTo>
                    <a:cubicBezTo>
                      <a:pt x="10536" y="284"/>
                      <a:pt x="9477" y="0"/>
                      <a:pt x="8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344440" y="4506270"/>
                <a:ext cx="335239" cy="15339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429" extrusionOk="0">
                    <a:moveTo>
                      <a:pt x="6186" y="1"/>
                    </a:moveTo>
                    <a:cubicBezTo>
                      <a:pt x="5688" y="1"/>
                      <a:pt x="5189" y="17"/>
                      <a:pt x="4691" y="19"/>
                    </a:cubicBezTo>
                    <a:lnTo>
                      <a:pt x="2346" y="37"/>
                    </a:lnTo>
                    <a:lnTo>
                      <a:pt x="1" y="74"/>
                    </a:lnTo>
                    <a:lnTo>
                      <a:pt x="0" y="115"/>
                    </a:lnTo>
                    <a:lnTo>
                      <a:pt x="2342" y="238"/>
                    </a:lnTo>
                    <a:lnTo>
                      <a:pt x="4685" y="342"/>
                    </a:lnTo>
                    <a:cubicBezTo>
                      <a:pt x="5387" y="371"/>
                      <a:pt x="6088" y="428"/>
                      <a:pt x="6790" y="428"/>
                    </a:cubicBezTo>
                    <a:cubicBezTo>
                      <a:pt x="6869" y="428"/>
                      <a:pt x="6948" y="428"/>
                      <a:pt x="7027" y="426"/>
                    </a:cubicBezTo>
                    <a:cubicBezTo>
                      <a:pt x="7809" y="414"/>
                      <a:pt x="8591" y="384"/>
                      <a:pt x="9375" y="288"/>
                    </a:cubicBezTo>
                    <a:lnTo>
                      <a:pt x="9376" y="247"/>
                    </a:lnTo>
                    <a:cubicBezTo>
                      <a:pt x="8596" y="122"/>
                      <a:pt x="7816" y="64"/>
                      <a:pt x="7035" y="22"/>
                    </a:cubicBezTo>
                    <a:cubicBezTo>
                      <a:pt x="6753" y="6"/>
                      <a:pt x="6469" y="1"/>
                      <a:pt x="6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4" name="Google Shape;194;p2"/>
              <p:cNvGrpSpPr/>
              <p:nvPr/>
            </p:nvGrpSpPr>
            <p:grpSpPr>
              <a:xfrm>
                <a:off x="1898934" y="3904624"/>
                <a:ext cx="898343" cy="796047"/>
                <a:chOff x="1898934" y="3904624"/>
                <a:chExt cx="898343" cy="796047"/>
              </a:xfrm>
            </p:grpSpPr>
            <p:sp>
              <p:nvSpPr>
                <p:cNvPr id="195" name="Google Shape;195;p2"/>
                <p:cNvSpPr/>
                <p:nvPr/>
              </p:nvSpPr>
              <p:spPr>
                <a:xfrm>
                  <a:off x="1898934" y="4138747"/>
                  <a:ext cx="452301" cy="53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0" h="15096" extrusionOk="0">
                      <a:moveTo>
                        <a:pt x="4360" y="0"/>
                      </a:moveTo>
                      <a:cubicBezTo>
                        <a:pt x="672" y="0"/>
                        <a:pt x="1" y="4521"/>
                        <a:pt x="2756" y="7985"/>
                      </a:cubicBezTo>
                      <a:cubicBezTo>
                        <a:pt x="6048" y="12124"/>
                        <a:pt x="10038" y="15096"/>
                        <a:pt x="10038" y="15096"/>
                      </a:cubicBezTo>
                      <a:lnTo>
                        <a:pt x="10950" y="13410"/>
                      </a:lnTo>
                      <a:cubicBezTo>
                        <a:pt x="10950" y="13410"/>
                        <a:pt x="12649" y="2915"/>
                        <a:pt x="6856" y="557"/>
                      </a:cubicBezTo>
                      <a:cubicBezTo>
                        <a:pt x="5912" y="172"/>
                        <a:pt x="5078" y="0"/>
                        <a:pt x="4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96;p2"/>
                <p:cNvSpPr/>
                <p:nvPr/>
              </p:nvSpPr>
              <p:spPr>
                <a:xfrm>
                  <a:off x="2071201" y="4275294"/>
                  <a:ext cx="208273" cy="36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" h="10205" extrusionOk="0">
                      <a:moveTo>
                        <a:pt x="36" y="0"/>
                      </a:moveTo>
                      <a:lnTo>
                        <a:pt x="0" y="20"/>
                      </a:lnTo>
                      <a:cubicBezTo>
                        <a:pt x="387" y="924"/>
                        <a:pt x="831" y="1794"/>
                        <a:pt x="1290" y="2656"/>
                      </a:cubicBezTo>
                      <a:cubicBezTo>
                        <a:pt x="1747" y="3519"/>
                        <a:pt x="2274" y="4342"/>
                        <a:pt x="2772" y="5182"/>
                      </a:cubicBezTo>
                      <a:lnTo>
                        <a:pt x="4272" y="7698"/>
                      </a:lnTo>
                      <a:lnTo>
                        <a:pt x="5789" y="10204"/>
                      </a:lnTo>
                      <a:lnTo>
                        <a:pt x="5824" y="10185"/>
                      </a:lnTo>
                      <a:lnTo>
                        <a:pt x="4447" y="7598"/>
                      </a:lnTo>
                      <a:lnTo>
                        <a:pt x="3053" y="5022"/>
                      </a:lnTo>
                      <a:cubicBezTo>
                        <a:pt x="2587" y="4165"/>
                        <a:pt x="2149" y="3290"/>
                        <a:pt x="1641" y="2457"/>
                      </a:cubicBezTo>
                      <a:cubicBezTo>
                        <a:pt x="1135" y="1621"/>
                        <a:pt x="615" y="793"/>
                        <a:pt x="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97;p2"/>
                <p:cNvSpPr/>
                <p:nvPr/>
              </p:nvSpPr>
              <p:spPr>
                <a:xfrm>
                  <a:off x="2245399" y="4192236"/>
                  <a:ext cx="276100" cy="508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14220" extrusionOk="0">
                      <a:moveTo>
                        <a:pt x="7686" y="0"/>
                      </a:moveTo>
                      <a:cubicBezTo>
                        <a:pt x="7499" y="282"/>
                        <a:pt x="7324" y="569"/>
                        <a:pt x="7142" y="854"/>
                      </a:cubicBezTo>
                      <a:lnTo>
                        <a:pt x="6620" y="1718"/>
                      </a:lnTo>
                      <a:cubicBezTo>
                        <a:pt x="6271" y="2294"/>
                        <a:pt x="5938" y="2879"/>
                        <a:pt x="5605" y="3464"/>
                      </a:cubicBezTo>
                      <a:cubicBezTo>
                        <a:pt x="4941" y="4634"/>
                        <a:pt x="4340" y="5839"/>
                        <a:pt x="3719" y="7033"/>
                      </a:cubicBezTo>
                      <a:lnTo>
                        <a:pt x="1851" y="10612"/>
                      </a:lnTo>
                      <a:lnTo>
                        <a:pt x="1" y="14200"/>
                      </a:lnTo>
                      <a:lnTo>
                        <a:pt x="36" y="14220"/>
                      </a:lnTo>
                      <a:lnTo>
                        <a:pt x="2029" y="10708"/>
                      </a:lnTo>
                      <a:lnTo>
                        <a:pt x="4004" y="7186"/>
                      </a:lnTo>
                      <a:cubicBezTo>
                        <a:pt x="4663" y="6014"/>
                        <a:pt x="5343" y="4852"/>
                        <a:pt x="5961" y="3656"/>
                      </a:cubicBezTo>
                      <a:cubicBezTo>
                        <a:pt x="6268" y="3057"/>
                        <a:pt x="6575" y="2459"/>
                        <a:pt x="6867" y="1852"/>
                      </a:cubicBezTo>
                      <a:lnTo>
                        <a:pt x="7305" y="941"/>
                      </a:lnTo>
                      <a:cubicBezTo>
                        <a:pt x="7443" y="634"/>
                        <a:pt x="7589" y="330"/>
                        <a:pt x="7722" y="19"/>
                      </a:cubicBezTo>
                      <a:lnTo>
                        <a:pt x="768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98" name="Google Shape;198;p2"/>
                <p:cNvGrpSpPr/>
                <p:nvPr/>
              </p:nvGrpSpPr>
              <p:grpSpPr>
                <a:xfrm>
                  <a:off x="2198310" y="3904624"/>
                  <a:ext cx="598968" cy="519234"/>
                  <a:chOff x="2198310" y="3904624"/>
                  <a:chExt cx="598968" cy="519234"/>
                </a:xfrm>
              </p:grpSpPr>
              <p:sp>
                <p:nvSpPr>
                  <p:cNvPr id="199" name="Google Shape;199;p2"/>
                  <p:cNvSpPr/>
                  <p:nvPr/>
                </p:nvSpPr>
                <p:spPr>
                  <a:xfrm>
                    <a:off x="2198310" y="3904624"/>
                    <a:ext cx="598968" cy="519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2" h="14522" extrusionOk="0">
                        <a:moveTo>
                          <a:pt x="11270" y="1"/>
                        </a:moveTo>
                        <a:cubicBezTo>
                          <a:pt x="9605" y="1"/>
                          <a:pt x="7972" y="1971"/>
                          <a:pt x="7851" y="5182"/>
                        </a:cubicBezTo>
                        <a:cubicBezTo>
                          <a:pt x="7851" y="5182"/>
                          <a:pt x="6737" y="1607"/>
                          <a:pt x="4374" y="1607"/>
                        </a:cubicBezTo>
                        <a:cubicBezTo>
                          <a:pt x="4007" y="1607"/>
                          <a:pt x="3610" y="1693"/>
                          <a:pt x="3182" y="1893"/>
                        </a:cubicBezTo>
                        <a:cubicBezTo>
                          <a:pt x="0" y="3375"/>
                          <a:pt x="549" y="7765"/>
                          <a:pt x="1923" y="8577"/>
                        </a:cubicBezTo>
                        <a:cubicBezTo>
                          <a:pt x="2321" y="8812"/>
                          <a:pt x="2813" y="8895"/>
                          <a:pt x="3313" y="8895"/>
                        </a:cubicBezTo>
                        <a:cubicBezTo>
                          <a:pt x="3676" y="8895"/>
                          <a:pt x="4042" y="8851"/>
                          <a:pt x="4379" y="8789"/>
                        </a:cubicBezTo>
                        <a:lnTo>
                          <a:pt x="4379" y="8789"/>
                        </a:lnTo>
                        <a:cubicBezTo>
                          <a:pt x="3674" y="9136"/>
                          <a:pt x="2979" y="9778"/>
                          <a:pt x="3011" y="10963"/>
                        </a:cubicBezTo>
                        <a:cubicBezTo>
                          <a:pt x="3065" y="12887"/>
                          <a:pt x="5577" y="14522"/>
                          <a:pt x="7395" y="14522"/>
                        </a:cubicBezTo>
                        <a:cubicBezTo>
                          <a:pt x="7823" y="14522"/>
                          <a:pt x="8213" y="14431"/>
                          <a:pt x="8523" y="14232"/>
                        </a:cubicBezTo>
                        <a:cubicBezTo>
                          <a:pt x="10146" y="13188"/>
                          <a:pt x="9315" y="10515"/>
                          <a:pt x="9314" y="10511"/>
                        </a:cubicBezTo>
                        <a:lnTo>
                          <a:pt x="9314" y="10511"/>
                        </a:lnTo>
                        <a:cubicBezTo>
                          <a:pt x="9315" y="10515"/>
                          <a:pt x="10042" y="12828"/>
                          <a:pt x="12167" y="13189"/>
                        </a:cubicBezTo>
                        <a:cubicBezTo>
                          <a:pt x="12266" y="13206"/>
                          <a:pt x="12365" y="13214"/>
                          <a:pt x="12465" y="13214"/>
                        </a:cubicBezTo>
                        <a:cubicBezTo>
                          <a:pt x="14519" y="13214"/>
                          <a:pt x="16752" y="9799"/>
                          <a:pt x="15634" y="7718"/>
                        </a:cubicBezTo>
                        <a:cubicBezTo>
                          <a:pt x="15179" y="6873"/>
                          <a:pt x="14416" y="6614"/>
                          <a:pt x="13652" y="6614"/>
                        </a:cubicBezTo>
                        <a:cubicBezTo>
                          <a:pt x="12444" y="6614"/>
                          <a:pt x="11235" y="7260"/>
                          <a:pt x="11235" y="7260"/>
                        </a:cubicBezTo>
                        <a:cubicBezTo>
                          <a:pt x="11235" y="7260"/>
                          <a:pt x="15575" y="4664"/>
                          <a:pt x="13574" y="1514"/>
                        </a:cubicBezTo>
                        <a:cubicBezTo>
                          <a:pt x="12915" y="476"/>
                          <a:pt x="12089" y="1"/>
                          <a:pt x="11270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0" name="Google Shape;200;p2"/>
                  <p:cNvSpPr/>
                  <p:nvPr/>
                </p:nvSpPr>
                <p:spPr>
                  <a:xfrm>
                    <a:off x="2426640" y="4125482"/>
                    <a:ext cx="134796" cy="113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3188" extrusionOk="0">
                        <a:moveTo>
                          <a:pt x="1674" y="1"/>
                        </a:moveTo>
                        <a:cubicBezTo>
                          <a:pt x="1483" y="1"/>
                          <a:pt x="1293" y="26"/>
                          <a:pt x="1111" y="80"/>
                        </a:cubicBezTo>
                        <a:lnTo>
                          <a:pt x="1111" y="79"/>
                        </a:lnTo>
                        <a:cubicBezTo>
                          <a:pt x="701" y="195"/>
                          <a:pt x="324" y="473"/>
                          <a:pt x="167" y="872"/>
                        </a:cubicBezTo>
                        <a:cubicBezTo>
                          <a:pt x="249" y="678"/>
                          <a:pt x="386" y="508"/>
                          <a:pt x="553" y="382"/>
                        </a:cubicBezTo>
                        <a:cubicBezTo>
                          <a:pt x="722" y="256"/>
                          <a:pt x="921" y="177"/>
                          <a:pt x="1124" y="135"/>
                        </a:cubicBezTo>
                        <a:cubicBezTo>
                          <a:pt x="1234" y="113"/>
                          <a:pt x="1346" y="102"/>
                          <a:pt x="1457" y="102"/>
                        </a:cubicBezTo>
                        <a:cubicBezTo>
                          <a:pt x="1758" y="102"/>
                          <a:pt x="2056" y="179"/>
                          <a:pt x="2321" y="307"/>
                        </a:cubicBezTo>
                        <a:cubicBezTo>
                          <a:pt x="2683" y="487"/>
                          <a:pt x="2989" y="764"/>
                          <a:pt x="3175" y="1096"/>
                        </a:cubicBezTo>
                        <a:cubicBezTo>
                          <a:pt x="3361" y="1426"/>
                          <a:pt x="3418" y="1816"/>
                          <a:pt x="3281" y="2140"/>
                        </a:cubicBezTo>
                        <a:cubicBezTo>
                          <a:pt x="3153" y="2468"/>
                          <a:pt x="2841" y="2707"/>
                          <a:pt x="2476" y="2813"/>
                        </a:cubicBezTo>
                        <a:cubicBezTo>
                          <a:pt x="2312" y="2862"/>
                          <a:pt x="2139" y="2886"/>
                          <a:pt x="1962" y="2886"/>
                        </a:cubicBezTo>
                        <a:cubicBezTo>
                          <a:pt x="1746" y="2886"/>
                          <a:pt x="1526" y="2850"/>
                          <a:pt x="1313" y="2782"/>
                        </a:cubicBezTo>
                        <a:cubicBezTo>
                          <a:pt x="931" y="2655"/>
                          <a:pt x="573" y="2414"/>
                          <a:pt x="336" y="2069"/>
                        </a:cubicBezTo>
                        <a:cubicBezTo>
                          <a:pt x="221" y="1897"/>
                          <a:pt x="134" y="1701"/>
                          <a:pt x="102" y="1494"/>
                        </a:cubicBezTo>
                        <a:lnTo>
                          <a:pt x="102" y="1493"/>
                        </a:lnTo>
                        <a:cubicBezTo>
                          <a:pt x="69" y="1286"/>
                          <a:pt x="90" y="1069"/>
                          <a:pt x="167" y="872"/>
                        </a:cubicBezTo>
                        <a:lnTo>
                          <a:pt x="167" y="872"/>
                        </a:lnTo>
                        <a:cubicBezTo>
                          <a:pt x="1" y="1266"/>
                          <a:pt x="76" y="1729"/>
                          <a:pt x="288" y="2098"/>
                        </a:cubicBezTo>
                        <a:cubicBezTo>
                          <a:pt x="500" y="2473"/>
                          <a:pt x="841" y="2774"/>
                          <a:pt x="1237" y="2968"/>
                        </a:cubicBezTo>
                        <a:cubicBezTo>
                          <a:pt x="1526" y="3105"/>
                          <a:pt x="1849" y="3187"/>
                          <a:pt x="2178" y="3187"/>
                        </a:cubicBezTo>
                        <a:cubicBezTo>
                          <a:pt x="2305" y="3187"/>
                          <a:pt x="2432" y="3175"/>
                          <a:pt x="2559" y="3150"/>
                        </a:cubicBezTo>
                        <a:cubicBezTo>
                          <a:pt x="2787" y="3101"/>
                          <a:pt x="3011" y="3011"/>
                          <a:pt x="3206" y="2865"/>
                        </a:cubicBezTo>
                        <a:cubicBezTo>
                          <a:pt x="3398" y="2720"/>
                          <a:pt x="3559" y="2521"/>
                          <a:pt x="3655" y="2292"/>
                        </a:cubicBezTo>
                        <a:cubicBezTo>
                          <a:pt x="3747" y="2062"/>
                          <a:pt x="3770" y="1806"/>
                          <a:pt x="3734" y="1567"/>
                        </a:cubicBezTo>
                        <a:cubicBezTo>
                          <a:pt x="3698" y="1328"/>
                          <a:pt x="3598" y="1106"/>
                          <a:pt x="3471" y="912"/>
                        </a:cubicBezTo>
                        <a:cubicBezTo>
                          <a:pt x="3208" y="526"/>
                          <a:pt x="2815" y="261"/>
                          <a:pt x="2397" y="119"/>
                        </a:cubicBezTo>
                        <a:cubicBezTo>
                          <a:pt x="2162" y="42"/>
                          <a:pt x="1917" y="1"/>
                          <a:pt x="167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01" name="Google Shape;201;p2"/>
            <p:cNvGrpSpPr/>
            <p:nvPr/>
          </p:nvGrpSpPr>
          <p:grpSpPr>
            <a:xfrm>
              <a:off x="2331318" y="4299428"/>
              <a:ext cx="793008" cy="442073"/>
              <a:chOff x="2331318" y="4299428"/>
              <a:chExt cx="793008" cy="442073"/>
            </a:xfrm>
          </p:grpSpPr>
          <p:sp>
            <p:nvSpPr>
              <p:cNvPr id="202" name="Google Shape;202;p2"/>
              <p:cNvSpPr/>
              <p:nvPr/>
            </p:nvSpPr>
            <p:spPr>
              <a:xfrm>
                <a:off x="2331318" y="4502980"/>
                <a:ext cx="567360" cy="238522"/>
              </a:xfrm>
              <a:custGeom>
                <a:avLst/>
                <a:gdLst/>
                <a:ahLst/>
                <a:cxnLst/>
                <a:rect l="l" t="t" r="r" b="b"/>
                <a:pathLst>
                  <a:path w="15868" h="6671" extrusionOk="0">
                    <a:moveTo>
                      <a:pt x="15852" y="1"/>
                    </a:moveTo>
                    <a:cubicBezTo>
                      <a:pt x="15509" y="110"/>
                      <a:pt x="15173" y="234"/>
                      <a:pt x="14833" y="349"/>
                    </a:cubicBezTo>
                    <a:lnTo>
                      <a:pt x="13824" y="718"/>
                    </a:lnTo>
                    <a:cubicBezTo>
                      <a:pt x="13151" y="966"/>
                      <a:pt x="12485" y="1228"/>
                      <a:pt x="11818" y="1491"/>
                    </a:cubicBezTo>
                    <a:cubicBezTo>
                      <a:pt x="10487" y="2019"/>
                      <a:pt x="9184" y="2613"/>
                      <a:pt x="7872" y="3186"/>
                    </a:cubicBezTo>
                    <a:lnTo>
                      <a:pt x="3933" y="4901"/>
                    </a:lnTo>
                    <a:lnTo>
                      <a:pt x="1" y="6633"/>
                    </a:lnTo>
                    <a:lnTo>
                      <a:pt x="16" y="6671"/>
                    </a:lnTo>
                    <a:lnTo>
                      <a:pt x="4010" y="5087"/>
                    </a:lnTo>
                    <a:lnTo>
                      <a:pt x="7996" y="3484"/>
                    </a:lnTo>
                    <a:cubicBezTo>
                      <a:pt x="9325" y="2953"/>
                      <a:pt x="10664" y="2441"/>
                      <a:pt x="11975" y="1864"/>
                    </a:cubicBezTo>
                    <a:cubicBezTo>
                      <a:pt x="12629" y="1574"/>
                      <a:pt x="13284" y="1284"/>
                      <a:pt x="13932" y="979"/>
                    </a:cubicBezTo>
                    <a:lnTo>
                      <a:pt x="14904" y="519"/>
                    </a:lnTo>
                    <a:cubicBezTo>
                      <a:pt x="15225" y="358"/>
                      <a:pt x="15549" y="204"/>
                      <a:pt x="15868" y="38"/>
                    </a:cubicBezTo>
                    <a:lnTo>
                      <a:pt x="158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2775286" y="4299428"/>
                <a:ext cx="349040" cy="309138"/>
              </a:xfrm>
              <a:custGeom>
                <a:avLst/>
                <a:gdLst/>
                <a:ahLst/>
                <a:cxnLst/>
                <a:rect l="l" t="t" r="r" b="b"/>
                <a:pathLst>
                  <a:path w="9762" h="8646" extrusionOk="0">
                    <a:moveTo>
                      <a:pt x="2973" y="1"/>
                    </a:moveTo>
                    <a:cubicBezTo>
                      <a:pt x="2865" y="1"/>
                      <a:pt x="2751" y="10"/>
                      <a:pt x="2631" y="30"/>
                    </a:cubicBezTo>
                    <a:cubicBezTo>
                      <a:pt x="417" y="397"/>
                      <a:pt x="0" y="3195"/>
                      <a:pt x="707" y="3931"/>
                    </a:cubicBezTo>
                    <a:cubicBezTo>
                      <a:pt x="1061" y="4299"/>
                      <a:pt x="1667" y="4437"/>
                      <a:pt x="2185" y="4484"/>
                    </a:cubicBezTo>
                    <a:lnTo>
                      <a:pt x="2185" y="4484"/>
                    </a:lnTo>
                    <a:cubicBezTo>
                      <a:pt x="1690" y="4576"/>
                      <a:pt x="1151" y="4852"/>
                      <a:pt x="968" y="5588"/>
                    </a:cubicBezTo>
                    <a:cubicBezTo>
                      <a:pt x="632" y="6936"/>
                      <a:pt x="2288" y="8595"/>
                      <a:pt x="3476" y="8595"/>
                    </a:cubicBezTo>
                    <a:cubicBezTo>
                      <a:pt x="3589" y="8595"/>
                      <a:pt x="3698" y="8580"/>
                      <a:pt x="3800" y="8548"/>
                    </a:cubicBezTo>
                    <a:cubicBezTo>
                      <a:pt x="4980" y="8184"/>
                      <a:pt x="4927" y="6396"/>
                      <a:pt x="4927" y="6393"/>
                    </a:cubicBezTo>
                    <a:lnTo>
                      <a:pt x="4927" y="6393"/>
                    </a:lnTo>
                    <a:cubicBezTo>
                      <a:pt x="4927" y="6396"/>
                      <a:pt x="4978" y="7946"/>
                      <a:pt x="6225" y="8533"/>
                    </a:cubicBezTo>
                    <a:cubicBezTo>
                      <a:pt x="6389" y="8610"/>
                      <a:pt x="6570" y="8646"/>
                      <a:pt x="6759" y="8646"/>
                    </a:cubicBezTo>
                    <a:cubicBezTo>
                      <a:pt x="8002" y="8646"/>
                      <a:pt x="9602" y="7101"/>
                      <a:pt x="9300" y="5758"/>
                    </a:cubicBezTo>
                    <a:cubicBezTo>
                      <a:pt x="9090" y="4825"/>
                      <a:pt x="8173" y="4640"/>
                      <a:pt x="7480" y="4640"/>
                    </a:cubicBezTo>
                    <a:cubicBezTo>
                      <a:pt x="7079" y="4640"/>
                      <a:pt x="6753" y="4702"/>
                      <a:pt x="6683" y="4716"/>
                    </a:cubicBezTo>
                    <a:lnTo>
                      <a:pt x="6683" y="4716"/>
                    </a:lnTo>
                    <a:cubicBezTo>
                      <a:pt x="6908" y="4651"/>
                      <a:pt x="9761" y="3777"/>
                      <a:pt x="9098" y="1582"/>
                    </a:cubicBezTo>
                    <a:cubicBezTo>
                      <a:pt x="8815" y="649"/>
                      <a:pt x="8225" y="204"/>
                      <a:pt x="7562" y="204"/>
                    </a:cubicBezTo>
                    <a:cubicBezTo>
                      <a:pt x="6604" y="204"/>
                      <a:pt x="5494" y="1134"/>
                      <a:pt x="4941" y="2858"/>
                    </a:cubicBezTo>
                    <a:cubicBezTo>
                      <a:pt x="4941" y="2858"/>
                      <a:pt x="4856" y="1"/>
                      <a:pt x="29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904433" y="4422711"/>
                <a:ext cx="84990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9" extrusionOk="0">
                    <a:moveTo>
                      <a:pt x="831" y="53"/>
                    </a:moveTo>
                    <a:cubicBezTo>
                      <a:pt x="863" y="53"/>
                      <a:pt x="895" y="55"/>
                      <a:pt x="926" y="58"/>
                    </a:cubicBezTo>
                    <a:cubicBezTo>
                      <a:pt x="1189" y="84"/>
                      <a:pt x="1430" y="214"/>
                      <a:pt x="1611" y="388"/>
                    </a:cubicBezTo>
                    <a:cubicBezTo>
                      <a:pt x="1792" y="566"/>
                      <a:pt x="1917" y="786"/>
                      <a:pt x="1964" y="1010"/>
                    </a:cubicBezTo>
                    <a:cubicBezTo>
                      <a:pt x="2013" y="1235"/>
                      <a:pt x="1972" y="1454"/>
                      <a:pt x="1853" y="1609"/>
                    </a:cubicBezTo>
                    <a:cubicBezTo>
                      <a:pt x="1732" y="1764"/>
                      <a:pt x="1530" y="1859"/>
                      <a:pt x="1300" y="1868"/>
                    </a:cubicBezTo>
                    <a:cubicBezTo>
                      <a:pt x="1284" y="1869"/>
                      <a:pt x="1267" y="1869"/>
                      <a:pt x="1250" y="1869"/>
                    </a:cubicBezTo>
                    <a:cubicBezTo>
                      <a:pt x="1036" y="1869"/>
                      <a:pt x="810" y="1803"/>
                      <a:pt x="610" y="1683"/>
                    </a:cubicBezTo>
                    <a:cubicBezTo>
                      <a:pt x="395" y="1550"/>
                      <a:pt x="210" y="1350"/>
                      <a:pt x="118" y="1101"/>
                    </a:cubicBezTo>
                    <a:cubicBezTo>
                      <a:pt x="26" y="857"/>
                      <a:pt x="39" y="555"/>
                      <a:pt x="210" y="338"/>
                    </a:cubicBezTo>
                    <a:cubicBezTo>
                      <a:pt x="356" y="145"/>
                      <a:pt x="598" y="53"/>
                      <a:pt x="831" y="53"/>
                    </a:cubicBezTo>
                    <a:close/>
                    <a:moveTo>
                      <a:pt x="970" y="0"/>
                    </a:moveTo>
                    <a:cubicBezTo>
                      <a:pt x="956" y="0"/>
                      <a:pt x="942" y="1"/>
                      <a:pt x="928" y="1"/>
                    </a:cubicBezTo>
                    <a:lnTo>
                      <a:pt x="927" y="1"/>
                    </a:lnTo>
                    <a:cubicBezTo>
                      <a:pt x="650" y="7"/>
                      <a:pt x="376" y="123"/>
                      <a:pt x="209" y="338"/>
                    </a:cubicBezTo>
                    <a:cubicBezTo>
                      <a:pt x="43" y="554"/>
                      <a:pt x="0" y="848"/>
                      <a:pt x="64" y="1117"/>
                    </a:cubicBezTo>
                    <a:cubicBezTo>
                      <a:pt x="124" y="1388"/>
                      <a:pt x="277" y="1642"/>
                      <a:pt x="486" y="1842"/>
                    </a:cubicBezTo>
                    <a:cubicBezTo>
                      <a:pt x="698" y="2039"/>
                      <a:pt x="976" y="2186"/>
                      <a:pt x="1290" y="2215"/>
                    </a:cubicBezTo>
                    <a:cubicBezTo>
                      <a:pt x="1322" y="2217"/>
                      <a:pt x="1354" y="2218"/>
                      <a:pt x="1387" y="2218"/>
                    </a:cubicBezTo>
                    <a:cubicBezTo>
                      <a:pt x="1513" y="2218"/>
                      <a:pt x="1642" y="2200"/>
                      <a:pt x="1766" y="2153"/>
                    </a:cubicBezTo>
                    <a:cubicBezTo>
                      <a:pt x="1921" y="2095"/>
                      <a:pt x="2066" y="1992"/>
                      <a:pt x="2172" y="1857"/>
                    </a:cubicBezTo>
                    <a:cubicBezTo>
                      <a:pt x="2276" y="1721"/>
                      <a:pt x="2341" y="1554"/>
                      <a:pt x="2357" y="1389"/>
                    </a:cubicBezTo>
                    <a:cubicBezTo>
                      <a:pt x="2376" y="1223"/>
                      <a:pt x="2348" y="1060"/>
                      <a:pt x="2298" y="913"/>
                    </a:cubicBezTo>
                    <a:cubicBezTo>
                      <a:pt x="2192" y="617"/>
                      <a:pt x="1979" y="383"/>
                      <a:pt x="1735" y="229"/>
                    </a:cubicBezTo>
                    <a:cubicBezTo>
                      <a:pt x="1502" y="83"/>
                      <a:pt x="1234" y="0"/>
                      <a:pt x="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" name="Google Shape;205;p2"/>
            <p:cNvGrpSpPr/>
            <p:nvPr/>
          </p:nvGrpSpPr>
          <p:grpSpPr>
            <a:xfrm>
              <a:off x="1812050" y="3722025"/>
              <a:ext cx="411540" cy="959770"/>
              <a:chOff x="1812050" y="3722025"/>
              <a:chExt cx="411540" cy="959770"/>
            </a:xfrm>
          </p:grpSpPr>
          <p:sp>
            <p:nvSpPr>
              <p:cNvPr id="206" name="Google Shape;206;p2"/>
              <p:cNvSpPr/>
              <p:nvPr/>
            </p:nvSpPr>
            <p:spPr>
              <a:xfrm>
                <a:off x="2051822" y="3940486"/>
                <a:ext cx="144665" cy="741308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20733" extrusionOk="0">
                    <a:moveTo>
                      <a:pt x="40" y="1"/>
                    </a:moveTo>
                    <a:lnTo>
                      <a:pt x="0" y="8"/>
                    </a:lnTo>
                    <a:cubicBezTo>
                      <a:pt x="220" y="1758"/>
                      <a:pt x="525" y="3491"/>
                      <a:pt x="823" y="5225"/>
                    </a:cubicBezTo>
                    <a:cubicBezTo>
                      <a:pt x="1131" y="6956"/>
                      <a:pt x="1509" y="8675"/>
                      <a:pt x="1864" y="10397"/>
                    </a:cubicBezTo>
                    <a:lnTo>
                      <a:pt x="2924" y="15567"/>
                    </a:lnTo>
                    <a:lnTo>
                      <a:pt x="4005" y="20732"/>
                    </a:lnTo>
                    <a:lnTo>
                      <a:pt x="4045" y="20725"/>
                    </a:lnTo>
                    <a:lnTo>
                      <a:pt x="3124" y="15528"/>
                    </a:lnTo>
                    <a:lnTo>
                      <a:pt x="2181" y="10336"/>
                    </a:lnTo>
                    <a:cubicBezTo>
                      <a:pt x="1869" y="8605"/>
                      <a:pt x="1580" y="6869"/>
                      <a:pt x="1219" y="5148"/>
                    </a:cubicBezTo>
                    <a:cubicBezTo>
                      <a:pt x="850" y="3427"/>
                      <a:pt x="487" y="1706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" name="Google Shape;207;p2"/>
              <p:cNvGrpSpPr/>
              <p:nvPr/>
            </p:nvGrpSpPr>
            <p:grpSpPr>
              <a:xfrm>
                <a:off x="1812050" y="3722025"/>
                <a:ext cx="411540" cy="351364"/>
                <a:chOff x="1812050" y="3722025"/>
                <a:chExt cx="411540" cy="351364"/>
              </a:xfrm>
            </p:grpSpPr>
            <p:sp>
              <p:nvSpPr>
                <p:cNvPr id="208" name="Google Shape;208;p2"/>
                <p:cNvSpPr/>
                <p:nvPr/>
              </p:nvSpPr>
              <p:spPr>
                <a:xfrm>
                  <a:off x="1812050" y="3722025"/>
                  <a:ext cx="411540" cy="351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9827" extrusionOk="0">
                      <a:moveTo>
                        <a:pt x="6241" y="0"/>
                      </a:moveTo>
                      <a:cubicBezTo>
                        <a:pt x="4887" y="0"/>
                        <a:pt x="4122" y="1799"/>
                        <a:pt x="5046" y="4046"/>
                      </a:cubicBezTo>
                      <a:cubicBezTo>
                        <a:pt x="5046" y="4046"/>
                        <a:pt x="3891" y="2756"/>
                        <a:pt x="2700" y="2756"/>
                      </a:cubicBezTo>
                      <a:cubicBezTo>
                        <a:pt x="2273" y="2756"/>
                        <a:pt x="1842" y="2921"/>
                        <a:pt x="1457" y="3372"/>
                      </a:cubicBezTo>
                      <a:cubicBezTo>
                        <a:pt x="0" y="5079"/>
                        <a:pt x="1485" y="7488"/>
                        <a:pt x="2499" y="7595"/>
                      </a:cubicBezTo>
                      <a:cubicBezTo>
                        <a:pt x="2541" y="7599"/>
                        <a:pt x="2584" y="7601"/>
                        <a:pt x="2626" y="7601"/>
                      </a:cubicBezTo>
                      <a:cubicBezTo>
                        <a:pt x="3097" y="7601"/>
                        <a:pt x="3595" y="7339"/>
                        <a:pt x="3985" y="7066"/>
                      </a:cubicBezTo>
                      <a:lnTo>
                        <a:pt x="3985" y="7066"/>
                      </a:lnTo>
                      <a:cubicBezTo>
                        <a:pt x="3667" y="7455"/>
                        <a:pt x="3433" y="8013"/>
                        <a:pt x="3766" y="8694"/>
                      </a:cubicBezTo>
                      <a:cubicBezTo>
                        <a:pt x="4139" y="9455"/>
                        <a:pt x="5155" y="9827"/>
                        <a:pt x="6096" y="9827"/>
                      </a:cubicBezTo>
                      <a:cubicBezTo>
                        <a:pt x="6844" y="9827"/>
                        <a:pt x="7545" y="9592"/>
                        <a:pt x="7840" y="9132"/>
                      </a:cubicBezTo>
                      <a:cubicBezTo>
                        <a:pt x="8508" y="8094"/>
                        <a:pt x="7314" y="6761"/>
                        <a:pt x="7313" y="6759"/>
                      </a:cubicBezTo>
                      <a:lnTo>
                        <a:pt x="7313" y="6759"/>
                      </a:lnTo>
                      <a:cubicBezTo>
                        <a:pt x="7314" y="6760"/>
                        <a:pt x="8094" y="7626"/>
                        <a:pt x="9169" y="7626"/>
                      </a:cubicBezTo>
                      <a:cubicBezTo>
                        <a:pt x="9334" y="7626"/>
                        <a:pt x="9506" y="7605"/>
                        <a:pt x="9683" y="7558"/>
                      </a:cubicBezTo>
                      <a:cubicBezTo>
                        <a:pt x="11016" y="7203"/>
                        <a:pt x="11509" y="4413"/>
                        <a:pt x="10248" y="3455"/>
                      </a:cubicBezTo>
                      <a:cubicBezTo>
                        <a:pt x="9990" y="3259"/>
                        <a:pt x="9725" y="3181"/>
                        <a:pt x="9467" y="3181"/>
                      </a:cubicBezTo>
                      <a:cubicBezTo>
                        <a:pt x="8465" y="3181"/>
                        <a:pt x="7567" y="4356"/>
                        <a:pt x="7567" y="4356"/>
                      </a:cubicBezTo>
                      <a:cubicBezTo>
                        <a:pt x="7567" y="4356"/>
                        <a:pt x="9402" y="1694"/>
                        <a:pt x="7402" y="392"/>
                      </a:cubicBezTo>
                      <a:cubicBezTo>
                        <a:pt x="6988" y="123"/>
                        <a:pt x="6594" y="0"/>
                        <a:pt x="62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2"/>
                <p:cNvSpPr/>
                <p:nvPr/>
              </p:nvSpPr>
              <p:spPr>
                <a:xfrm>
                  <a:off x="1975333" y="3887986"/>
                  <a:ext cx="84990" cy="7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" h="2219" extrusionOk="0">
                      <a:moveTo>
                        <a:pt x="831" y="53"/>
                      </a:moveTo>
                      <a:cubicBezTo>
                        <a:pt x="863" y="53"/>
                        <a:pt x="895" y="55"/>
                        <a:pt x="926" y="58"/>
                      </a:cubicBezTo>
                      <a:cubicBezTo>
                        <a:pt x="1189" y="84"/>
                        <a:pt x="1430" y="214"/>
                        <a:pt x="1611" y="388"/>
                      </a:cubicBezTo>
                      <a:cubicBezTo>
                        <a:pt x="1792" y="566"/>
                        <a:pt x="1917" y="786"/>
                        <a:pt x="1964" y="1010"/>
                      </a:cubicBezTo>
                      <a:cubicBezTo>
                        <a:pt x="2013" y="1235"/>
                        <a:pt x="1972" y="1454"/>
                        <a:pt x="1853" y="1609"/>
                      </a:cubicBezTo>
                      <a:cubicBezTo>
                        <a:pt x="1732" y="1764"/>
                        <a:pt x="1530" y="1859"/>
                        <a:pt x="1300" y="1868"/>
                      </a:cubicBezTo>
                      <a:cubicBezTo>
                        <a:pt x="1284" y="1869"/>
                        <a:pt x="1267" y="1869"/>
                        <a:pt x="1250" y="1869"/>
                      </a:cubicBezTo>
                      <a:cubicBezTo>
                        <a:pt x="1036" y="1869"/>
                        <a:pt x="810" y="1803"/>
                        <a:pt x="610" y="1683"/>
                      </a:cubicBezTo>
                      <a:cubicBezTo>
                        <a:pt x="395" y="1550"/>
                        <a:pt x="210" y="1350"/>
                        <a:pt x="118" y="1101"/>
                      </a:cubicBezTo>
                      <a:cubicBezTo>
                        <a:pt x="26" y="857"/>
                        <a:pt x="39" y="555"/>
                        <a:pt x="210" y="338"/>
                      </a:cubicBezTo>
                      <a:cubicBezTo>
                        <a:pt x="356" y="145"/>
                        <a:pt x="598" y="53"/>
                        <a:pt x="831" y="53"/>
                      </a:cubicBezTo>
                      <a:close/>
                      <a:moveTo>
                        <a:pt x="970" y="0"/>
                      </a:moveTo>
                      <a:cubicBezTo>
                        <a:pt x="956" y="0"/>
                        <a:pt x="942" y="1"/>
                        <a:pt x="928" y="1"/>
                      </a:cubicBezTo>
                      <a:lnTo>
                        <a:pt x="927" y="1"/>
                      </a:lnTo>
                      <a:cubicBezTo>
                        <a:pt x="650" y="7"/>
                        <a:pt x="376" y="123"/>
                        <a:pt x="209" y="338"/>
                      </a:cubicBezTo>
                      <a:cubicBezTo>
                        <a:pt x="43" y="554"/>
                        <a:pt x="0" y="848"/>
                        <a:pt x="64" y="1117"/>
                      </a:cubicBezTo>
                      <a:cubicBezTo>
                        <a:pt x="124" y="1388"/>
                        <a:pt x="277" y="1642"/>
                        <a:pt x="486" y="1842"/>
                      </a:cubicBezTo>
                      <a:cubicBezTo>
                        <a:pt x="698" y="2039"/>
                        <a:pt x="976" y="2186"/>
                        <a:pt x="1290" y="2215"/>
                      </a:cubicBezTo>
                      <a:cubicBezTo>
                        <a:pt x="1322" y="2217"/>
                        <a:pt x="1354" y="2218"/>
                        <a:pt x="1387" y="2218"/>
                      </a:cubicBezTo>
                      <a:cubicBezTo>
                        <a:pt x="1513" y="2218"/>
                        <a:pt x="1642" y="2200"/>
                        <a:pt x="1766" y="2153"/>
                      </a:cubicBezTo>
                      <a:cubicBezTo>
                        <a:pt x="1921" y="2095"/>
                        <a:pt x="2066" y="1992"/>
                        <a:pt x="2172" y="1857"/>
                      </a:cubicBezTo>
                      <a:cubicBezTo>
                        <a:pt x="2276" y="1721"/>
                        <a:pt x="2341" y="1554"/>
                        <a:pt x="2357" y="1389"/>
                      </a:cubicBezTo>
                      <a:cubicBezTo>
                        <a:pt x="2376" y="1223"/>
                        <a:pt x="2348" y="1060"/>
                        <a:pt x="2298" y="913"/>
                      </a:cubicBezTo>
                      <a:cubicBezTo>
                        <a:pt x="2192" y="617"/>
                        <a:pt x="1979" y="383"/>
                        <a:pt x="1735" y="229"/>
                      </a:cubicBezTo>
                      <a:cubicBezTo>
                        <a:pt x="1502" y="83"/>
                        <a:pt x="1234" y="0"/>
                        <a:pt x="9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10" name="Google Shape;210;p2"/>
          <p:cNvGrpSpPr/>
          <p:nvPr/>
        </p:nvGrpSpPr>
        <p:grpSpPr>
          <a:xfrm>
            <a:off x="1796862" y="3772321"/>
            <a:ext cx="1247581" cy="969217"/>
            <a:chOff x="1812050" y="3722025"/>
            <a:chExt cx="1312276" cy="1019477"/>
          </a:xfrm>
        </p:grpSpPr>
        <p:grpSp>
          <p:nvGrpSpPr>
            <p:cNvPr id="211" name="Google Shape;211;p2"/>
            <p:cNvGrpSpPr/>
            <p:nvPr/>
          </p:nvGrpSpPr>
          <p:grpSpPr>
            <a:xfrm>
              <a:off x="1898934" y="3904624"/>
              <a:ext cx="960592" cy="796047"/>
              <a:chOff x="1898934" y="3904624"/>
              <a:chExt cx="960592" cy="796047"/>
            </a:xfrm>
          </p:grpSpPr>
          <p:sp>
            <p:nvSpPr>
              <p:cNvPr id="212" name="Google Shape;212;p2"/>
              <p:cNvSpPr/>
              <p:nvPr/>
            </p:nvSpPr>
            <p:spPr>
              <a:xfrm>
                <a:off x="2325240" y="4383702"/>
                <a:ext cx="534287" cy="244958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6851" extrusionOk="0">
                    <a:moveTo>
                      <a:pt x="8384" y="0"/>
                    </a:moveTo>
                    <a:cubicBezTo>
                      <a:pt x="4792" y="0"/>
                      <a:pt x="837" y="3062"/>
                      <a:pt x="837" y="3062"/>
                    </a:cubicBezTo>
                    <a:lnTo>
                      <a:pt x="0" y="4348"/>
                    </a:lnTo>
                    <a:cubicBezTo>
                      <a:pt x="0" y="4348"/>
                      <a:pt x="3617" y="6017"/>
                      <a:pt x="7786" y="6748"/>
                    </a:cubicBezTo>
                    <a:cubicBezTo>
                      <a:pt x="8185" y="6818"/>
                      <a:pt x="8577" y="6851"/>
                      <a:pt x="8956" y="6851"/>
                    </a:cubicBezTo>
                    <a:cubicBezTo>
                      <a:pt x="12532" y="6851"/>
                      <a:pt x="14943" y="3891"/>
                      <a:pt x="11440" y="1024"/>
                    </a:cubicBezTo>
                    <a:cubicBezTo>
                      <a:pt x="10536" y="284"/>
                      <a:pt x="9477" y="0"/>
                      <a:pt x="8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2344440" y="4506270"/>
                <a:ext cx="335239" cy="15339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429" extrusionOk="0">
                    <a:moveTo>
                      <a:pt x="6186" y="1"/>
                    </a:moveTo>
                    <a:cubicBezTo>
                      <a:pt x="5688" y="1"/>
                      <a:pt x="5189" y="17"/>
                      <a:pt x="4691" y="19"/>
                    </a:cubicBezTo>
                    <a:lnTo>
                      <a:pt x="2346" y="37"/>
                    </a:lnTo>
                    <a:lnTo>
                      <a:pt x="1" y="74"/>
                    </a:lnTo>
                    <a:lnTo>
                      <a:pt x="0" y="115"/>
                    </a:lnTo>
                    <a:lnTo>
                      <a:pt x="2342" y="238"/>
                    </a:lnTo>
                    <a:lnTo>
                      <a:pt x="4685" y="342"/>
                    </a:lnTo>
                    <a:cubicBezTo>
                      <a:pt x="5387" y="371"/>
                      <a:pt x="6088" y="428"/>
                      <a:pt x="6790" y="428"/>
                    </a:cubicBezTo>
                    <a:cubicBezTo>
                      <a:pt x="6869" y="428"/>
                      <a:pt x="6948" y="428"/>
                      <a:pt x="7027" y="426"/>
                    </a:cubicBezTo>
                    <a:cubicBezTo>
                      <a:pt x="7809" y="414"/>
                      <a:pt x="8591" y="384"/>
                      <a:pt x="9375" y="288"/>
                    </a:cubicBezTo>
                    <a:lnTo>
                      <a:pt x="9376" y="247"/>
                    </a:lnTo>
                    <a:cubicBezTo>
                      <a:pt x="8596" y="122"/>
                      <a:pt x="7816" y="64"/>
                      <a:pt x="7035" y="22"/>
                    </a:cubicBezTo>
                    <a:cubicBezTo>
                      <a:pt x="6753" y="6"/>
                      <a:pt x="6469" y="1"/>
                      <a:pt x="6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4" name="Google Shape;214;p2"/>
              <p:cNvGrpSpPr/>
              <p:nvPr/>
            </p:nvGrpSpPr>
            <p:grpSpPr>
              <a:xfrm>
                <a:off x="1898934" y="3904624"/>
                <a:ext cx="898343" cy="796047"/>
                <a:chOff x="1898934" y="3904624"/>
                <a:chExt cx="898343" cy="796047"/>
              </a:xfrm>
            </p:grpSpPr>
            <p:sp>
              <p:nvSpPr>
                <p:cNvPr id="215" name="Google Shape;215;p2"/>
                <p:cNvSpPr/>
                <p:nvPr/>
              </p:nvSpPr>
              <p:spPr>
                <a:xfrm>
                  <a:off x="1898934" y="4138747"/>
                  <a:ext cx="452301" cy="53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0" h="15096" extrusionOk="0">
                      <a:moveTo>
                        <a:pt x="4360" y="0"/>
                      </a:moveTo>
                      <a:cubicBezTo>
                        <a:pt x="672" y="0"/>
                        <a:pt x="1" y="4521"/>
                        <a:pt x="2756" y="7985"/>
                      </a:cubicBezTo>
                      <a:cubicBezTo>
                        <a:pt x="6048" y="12124"/>
                        <a:pt x="10038" y="15096"/>
                        <a:pt x="10038" y="15096"/>
                      </a:cubicBezTo>
                      <a:lnTo>
                        <a:pt x="10950" y="13410"/>
                      </a:lnTo>
                      <a:cubicBezTo>
                        <a:pt x="10950" y="13410"/>
                        <a:pt x="12649" y="2915"/>
                        <a:pt x="6856" y="557"/>
                      </a:cubicBezTo>
                      <a:cubicBezTo>
                        <a:pt x="5912" y="172"/>
                        <a:pt x="5078" y="0"/>
                        <a:pt x="4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2"/>
                <p:cNvSpPr/>
                <p:nvPr/>
              </p:nvSpPr>
              <p:spPr>
                <a:xfrm>
                  <a:off x="2071201" y="4275294"/>
                  <a:ext cx="208273" cy="36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" h="10205" extrusionOk="0">
                      <a:moveTo>
                        <a:pt x="36" y="0"/>
                      </a:moveTo>
                      <a:lnTo>
                        <a:pt x="0" y="20"/>
                      </a:lnTo>
                      <a:cubicBezTo>
                        <a:pt x="387" y="924"/>
                        <a:pt x="831" y="1794"/>
                        <a:pt x="1290" y="2656"/>
                      </a:cubicBezTo>
                      <a:cubicBezTo>
                        <a:pt x="1747" y="3519"/>
                        <a:pt x="2274" y="4342"/>
                        <a:pt x="2772" y="5182"/>
                      </a:cubicBezTo>
                      <a:lnTo>
                        <a:pt x="4272" y="7698"/>
                      </a:lnTo>
                      <a:lnTo>
                        <a:pt x="5789" y="10204"/>
                      </a:lnTo>
                      <a:lnTo>
                        <a:pt x="5824" y="10185"/>
                      </a:lnTo>
                      <a:lnTo>
                        <a:pt x="4447" y="7598"/>
                      </a:lnTo>
                      <a:lnTo>
                        <a:pt x="3053" y="5022"/>
                      </a:lnTo>
                      <a:cubicBezTo>
                        <a:pt x="2587" y="4165"/>
                        <a:pt x="2149" y="3290"/>
                        <a:pt x="1641" y="2457"/>
                      </a:cubicBezTo>
                      <a:cubicBezTo>
                        <a:pt x="1135" y="1621"/>
                        <a:pt x="615" y="793"/>
                        <a:pt x="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" name="Google Shape;217;p2"/>
                <p:cNvSpPr/>
                <p:nvPr/>
              </p:nvSpPr>
              <p:spPr>
                <a:xfrm>
                  <a:off x="2245399" y="4192236"/>
                  <a:ext cx="276100" cy="508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14220" extrusionOk="0">
                      <a:moveTo>
                        <a:pt x="7686" y="0"/>
                      </a:moveTo>
                      <a:cubicBezTo>
                        <a:pt x="7499" y="282"/>
                        <a:pt x="7324" y="569"/>
                        <a:pt x="7142" y="854"/>
                      </a:cubicBezTo>
                      <a:lnTo>
                        <a:pt x="6620" y="1718"/>
                      </a:lnTo>
                      <a:cubicBezTo>
                        <a:pt x="6271" y="2294"/>
                        <a:pt x="5938" y="2879"/>
                        <a:pt x="5605" y="3464"/>
                      </a:cubicBezTo>
                      <a:cubicBezTo>
                        <a:pt x="4941" y="4634"/>
                        <a:pt x="4340" y="5839"/>
                        <a:pt x="3719" y="7033"/>
                      </a:cubicBezTo>
                      <a:lnTo>
                        <a:pt x="1851" y="10612"/>
                      </a:lnTo>
                      <a:lnTo>
                        <a:pt x="1" y="14200"/>
                      </a:lnTo>
                      <a:lnTo>
                        <a:pt x="36" y="14220"/>
                      </a:lnTo>
                      <a:lnTo>
                        <a:pt x="2029" y="10708"/>
                      </a:lnTo>
                      <a:lnTo>
                        <a:pt x="4004" y="7186"/>
                      </a:lnTo>
                      <a:cubicBezTo>
                        <a:pt x="4663" y="6014"/>
                        <a:pt x="5343" y="4852"/>
                        <a:pt x="5961" y="3656"/>
                      </a:cubicBezTo>
                      <a:cubicBezTo>
                        <a:pt x="6268" y="3057"/>
                        <a:pt x="6575" y="2459"/>
                        <a:pt x="6867" y="1852"/>
                      </a:cubicBezTo>
                      <a:lnTo>
                        <a:pt x="7305" y="941"/>
                      </a:lnTo>
                      <a:cubicBezTo>
                        <a:pt x="7443" y="634"/>
                        <a:pt x="7589" y="330"/>
                        <a:pt x="7722" y="19"/>
                      </a:cubicBezTo>
                      <a:lnTo>
                        <a:pt x="768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18" name="Google Shape;218;p2"/>
                <p:cNvGrpSpPr/>
                <p:nvPr/>
              </p:nvGrpSpPr>
              <p:grpSpPr>
                <a:xfrm>
                  <a:off x="2198310" y="3904624"/>
                  <a:ext cx="598968" cy="519234"/>
                  <a:chOff x="2198310" y="3904624"/>
                  <a:chExt cx="598968" cy="519234"/>
                </a:xfrm>
              </p:grpSpPr>
              <p:sp>
                <p:nvSpPr>
                  <p:cNvPr id="219" name="Google Shape;219;p2"/>
                  <p:cNvSpPr/>
                  <p:nvPr/>
                </p:nvSpPr>
                <p:spPr>
                  <a:xfrm>
                    <a:off x="2198310" y="3904624"/>
                    <a:ext cx="598968" cy="519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2" h="14522" extrusionOk="0">
                        <a:moveTo>
                          <a:pt x="11270" y="1"/>
                        </a:moveTo>
                        <a:cubicBezTo>
                          <a:pt x="9605" y="1"/>
                          <a:pt x="7972" y="1971"/>
                          <a:pt x="7851" y="5182"/>
                        </a:cubicBezTo>
                        <a:cubicBezTo>
                          <a:pt x="7851" y="5182"/>
                          <a:pt x="6737" y="1607"/>
                          <a:pt x="4374" y="1607"/>
                        </a:cubicBezTo>
                        <a:cubicBezTo>
                          <a:pt x="4007" y="1607"/>
                          <a:pt x="3610" y="1693"/>
                          <a:pt x="3182" y="1893"/>
                        </a:cubicBezTo>
                        <a:cubicBezTo>
                          <a:pt x="0" y="3375"/>
                          <a:pt x="549" y="7765"/>
                          <a:pt x="1923" y="8577"/>
                        </a:cubicBezTo>
                        <a:cubicBezTo>
                          <a:pt x="2321" y="8812"/>
                          <a:pt x="2813" y="8895"/>
                          <a:pt x="3313" y="8895"/>
                        </a:cubicBezTo>
                        <a:cubicBezTo>
                          <a:pt x="3676" y="8895"/>
                          <a:pt x="4042" y="8851"/>
                          <a:pt x="4379" y="8789"/>
                        </a:cubicBezTo>
                        <a:lnTo>
                          <a:pt x="4379" y="8789"/>
                        </a:lnTo>
                        <a:cubicBezTo>
                          <a:pt x="3674" y="9136"/>
                          <a:pt x="2979" y="9778"/>
                          <a:pt x="3011" y="10963"/>
                        </a:cubicBezTo>
                        <a:cubicBezTo>
                          <a:pt x="3065" y="12887"/>
                          <a:pt x="5577" y="14522"/>
                          <a:pt x="7395" y="14522"/>
                        </a:cubicBezTo>
                        <a:cubicBezTo>
                          <a:pt x="7823" y="14522"/>
                          <a:pt x="8213" y="14431"/>
                          <a:pt x="8523" y="14232"/>
                        </a:cubicBezTo>
                        <a:cubicBezTo>
                          <a:pt x="10146" y="13188"/>
                          <a:pt x="9315" y="10515"/>
                          <a:pt x="9314" y="10511"/>
                        </a:cubicBezTo>
                        <a:lnTo>
                          <a:pt x="9314" y="10511"/>
                        </a:lnTo>
                        <a:cubicBezTo>
                          <a:pt x="9315" y="10515"/>
                          <a:pt x="10042" y="12828"/>
                          <a:pt x="12167" y="13189"/>
                        </a:cubicBezTo>
                        <a:cubicBezTo>
                          <a:pt x="12266" y="13206"/>
                          <a:pt x="12365" y="13214"/>
                          <a:pt x="12465" y="13214"/>
                        </a:cubicBezTo>
                        <a:cubicBezTo>
                          <a:pt x="14519" y="13214"/>
                          <a:pt x="16752" y="9799"/>
                          <a:pt x="15634" y="7718"/>
                        </a:cubicBezTo>
                        <a:cubicBezTo>
                          <a:pt x="15179" y="6873"/>
                          <a:pt x="14416" y="6614"/>
                          <a:pt x="13652" y="6614"/>
                        </a:cubicBezTo>
                        <a:cubicBezTo>
                          <a:pt x="12444" y="6614"/>
                          <a:pt x="11235" y="7260"/>
                          <a:pt x="11235" y="7260"/>
                        </a:cubicBezTo>
                        <a:cubicBezTo>
                          <a:pt x="11235" y="7260"/>
                          <a:pt x="15575" y="4664"/>
                          <a:pt x="13574" y="1514"/>
                        </a:cubicBezTo>
                        <a:cubicBezTo>
                          <a:pt x="12915" y="476"/>
                          <a:pt x="12089" y="1"/>
                          <a:pt x="1127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" name="Google Shape;220;p2"/>
                  <p:cNvSpPr/>
                  <p:nvPr/>
                </p:nvSpPr>
                <p:spPr>
                  <a:xfrm>
                    <a:off x="2426640" y="4125482"/>
                    <a:ext cx="134796" cy="113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3188" extrusionOk="0">
                        <a:moveTo>
                          <a:pt x="1674" y="1"/>
                        </a:moveTo>
                        <a:cubicBezTo>
                          <a:pt x="1483" y="1"/>
                          <a:pt x="1293" y="26"/>
                          <a:pt x="1111" y="80"/>
                        </a:cubicBezTo>
                        <a:lnTo>
                          <a:pt x="1111" y="79"/>
                        </a:lnTo>
                        <a:cubicBezTo>
                          <a:pt x="701" y="195"/>
                          <a:pt x="324" y="473"/>
                          <a:pt x="167" y="872"/>
                        </a:cubicBezTo>
                        <a:cubicBezTo>
                          <a:pt x="249" y="678"/>
                          <a:pt x="386" y="508"/>
                          <a:pt x="553" y="382"/>
                        </a:cubicBezTo>
                        <a:cubicBezTo>
                          <a:pt x="722" y="256"/>
                          <a:pt x="921" y="177"/>
                          <a:pt x="1124" y="135"/>
                        </a:cubicBezTo>
                        <a:cubicBezTo>
                          <a:pt x="1234" y="113"/>
                          <a:pt x="1346" y="102"/>
                          <a:pt x="1457" y="102"/>
                        </a:cubicBezTo>
                        <a:cubicBezTo>
                          <a:pt x="1758" y="102"/>
                          <a:pt x="2056" y="179"/>
                          <a:pt x="2321" y="307"/>
                        </a:cubicBezTo>
                        <a:cubicBezTo>
                          <a:pt x="2683" y="487"/>
                          <a:pt x="2989" y="764"/>
                          <a:pt x="3175" y="1096"/>
                        </a:cubicBezTo>
                        <a:cubicBezTo>
                          <a:pt x="3361" y="1426"/>
                          <a:pt x="3418" y="1816"/>
                          <a:pt x="3281" y="2140"/>
                        </a:cubicBezTo>
                        <a:cubicBezTo>
                          <a:pt x="3153" y="2468"/>
                          <a:pt x="2841" y="2707"/>
                          <a:pt x="2476" y="2813"/>
                        </a:cubicBezTo>
                        <a:cubicBezTo>
                          <a:pt x="2312" y="2862"/>
                          <a:pt x="2139" y="2886"/>
                          <a:pt x="1962" y="2886"/>
                        </a:cubicBezTo>
                        <a:cubicBezTo>
                          <a:pt x="1746" y="2886"/>
                          <a:pt x="1526" y="2850"/>
                          <a:pt x="1313" y="2782"/>
                        </a:cubicBezTo>
                        <a:cubicBezTo>
                          <a:pt x="931" y="2655"/>
                          <a:pt x="573" y="2414"/>
                          <a:pt x="336" y="2069"/>
                        </a:cubicBezTo>
                        <a:cubicBezTo>
                          <a:pt x="221" y="1897"/>
                          <a:pt x="134" y="1701"/>
                          <a:pt x="102" y="1494"/>
                        </a:cubicBezTo>
                        <a:lnTo>
                          <a:pt x="102" y="1493"/>
                        </a:lnTo>
                        <a:cubicBezTo>
                          <a:pt x="69" y="1286"/>
                          <a:pt x="90" y="1069"/>
                          <a:pt x="167" y="872"/>
                        </a:cubicBezTo>
                        <a:lnTo>
                          <a:pt x="167" y="872"/>
                        </a:lnTo>
                        <a:cubicBezTo>
                          <a:pt x="1" y="1266"/>
                          <a:pt x="76" y="1729"/>
                          <a:pt x="288" y="2098"/>
                        </a:cubicBezTo>
                        <a:cubicBezTo>
                          <a:pt x="500" y="2473"/>
                          <a:pt x="841" y="2774"/>
                          <a:pt x="1237" y="2968"/>
                        </a:cubicBezTo>
                        <a:cubicBezTo>
                          <a:pt x="1526" y="3105"/>
                          <a:pt x="1849" y="3187"/>
                          <a:pt x="2178" y="3187"/>
                        </a:cubicBezTo>
                        <a:cubicBezTo>
                          <a:pt x="2305" y="3187"/>
                          <a:pt x="2432" y="3175"/>
                          <a:pt x="2559" y="3150"/>
                        </a:cubicBezTo>
                        <a:cubicBezTo>
                          <a:pt x="2787" y="3101"/>
                          <a:pt x="3011" y="3011"/>
                          <a:pt x="3206" y="2865"/>
                        </a:cubicBezTo>
                        <a:cubicBezTo>
                          <a:pt x="3398" y="2720"/>
                          <a:pt x="3559" y="2521"/>
                          <a:pt x="3655" y="2292"/>
                        </a:cubicBezTo>
                        <a:cubicBezTo>
                          <a:pt x="3747" y="2062"/>
                          <a:pt x="3770" y="1806"/>
                          <a:pt x="3734" y="1567"/>
                        </a:cubicBezTo>
                        <a:cubicBezTo>
                          <a:pt x="3698" y="1328"/>
                          <a:pt x="3598" y="1106"/>
                          <a:pt x="3471" y="912"/>
                        </a:cubicBezTo>
                        <a:cubicBezTo>
                          <a:pt x="3208" y="526"/>
                          <a:pt x="2815" y="261"/>
                          <a:pt x="2397" y="119"/>
                        </a:cubicBezTo>
                        <a:cubicBezTo>
                          <a:pt x="2162" y="42"/>
                          <a:pt x="1917" y="1"/>
                          <a:pt x="167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1" name="Google Shape;221;p2"/>
            <p:cNvGrpSpPr/>
            <p:nvPr/>
          </p:nvGrpSpPr>
          <p:grpSpPr>
            <a:xfrm>
              <a:off x="2331318" y="4299428"/>
              <a:ext cx="793008" cy="442073"/>
              <a:chOff x="2331318" y="4299428"/>
              <a:chExt cx="793008" cy="442073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2331318" y="4502980"/>
                <a:ext cx="567360" cy="238522"/>
              </a:xfrm>
              <a:custGeom>
                <a:avLst/>
                <a:gdLst/>
                <a:ahLst/>
                <a:cxnLst/>
                <a:rect l="l" t="t" r="r" b="b"/>
                <a:pathLst>
                  <a:path w="15868" h="6671" extrusionOk="0">
                    <a:moveTo>
                      <a:pt x="15852" y="1"/>
                    </a:moveTo>
                    <a:cubicBezTo>
                      <a:pt x="15509" y="110"/>
                      <a:pt x="15173" y="234"/>
                      <a:pt x="14833" y="349"/>
                    </a:cubicBezTo>
                    <a:lnTo>
                      <a:pt x="13824" y="718"/>
                    </a:lnTo>
                    <a:cubicBezTo>
                      <a:pt x="13151" y="966"/>
                      <a:pt x="12485" y="1228"/>
                      <a:pt x="11818" y="1491"/>
                    </a:cubicBezTo>
                    <a:cubicBezTo>
                      <a:pt x="10487" y="2019"/>
                      <a:pt x="9184" y="2613"/>
                      <a:pt x="7872" y="3186"/>
                    </a:cubicBezTo>
                    <a:lnTo>
                      <a:pt x="3933" y="4901"/>
                    </a:lnTo>
                    <a:lnTo>
                      <a:pt x="1" y="6633"/>
                    </a:lnTo>
                    <a:lnTo>
                      <a:pt x="16" y="6671"/>
                    </a:lnTo>
                    <a:lnTo>
                      <a:pt x="4010" y="5087"/>
                    </a:lnTo>
                    <a:lnTo>
                      <a:pt x="7996" y="3484"/>
                    </a:lnTo>
                    <a:cubicBezTo>
                      <a:pt x="9325" y="2953"/>
                      <a:pt x="10664" y="2441"/>
                      <a:pt x="11975" y="1864"/>
                    </a:cubicBezTo>
                    <a:cubicBezTo>
                      <a:pt x="12629" y="1574"/>
                      <a:pt x="13284" y="1284"/>
                      <a:pt x="13932" y="979"/>
                    </a:cubicBezTo>
                    <a:lnTo>
                      <a:pt x="14904" y="519"/>
                    </a:lnTo>
                    <a:cubicBezTo>
                      <a:pt x="15225" y="358"/>
                      <a:pt x="15549" y="204"/>
                      <a:pt x="15868" y="38"/>
                    </a:cubicBezTo>
                    <a:lnTo>
                      <a:pt x="158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2775286" y="4299428"/>
                <a:ext cx="349040" cy="309138"/>
              </a:xfrm>
              <a:custGeom>
                <a:avLst/>
                <a:gdLst/>
                <a:ahLst/>
                <a:cxnLst/>
                <a:rect l="l" t="t" r="r" b="b"/>
                <a:pathLst>
                  <a:path w="9762" h="8646" extrusionOk="0">
                    <a:moveTo>
                      <a:pt x="2973" y="1"/>
                    </a:moveTo>
                    <a:cubicBezTo>
                      <a:pt x="2865" y="1"/>
                      <a:pt x="2751" y="10"/>
                      <a:pt x="2631" y="30"/>
                    </a:cubicBezTo>
                    <a:cubicBezTo>
                      <a:pt x="417" y="397"/>
                      <a:pt x="0" y="3195"/>
                      <a:pt x="707" y="3931"/>
                    </a:cubicBezTo>
                    <a:cubicBezTo>
                      <a:pt x="1061" y="4299"/>
                      <a:pt x="1667" y="4437"/>
                      <a:pt x="2185" y="4484"/>
                    </a:cubicBezTo>
                    <a:lnTo>
                      <a:pt x="2185" y="4484"/>
                    </a:lnTo>
                    <a:cubicBezTo>
                      <a:pt x="1690" y="4576"/>
                      <a:pt x="1151" y="4852"/>
                      <a:pt x="968" y="5588"/>
                    </a:cubicBezTo>
                    <a:cubicBezTo>
                      <a:pt x="632" y="6936"/>
                      <a:pt x="2288" y="8595"/>
                      <a:pt x="3476" y="8595"/>
                    </a:cubicBezTo>
                    <a:cubicBezTo>
                      <a:pt x="3589" y="8595"/>
                      <a:pt x="3698" y="8580"/>
                      <a:pt x="3800" y="8548"/>
                    </a:cubicBezTo>
                    <a:cubicBezTo>
                      <a:pt x="4980" y="8184"/>
                      <a:pt x="4927" y="6396"/>
                      <a:pt x="4927" y="6393"/>
                    </a:cubicBezTo>
                    <a:lnTo>
                      <a:pt x="4927" y="6393"/>
                    </a:lnTo>
                    <a:cubicBezTo>
                      <a:pt x="4927" y="6396"/>
                      <a:pt x="4978" y="7946"/>
                      <a:pt x="6225" y="8533"/>
                    </a:cubicBezTo>
                    <a:cubicBezTo>
                      <a:pt x="6389" y="8610"/>
                      <a:pt x="6570" y="8646"/>
                      <a:pt x="6759" y="8646"/>
                    </a:cubicBezTo>
                    <a:cubicBezTo>
                      <a:pt x="8002" y="8646"/>
                      <a:pt x="9602" y="7101"/>
                      <a:pt x="9300" y="5758"/>
                    </a:cubicBezTo>
                    <a:cubicBezTo>
                      <a:pt x="9090" y="4825"/>
                      <a:pt x="8173" y="4640"/>
                      <a:pt x="7480" y="4640"/>
                    </a:cubicBezTo>
                    <a:cubicBezTo>
                      <a:pt x="7079" y="4640"/>
                      <a:pt x="6753" y="4702"/>
                      <a:pt x="6683" y="4716"/>
                    </a:cubicBezTo>
                    <a:lnTo>
                      <a:pt x="6683" y="4716"/>
                    </a:lnTo>
                    <a:cubicBezTo>
                      <a:pt x="6908" y="4651"/>
                      <a:pt x="9761" y="3777"/>
                      <a:pt x="9098" y="1582"/>
                    </a:cubicBezTo>
                    <a:cubicBezTo>
                      <a:pt x="8815" y="649"/>
                      <a:pt x="8225" y="204"/>
                      <a:pt x="7562" y="204"/>
                    </a:cubicBezTo>
                    <a:cubicBezTo>
                      <a:pt x="6604" y="204"/>
                      <a:pt x="5494" y="1134"/>
                      <a:pt x="4941" y="2858"/>
                    </a:cubicBezTo>
                    <a:cubicBezTo>
                      <a:pt x="4941" y="2858"/>
                      <a:pt x="4856" y="1"/>
                      <a:pt x="29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2904433" y="4422711"/>
                <a:ext cx="84990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9" extrusionOk="0">
                    <a:moveTo>
                      <a:pt x="831" y="53"/>
                    </a:moveTo>
                    <a:cubicBezTo>
                      <a:pt x="863" y="53"/>
                      <a:pt x="895" y="55"/>
                      <a:pt x="926" y="58"/>
                    </a:cubicBezTo>
                    <a:cubicBezTo>
                      <a:pt x="1189" y="84"/>
                      <a:pt x="1430" y="214"/>
                      <a:pt x="1611" y="388"/>
                    </a:cubicBezTo>
                    <a:cubicBezTo>
                      <a:pt x="1792" y="566"/>
                      <a:pt x="1917" y="786"/>
                      <a:pt x="1964" y="1010"/>
                    </a:cubicBezTo>
                    <a:cubicBezTo>
                      <a:pt x="2013" y="1235"/>
                      <a:pt x="1972" y="1454"/>
                      <a:pt x="1853" y="1609"/>
                    </a:cubicBezTo>
                    <a:cubicBezTo>
                      <a:pt x="1732" y="1764"/>
                      <a:pt x="1530" y="1859"/>
                      <a:pt x="1300" y="1868"/>
                    </a:cubicBezTo>
                    <a:cubicBezTo>
                      <a:pt x="1284" y="1869"/>
                      <a:pt x="1267" y="1869"/>
                      <a:pt x="1250" y="1869"/>
                    </a:cubicBezTo>
                    <a:cubicBezTo>
                      <a:pt x="1036" y="1869"/>
                      <a:pt x="810" y="1803"/>
                      <a:pt x="610" y="1683"/>
                    </a:cubicBezTo>
                    <a:cubicBezTo>
                      <a:pt x="395" y="1550"/>
                      <a:pt x="210" y="1350"/>
                      <a:pt x="118" y="1101"/>
                    </a:cubicBezTo>
                    <a:cubicBezTo>
                      <a:pt x="26" y="857"/>
                      <a:pt x="39" y="555"/>
                      <a:pt x="210" y="338"/>
                    </a:cubicBezTo>
                    <a:cubicBezTo>
                      <a:pt x="356" y="145"/>
                      <a:pt x="598" y="53"/>
                      <a:pt x="831" y="53"/>
                    </a:cubicBezTo>
                    <a:close/>
                    <a:moveTo>
                      <a:pt x="970" y="0"/>
                    </a:moveTo>
                    <a:cubicBezTo>
                      <a:pt x="956" y="0"/>
                      <a:pt x="942" y="1"/>
                      <a:pt x="928" y="1"/>
                    </a:cubicBezTo>
                    <a:lnTo>
                      <a:pt x="927" y="1"/>
                    </a:lnTo>
                    <a:cubicBezTo>
                      <a:pt x="650" y="7"/>
                      <a:pt x="376" y="123"/>
                      <a:pt x="209" y="338"/>
                    </a:cubicBezTo>
                    <a:cubicBezTo>
                      <a:pt x="43" y="554"/>
                      <a:pt x="0" y="848"/>
                      <a:pt x="64" y="1117"/>
                    </a:cubicBezTo>
                    <a:cubicBezTo>
                      <a:pt x="124" y="1388"/>
                      <a:pt x="277" y="1642"/>
                      <a:pt x="486" y="1842"/>
                    </a:cubicBezTo>
                    <a:cubicBezTo>
                      <a:pt x="698" y="2039"/>
                      <a:pt x="976" y="2186"/>
                      <a:pt x="1290" y="2215"/>
                    </a:cubicBezTo>
                    <a:cubicBezTo>
                      <a:pt x="1322" y="2217"/>
                      <a:pt x="1354" y="2218"/>
                      <a:pt x="1387" y="2218"/>
                    </a:cubicBezTo>
                    <a:cubicBezTo>
                      <a:pt x="1513" y="2218"/>
                      <a:pt x="1642" y="2200"/>
                      <a:pt x="1766" y="2153"/>
                    </a:cubicBezTo>
                    <a:cubicBezTo>
                      <a:pt x="1921" y="2095"/>
                      <a:pt x="2066" y="1992"/>
                      <a:pt x="2172" y="1857"/>
                    </a:cubicBezTo>
                    <a:cubicBezTo>
                      <a:pt x="2276" y="1721"/>
                      <a:pt x="2341" y="1554"/>
                      <a:pt x="2357" y="1389"/>
                    </a:cubicBezTo>
                    <a:cubicBezTo>
                      <a:pt x="2376" y="1223"/>
                      <a:pt x="2348" y="1060"/>
                      <a:pt x="2298" y="913"/>
                    </a:cubicBezTo>
                    <a:cubicBezTo>
                      <a:pt x="2192" y="617"/>
                      <a:pt x="1979" y="383"/>
                      <a:pt x="1735" y="229"/>
                    </a:cubicBezTo>
                    <a:cubicBezTo>
                      <a:pt x="1502" y="83"/>
                      <a:pt x="1234" y="0"/>
                      <a:pt x="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" name="Google Shape;225;p2"/>
            <p:cNvGrpSpPr/>
            <p:nvPr/>
          </p:nvGrpSpPr>
          <p:grpSpPr>
            <a:xfrm>
              <a:off x="1812050" y="3722025"/>
              <a:ext cx="411540" cy="959770"/>
              <a:chOff x="1812050" y="3722025"/>
              <a:chExt cx="411540" cy="959770"/>
            </a:xfrm>
          </p:grpSpPr>
          <p:sp>
            <p:nvSpPr>
              <p:cNvPr id="226" name="Google Shape;226;p2"/>
              <p:cNvSpPr/>
              <p:nvPr/>
            </p:nvSpPr>
            <p:spPr>
              <a:xfrm>
                <a:off x="2051822" y="3940486"/>
                <a:ext cx="144665" cy="741308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20733" extrusionOk="0">
                    <a:moveTo>
                      <a:pt x="40" y="1"/>
                    </a:moveTo>
                    <a:lnTo>
                      <a:pt x="0" y="8"/>
                    </a:lnTo>
                    <a:cubicBezTo>
                      <a:pt x="220" y="1758"/>
                      <a:pt x="525" y="3491"/>
                      <a:pt x="823" y="5225"/>
                    </a:cubicBezTo>
                    <a:cubicBezTo>
                      <a:pt x="1131" y="6956"/>
                      <a:pt x="1509" y="8675"/>
                      <a:pt x="1864" y="10397"/>
                    </a:cubicBezTo>
                    <a:lnTo>
                      <a:pt x="2924" y="15567"/>
                    </a:lnTo>
                    <a:lnTo>
                      <a:pt x="4005" y="20732"/>
                    </a:lnTo>
                    <a:lnTo>
                      <a:pt x="4045" y="20725"/>
                    </a:lnTo>
                    <a:lnTo>
                      <a:pt x="3124" y="15528"/>
                    </a:lnTo>
                    <a:lnTo>
                      <a:pt x="2181" y="10336"/>
                    </a:lnTo>
                    <a:cubicBezTo>
                      <a:pt x="1869" y="8605"/>
                      <a:pt x="1580" y="6869"/>
                      <a:pt x="1219" y="5148"/>
                    </a:cubicBezTo>
                    <a:cubicBezTo>
                      <a:pt x="850" y="3427"/>
                      <a:pt x="487" y="1706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7" name="Google Shape;227;p2"/>
              <p:cNvGrpSpPr/>
              <p:nvPr/>
            </p:nvGrpSpPr>
            <p:grpSpPr>
              <a:xfrm>
                <a:off x="1812050" y="3722025"/>
                <a:ext cx="411540" cy="351364"/>
                <a:chOff x="1812050" y="3722025"/>
                <a:chExt cx="411540" cy="351364"/>
              </a:xfrm>
            </p:grpSpPr>
            <p:sp>
              <p:nvSpPr>
                <p:cNvPr id="228" name="Google Shape;228;p2"/>
                <p:cNvSpPr/>
                <p:nvPr/>
              </p:nvSpPr>
              <p:spPr>
                <a:xfrm>
                  <a:off x="1812050" y="3722025"/>
                  <a:ext cx="411540" cy="351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9827" extrusionOk="0">
                      <a:moveTo>
                        <a:pt x="6241" y="0"/>
                      </a:moveTo>
                      <a:cubicBezTo>
                        <a:pt x="4887" y="0"/>
                        <a:pt x="4122" y="1799"/>
                        <a:pt x="5046" y="4046"/>
                      </a:cubicBezTo>
                      <a:cubicBezTo>
                        <a:pt x="5046" y="4046"/>
                        <a:pt x="3891" y="2756"/>
                        <a:pt x="2700" y="2756"/>
                      </a:cubicBezTo>
                      <a:cubicBezTo>
                        <a:pt x="2273" y="2756"/>
                        <a:pt x="1842" y="2921"/>
                        <a:pt x="1457" y="3372"/>
                      </a:cubicBezTo>
                      <a:cubicBezTo>
                        <a:pt x="0" y="5079"/>
                        <a:pt x="1485" y="7488"/>
                        <a:pt x="2499" y="7595"/>
                      </a:cubicBezTo>
                      <a:cubicBezTo>
                        <a:pt x="2541" y="7599"/>
                        <a:pt x="2584" y="7601"/>
                        <a:pt x="2626" y="7601"/>
                      </a:cubicBezTo>
                      <a:cubicBezTo>
                        <a:pt x="3097" y="7601"/>
                        <a:pt x="3595" y="7339"/>
                        <a:pt x="3985" y="7066"/>
                      </a:cubicBezTo>
                      <a:lnTo>
                        <a:pt x="3985" y="7066"/>
                      </a:lnTo>
                      <a:cubicBezTo>
                        <a:pt x="3667" y="7455"/>
                        <a:pt x="3433" y="8013"/>
                        <a:pt x="3766" y="8694"/>
                      </a:cubicBezTo>
                      <a:cubicBezTo>
                        <a:pt x="4139" y="9455"/>
                        <a:pt x="5155" y="9827"/>
                        <a:pt x="6096" y="9827"/>
                      </a:cubicBezTo>
                      <a:cubicBezTo>
                        <a:pt x="6844" y="9827"/>
                        <a:pt x="7545" y="9592"/>
                        <a:pt x="7840" y="9132"/>
                      </a:cubicBezTo>
                      <a:cubicBezTo>
                        <a:pt x="8508" y="8094"/>
                        <a:pt x="7314" y="6761"/>
                        <a:pt x="7313" y="6759"/>
                      </a:cubicBezTo>
                      <a:lnTo>
                        <a:pt x="7313" y="6759"/>
                      </a:lnTo>
                      <a:cubicBezTo>
                        <a:pt x="7314" y="6760"/>
                        <a:pt x="8094" y="7626"/>
                        <a:pt x="9169" y="7626"/>
                      </a:cubicBezTo>
                      <a:cubicBezTo>
                        <a:pt x="9334" y="7626"/>
                        <a:pt x="9506" y="7605"/>
                        <a:pt x="9683" y="7558"/>
                      </a:cubicBezTo>
                      <a:cubicBezTo>
                        <a:pt x="11016" y="7203"/>
                        <a:pt x="11509" y="4413"/>
                        <a:pt x="10248" y="3455"/>
                      </a:cubicBezTo>
                      <a:cubicBezTo>
                        <a:pt x="9990" y="3259"/>
                        <a:pt x="9725" y="3181"/>
                        <a:pt x="9467" y="3181"/>
                      </a:cubicBezTo>
                      <a:cubicBezTo>
                        <a:pt x="8465" y="3181"/>
                        <a:pt x="7567" y="4356"/>
                        <a:pt x="7567" y="4356"/>
                      </a:cubicBezTo>
                      <a:cubicBezTo>
                        <a:pt x="7567" y="4356"/>
                        <a:pt x="9402" y="1694"/>
                        <a:pt x="7402" y="392"/>
                      </a:cubicBezTo>
                      <a:cubicBezTo>
                        <a:pt x="6988" y="123"/>
                        <a:pt x="6594" y="0"/>
                        <a:pt x="62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" name="Google Shape;229;p2"/>
                <p:cNvSpPr/>
                <p:nvPr/>
              </p:nvSpPr>
              <p:spPr>
                <a:xfrm>
                  <a:off x="1975333" y="3887986"/>
                  <a:ext cx="84990" cy="7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" h="2219" extrusionOk="0">
                      <a:moveTo>
                        <a:pt x="831" y="53"/>
                      </a:moveTo>
                      <a:cubicBezTo>
                        <a:pt x="863" y="53"/>
                        <a:pt x="895" y="55"/>
                        <a:pt x="926" y="58"/>
                      </a:cubicBezTo>
                      <a:cubicBezTo>
                        <a:pt x="1189" y="84"/>
                        <a:pt x="1430" y="214"/>
                        <a:pt x="1611" y="388"/>
                      </a:cubicBezTo>
                      <a:cubicBezTo>
                        <a:pt x="1792" y="566"/>
                        <a:pt x="1917" y="786"/>
                        <a:pt x="1964" y="1010"/>
                      </a:cubicBezTo>
                      <a:cubicBezTo>
                        <a:pt x="2013" y="1235"/>
                        <a:pt x="1972" y="1454"/>
                        <a:pt x="1853" y="1609"/>
                      </a:cubicBezTo>
                      <a:cubicBezTo>
                        <a:pt x="1732" y="1764"/>
                        <a:pt x="1530" y="1859"/>
                        <a:pt x="1300" y="1868"/>
                      </a:cubicBezTo>
                      <a:cubicBezTo>
                        <a:pt x="1284" y="1869"/>
                        <a:pt x="1267" y="1869"/>
                        <a:pt x="1250" y="1869"/>
                      </a:cubicBezTo>
                      <a:cubicBezTo>
                        <a:pt x="1036" y="1869"/>
                        <a:pt x="810" y="1803"/>
                        <a:pt x="610" y="1683"/>
                      </a:cubicBezTo>
                      <a:cubicBezTo>
                        <a:pt x="395" y="1550"/>
                        <a:pt x="210" y="1350"/>
                        <a:pt x="118" y="1101"/>
                      </a:cubicBezTo>
                      <a:cubicBezTo>
                        <a:pt x="26" y="857"/>
                        <a:pt x="39" y="555"/>
                        <a:pt x="210" y="338"/>
                      </a:cubicBezTo>
                      <a:cubicBezTo>
                        <a:pt x="356" y="145"/>
                        <a:pt x="598" y="53"/>
                        <a:pt x="831" y="53"/>
                      </a:cubicBezTo>
                      <a:close/>
                      <a:moveTo>
                        <a:pt x="970" y="0"/>
                      </a:moveTo>
                      <a:cubicBezTo>
                        <a:pt x="956" y="0"/>
                        <a:pt x="942" y="1"/>
                        <a:pt x="928" y="1"/>
                      </a:cubicBezTo>
                      <a:lnTo>
                        <a:pt x="927" y="1"/>
                      </a:lnTo>
                      <a:cubicBezTo>
                        <a:pt x="650" y="7"/>
                        <a:pt x="376" y="123"/>
                        <a:pt x="209" y="338"/>
                      </a:cubicBezTo>
                      <a:cubicBezTo>
                        <a:pt x="43" y="554"/>
                        <a:pt x="0" y="848"/>
                        <a:pt x="64" y="1117"/>
                      </a:cubicBezTo>
                      <a:cubicBezTo>
                        <a:pt x="124" y="1388"/>
                        <a:pt x="277" y="1642"/>
                        <a:pt x="486" y="1842"/>
                      </a:cubicBezTo>
                      <a:cubicBezTo>
                        <a:pt x="698" y="2039"/>
                        <a:pt x="976" y="2186"/>
                        <a:pt x="1290" y="2215"/>
                      </a:cubicBezTo>
                      <a:cubicBezTo>
                        <a:pt x="1322" y="2217"/>
                        <a:pt x="1354" y="2218"/>
                        <a:pt x="1387" y="2218"/>
                      </a:cubicBezTo>
                      <a:cubicBezTo>
                        <a:pt x="1513" y="2218"/>
                        <a:pt x="1642" y="2200"/>
                        <a:pt x="1766" y="2153"/>
                      </a:cubicBezTo>
                      <a:cubicBezTo>
                        <a:pt x="1921" y="2095"/>
                        <a:pt x="2066" y="1992"/>
                        <a:pt x="2172" y="1857"/>
                      </a:cubicBezTo>
                      <a:cubicBezTo>
                        <a:pt x="2276" y="1721"/>
                        <a:pt x="2341" y="1554"/>
                        <a:pt x="2357" y="1389"/>
                      </a:cubicBezTo>
                      <a:cubicBezTo>
                        <a:pt x="2376" y="1223"/>
                        <a:pt x="2348" y="1060"/>
                        <a:pt x="2298" y="913"/>
                      </a:cubicBezTo>
                      <a:cubicBezTo>
                        <a:pt x="2192" y="617"/>
                        <a:pt x="1979" y="383"/>
                        <a:pt x="1735" y="229"/>
                      </a:cubicBezTo>
                      <a:cubicBezTo>
                        <a:pt x="1502" y="83"/>
                        <a:pt x="1234" y="0"/>
                        <a:pt x="9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30" name="Google Shape;230;p2"/>
          <p:cNvSpPr txBox="1">
            <a:spLocks noGrp="1"/>
          </p:cNvSpPr>
          <p:nvPr>
            <p:ph type="ctrTitle"/>
          </p:nvPr>
        </p:nvSpPr>
        <p:spPr>
          <a:xfrm>
            <a:off x="1862425" y="1318325"/>
            <a:ext cx="54192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1" name="Google Shape;231;p2"/>
          <p:cNvSpPr txBox="1">
            <a:spLocks noGrp="1"/>
          </p:cNvSpPr>
          <p:nvPr>
            <p:ph type="subTitle" idx="1"/>
          </p:nvPr>
        </p:nvSpPr>
        <p:spPr>
          <a:xfrm>
            <a:off x="2628800" y="3164383"/>
            <a:ext cx="3886200" cy="36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2" name="Google Shape;232;p2"/>
          <p:cNvSpPr/>
          <p:nvPr/>
        </p:nvSpPr>
        <p:spPr>
          <a:xfrm>
            <a:off x="-46025" y="3982175"/>
            <a:ext cx="3048115" cy="1161316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 flipH="1">
            <a:off x="6095875" y="3982175"/>
            <a:ext cx="3048115" cy="1161316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-873835" y="-1053350"/>
            <a:ext cx="2233500" cy="2307300"/>
          </a:xfrm>
          <a:prstGeom prst="donut">
            <a:avLst>
              <a:gd name="adj" fmla="val 1551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7784335" y="-1053350"/>
            <a:ext cx="2233500" cy="2307300"/>
          </a:xfrm>
          <a:prstGeom prst="donut">
            <a:avLst>
              <a:gd name="adj" fmla="val 155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"/>
          <p:cNvSpPr/>
          <p:nvPr/>
        </p:nvSpPr>
        <p:spPr>
          <a:xfrm rot="-9164040">
            <a:off x="150409" y="1818946"/>
            <a:ext cx="251617" cy="238157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"/>
          <p:cNvSpPr/>
          <p:nvPr/>
        </p:nvSpPr>
        <p:spPr>
          <a:xfrm rot="-9164213">
            <a:off x="8634523" y="1990987"/>
            <a:ext cx="238587" cy="22580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"/>
          <p:cNvSpPr/>
          <p:nvPr/>
        </p:nvSpPr>
        <p:spPr>
          <a:xfrm rot="-10155102">
            <a:off x="3071567" y="345732"/>
            <a:ext cx="255241" cy="241562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2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6" name="Google Shape;2496;p16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2497" name="Google Shape;2497;p16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16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16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16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16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16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16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16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16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16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16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16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16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16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16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16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16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16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16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16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16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16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16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16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16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16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16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16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16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16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16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16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16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16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16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16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16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16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16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16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16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16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16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16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16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16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16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16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16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16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16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16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16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16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16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16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16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16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16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16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16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16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16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16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16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16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16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16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16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16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16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16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16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16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16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16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16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16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16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16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16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16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16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16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16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16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16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16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16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16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16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16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16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16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16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16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16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16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16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16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16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16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16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16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16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16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16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16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16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16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16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16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16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16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16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16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16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16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16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16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16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16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16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16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16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16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16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16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16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16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16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16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16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16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16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16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16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16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16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16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16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16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16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16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16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16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16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16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16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16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16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16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16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16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16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16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16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16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16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16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16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16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16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16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16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16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16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16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16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16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16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16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16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16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16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16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16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16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7" name="Google Shape;2677;p16"/>
          <p:cNvSpPr txBox="1">
            <a:spLocks noGrp="1"/>
          </p:cNvSpPr>
          <p:nvPr>
            <p:ph type="title"/>
          </p:nvPr>
        </p:nvSpPr>
        <p:spPr>
          <a:xfrm>
            <a:off x="2392800" y="3764875"/>
            <a:ext cx="4358400" cy="471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78" name="Google Shape;2678;p16"/>
          <p:cNvSpPr txBox="1">
            <a:spLocks noGrp="1"/>
          </p:cNvSpPr>
          <p:nvPr>
            <p:ph type="subTitle" idx="1"/>
          </p:nvPr>
        </p:nvSpPr>
        <p:spPr>
          <a:xfrm>
            <a:off x="1576800" y="1364825"/>
            <a:ext cx="5990400" cy="23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79" name="Google Shape;2679;p16"/>
          <p:cNvSpPr/>
          <p:nvPr/>
        </p:nvSpPr>
        <p:spPr>
          <a:xfrm rot="10800000">
            <a:off x="6492772" y="-27847"/>
            <a:ext cx="2651228" cy="1133097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0" name="Google Shape;2680;p16"/>
          <p:cNvSpPr/>
          <p:nvPr/>
        </p:nvSpPr>
        <p:spPr>
          <a:xfrm rot="10800000" flipH="1">
            <a:off x="0" y="-27005"/>
            <a:ext cx="2548392" cy="1132255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1" name="Google Shape;2681;p16"/>
          <p:cNvSpPr/>
          <p:nvPr/>
        </p:nvSpPr>
        <p:spPr>
          <a:xfrm>
            <a:off x="-782574" y="3853228"/>
            <a:ext cx="2058300" cy="2058300"/>
          </a:xfrm>
          <a:prstGeom prst="donut">
            <a:avLst>
              <a:gd name="adj" fmla="val 155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2" name="Google Shape;2682;p16"/>
          <p:cNvSpPr/>
          <p:nvPr/>
        </p:nvSpPr>
        <p:spPr>
          <a:xfrm>
            <a:off x="7857474" y="3842400"/>
            <a:ext cx="2069100" cy="2069100"/>
          </a:xfrm>
          <a:prstGeom prst="donut">
            <a:avLst>
              <a:gd name="adj" fmla="val 1551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3" name="Google Shape;2683;p16"/>
          <p:cNvSpPr/>
          <p:nvPr/>
        </p:nvSpPr>
        <p:spPr>
          <a:xfrm rot="-2700074">
            <a:off x="1607882" y="4689779"/>
            <a:ext cx="165290" cy="156368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4" name="Google Shape;2684;p16"/>
          <p:cNvSpPr/>
          <p:nvPr/>
        </p:nvSpPr>
        <p:spPr>
          <a:xfrm rot="9873501">
            <a:off x="7362765" y="4499859"/>
            <a:ext cx="229572" cy="217287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5" name="Google Shape;2685;p16"/>
          <p:cNvSpPr/>
          <p:nvPr/>
        </p:nvSpPr>
        <p:spPr>
          <a:xfrm rot="-7886825">
            <a:off x="227441" y="3125034"/>
            <a:ext cx="229573" cy="217287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6" name="Google Shape;2686;p16"/>
          <p:cNvSpPr/>
          <p:nvPr/>
        </p:nvSpPr>
        <p:spPr>
          <a:xfrm rot="-2215634">
            <a:off x="8674731" y="3355353"/>
            <a:ext cx="165291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_1">
    <p:spTree>
      <p:nvGrpSpPr>
        <p:cNvPr id="1" name="Shape 2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3" name="Google Shape;2873;p18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2874" name="Google Shape;2874;p18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18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18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18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18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18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18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18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18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18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18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18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18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18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18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18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18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18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18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18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18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18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18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18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18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18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18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18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18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18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18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18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18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18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18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18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18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18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18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18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18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18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18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18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18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18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18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18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18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18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18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18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18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18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18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18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18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18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18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18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18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18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18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18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18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18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18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18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18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18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18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18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18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18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18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18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18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18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18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18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18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18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18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18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18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18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18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18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18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18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18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18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18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18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18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18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8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18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18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18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18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18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18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18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18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18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18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18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18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18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18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18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18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18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18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18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18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18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18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18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18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18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18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18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18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18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18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18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18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18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18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18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18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18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18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18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18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18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18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18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18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8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8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18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18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8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8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8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8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8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8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8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18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18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8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8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8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18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18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18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18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18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18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18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18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18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18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18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18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18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18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18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18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18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18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18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4" name="Google Shape;3054;p18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55" name="Google Shape;3055;p18"/>
          <p:cNvSpPr/>
          <p:nvPr/>
        </p:nvSpPr>
        <p:spPr>
          <a:xfrm rot="10800000">
            <a:off x="7305772" y="14"/>
            <a:ext cx="1838229" cy="834661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6" name="Google Shape;3056;p18"/>
          <p:cNvSpPr/>
          <p:nvPr/>
        </p:nvSpPr>
        <p:spPr>
          <a:xfrm rot="10800000" flipH="1">
            <a:off x="0" y="14"/>
            <a:ext cx="1838378" cy="834661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7" name="Google Shape;3057;p18"/>
          <p:cNvSpPr/>
          <p:nvPr/>
        </p:nvSpPr>
        <p:spPr>
          <a:xfrm rot="-7733142">
            <a:off x="8366331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8" name="Google Shape;3058;p18"/>
          <p:cNvSpPr/>
          <p:nvPr/>
        </p:nvSpPr>
        <p:spPr>
          <a:xfrm rot="7733142" flipH="1">
            <a:off x="153256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9" name="Google Shape;3059;p18"/>
          <p:cNvSpPr/>
          <p:nvPr/>
        </p:nvSpPr>
        <p:spPr>
          <a:xfrm rot="-900121">
            <a:off x="367131" y="101935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0" name="Google Shape;3060;p18"/>
          <p:cNvSpPr/>
          <p:nvPr/>
        </p:nvSpPr>
        <p:spPr>
          <a:xfrm rot="900121" flipH="1">
            <a:off x="8611579" y="101935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3_1_1"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2" name="Google Shape;3062;p19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3063" name="Google Shape;3063;p19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19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19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19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19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19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19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19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19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19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19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19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19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19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19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19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19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19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9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19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19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19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19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19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19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19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19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19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19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19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19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19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19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19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19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19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19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19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19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19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19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19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19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19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19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19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19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19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19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19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19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19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19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19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19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19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19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19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19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19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19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19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19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19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19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19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19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19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19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19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19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19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19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19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19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19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19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19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19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19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19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19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19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19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19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19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19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19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19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19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19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19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19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19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19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19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19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19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19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19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19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19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19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19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19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19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19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19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19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19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19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19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19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19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19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19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19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19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19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19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19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19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19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19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19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19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19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19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19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19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19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19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19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19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19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19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19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19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19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19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19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19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19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19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19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19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19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19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19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19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19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19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19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19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19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19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19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19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19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19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19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19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19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19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19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19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19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19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19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19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19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19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19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19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19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19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19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19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19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19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3" name="Google Shape;3243;p19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44" name="Google Shape;3244;p19"/>
          <p:cNvSpPr/>
          <p:nvPr/>
        </p:nvSpPr>
        <p:spPr>
          <a:xfrm flipH="1">
            <a:off x="8131195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5" name="Google Shape;3245;p19"/>
          <p:cNvSpPr/>
          <p:nvPr/>
        </p:nvSpPr>
        <p:spPr>
          <a:xfrm rot="3599984" flipH="1">
            <a:off x="402930" y="-248076"/>
            <a:ext cx="692366" cy="140291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246" name="Google Shape;3246;p19"/>
          <p:cNvSpPr/>
          <p:nvPr/>
        </p:nvSpPr>
        <p:spPr>
          <a:xfrm rot="9164282" flipH="1">
            <a:off x="469504" y="4831489"/>
            <a:ext cx="146467" cy="138614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7" name="Google Shape;3247;p19"/>
          <p:cNvSpPr/>
          <p:nvPr/>
        </p:nvSpPr>
        <p:spPr>
          <a:xfrm rot="450377" flipH="1">
            <a:off x="184888" y="4518154"/>
            <a:ext cx="190993" cy="180694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8" name="Google Shape;3248;p19"/>
          <p:cNvSpPr/>
          <p:nvPr/>
        </p:nvSpPr>
        <p:spPr>
          <a:xfrm rot="10659734" flipH="1">
            <a:off x="176089" y="4845990"/>
            <a:ext cx="115832" cy="109630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3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4" name="Google Shape;3434;p21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3435" name="Google Shape;3435;p21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21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21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21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21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21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21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21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21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21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21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21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21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21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21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21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21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21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21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21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21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21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21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21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21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21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21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21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21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21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21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21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21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21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21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21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21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21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21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21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21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21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21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21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21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21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21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21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21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21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21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21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21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21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21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21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21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21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21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21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21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21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21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21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21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21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21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21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21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21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21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21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21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21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21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21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21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21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21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21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21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21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21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21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21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21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21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21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21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21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21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21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21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21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21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21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21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21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21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21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21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21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21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21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21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21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21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21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21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21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21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21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21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21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21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21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21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21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21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21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21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21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21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21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21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21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21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21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21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21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21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21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21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21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21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21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21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21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21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21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21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21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21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21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21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21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21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21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21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21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21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21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21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21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21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21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21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21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21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21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21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21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15" name="Google Shape;3615;p21"/>
          <p:cNvSpPr txBox="1">
            <a:spLocks noGrp="1"/>
          </p:cNvSpPr>
          <p:nvPr>
            <p:ph type="body" idx="1"/>
          </p:nvPr>
        </p:nvSpPr>
        <p:spPr>
          <a:xfrm>
            <a:off x="715100" y="1981150"/>
            <a:ext cx="4499400" cy="21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16" name="Google Shape;3616;p21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617" name="Google Shape;3617;p21"/>
          <p:cNvGrpSpPr/>
          <p:nvPr/>
        </p:nvGrpSpPr>
        <p:grpSpPr>
          <a:xfrm>
            <a:off x="5307109" y="3088220"/>
            <a:ext cx="1928161" cy="2282851"/>
            <a:chOff x="5328018" y="2966704"/>
            <a:chExt cx="1766039" cy="2090906"/>
          </a:xfrm>
        </p:grpSpPr>
        <p:sp>
          <p:nvSpPr>
            <p:cNvPr id="3618" name="Google Shape;3618;p21"/>
            <p:cNvSpPr/>
            <p:nvPr/>
          </p:nvSpPr>
          <p:spPr>
            <a:xfrm rot="-758113">
              <a:off x="5400304" y="4157914"/>
              <a:ext cx="1128018" cy="785837"/>
            </a:xfrm>
            <a:custGeom>
              <a:avLst/>
              <a:gdLst/>
              <a:ahLst/>
              <a:cxnLst/>
              <a:rect l="l" t="t" r="r" b="b"/>
              <a:pathLst>
                <a:path w="17401" h="12122" extrusionOk="0">
                  <a:moveTo>
                    <a:pt x="7949" y="1462"/>
                  </a:moveTo>
                  <a:cubicBezTo>
                    <a:pt x="8221" y="1462"/>
                    <a:pt x="8859" y="1999"/>
                    <a:pt x="8658" y="2195"/>
                  </a:cubicBezTo>
                  <a:cubicBezTo>
                    <a:pt x="8627" y="2226"/>
                    <a:pt x="8586" y="2239"/>
                    <a:pt x="8540" y="2239"/>
                  </a:cubicBezTo>
                  <a:cubicBezTo>
                    <a:pt x="8247" y="2239"/>
                    <a:pt x="7727" y="1685"/>
                    <a:pt x="7853" y="1504"/>
                  </a:cubicBezTo>
                  <a:cubicBezTo>
                    <a:pt x="7873" y="1475"/>
                    <a:pt x="7907" y="1462"/>
                    <a:pt x="7949" y="1462"/>
                  </a:cubicBezTo>
                  <a:close/>
                  <a:moveTo>
                    <a:pt x="11848" y="4952"/>
                  </a:moveTo>
                  <a:cubicBezTo>
                    <a:pt x="12404" y="4952"/>
                    <a:pt x="13620" y="6358"/>
                    <a:pt x="13072" y="6682"/>
                  </a:cubicBezTo>
                  <a:cubicBezTo>
                    <a:pt x="13013" y="6717"/>
                    <a:pt x="12950" y="6732"/>
                    <a:pt x="12883" y="6732"/>
                  </a:cubicBezTo>
                  <a:cubicBezTo>
                    <a:pt x="12252" y="6732"/>
                    <a:pt x="11321" y="5328"/>
                    <a:pt x="11694" y="5005"/>
                  </a:cubicBezTo>
                  <a:cubicBezTo>
                    <a:pt x="11736" y="4968"/>
                    <a:pt x="11788" y="4952"/>
                    <a:pt x="11848" y="4952"/>
                  </a:cubicBezTo>
                  <a:close/>
                  <a:moveTo>
                    <a:pt x="5210" y="5278"/>
                  </a:moveTo>
                  <a:cubicBezTo>
                    <a:pt x="6054" y="5278"/>
                    <a:pt x="7590" y="5914"/>
                    <a:pt x="7435" y="6543"/>
                  </a:cubicBezTo>
                  <a:cubicBezTo>
                    <a:pt x="7381" y="6763"/>
                    <a:pt x="7172" y="6853"/>
                    <a:pt x="6891" y="6853"/>
                  </a:cubicBezTo>
                  <a:cubicBezTo>
                    <a:pt x="6074" y="6853"/>
                    <a:pt x="4649" y="6092"/>
                    <a:pt x="4677" y="5560"/>
                  </a:cubicBezTo>
                  <a:cubicBezTo>
                    <a:pt x="4688" y="5362"/>
                    <a:pt x="4903" y="5278"/>
                    <a:pt x="5210" y="5278"/>
                  </a:cubicBezTo>
                  <a:close/>
                  <a:moveTo>
                    <a:pt x="5719" y="1"/>
                  </a:moveTo>
                  <a:cubicBezTo>
                    <a:pt x="5690" y="1"/>
                    <a:pt x="5662" y="1"/>
                    <a:pt x="5633" y="1"/>
                  </a:cubicBezTo>
                  <a:lnTo>
                    <a:pt x="6391" y="1615"/>
                  </a:lnTo>
                  <a:lnTo>
                    <a:pt x="5250" y="8"/>
                  </a:lnTo>
                  <a:cubicBezTo>
                    <a:pt x="2094" y="114"/>
                    <a:pt x="1" y="1261"/>
                    <a:pt x="1" y="1261"/>
                  </a:cubicBezTo>
                  <a:cubicBezTo>
                    <a:pt x="1" y="1261"/>
                    <a:pt x="139" y="2609"/>
                    <a:pt x="935" y="4412"/>
                  </a:cubicBezTo>
                  <a:lnTo>
                    <a:pt x="3146" y="4444"/>
                  </a:lnTo>
                  <a:lnTo>
                    <a:pt x="1104" y="4781"/>
                  </a:lnTo>
                  <a:cubicBezTo>
                    <a:pt x="1922" y="6494"/>
                    <a:pt x="3330" y="8543"/>
                    <a:pt x="5732" y="10227"/>
                  </a:cubicBezTo>
                  <a:lnTo>
                    <a:pt x="8512" y="10269"/>
                  </a:lnTo>
                  <a:lnTo>
                    <a:pt x="6334" y="10628"/>
                  </a:lnTo>
                  <a:cubicBezTo>
                    <a:pt x="6352" y="10639"/>
                    <a:pt x="6368" y="10650"/>
                    <a:pt x="6385" y="10660"/>
                  </a:cubicBezTo>
                  <a:cubicBezTo>
                    <a:pt x="8113" y="11742"/>
                    <a:pt x="9724" y="12121"/>
                    <a:pt x="11135" y="12121"/>
                  </a:cubicBezTo>
                  <a:cubicBezTo>
                    <a:pt x="14455" y="12121"/>
                    <a:pt x="16663" y="10018"/>
                    <a:pt x="16663" y="10018"/>
                  </a:cubicBezTo>
                  <a:cubicBezTo>
                    <a:pt x="16663" y="10018"/>
                    <a:pt x="16663" y="10018"/>
                    <a:pt x="16663" y="10017"/>
                  </a:cubicBezTo>
                  <a:cubicBezTo>
                    <a:pt x="16674" y="9944"/>
                    <a:pt x="17400" y="5153"/>
                    <a:pt x="13182" y="2196"/>
                  </a:cubicBezTo>
                  <a:lnTo>
                    <a:pt x="13182" y="2196"/>
                  </a:lnTo>
                  <a:lnTo>
                    <a:pt x="13933" y="3797"/>
                  </a:lnTo>
                  <a:lnTo>
                    <a:pt x="12478" y="1748"/>
                  </a:lnTo>
                  <a:cubicBezTo>
                    <a:pt x="12134" y="1550"/>
                    <a:pt x="11763" y="1363"/>
                    <a:pt x="11363" y="1189"/>
                  </a:cubicBezTo>
                  <a:cubicBezTo>
                    <a:pt x="9309" y="300"/>
                    <a:pt x="7382" y="1"/>
                    <a:pt x="5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19" name="Google Shape;3619;p21"/>
            <p:cNvGrpSpPr/>
            <p:nvPr/>
          </p:nvGrpSpPr>
          <p:grpSpPr>
            <a:xfrm rot="-758051">
              <a:off x="6181879" y="3030894"/>
              <a:ext cx="755151" cy="1519430"/>
              <a:chOff x="6466676" y="3015617"/>
              <a:chExt cx="584675" cy="1176418"/>
            </a:xfrm>
          </p:grpSpPr>
          <p:sp>
            <p:nvSpPr>
              <p:cNvPr id="3620" name="Google Shape;3620;p21"/>
              <p:cNvSpPr/>
              <p:nvPr/>
            </p:nvSpPr>
            <p:spPr>
              <a:xfrm rot="434383">
                <a:off x="6513537" y="3043464"/>
                <a:ext cx="490953" cy="774767"/>
              </a:xfrm>
              <a:custGeom>
                <a:avLst/>
                <a:gdLst/>
                <a:ahLst/>
                <a:cxnLst/>
                <a:rect l="l" t="t" r="r" b="b"/>
                <a:pathLst>
                  <a:path w="8708" h="13742" extrusionOk="0">
                    <a:moveTo>
                      <a:pt x="3250" y="1"/>
                    </a:moveTo>
                    <a:cubicBezTo>
                      <a:pt x="3058" y="1"/>
                      <a:pt x="2853" y="24"/>
                      <a:pt x="2632" y="73"/>
                    </a:cubicBezTo>
                    <a:cubicBezTo>
                      <a:pt x="348" y="586"/>
                      <a:pt x="717" y="3024"/>
                      <a:pt x="878" y="3740"/>
                    </a:cubicBezTo>
                    <a:cubicBezTo>
                      <a:pt x="1038" y="4456"/>
                      <a:pt x="0" y="4616"/>
                      <a:pt x="395" y="6378"/>
                    </a:cubicBezTo>
                    <a:cubicBezTo>
                      <a:pt x="791" y="8140"/>
                      <a:pt x="1834" y="8323"/>
                      <a:pt x="1962" y="8893"/>
                    </a:cubicBezTo>
                    <a:cubicBezTo>
                      <a:pt x="2090" y="9463"/>
                      <a:pt x="1363" y="9574"/>
                      <a:pt x="1797" y="11506"/>
                    </a:cubicBezTo>
                    <a:cubicBezTo>
                      <a:pt x="2231" y="13439"/>
                      <a:pt x="6530" y="13742"/>
                      <a:pt x="6530" y="13742"/>
                    </a:cubicBezTo>
                    <a:cubicBezTo>
                      <a:pt x="6530" y="13742"/>
                      <a:pt x="8707" y="11985"/>
                      <a:pt x="8273" y="10053"/>
                    </a:cubicBezTo>
                    <a:cubicBezTo>
                      <a:pt x="7840" y="8121"/>
                      <a:pt x="7135" y="8331"/>
                      <a:pt x="7008" y="7761"/>
                    </a:cubicBezTo>
                    <a:cubicBezTo>
                      <a:pt x="6879" y="7190"/>
                      <a:pt x="7745" y="6580"/>
                      <a:pt x="7349" y="4818"/>
                    </a:cubicBezTo>
                    <a:cubicBezTo>
                      <a:pt x="6954" y="3056"/>
                      <a:pt x="5947" y="3354"/>
                      <a:pt x="5786" y="2639"/>
                    </a:cubicBezTo>
                    <a:cubicBezTo>
                      <a:pt x="5641" y="1991"/>
                      <a:pt x="5048" y="1"/>
                      <a:pt x="32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1" name="Google Shape;3621;p21"/>
              <p:cNvSpPr/>
              <p:nvPr/>
            </p:nvSpPr>
            <p:spPr>
              <a:xfrm rot="434383">
                <a:off x="6672592" y="3053005"/>
                <a:ext cx="204770" cy="1130634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0054" extrusionOk="0">
                    <a:moveTo>
                      <a:pt x="11" y="0"/>
                    </a:moveTo>
                    <a:lnTo>
                      <a:pt x="1" y="6"/>
                    </a:lnTo>
                    <a:cubicBezTo>
                      <a:pt x="777" y="1534"/>
                      <a:pt x="1342" y="3154"/>
                      <a:pt x="1791" y="4802"/>
                    </a:cubicBezTo>
                    <a:cubicBezTo>
                      <a:pt x="2017" y="5627"/>
                      <a:pt x="2212" y="6458"/>
                      <a:pt x="2388" y="7295"/>
                    </a:cubicBezTo>
                    <a:cubicBezTo>
                      <a:pt x="2476" y="7714"/>
                      <a:pt x="2555" y="8134"/>
                      <a:pt x="2635" y="8555"/>
                    </a:cubicBezTo>
                    <a:cubicBezTo>
                      <a:pt x="2708" y="8976"/>
                      <a:pt x="2789" y="9396"/>
                      <a:pt x="2853" y="9819"/>
                    </a:cubicBezTo>
                    <a:cubicBezTo>
                      <a:pt x="2990" y="10663"/>
                      <a:pt x="3105" y="11512"/>
                      <a:pt x="3187" y="12364"/>
                    </a:cubicBezTo>
                    <a:cubicBezTo>
                      <a:pt x="3233" y="12790"/>
                      <a:pt x="3266" y="13216"/>
                      <a:pt x="3297" y="13643"/>
                    </a:cubicBezTo>
                    <a:lnTo>
                      <a:pt x="3341" y="14283"/>
                    </a:lnTo>
                    <a:lnTo>
                      <a:pt x="3380" y="14923"/>
                    </a:lnTo>
                    <a:cubicBezTo>
                      <a:pt x="3485" y="16631"/>
                      <a:pt x="3561" y="18341"/>
                      <a:pt x="3586" y="20054"/>
                    </a:cubicBezTo>
                    <a:lnTo>
                      <a:pt x="3598" y="20054"/>
                    </a:lnTo>
                    <a:cubicBezTo>
                      <a:pt x="3632" y="19197"/>
                      <a:pt x="3625" y="18340"/>
                      <a:pt x="3606" y="17484"/>
                    </a:cubicBezTo>
                    <a:lnTo>
                      <a:pt x="3586" y="16842"/>
                    </a:lnTo>
                    <a:lnTo>
                      <a:pt x="3560" y="16199"/>
                    </a:lnTo>
                    <a:cubicBezTo>
                      <a:pt x="3540" y="15772"/>
                      <a:pt x="3510" y="15344"/>
                      <a:pt x="3480" y="14917"/>
                    </a:cubicBezTo>
                    <a:cubicBezTo>
                      <a:pt x="3446" y="14490"/>
                      <a:pt x="3407" y="14064"/>
                      <a:pt x="3365" y="13637"/>
                    </a:cubicBezTo>
                    <a:cubicBezTo>
                      <a:pt x="3345" y="13424"/>
                      <a:pt x="3320" y="13211"/>
                      <a:pt x="3297" y="12998"/>
                    </a:cubicBezTo>
                    <a:lnTo>
                      <a:pt x="3265" y="12679"/>
                    </a:lnTo>
                    <a:lnTo>
                      <a:pt x="3230" y="12360"/>
                    </a:lnTo>
                    <a:lnTo>
                      <a:pt x="3083" y="11083"/>
                    </a:lnTo>
                    <a:cubicBezTo>
                      <a:pt x="3027" y="10659"/>
                      <a:pt x="2981" y="10232"/>
                      <a:pt x="2918" y="9809"/>
                    </a:cubicBezTo>
                    <a:cubicBezTo>
                      <a:pt x="2804" y="8961"/>
                      <a:pt x="2668" y="8113"/>
                      <a:pt x="2499" y="7273"/>
                    </a:cubicBezTo>
                    <a:lnTo>
                      <a:pt x="2437" y="6958"/>
                    </a:lnTo>
                    <a:lnTo>
                      <a:pt x="2369" y="6643"/>
                    </a:lnTo>
                    <a:cubicBezTo>
                      <a:pt x="2323" y="6434"/>
                      <a:pt x="2280" y="6224"/>
                      <a:pt x="2231" y="6015"/>
                    </a:cubicBezTo>
                    <a:lnTo>
                      <a:pt x="2077" y="5390"/>
                    </a:lnTo>
                    <a:cubicBezTo>
                      <a:pt x="2028" y="5182"/>
                      <a:pt x="1966" y="4977"/>
                      <a:pt x="1911" y="4769"/>
                    </a:cubicBezTo>
                    <a:cubicBezTo>
                      <a:pt x="1683" y="3943"/>
                      <a:pt x="1422" y="3123"/>
                      <a:pt x="1107" y="2326"/>
                    </a:cubicBezTo>
                    <a:cubicBezTo>
                      <a:pt x="793" y="1527"/>
                      <a:pt x="435" y="746"/>
                      <a:pt x="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22" name="Google Shape;3622;p21"/>
            <p:cNvSpPr/>
            <p:nvPr/>
          </p:nvSpPr>
          <p:spPr>
            <a:xfrm rot="-758094">
              <a:off x="5641040" y="3519279"/>
              <a:ext cx="1022175" cy="995507"/>
            </a:xfrm>
            <a:custGeom>
              <a:avLst/>
              <a:gdLst/>
              <a:ahLst/>
              <a:cxnLst/>
              <a:rect l="l" t="t" r="r" b="b"/>
              <a:pathLst>
                <a:path w="18130" h="17657" extrusionOk="0">
                  <a:moveTo>
                    <a:pt x="9856" y="0"/>
                  </a:moveTo>
                  <a:cubicBezTo>
                    <a:pt x="8057" y="0"/>
                    <a:pt x="13083" y="11839"/>
                    <a:pt x="13083" y="11839"/>
                  </a:cubicBezTo>
                  <a:cubicBezTo>
                    <a:pt x="13083" y="11839"/>
                    <a:pt x="7232" y="1497"/>
                    <a:pt x="4273" y="1497"/>
                  </a:cubicBezTo>
                  <a:cubicBezTo>
                    <a:pt x="4042" y="1497"/>
                    <a:pt x="3829" y="1560"/>
                    <a:pt x="3637" y="1695"/>
                  </a:cubicBezTo>
                  <a:cubicBezTo>
                    <a:pt x="992" y="3568"/>
                    <a:pt x="11983" y="12994"/>
                    <a:pt x="11983" y="12994"/>
                  </a:cubicBezTo>
                  <a:cubicBezTo>
                    <a:pt x="11983" y="12994"/>
                    <a:pt x="5903" y="8393"/>
                    <a:pt x="3006" y="8393"/>
                  </a:cubicBezTo>
                  <a:cubicBezTo>
                    <a:pt x="2537" y="8393"/>
                    <a:pt x="2151" y="8514"/>
                    <a:pt x="1888" y="8794"/>
                  </a:cubicBezTo>
                  <a:cubicBezTo>
                    <a:pt x="0" y="10806"/>
                    <a:pt x="11956" y="14774"/>
                    <a:pt x="11956" y="14774"/>
                  </a:cubicBezTo>
                  <a:cubicBezTo>
                    <a:pt x="11956" y="14774"/>
                    <a:pt x="10408" y="14617"/>
                    <a:pt x="8557" y="14617"/>
                  </a:cubicBezTo>
                  <a:cubicBezTo>
                    <a:pt x="5819" y="14617"/>
                    <a:pt x="2418" y="14960"/>
                    <a:pt x="2380" y="16662"/>
                  </a:cubicBezTo>
                  <a:cubicBezTo>
                    <a:pt x="2364" y="17387"/>
                    <a:pt x="3230" y="17657"/>
                    <a:pt x="4532" y="17657"/>
                  </a:cubicBezTo>
                  <a:cubicBezTo>
                    <a:pt x="8359" y="17657"/>
                    <a:pt x="15949" y="15321"/>
                    <a:pt x="15949" y="15321"/>
                  </a:cubicBezTo>
                  <a:lnTo>
                    <a:pt x="15949" y="15322"/>
                  </a:lnTo>
                  <a:cubicBezTo>
                    <a:pt x="15949" y="15322"/>
                    <a:pt x="18130" y="3389"/>
                    <a:pt x="16334" y="1476"/>
                  </a:cubicBezTo>
                  <a:cubicBezTo>
                    <a:pt x="16200" y="1333"/>
                    <a:pt x="16074" y="1266"/>
                    <a:pt x="15957" y="1266"/>
                  </a:cubicBezTo>
                  <a:cubicBezTo>
                    <a:pt x="14521" y="1266"/>
                    <a:pt x="14416" y="11328"/>
                    <a:pt x="14416" y="11328"/>
                  </a:cubicBezTo>
                  <a:cubicBezTo>
                    <a:pt x="14416" y="11328"/>
                    <a:pt x="12487" y="985"/>
                    <a:pt x="10083" y="50"/>
                  </a:cubicBezTo>
                  <a:cubicBezTo>
                    <a:pt x="9998" y="17"/>
                    <a:pt x="9922" y="0"/>
                    <a:pt x="9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3" name="Google Shape;3623;p21"/>
          <p:cNvGrpSpPr/>
          <p:nvPr/>
        </p:nvGrpSpPr>
        <p:grpSpPr>
          <a:xfrm>
            <a:off x="6384263" y="3812165"/>
            <a:ext cx="1882752" cy="1871677"/>
            <a:chOff x="5201250" y="4287775"/>
            <a:chExt cx="973300" cy="967575"/>
          </a:xfrm>
        </p:grpSpPr>
        <p:sp>
          <p:nvSpPr>
            <p:cNvPr id="3624" name="Google Shape;3624;p21"/>
            <p:cNvSpPr/>
            <p:nvPr/>
          </p:nvSpPr>
          <p:spPr>
            <a:xfrm>
              <a:off x="5201250" y="4287775"/>
              <a:ext cx="973300" cy="967575"/>
            </a:xfrm>
            <a:custGeom>
              <a:avLst/>
              <a:gdLst/>
              <a:ahLst/>
              <a:cxnLst/>
              <a:rect l="l" t="t" r="r" b="b"/>
              <a:pathLst>
                <a:path w="38932" h="38703" extrusionOk="0">
                  <a:moveTo>
                    <a:pt x="19575" y="1"/>
                  </a:moveTo>
                  <a:cubicBezTo>
                    <a:pt x="16490" y="1"/>
                    <a:pt x="13360" y="740"/>
                    <a:pt x="10450" y="2300"/>
                  </a:cubicBezTo>
                  <a:cubicBezTo>
                    <a:pt x="7023" y="4138"/>
                    <a:pt x="4374" y="6861"/>
                    <a:pt x="2634" y="10035"/>
                  </a:cubicBezTo>
                  <a:lnTo>
                    <a:pt x="6876" y="12193"/>
                  </a:lnTo>
                  <a:lnTo>
                    <a:pt x="1928" y="11459"/>
                  </a:lnTo>
                  <a:cubicBezTo>
                    <a:pt x="565" y="14513"/>
                    <a:pt x="0" y="17901"/>
                    <a:pt x="337" y="21278"/>
                  </a:cubicBezTo>
                  <a:lnTo>
                    <a:pt x="5201" y="23752"/>
                  </a:lnTo>
                  <a:lnTo>
                    <a:pt x="600" y="23070"/>
                  </a:lnTo>
                  <a:lnTo>
                    <a:pt x="600" y="23070"/>
                  </a:lnTo>
                  <a:cubicBezTo>
                    <a:pt x="963" y="24919"/>
                    <a:pt x="1603" y="26746"/>
                    <a:pt x="2541" y="28494"/>
                  </a:cubicBezTo>
                  <a:cubicBezTo>
                    <a:pt x="3917" y="31061"/>
                    <a:pt x="5790" y="33190"/>
                    <a:pt x="7976" y="34829"/>
                  </a:cubicBezTo>
                  <a:lnTo>
                    <a:pt x="12236" y="31240"/>
                  </a:lnTo>
                  <a:lnTo>
                    <a:pt x="9441" y="35825"/>
                  </a:lnTo>
                  <a:cubicBezTo>
                    <a:pt x="12493" y="37702"/>
                    <a:pt x="16022" y="38703"/>
                    <a:pt x="19611" y="38703"/>
                  </a:cubicBezTo>
                  <a:cubicBezTo>
                    <a:pt x="20319" y="38703"/>
                    <a:pt x="21030" y="38664"/>
                    <a:pt x="21740" y="38585"/>
                  </a:cubicBezTo>
                  <a:lnTo>
                    <a:pt x="21512" y="34245"/>
                  </a:lnTo>
                  <a:lnTo>
                    <a:pt x="23141" y="38376"/>
                  </a:lnTo>
                  <a:cubicBezTo>
                    <a:pt x="25049" y="38020"/>
                    <a:pt x="26933" y="37369"/>
                    <a:pt x="28734" y="36405"/>
                  </a:cubicBezTo>
                  <a:cubicBezTo>
                    <a:pt x="30535" y="35439"/>
                    <a:pt x="32120" y="34228"/>
                    <a:pt x="33472" y="32837"/>
                  </a:cubicBezTo>
                  <a:lnTo>
                    <a:pt x="30934" y="29195"/>
                  </a:lnTo>
                  <a:lnTo>
                    <a:pt x="34422" y="31785"/>
                  </a:lnTo>
                  <a:cubicBezTo>
                    <a:pt x="37205" y="28464"/>
                    <a:pt x="38780" y="24302"/>
                    <a:pt x="38931" y="20015"/>
                  </a:cubicBezTo>
                  <a:lnTo>
                    <a:pt x="33566" y="19806"/>
                  </a:lnTo>
                  <a:lnTo>
                    <a:pt x="38912" y="18244"/>
                  </a:lnTo>
                  <a:cubicBezTo>
                    <a:pt x="38758" y="15516"/>
                    <a:pt x="38021" y="12777"/>
                    <a:pt x="36645" y="10210"/>
                  </a:cubicBezTo>
                  <a:cubicBezTo>
                    <a:pt x="35708" y="8462"/>
                    <a:pt x="34540" y="6917"/>
                    <a:pt x="33201" y="5593"/>
                  </a:cubicBezTo>
                  <a:lnTo>
                    <a:pt x="31223" y="9802"/>
                  </a:lnTo>
                  <a:lnTo>
                    <a:pt x="31854" y="4381"/>
                  </a:lnTo>
                  <a:cubicBezTo>
                    <a:pt x="29229" y="2232"/>
                    <a:pt x="26095" y="828"/>
                    <a:pt x="22797" y="271"/>
                  </a:cubicBezTo>
                  <a:lnTo>
                    <a:pt x="20669" y="4798"/>
                  </a:lnTo>
                  <a:lnTo>
                    <a:pt x="21219" y="71"/>
                  </a:lnTo>
                  <a:cubicBezTo>
                    <a:pt x="20674" y="24"/>
                    <a:pt x="20125" y="1"/>
                    <a:pt x="19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21"/>
            <p:cNvSpPr/>
            <p:nvPr/>
          </p:nvSpPr>
          <p:spPr>
            <a:xfrm>
              <a:off x="5407600" y="448840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0"/>
                  </a:moveTo>
                  <a:lnTo>
                    <a:pt x="0" y="18"/>
                  </a:lnTo>
                  <a:cubicBezTo>
                    <a:pt x="892" y="1013"/>
                    <a:pt x="1824" y="1969"/>
                    <a:pt x="2752" y="2929"/>
                  </a:cubicBezTo>
                  <a:cubicBezTo>
                    <a:pt x="3684" y="3883"/>
                    <a:pt x="4648" y="4806"/>
                    <a:pt x="5602" y="5740"/>
                  </a:cubicBezTo>
                  <a:lnTo>
                    <a:pt x="8461" y="8543"/>
                  </a:lnTo>
                  <a:lnTo>
                    <a:pt x="11329" y="11336"/>
                  </a:lnTo>
                  <a:lnTo>
                    <a:pt x="11348" y="11319"/>
                  </a:lnTo>
                  <a:lnTo>
                    <a:pt x="8551" y="8453"/>
                  </a:lnTo>
                  <a:lnTo>
                    <a:pt x="5745" y="5597"/>
                  </a:lnTo>
                  <a:cubicBezTo>
                    <a:pt x="4811" y="4643"/>
                    <a:pt x="3888" y="3680"/>
                    <a:pt x="2931" y="2749"/>
                  </a:cubicBezTo>
                  <a:cubicBezTo>
                    <a:pt x="1971" y="1822"/>
                    <a:pt x="1014" y="892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21"/>
            <p:cNvSpPr/>
            <p:nvPr/>
          </p:nvSpPr>
          <p:spPr>
            <a:xfrm>
              <a:off x="5690725" y="4384725"/>
              <a:ext cx="104075" cy="386950"/>
            </a:xfrm>
            <a:custGeom>
              <a:avLst/>
              <a:gdLst/>
              <a:ahLst/>
              <a:cxnLst/>
              <a:rect l="l" t="t" r="r" b="b"/>
              <a:pathLst>
                <a:path w="4163" h="15478" extrusionOk="0">
                  <a:moveTo>
                    <a:pt x="4138" y="0"/>
                  </a:moveTo>
                  <a:cubicBezTo>
                    <a:pt x="3723" y="1271"/>
                    <a:pt x="3361" y="2556"/>
                    <a:pt x="2993" y="3839"/>
                  </a:cubicBezTo>
                  <a:cubicBezTo>
                    <a:pt x="2633" y="5123"/>
                    <a:pt x="2315" y="6420"/>
                    <a:pt x="1984" y="7713"/>
                  </a:cubicBezTo>
                  <a:lnTo>
                    <a:pt x="986" y="11591"/>
                  </a:lnTo>
                  <a:lnTo>
                    <a:pt x="1" y="15471"/>
                  </a:lnTo>
                  <a:lnTo>
                    <a:pt x="26" y="15478"/>
                  </a:lnTo>
                  <a:lnTo>
                    <a:pt x="1109" y="11623"/>
                  </a:lnTo>
                  <a:lnTo>
                    <a:pt x="2180" y="7766"/>
                  </a:lnTo>
                  <a:cubicBezTo>
                    <a:pt x="2539" y="6479"/>
                    <a:pt x="2910" y="5198"/>
                    <a:pt x="3239" y="3904"/>
                  </a:cubicBezTo>
                  <a:cubicBezTo>
                    <a:pt x="3561" y="2610"/>
                    <a:pt x="3888" y="1315"/>
                    <a:pt x="4162" y="8"/>
                  </a:cubicBezTo>
                  <a:lnTo>
                    <a:pt x="41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21"/>
            <p:cNvSpPr/>
            <p:nvPr/>
          </p:nvSpPr>
          <p:spPr>
            <a:xfrm>
              <a:off x="5690975" y="4667450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cubicBezTo>
                    <a:pt x="14158" y="276"/>
                    <a:pt x="12865" y="605"/>
                    <a:pt x="11570" y="927"/>
                  </a:cubicBezTo>
                  <a:cubicBezTo>
                    <a:pt x="10277" y="1258"/>
                    <a:pt x="8995" y="1631"/>
                    <a:pt x="7711" y="1991"/>
                  </a:cubicBezTo>
                  <a:lnTo>
                    <a:pt x="3853" y="3065"/>
                  </a:lnTo>
                  <a:lnTo>
                    <a:pt x="0" y="4152"/>
                  </a:lnTo>
                  <a:lnTo>
                    <a:pt x="7" y="4177"/>
                  </a:lnTo>
                  <a:lnTo>
                    <a:pt x="3887" y="3189"/>
                  </a:lnTo>
                  <a:lnTo>
                    <a:pt x="7762" y="2187"/>
                  </a:lnTo>
                  <a:cubicBezTo>
                    <a:pt x="9055" y="1855"/>
                    <a:pt x="10352" y="1536"/>
                    <a:pt x="11636" y="1174"/>
                  </a:cubicBezTo>
                  <a:cubicBezTo>
                    <a:pt x="12919" y="805"/>
                    <a:pt x="14203" y="442"/>
                    <a:pt x="15473" y="25"/>
                  </a:cubicBez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21"/>
            <p:cNvSpPr/>
            <p:nvPr/>
          </p:nvSpPr>
          <p:spPr>
            <a:xfrm>
              <a:off x="5690825" y="477135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1"/>
                  </a:moveTo>
                  <a:lnTo>
                    <a:pt x="0" y="18"/>
                  </a:lnTo>
                  <a:lnTo>
                    <a:pt x="2797" y="2884"/>
                  </a:lnTo>
                  <a:lnTo>
                    <a:pt x="5602" y="5740"/>
                  </a:lnTo>
                  <a:cubicBezTo>
                    <a:pt x="6536" y="6693"/>
                    <a:pt x="7460" y="7657"/>
                    <a:pt x="8416" y="8588"/>
                  </a:cubicBezTo>
                  <a:cubicBezTo>
                    <a:pt x="9377" y="9514"/>
                    <a:pt x="10334" y="10445"/>
                    <a:pt x="11330" y="11336"/>
                  </a:cubicBezTo>
                  <a:lnTo>
                    <a:pt x="11347" y="11318"/>
                  </a:lnTo>
                  <a:cubicBezTo>
                    <a:pt x="10454" y="10323"/>
                    <a:pt x="9524" y="9367"/>
                    <a:pt x="8596" y="8407"/>
                  </a:cubicBezTo>
                  <a:cubicBezTo>
                    <a:pt x="7664" y="7452"/>
                    <a:pt x="6700" y="6529"/>
                    <a:pt x="5746" y="5596"/>
                  </a:cubicBezTo>
                  <a:lnTo>
                    <a:pt x="2886" y="2794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21"/>
            <p:cNvSpPr/>
            <p:nvPr/>
          </p:nvSpPr>
          <p:spPr>
            <a:xfrm>
              <a:off x="5587325" y="4771475"/>
              <a:ext cx="104050" cy="386975"/>
            </a:xfrm>
            <a:custGeom>
              <a:avLst/>
              <a:gdLst/>
              <a:ahLst/>
              <a:cxnLst/>
              <a:rect l="l" t="t" r="r" b="b"/>
              <a:pathLst>
                <a:path w="4162" h="15479" extrusionOk="0">
                  <a:moveTo>
                    <a:pt x="4137" y="1"/>
                  </a:moveTo>
                  <a:lnTo>
                    <a:pt x="3054" y="3856"/>
                  </a:lnTo>
                  <a:lnTo>
                    <a:pt x="1983" y="7713"/>
                  </a:lnTo>
                  <a:cubicBezTo>
                    <a:pt x="1624" y="8998"/>
                    <a:pt x="1253" y="10281"/>
                    <a:pt x="923" y="11574"/>
                  </a:cubicBezTo>
                  <a:cubicBezTo>
                    <a:pt x="602" y="12869"/>
                    <a:pt x="275" y="14163"/>
                    <a:pt x="0" y="15471"/>
                  </a:cubicBezTo>
                  <a:lnTo>
                    <a:pt x="24" y="15478"/>
                  </a:lnTo>
                  <a:cubicBezTo>
                    <a:pt x="440" y="14208"/>
                    <a:pt x="802" y="12923"/>
                    <a:pt x="1170" y="11640"/>
                  </a:cubicBezTo>
                  <a:cubicBezTo>
                    <a:pt x="1530" y="10356"/>
                    <a:pt x="1848" y="9059"/>
                    <a:pt x="2179" y="7766"/>
                  </a:cubicBezTo>
                  <a:lnTo>
                    <a:pt x="3177" y="3888"/>
                  </a:lnTo>
                  <a:lnTo>
                    <a:pt x="4162" y="8"/>
                  </a:lnTo>
                  <a:lnTo>
                    <a:pt x="4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21"/>
            <p:cNvSpPr/>
            <p:nvPr/>
          </p:nvSpPr>
          <p:spPr>
            <a:xfrm>
              <a:off x="5304325" y="4771275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lnTo>
                    <a:pt x="11586" y="989"/>
                  </a:lnTo>
                  <a:lnTo>
                    <a:pt x="7709" y="1990"/>
                  </a:lnTo>
                  <a:cubicBezTo>
                    <a:pt x="6418" y="2323"/>
                    <a:pt x="5121" y="2642"/>
                    <a:pt x="3837" y="3004"/>
                  </a:cubicBezTo>
                  <a:cubicBezTo>
                    <a:pt x="2554" y="3372"/>
                    <a:pt x="1270" y="3736"/>
                    <a:pt x="0" y="4153"/>
                  </a:cubicBezTo>
                  <a:lnTo>
                    <a:pt x="6" y="4177"/>
                  </a:lnTo>
                  <a:cubicBezTo>
                    <a:pt x="1315" y="3901"/>
                    <a:pt x="2608" y="3573"/>
                    <a:pt x="3903" y="3249"/>
                  </a:cubicBezTo>
                  <a:cubicBezTo>
                    <a:pt x="5196" y="2919"/>
                    <a:pt x="6477" y="2546"/>
                    <a:pt x="7762" y="2187"/>
                  </a:cubicBezTo>
                  <a:lnTo>
                    <a:pt x="11619" y="1111"/>
                  </a:lnTo>
                  <a:lnTo>
                    <a:pt x="15473" y="24"/>
                  </a:ln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21"/>
            <p:cNvSpPr/>
            <p:nvPr/>
          </p:nvSpPr>
          <p:spPr>
            <a:xfrm>
              <a:off x="5391100" y="465582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cubicBezTo>
                    <a:pt x="973" y="477"/>
                    <a:pt x="1967" y="879"/>
                    <a:pt x="2957" y="1286"/>
                  </a:cubicBezTo>
                  <a:cubicBezTo>
                    <a:pt x="3951" y="1685"/>
                    <a:pt x="4961" y="2043"/>
                    <a:pt x="5965" y="2416"/>
                  </a:cubicBezTo>
                  <a:lnTo>
                    <a:pt x="8977" y="3535"/>
                  </a:lnTo>
                  <a:lnTo>
                    <a:pt x="11993" y="4642"/>
                  </a:lnTo>
                  <a:lnTo>
                    <a:pt x="12003" y="4618"/>
                  </a:lnTo>
                  <a:lnTo>
                    <a:pt x="9023" y="3416"/>
                  </a:lnTo>
                  <a:lnTo>
                    <a:pt x="6038" y="2226"/>
                  </a:lnTo>
                  <a:cubicBezTo>
                    <a:pt x="5044" y="1829"/>
                    <a:pt x="4055" y="1417"/>
                    <a:pt x="3048" y="1048"/>
                  </a:cubicBezTo>
                  <a:cubicBezTo>
                    <a:pt x="2041" y="684"/>
                    <a:pt x="1035" y="317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21"/>
            <p:cNvSpPr/>
            <p:nvPr/>
          </p:nvSpPr>
          <p:spPr>
            <a:xfrm>
              <a:off x="5640825" y="4454125"/>
              <a:ext cx="50550" cy="317500"/>
            </a:xfrm>
            <a:custGeom>
              <a:avLst/>
              <a:gdLst/>
              <a:ahLst/>
              <a:cxnLst/>
              <a:rect l="l" t="t" r="r" b="b"/>
              <a:pathLst>
                <a:path w="2022" h="12700" extrusionOk="0">
                  <a:moveTo>
                    <a:pt x="25" y="1"/>
                  </a:moveTo>
                  <a:lnTo>
                    <a:pt x="0" y="4"/>
                  </a:lnTo>
                  <a:cubicBezTo>
                    <a:pt x="94" y="1073"/>
                    <a:pt x="242" y="2134"/>
                    <a:pt x="386" y="3195"/>
                  </a:cubicBezTo>
                  <a:cubicBezTo>
                    <a:pt x="536" y="4257"/>
                    <a:pt x="730" y="5310"/>
                    <a:pt x="910" y="6366"/>
                  </a:cubicBezTo>
                  <a:lnTo>
                    <a:pt x="1448" y="9534"/>
                  </a:lnTo>
                  <a:lnTo>
                    <a:pt x="1997" y="12700"/>
                  </a:lnTo>
                  <a:lnTo>
                    <a:pt x="2022" y="12696"/>
                  </a:lnTo>
                  <a:lnTo>
                    <a:pt x="1573" y="9514"/>
                  </a:lnTo>
                  <a:lnTo>
                    <a:pt x="1111" y="6334"/>
                  </a:lnTo>
                  <a:cubicBezTo>
                    <a:pt x="959" y="5274"/>
                    <a:pt x="821" y="4212"/>
                    <a:pt x="638" y="3156"/>
                  </a:cubicBezTo>
                  <a:cubicBezTo>
                    <a:pt x="448" y="2102"/>
                    <a:pt x="263" y="104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21"/>
            <p:cNvSpPr/>
            <p:nvPr/>
          </p:nvSpPr>
          <p:spPr>
            <a:xfrm>
              <a:off x="5690850" y="4569375"/>
              <a:ext cx="250350" cy="202475"/>
            </a:xfrm>
            <a:custGeom>
              <a:avLst/>
              <a:gdLst/>
              <a:ahLst/>
              <a:cxnLst/>
              <a:rect l="l" t="t" r="r" b="b"/>
              <a:pathLst>
                <a:path w="10014" h="8099" extrusionOk="0">
                  <a:moveTo>
                    <a:pt x="9997" y="1"/>
                  </a:moveTo>
                  <a:cubicBezTo>
                    <a:pt x="9118" y="617"/>
                    <a:pt x="8273" y="1277"/>
                    <a:pt x="7426" y="1931"/>
                  </a:cubicBezTo>
                  <a:cubicBezTo>
                    <a:pt x="6583" y="2591"/>
                    <a:pt x="5767" y="3287"/>
                    <a:pt x="4942" y="3970"/>
                  </a:cubicBezTo>
                  <a:lnTo>
                    <a:pt x="2468" y="6020"/>
                  </a:lnTo>
                  <a:lnTo>
                    <a:pt x="0" y="8078"/>
                  </a:lnTo>
                  <a:lnTo>
                    <a:pt x="17" y="8098"/>
                  </a:lnTo>
                  <a:lnTo>
                    <a:pt x="2547" y="6118"/>
                  </a:lnTo>
                  <a:lnTo>
                    <a:pt x="5071" y="4129"/>
                  </a:lnTo>
                  <a:cubicBezTo>
                    <a:pt x="5912" y="3466"/>
                    <a:pt x="6763" y="2815"/>
                    <a:pt x="7586" y="2129"/>
                  </a:cubicBezTo>
                  <a:cubicBezTo>
                    <a:pt x="8404" y="1438"/>
                    <a:pt x="9225" y="750"/>
                    <a:pt x="10013" y="20"/>
                  </a:cubicBezTo>
                  <a:lnTo>
                    <a:pt x="9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21"/>
            <p:cNvSpPr/>
            <p:nvPr/>
          </p:nvSpPr>
          <p:spPr>
            <a:xfrm>
              <a:off x="5690950" y="477127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lnTo>
                    <a:pt x="2980" y="1227"/>
                  </a:lnTo>
                  <a:lnTo>
                    <a:pt x="5964" y="2416"/>
                  </a:lnTo>
                  <a:cubicBezTo>
                    <a:pt x="6959" y="2814"/>
                    <a:pt x="7948" y="3225"/>
                    <a:pt x="8953" y="3595"/>
                  </a:cubicBezTo>
                  <a:cubicBezTo>
                    <a:pt x="9961" y="3958"/>
                    <a:pt x="10968" y="4326"/>
                    <a:pt x="11993" y="4643"/>
                  </a:cubicBezTo>
                  <a:lnTo>
                    <a:pt x="12003" y="4619"/>
                  </a:lnTo>
                  <a:cubicBezTo>
                    <a:pt x="11029" y="4166"/>
                    <a:pt x="10036" y="3764"/>
                    <a:pt x="9045" y="3357"/>
                  </a:cubicBezTo>
                  <a:cubicBezTo>
                    <a:pt x="8051" y="2956"/>
                    <a:pt x="7042" y="2598"/>
                    <a:pt x="6038" y="2226"/>
                  </a:cubicBezTo>
                  <a:lnTo>
                    <a:pt x="3026" y="110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21"/>
            <p:cNvSpPr/>
            <p:nvPr/>
          </p:nvSpPr>
          <p:spPr>
            <a:xfrm>
              <a:off x="5690725" y="4771500"/>
              <a:ext cx="50575" cy="317525"/>
            </a:xfrm>
            <a:custGeom>
              <a:avLst/>
              <a:gdLst/>
              <a:ahLst/>
              <a:cxnLst/>
              <a:rect l="l" t="t" r="r" b="b"/>
              <a:pathLst>
                <a:path w="2023" h="12701" extrusionOk="0">
                  <a:moveTo>
                    <a:pt x="26" y="1"/>
                  </a:moveTo>
                  <a:lnTo>
                    <a:pt x="1" y="5"/>
                  </a:lnTo>
                  <a:lnTo>
                    <a:pt x="449" y="3187"/>
                  </a:lnTo>
                  <a:lnTo>
                    <a:pt x="912" y="6366"/>
                  </a:lnTo>
                  <a:cubicBezTo>
                    <a:pt x="1064" y="7427"/>
                    <a:pt x="1202" y="8490"/>
                    <a:pt x="1385" y="9545"/>
                  </a:cubicBezTo>
                  <a:cubicBezTo>
                    <a:pt x="1575" y="10600"/>
                    <a:pt x="1759" y="11654"/>
                    <a:pt x="1998" y="12701"/>
                  </a:cubicBezTo>
                  <a:lnTo>
                    <a:pt x="2022" y="12697"/>
                  </a:lnTo>
                  <a:cubicBezTo>
                    <a:pt x="1928" y="11627"/>
                    <a:pt x="1781" y="10567"/>
                    <a:pt x="1636" y="9505"/>
                  </a:cubicBezTo>
                  <a:cubicBezTo>
                    <a:pt x="1487" y="8445"/>
                    <a:pt x="1293" y="7391"/>
                    <a:pt x="1112" y="6335"/>
                  </a:cubicBezTo>
                  <a:lnTo>
                    <a:pt x="575" y="3168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21"/>
            <p:cNvSpPr/>
            <p:nvPr/>
          </p:nvSpPr>
          <p:spPr>
            <a:xfrm>
              <a:off x="5440925" y="4771325"/>
              <a:ext cx="250350" cy="202425"/>
            </a:xfrm>
            <a:custGeom>
              <a:avLst/>
              <a:gdLst/>
              <a:ahLst/>
              <a:cxnLst/>
              <a:rect l="l" t="t" r="r" b="b"/>
              <a:pathLst>
                <a:path w="10014" h="8097" extrusionOk="0">
                  <a:moveTo>
                    <a:pt x="9997" y="0"/>
                  </a:moveTo>
                  <a:lnTo>
                    <a:pt x="7467" y="1980"/>
                  </a:lnTo>
                  <a:lnTo>
                    <a:pt x="4943" y="3970"/>
                  </a:lnTo>
                  <a:cubicBezTo>
                    <a:pt x="4102" y="4632"/>
                    <a:pt x="3250" y="5283"/>
                    <a:pt x="2428" y="5970"/>
                  </a:cubicBezTo>
                  <a:cubicBezTo>
                    <a:pt x="1610" y="6660"/>
                    <a:pt x="789" y="7347"/>
                    <a:pt x="1" y="8077"/>
                  </a:cubicBezTo>
                  <a:lnTo>
                    <a:pt x="17" y="8097"/>
                  </a:lnTo>
                  <a:cubicBezTo>
                    <a:pt x="896" y="7481"/>
                    <a:pt x="1741" y="6822"/>
                    <a:pt x="2588" y="6167"/>
                  </a:cubicBezTo>
                  <a:cubicBezTo>
                    <a:pt x="3431" y="5506"/>
                    <a:pt x="4247" y="4812"/>
                    <a:pt x="5072" y="4128"/>
                  </a:cubicBezTo>
                  <a:lnTo>
                    <a:pt x="7546" y="2079"/>
                  </a:lnTo>
                  <a:lnTo>
                    <a:pt x="10014" y="20"/>
                  </a:lnTo>
                  <a:lnTo>
                    <a:pt x="9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37" name="Google Shape;3637;p21"/>
          <p:cNvSpPr/>
          <p:nvPr/>
        </p:nvSpPr>
        <p:spPr>
          <a:xfrm>
            <a:off x="7977275" y="3959875"/>
            <a:ext cx="1997400" cy="1997400"/>
          </a:xfrm>
          <a:prstGeom prst="donut">
            <a:avLst>
              <a:gd name="adj" fmla="val 1551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8" name="Google Shape;3638;p21"/>
          <p:cNvSpPr/>
          <p:nvPr/>
        </p:nvSpPr>
        <p:spPr>
          <a:xfrm>
            <a:off x="-6410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9" name="Google Shape;3639;p21"/>
          <p:cNvSpPr/>
          <p:nvPr/>
        </p:nvSpPr>
        <p:spPr>
          <a:xfrm rot="642540">
            <a:off x="8461917" y="2699530"/>
            <a:ext cx="165288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3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1" name="Google Shape;3641;p22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3642" name="Google Shape;3642;p22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22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22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22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22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22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22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22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22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22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22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22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22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22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22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22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22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22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22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22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22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22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22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22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22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22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22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22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22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22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22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22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22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22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22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22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22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22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22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22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22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22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22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22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22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22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22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22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22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22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22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22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22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22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22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22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22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22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22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22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22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22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22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22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22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22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22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22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22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22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22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22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22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22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22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22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22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22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22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22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22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22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22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22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22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22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22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22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22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22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22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22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22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22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22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22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22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22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22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22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22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22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22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22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22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22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22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22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22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22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22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22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22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22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22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22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22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22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22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22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22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22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22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22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22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22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22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22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22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22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22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22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22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22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22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22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22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22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22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22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22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22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22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22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22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22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22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22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22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22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22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22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22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22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22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22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22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22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22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22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22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22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22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22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22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22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22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22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22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22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22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22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22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22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22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22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22" name="Google Shape;3822;p22"/>
          <p:cNvSpPr txBox="1">
            <a:spLocks noGrp="1"/>
          </p:cNvSpPr>
          <p:nvPr>
            <p:ph type="subTitle" idx="1"/>
          </p:nvPr>
        </p:nvSpPr>
        <p:spPr>
          <a:xfrm>
            <a:off x="2327400" y="2997225"/>
            <a:ext cx="4489200" cy="656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3" name="Google Shape;3823;p22"/>
          <p:cNvSpPr txBox="1">
            <a:spLocks noGrp="1"/>
          </p:cNvSpPr>
          <p:nvPr>
            <p:ph type="title"/>
          </p:nvPr>
        </p:nvSpPr>
        <p:spPr>
          <a:xfrm>
            <a:off x="2327400" y="1445488"/>
            <a:ext cx="4489200" cy="15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91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24" name="Google Shape;3824;p22"/>
          <p:cNvSpPr/>
          <p:nvPr/>
        </p:nvSpPr>
        <p:spPr>
          <a:xfrm>
            <a:off x="-635642" y="-615687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5" name="Google Shape;3825;p22"/>
          <p:cNvSpPr/>
          <p:nvPr/>
        </p:nvSpPr>
        <p:spPr>
          <a:xfrm>
            <a:off x="8146408" y="-615687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6" name="Google Shape;3826;p22"/>
          <p:cNvSpPr/>
          <p:nvPr/>
        </p:nvSpPr>
        <p:spPr>
          <a:xfrm>
            <a:off x="-624808" y="4136788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7" name="Google Shape;3827;p22"/>
          <p:cNvSpPr/>
          <p:nvPr/>
        </p:nvSpPr>
        <p:spPr>
          <a:xfrm>
            <a:off x="8157242" y="4136788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8" name="Google Shape;3828;p22"/>
          <p:cNvSpPr/>
          <p:nvPr/>
        </p:nvSpPr>
        <p:spPr>
          <a:xfrm rot="-900121">
            <a:off x="179957" y="1913380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9" name="Google Shape;3829;p22"/>
          <p:cNvSpPr/>
          <p:nvPr/>
        </p:nvSpPr>
        <p:spPr>
          <a:xfrm rot="-9164054">
            <a:off x="1683191" y="175467"/>
            <a:ext cx="229572" cy="21729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0" name="Google Shape;3830;p22"/>
          <p:cNvSpPr/>
          <p:nvPr/>
        </p:nvSpPr>
        <p:spPr>
          <a:xfrm rot="-2700074">
            <a:off x="1496207" y="4480229"/>
            <a:ext cx="165290" cy="156368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1" name="Google Shape;3831;p22"/>
          <p:cNvSpPr/>
          <p:nvPr/>
        </p:nvSpPr>
        <p:spPr>
          <a:xfrm rot="-2700074">
            <a:off x="6892407" y="456817"/>
            <a:ext cx="165290" cy="156368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2" name="Google Shape;3832;p22"/>
          <p:cNvSpPr/>
          <p:nvPr/>
        </p:nvSpPr>
        <p:spPr>
          <a:xfrm rot="-8099840">
            <a:off x="8674541" y="1380132"/>
            <a:ext cx="229570" cy="217288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3" name="Google Shape;3833;p22"/>
          <p:cNvSpPr/>
          <p:nvPr/>
        </p:nvSpPr>
        <p:spPr>
          <a:xfrm rot="9873501">
            <a:off x="7362765" y="4499859"/>
            <a:ext cx="229572" cy="217287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4" name="Google Shape;3834;p22"/>
          <p:cNvSpPr/>
          <p:nvPr/>
        </p:nvSpPr>
        <p:spPr>
          <a:xfrm rot="-7886825">
            <a:off x="244591" y="3280659"/>
            <a:ext cx="229573" cy="217287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5" name="Google Shape;3835;p22"/>
          <p:cNvSpPr/>
          <p:nvPr/>
        </p:nvSpPr>
        <p:spPr>
          <a:xfrm rot="-2215634">
            <a:off x="8674731" y="3355353"/>
            <a:ext cx="165291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_1_1_1">
    <p:spTree>
      <p:nvGrpSpPr>
        <p:cNvPr id="1" name="Shape 4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1" name="Google Shape;4251;p25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4252" name="Google Shape;4252;p25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25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25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25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25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25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25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25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25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25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25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25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25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25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25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25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25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25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25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25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25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25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25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25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25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25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25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25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25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25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25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25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25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25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25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25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25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25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25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25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25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25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25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25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25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25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25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25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25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25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25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25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25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25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25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25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25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25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25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25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25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25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25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25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25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25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25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25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25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25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25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25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25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25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25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25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25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25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25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25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25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25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25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25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25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25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25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25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25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25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25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25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25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25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25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25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25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25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25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25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25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25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25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25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25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25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25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25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25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25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25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25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25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25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25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25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25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25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25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25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25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25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25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25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25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25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25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25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25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25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25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25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25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25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25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25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25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25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25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25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25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25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25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25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25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25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25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25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25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25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25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25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25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25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25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25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25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25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25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25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25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25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25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25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25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25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25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25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25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25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25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25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25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25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25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25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25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25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25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25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32" name="Google Shape;4432;p25"/>
          <p:cNvSpPr txBox="1">
            <a:spLocks noGrp="1"/>
          </p:cNvSpPr>
          <p:nvPr>
            <p:ph type="title"/>
          </p:nvPr>
        </p:nvSpPr>
        <p:spPr>
          <a:xfrm>
            <a:off x="948600" y="1486725"/>
            <a:ext cx="2644800" cy="10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33" name="Google Shape;4433;p25"/>
          <p:cNvSpPr txBox="1">
            <a:spLocks noGrp="1"/>
          </p:cNvSpPr>
          <p:nvPr>
            <p:ph type="subTitle" idx="1"/>
          </p:nvPr>
        </p:nvSpPr>
        <p:spPr>
          <a:xfrm>
            <a:off x="948600" y="2571675"/>
            <a:ext cx="2644800" cy="10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434" name="Google Shape;4434;p25"/>
          <p:cNvGrpSpPr/>
          <p:nvPr/>
        </p:nvGrpSpPr>
        <p:grpSpPr>
          <a:xfrm rot="-694416" flipH="1">
            <a:off x="-179324" y="3340717"/>
            <a:ext cx="1831843" cy="2188191"/>
            <a:chOff x="5303041" y="2966704"/>
            <a:chExt cx="1791016" cy="2139421"/>
          </a:xfrm>
        </p:grpSpPr>
        <p:sp>
          <p:nvSpPr>
            <p:cNvPr id="4435" name="Google Shape;4435;p25"/>
            <p:cNvSpPr/>
            <p:nvPr/>
          </p:nvSpPr>
          <p:spPr>
            <a:xfrm rot="-1141273">
              <a:off x="5400314" y="4157921"/>
              <a:ext cx="1128012" cy="785842"/>
            </a:xfrm>
            <a:custGeom>
              <a:avLst/>
              <a:gdLst/>
              <a:ahLst/>
              <a:cxnLst/>
              <a:rect l="l" t="t" r="r" b="b"/>
              <a:pathLst>
                <a:path w="17401" h="12122" extrusionOk="0">
                  <a:moveTo>
                    <a:pt x="7949" y="1462"/>
                  </a:moveTo>
                  <a:cubicBezTo>
                    <a:pt x="8221" y="1462"/>
                    <a:pt x="8859" y="1999"/>
                    <a:pt x="8658" y="2195"/>
                  </a:cubicBezTo>
                  <a:cubicBezTo>
                    <a:pt x="8627" y="2226"/>
                    <a:pt x="8586" y="2239"/>
                    <a:pt x="8540" y="2239"/>
                  </a:cubicBezTo>
                  <a:cubicBezTo>
                    <a:pt x="8247" y="2239"/>
                    <a:pt x="7727" y="1685"/>
                    <a:pt x="7853" y="1504"/>
                  </a:cubicBezTo>
                  <a:cubicBezTo>
                    <a:pt x="7873" y="1475"/>
                    <a:pt x="7907" y="1462"/>
                    <a:pt x="7949" y="1462"/>
                  </a:cubicBezTo>
                  <a:close/>
                  <a:moveTo>
                    <a:pt x="11848" y="4952"/>
                  </a:moveTo>
                  <a:cubicBezTo>
                    <a:pt x="12404" y="4952"/>
                    <a:pt x="13620" y="6358"/>
                    <a:pt x="13072" y="6682"/>
                  </a:cubicBezTo>
                  <a:cubicBezTo>
                    <a:pt x="13013" y="6717"/>
                    <a:pt x="12950" y="6732"/>
                    <a:pt x="12883" y="6732"/>
                  </a:cubicBezTo>
                  <a:cubicBezTo>
                    <a:pt x="12252" y="6732"/>
                    <a:pt x="11321" y="5328"/>
                    <a:pt x="11694" y="5005"/>
                  </a:cubicBezTo>
                  <a:cubicBezTo>
                    <a:pt x="11736" y="4968"/>
                    <a:pt x="11788" y="4952"/>
                    <a:pt x="11848" y="4952"/>
                  </a:cubicBezTo>
                  <a:close/>
                  <a:moveTo>
                    <a:pt x="5210" y="5278"/>
                  </a:moveTo>
                  <a:cubicBezTo>
                    <a:pt x="6054" y="5278"/>
                    <a:pt x="7590" y="5914"/>
                    <a:pt x="7435" y="6543"/>
                  </a:cubicBezTo>
                  <a:cubicBezTo>
                    <a:pt x="7381" y="6763"/>
                    <a:pt x="7172" y="6853"/>
                    <a:pt x="6891" y="6853"/>
                  </a:cubicBezTo>
                  <a:cubicBezTo>
                    <a:pt x="6074" y="6853"/>
                    <a:pt x="4649" y="6092"/>
                    <a:pt x="4677" y="5560"/>
                  </a:cubicBezTo>
                  <a:cubicBezTo>
                    <a:pt x="4688" y="5362"/>
                    <a:pt x="4903" y="5278"/>
                    <a:pt x="5210" y="5278"/>
                  </a:cubicBezTo>
                  <a:close/>
                  <a:moveTo>
                    <a:pt x="5719" y="1"/>
                  </a:moveTo>
                  <a:cubicBezTo>
                    <a:pt x="5690" y="1"/>
                    <a:pt x="5662" y="1"/>
                    <a:pt x="5633" y="1"/>
                  </a:cubicBezTo>
                  <a:lnTo>
                    <a:pt x="6391" y="1615"/>
                  </a:lnTo>
                  <a:lnTo>
                    <a:pt x="5250" y="8"/>
                  </a:lnTo>
                  <a:cubicBezTo>
                    <a:pt x="2094" y="114"/>
                    <a:pt x="1" y="1261"/>
                    <a:pt x="1" y="1261"/>
                  </a:cubicBezTo>
                  <a:cubicBezTo>
                    <a:pt x="1" y="1261"/>
                    <a:pt x="139" y="2609"/>
                    <a:pt x="935" y="4412"/>
                  </a:cubicBezTo>
                  <a:lnTo>
                    <a:pt x="3146" y="4444"/>
                  </a:lnTo>
                  <a:lnTo>
                    <a:pt x="1104" y="4781"/>
                  </a:lnTo>
                  <a:cubicBezTo>
                    <a:pt x="1922" y="6494"/>
                    <a:pt x="3330" y="8543"/>
                    <a:pt x="5732" y="10227"/>
                  </a:cubicBezTo>
                  <a:lnTo>
                    <a:pt x="8512" y="10269"/>
                  </a:lnTo>
                  <a:lnTo>
                    <a:pt x="6334" y="10628"/>
                  </a:lnTo>
                  <a:cubicBezTo>
                    <a:pt x="6352" y="10639"/>
                    <a:pt x="6368" y="10650"/>
                    <a:pt x="6385" y="10660"/>
                  </a:cubicBezTo>
                  <a:cubicBezTo>
                    <a:pt x="8113" y="11742"/>
                    <a:pt x="9724" y="12121"/>
                    <a:pt x="11135" y="12121"/>
                  </a:cubicBezTo>
                  <a:cubicBezTo>
                    <a:pt x="14455" y="12121"/>
                    <a:pt x="16663" y="10018"/>
                    <a:pt x="16663" y="10018"/>
                  </a:cubicBezTo>
                  <a:cubicBezTo>
                    <a:pt x="16663" y="10018"/>
                    <a:pt x="16663" y="10018"/>
                    <a:pt x="16663" y="10017"/>
                  </a:cubicBezTo>
                  <a:cubicBezTo>
                    <a:pt x="16674" y="9944"/>
                    <a:pt x="17400" y="5153"/>
                    <a:pt x="13182" y="2196"/>
                  </a:cubicBezTo>
                  <a:lnTo>
                    <a:pt x="13182" y="2196"/>
                  </a:lnTo>
                  <a:lnTo>
                    <a:pt x="13933" y="3797"/>
                  </a:lnTo>
                  <a:lnTo>
                    <a:pt x="12478" y="1748"/>
                  </a:lnTo>
                  <a:cubicBezTo>
                    <a:pt x="12134" y="1550"/>
                    <a:pt x="11763" y="1363"/>
                    <a:pt x="11363" y="1189"/>
                  </a:cubicBezTo>
                  <a:cubicBezTo>
                    <a:pt x="9309" y="300"/>
                    <a:pt x="7382" y="1"/>
                    <a:pt x="5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36" name="Google Shape;4436;p25"/>
            <p:cNvGrpSpPr/>
            <p:nvPr/>
          </p:nvGrpSpPr>
          <p:grpSpPr>
            <a:xfrm rot="-758051">
              <a:off x="6181879" y="3030894"/>
              <a:ext cx="755151" cy="1519430"/>
              <a:chOff x="6466676" y="3015617"/>
              <a:chExt cx="584675" cy="1176418"/>
            </a:xfrm>
          </p:grpSpPr>
          <p:sp>
            <p:nvSpPr>
              <p:cNvPr id="4437" name="Google Shape;4437;p25"/>
              <p:cNvSpPr/>
              <p:nvPr/>
            </p:nvSpPr>
            <p:spPr>
              <a:xfrm rot="434383">
                <a:off x="6513537" y="3043464"/>
                <a:ext cx="490953" cy="774767"/>
              </a:xfrm>
              <a:custGeom>
                <a:avLst/>
                <a:gdLst/>
                <a:ahLst/>
                <a:cxnLst/>
                <a:rect l="l" t="t" r="r" b="b"/>
                <a:pathLst>
                  <a:path w="8708" h="13742" extrusionOk="0">
                    <a:moveTo>
                      <a:pt x="3250" y="1"/>
                    </a:moveTo>
                    <a:cubicBezTo>
                      <a:pt x="3058" y="1"/>
                      <a:pt x="2853" y="24"/>
                      <a:pt x="2632" y="73"/>
                    </a:cubicBezTo>
                    <a:cubicBezTo>
                      <a:pt x="348" y="586"/>
                      <a:pt x="717" y="3024"/>
                      <a:pt x="878" y="3740"/>
                    </a:cubicBezTo>
                    <a:cubicBezTo>
                      <a:pt x="1038" y="4456"/>
                      <a:pt x="0" y="4616"/>
                      <a:pt x="395" y="6378"/>
                    </a:cubicBezTo>
                    <a:cubicBezTo>
                      <a:pt x="791" y="8140"/>
                      <a:pt x="1834" y="8323"/>
                      <a:pt x="1962" y="8893"/>
                    </a:cubicBezTo>
                    <a:cubicBezTo>
                      <a:pt x="2090" y="9463"/>
                      <a:pt x="1363" y="9574"/>
                      <a:pt x="1797" y="11506"/>
                    </a:cubicBezTo>
                    <a:cubicBezTo>
                      <a:pt x="2231" y="13439"/>
                      <a:pt x="6530" y="13742"/>
                      <a:pt x="6530" y="13742"/>
                    </a:cubicBezTo>
                    <a:cubicBezTo>
                      <a:pt x="6530" y="13742"/>
                      <a:pt x="8707" y="11985"/>
                      <a:pt x="8273" y="10053"/>
                    </a:cubicBezTo>
                    <a:cubicBezTo>
                      <a:pt x="7840" y="8121"/>
                      <a:pt x="7135" y="8331"/>
                      <a:pt x="7008" y="7761"/>
                    </a:cubicBezTo>
                    <a:cubicBezTo>
                      <a:pt x="6879" y="7190"/>
                      <a:pt x="7745" y="6580"/>
                      <a:pt x="7349" y="4818"/>
                    </a:cubicBezTo>
                    <a:cubicBezTo>
                      <a:pt x="6954" y="3056"/>
                      <a:pt x="5947" y="3354"/>
                      <a:pt x="5786" y="2639"/>
                    </a:cubicBezTo>
                    <a:cubicBezTo>
                      <a:pt x="5641" y="1991"/>
                      <a:pt x="5048" y="1"/>
                      <a:pt x="32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8" name="Google Shape;4438;p25"/>
              <p:cNvSpPr/>
              <p:nvPr/>
            </p:nvSpPr>
            <p:spPr>
              <a:xfrm rot="434383">
                <a:off x="6672592" y="3053005"/>
                <a:ext cx="204770" cy="1130634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0054" extrusionOk="0">
                    <a:moveTo>
                      <a:pt x="11" y="0"/>
                    </a:moveTo>
                    <a:lnTo>
                      <a:pt x="1" y="6"/>
                    </a:lnTo>
                    <a:cubicBezTo>
                      <a:pt x="777" y="1534"/>
                      <a:pt x="1342" y="3154"/>
                      <a:pt x="1791" y="4802"/>
                    </a:cubicBezTo>
                    <a:cubicBezTo>
                      <a:pt x="2017" y="5627"/>
                      <a:pt x="2212" y="6458"/>
                      <a:pt x="2388" y="7295"/>
                    </a:cubicBezTo>
                    <a:cubicBezTo>
                      <a:pt x="2476" y="7714"/>
                      <a:pt x="2555" y="8134"/>
                      <a:pt x="2635" y="8555"/>
                    </a:cubicBezTo>
                    <a:cubicBezTo>
                      <a:pt x="2708" y="8976"/>
                      <a:pt x="2789" y="9396"/>
                      <a:pt x="2853" y="9819"/>
                    </a:cubicBezTo>
                    <a:cubicBezTo>
                      <a:pt x="2990" y="10663"/>
                      <a:pt x="3105" y="11512"/>
                      <a:pt x="3187" y="12364"/>
                    </a:cubicBezTo>
                    <a:cubicBezTo>
                      <a:pt x="3233" y="12790"/>
                      <a:pt x="3266" y="13216"/>
                      <a:pt x="3297" y="13643"/>
                    </a:cubicBezTo>
                    <a:lnTo>
                      <a:pt x="3341" y="14283"/>
                    </a:lnTo>
                    <a:lnTo>
                      <a:pt x="3380" y="14923"/>
                    </a:lnTo>
                    <a:cubicBezTo>
                      <a:pt x="3485" y="16631"/>
                      <a:pt x="3561" y="18341"/>
                      <a:pt x="3586" y="20054"/>
                    </a:cubicBezTo>
                    <a:lnTo>
                      <a:pt x="3598" y="20054"/>
                    </a:lnTo>
                    <a:cubicBezTo>
                      <a:pt x="3632" y="19197"/>
                      <a:pt x="3625" y="18340"/>
                      <a:pt x="3606" y="17484"/>
                    </a:cubicBezTo>
                    <a:lnTo>
                      <a:pt x="3586" y="16842"/>
                    </a:lnTo>
                    <a:lnTo>
                      <a:pt x="3560" y="16199"/>
                    </a:lnTo>
                    <a:cubicBezTo>
                      <a:pt x="3540" y="15772"/>
                      <a:pt x="3510" y="15344"/>
                      <a:pt x="3480" y="14917"/>
                    </a:cubicBezTo>
                    <a:cubicBezTo>
                      <a:pt x="3446" y="14490"/>
                      <a:pt x="3407" y="14064"/>
                      <a:pt x="3365" y="13637"/>
                    </a:cubicBezTo>
                    <a:cubicBezTo>
                      <a:pt x="3345" y="13424"/>
                      <a:pt x="3320" y="13211"/>
                      <a:pt x="3297" y="12998"/>
                    </a:cubicBezTo>
                    <a:lnTo>
                      <a:pt x="3265" y="12679"/>
                    </a:lnTo>
                    <a:lnTo>
                      <a:pt x="3230" y="12360"/>
                    </a:lnTo>
                    <a:lnTo>
                      <a:pt x="3083" y="11083"/>
                    </a:lnTo>
                    <a:cubicBezTo>
                      <a:pt x="3027" y="10659"/>
                      <a:pt x="2981" y="10232"/>
                      <a:pt x="2918" y="9809"/>
                    </a:cubicBezTo>
                    <a:cubicBezTo>
                      <a:pt x="2804" y="8961"/>
                      <a:pt x="2668" y="8113"/>
                      <a:pt x="2499" y="7273"/>
                    </a:cubicBezTo>
                    <a:lnTo>
                      <a:pt x="2437" y="6958"/>
                    </a:lnTo>
                    <a:lnTo>
                      <a:pt x="2369" y="6643"/>
                    </a:lnTo>
                    <a:cubicBezTo>
                      <a:pt x="2323" y="6434"/>
                      <a:pt x="2280" y="6224"/>
                      <a:pt x="2231" y="6015"/>
                    </a:cubicBezTo>
                    <a:lnTo>
                      <a:pt x="2077" y="5390"/>
                    </a:lnTo>
                    <a:cubicBezTo>
                      <a:pt x="2028" y="5182"/>
                      <a:pt x="1966" y="4977"/>
                      <a:pt x="1911" y="4769"/>
                    </a:cubicBezTo>
                    <a:cubicBezTo>
                      <a:pt x="1683" y="3943"/>
                      <a:pt x="1422" y="3123"/>
                      <a:pt x="1107" y="2326"/>
                    </a:cubicBezTo>
                    <a:cubicBezTo>
                      <a:pt x="793" y="1527"/>
                      <a:pt x="435" y="746"/>
                      <a:pt x="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39" name="Google Shape;4439;p25"/>
            <p:cNvSpPr/>
            <p:nvPr/>
          </p:nvSpPr>
          <p:spPr>
            <a:xfrm rot="-758094">
              <a:off x="5641040" y="3519279"/>
              <a:ext cx="1022175" cy="995507"/>
            </a:xfrm>
            <a:custGeom>
              <a:avLst/>
              <a:gdLst/>
              <a:ahLst/>
              <a:cxnLst/>
              <a:rect l="l" t="t" r="r" b="b"/>
              <a:pathLst>
                <a:path w="18130" h="17657" extrusionOk="0">
                  <a:moveTo>
                    <a:pt x="9856" y="0"/>
                  </a:moveTo>
                  <a:cubicBezTo>
                    <a:pt x="8057" y="0"/>
                    <a:pt x="13083" y="11839"/>
                    <a:pt x="13083" y="11839"/>
                  </a:cubicBezTo>
                  <a:cubicBezTo>
                    <a:pt x="13083" y="11839"/>
                    <a:pt x="7232" y="1497"/>
                    <a:pt x="4273" y="1497"/>
                  </a:cubicBezTo>
                  <a:cubicBezTo>
                    <a:pt x="4042" y="1497"/>
                    <a:pt x="3829" y="1560"/>
                    <a:pt x="3637" y="1695"/>
                  </a:cubicBezTo>
                  <a:cubicBezTo>
                    <a:pt x="992" y="3568"/>
                    <a:pt x="11983" y="12994"/>
                    <a:pt x="11983" y="12994"/>
                  </a:cubicBezTo>
                  <a:cubicBezTo>
                    <a:pt x="11983" y="12994"/>
                    <a:pt x="5903" y="8393"/>
                    <a:pt x="3006" y="8393"/>
                  </a:cubicBezTo>
                  <a:cubicBezTo>
                    <a:pt x="2537" y="8393"/>
                    <a:pt x="2151" y="8514"/>
                    <a:pt x="1888" y="8794"/>
                  </a:cubicBezTo>
                  <a:cubicBezTo>
                    <a:pt x="0" y="10806"/>
                    <a:pt x="11956" y="14774"/>
                    <a:pt x="11956" y="14774"/>
                  </a:cubicBezTo>
                  <a:cubicBezTo>
                    <a:pt x="11956" y="14774"/>
                    <a:pt x="10408" y="14617"/>
                    <a:pt x="8557" y="14617"/>
                  </a:cubicBezTo>
                  <a:cubicBezTo>
                    <a:pt x="5819" y="14617"/>
                    <a:pt x="2418" y="14960"/>
                    <a:pt x="2380" y="16662"/>
                  </a:cubicBezTo>
                  <a:cubicBezTo>
                    <a:pt x="2364" y="17387"/>
                    <a:pt x="3230" y="17657"/>
                    <a:pt x="4532" y="17657"/>
                  </a:cubicBezTo>
                  <a:cubicBezTo>
                    <a:pt x="8359" y="17657"/>
                    <a:pt x="15949" y="15321"/>
                    <a:pt x="15949" y="15321"/>
                  </a:cubicBezTo>
                  <a:lnTo>
                    <a:pt x="15949" y="15322"/>
                  </a:lnTo>
                  <a:cubicBezTo>
                    <a:pt x="15949" y="15322"/>
                    <a:pt x="18130" y="3389"/>
                    <a:pt x="16334" y="1476"/>
                  </a:cubicBezTo>
                  <a:cubicBezTo>
                    <a:pt x="16200" y="1333"/>
                    <a:pt x="16074" y="1266"/>
                    <a:pt x="15957" y="1266"/>
                  </a:cubicBezTo>
                  <a:cubicBezTo>
                    <a:pt x="14521" y="1266"/>
                    <a:pt x="14416" y="11328"/>
                    <a:pt x="14416" y="11328"/>
                  </a:cubicBezTo>
                  <a:cubicBezTo>
                    <a:pt x="14416" y="11328"/>
                    <a:pt x="12487" y="985"/>
                    <a:pt x="10083" y="50"/>
                  </a:cubicBezTo>
                  <a:cubicBezTo>
                    <a:pt x="9998" y="17"/>
                    <a:pt x="9922" y="0"/>
                    <a:pt x="9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40" name="Google Shape;4440;p25"/>
          <p:cNvGrpSpPr/>
          <p:nvPr/>
        </p:nvGrpSpPr>
        <p:grpSpPr>
          <a:xfrm flipH="1">
            <a:off x="-994792" y="4309581"/>
            <a:ext cx="1763717" cy="1753343"/>
            <a:chOff x="5201250" y="4287775"/>
            <a:chExt cx="973300" cy="967575"/>
          </a:xfrm>
        </p:grpSpPr>
        <p:sp>
          <p:nvSpPr>
            <p:cNvPr id="4441" name="Google Shape;4441;p25"/>
            <p:cNvSpPr/>
            <p:nvPr/>
          </p:nvSpPr>
          <p:spPr>
            <a:xfrm>
              <a:off x="5201250" y="4287775"/>
              <a:ext cx="973300" cy="967575"/>
            </a:xfrm>
            <a:custGeom>
              <a:avLst/>
              <a:gdLst/>
              <a:ahLst/>
              <a:cxnLst/>
              <a:rect l="l" t="t" r="r" b="b"/>
              <a:pathLst>
                <a:path w="38932" h="38703" extrusionOk="0">
                  <a:moveTo>
                    <a:pt x="19575" y="1"/>
                  </a:moveTo>
                  <a:cubicBezTo>
                    <a:pt x="16490" y="1"/>
                    <a:pt x="13360" y="740"/>
                    <a:pt x="10450" y="2300"/>
                  </a:cubicBezTo>
                  <a:cubicBezTo>
                    <a:pt x="7023" y="4138"/>
                    <a:pt x="4374" y="6861"/>
                    <a:pt x="2634" y="10035"/>
                  </a:cubicBezTo>
                  <a:lnTo>
                    <a:pt x="6876" y="12193"/>
                  </a:lnTo>
                  <a:lnTo>
                    <a:pt x="1928" y="11459"/>
                  </a:lnTo>
                  <a:cubicBezTo>
                    <a:pt x="565" y="14513"/>
                    <a:pt x="0" y="17901"/>
                    <a:pt x="337" y="21278"/>
                  </a:cubicBezTo>
                  <a:lnTo>
                    <a:pt x="5201" y="23752"/>
                  </a:lnTo>
                  <a:lnTo>
                    <a:pt x="600" y="23070"/>
                  </a:lnTo>
                  <a:lnTo>
                    <a:pt x="600" y="23070"/>
                  </a:lnTo>
                  <a:cubicBezTo>
                    <a:pt x="963" y="24919"/>
                    <a:pt x="1603" y="26746"/>
                    <a:pt x="2541" y="28494"/>
                  </a:cubicBezTo>
                  <a:cubicBezTo>
                    <a:pt x="3917" y="31061"/>
                    <a:pt x="5790" y="33190"/>
                    <a:pt x="7976" y="34829"/>
                  </a:cubicBezTo>
                  <a:lnTo>
                    <a:pt x="12236" y="31240"/>
                  </a:lnTo>
                  <a:lnTo>
                    <a:pt x="9441" y="35825"/>
                  </a:lnTo>
                  <a:cubicBezTo>
                    <a:pt x="12493" y="37702"/>
                    <a:pt x="16022" y="38703"/>
                    <a:pt x="19611" y="38703"/>
                  </a:cubicBezTo>
                  <a:cubicBezTo>
                    <a:pt x="20319" y="38703"/>
                    <a:pt x="21030" y="38664"/>
                    <a:pt x="21740" y="38585"/>
                  </a:cubicBezTo>
                  <a:lnTo>
                    <a:pt x="21512" y="34245"/>
                  </a:lnTo>
                  <a:lnTo>
                    <a:pt x="23141" y="38376"/>
                  </a:lnTo>
                  <a:cubicBezTo>
                    <a:pt x="25049" y="38020"/>
                    <a:pt x="26933" y="37369"/>
                    <a:pt x="28734" y="36405"/>
                  </a:cubicBezTo>
                  <a:cubicBezTo>
                    <a:pt x="30535" y="35439"/>
                    <a:pt x="32120" y="34228"/>
                    <a:pt x="33472" y="32837"/>
                  </a:cubicBezTo>
                  <a:lnTo>
                    <a:pt x="30934" y="29195"/>
                  </a:lnTo>
                  <a:lnTo>
                    <a:pt x="34422" y="31785"/>
                  </a:lnTo>
                  <a:cubicBezTo>
                    <a:pt x="37205" y="28464"/>
                    <a:pt x="38780" y="24302"/>
                    <a:pt x="38931" y="20015"/>
                  </a:cubicBezTo>
                  <a:lnTo>
                    <a:pt x="33566" y="19806"/>
                  </a:lnTo>
                  <a:lnTo>
                    <a:pt x="38912" y="18244"/>
                  </a:lnTo>
                  <a:cubicBezTo>
                    <a:pt x="38758" y="15516"/>
                    <a:pt x="38021" y="12777"/>
                    <a:pt x="36645" y="10210"/>
                  </a:cubicBezTo>
                  <a:cubicBezTo>
                    <a:pt x="35708" y="8462"/>
                    <a:pt x="34540" y="6917"/>
                    <a:pt x="33201" y="5593"/>
                  </a:cubicBezTo>
                  <a:lnTo>
                    <a:pt x="31223" y="9802"/>
                  </a:lnTo>
                  <a:lnTo>
                    <a:pt x="31854" y="4381"/>
                  </a:lnTo>
                  <a:cubicBezTo>
                    <a:pt x="29229" y="2232"/>
                    <a:pt x="26095" y="828"/>
                    <a:pt x="22797" y="271"/>
                  </a:cubicBezTo>
                  <a:lnTo>
                    <a:pt x="20669" y="4798"/>
                  </a:lnTo>
                  <a:lnTo>
                    <a:pt x="21219" y="71"/>
                  </a:lnTo>
                  <a:cubicBezTo>
                    <a:pt x="20674" y="24"/>
                    <a:pt x="20125" y="1"/>
                    <a:pt x="19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25"/>
            <p:cNvSpPr/>
            <p:nvPr/>
          </p:nvSpPr>
          <p:spPr>
            <a:xfrm>
              <a:off x="5407600" y="448840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0"/>
                  </a:moveTo>
                  <a:lnTo>
                    <a:pt x="0" y="18"/>
                  </a:lnTo>
                  <a:cubicBezTo>
                    <a:pt x="892" y="1013"/>
                    <a:pt x="1824" y="1969"/>
                    <a:pt x="2752" y="2929"/>
                  </a:cubicBezTo>
                  <a:cubicBezTo>
                    <a:pt x="3684" y="3883"/>
                    <a:pt x="4648" y="4806"/>
                    <a:pt x="5602" y="5740"/>
                  </a:cubicBezTo>
                  <a:lnTo>
                    <a:pt x="8461" y="8543"/>
                  </a:lnTo>
                  <a:lnTo>
                    <a:pt x="11329" y="11336"/>
                  </a:lnTo>
                  <a:lnTo>
                    <a:pt x="11348" y="11319"/>
                  </a:lnTo>
                  <a:lnTo>
                    <a:pt x="8551" y="8453"/>
                  </a:lnTo>
                  <a:lnTo>
                    <a:pt x="5745" y="5597"/>
                  </a:lnTo>
                  <a:cubicBezTo>
                    <a:pt x="4811" y="4643"/>
                    <a:pt x="3888" y="3680"/>
                    <a:pt x="2931" y="2749"/>
                  </a:cubicBezTo>
                  <a:cubicBezTo>
                    <a:pt x="1971" y="1822"/>
                    <a:pt x="1014" y="892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25"/>
            <p:cNvSpPr/>
            <p:nvPr/>
          </p:nvSpPr>
          <p:spPr>
            <a:xfrm>
              <a:off x="5690725" y="4384725"/>
              <a:ext cx="104075" cy="386950"/>
            </a:xfrm>
            <a:custGeom>
              <a:avLst/>
              <a:gdLst/>
              <a:ahLst/>
              <a:cxnLst/>
              <a:rect l="l" t="t" r="r" b="b"/>
              <a:pathLst>
                <a:path w="4163" h="15478" extrusionOk="0">
                  <a:moveTo>
                    <a:pt x="4138" y="0"/>
                  </a:moveTo>
                  <a:cubicBezTo>
                    <a:pt x="3723" y="1271"/>
                    <a:pt x="3361" y="2556"/>
                    <a:pt x="2993" y="3839"/>
                  </a:cubicBezTo>
                  <a:cubicBezTo>
                    <a:pt x="2633" y="5123"/>
                    <a:pt x="2315" y="6420"/>
                    <a:pt x="1984" y="7713"/>
                  </a:cubicBezTo>
                  <a:lnTo>
                    <a:pt x="986" y="11591"/>
                  </a:lnTo>
                  <a:lnTo>
                    <a:pt x="1" y="15471"/>
                  </a:lnTo>
                  <a:lnTo>
                    <a:pt x="26" y="15478"/>
                  </a:lnTo>
                  <a:lnTo>
                    <a:pt x="1109" y="11623"/>
                  </a:lnTo>
                  <a:lnTo>
                    <a:pt x="2180" y="7766"/>
                  </a:lnTo>
                  <a:cubicBezTo>
                    <a:pt x="2539" y="6479"/>
                    <a:pt x="2910" y="5198"/>
                    <a:pt x="3239" y="3904"/>
                  </a:cubicBezTo>
                  <a:cubicBezTo>
                    <a:pt x="3561" y="2610"/>
                    <a:pt x="3888" y="1315"/>
                    <a:pt x="4162" y="8"/>
                  </a:cubicBezTo>
                  <a:lnTo>
                    <a:pt x="41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25"/>
            <p:cNvSpPr/>
            <p:nvPr/>
          </p:nvSpPr>
          <p:spPr>
            <a:xfrm>
              <a:off x="5690975" y="4667450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cubicBezTo>
                    <a:pt x="14158" y="276"/>
                    <a:pt x="12865" y="605"/>
                    <a:pt x="11570" y="927"/>
                  </a:cubicBezTo>
                  <a:cubicBezTo>
                    <a:pt x="10277" y="1258"/>
                    <a:pt x="8995" y="1631"/>
                    <a:pt x="7711" y="1991"/>
                  </a:cubicBezTo>
                  <a:lnTo>
                    <a:pt x="3853" y="3065"/>
                  </a:lnTo>
                  <a:lnTo>
                    <a:pt x="0" y="4152"/>
                  </a:lnTo>
                  <a:lnTo>
                    <a:pt x="7" y="4177"/>
                  </a:lnTo>
                  <a:lnTo>
                    <a:pt x="3887" y="3189"/>
                  </a:lnTo>
                  <a:lnTo>
                    <a:pt x="7762" y="2187"/>
                  </a:lnTo>
                  <a:cubicBezTo>
                    <a:pt x="9055" y="1855"/>
                    <a:pt x="10352" y="1536"/>
                    <a:pt x="11636" y="1174"/>
                  </a:cubicBezTo>
                  <a:cubicBezTo>
                    <a:pt x="12919" y="805"/>
                    <a:pt x="14203" y="442"/>
                    <a:pt x="15473" y="25"/>
                  </a:cubicBez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25"/>
            <p:cNvSpPr/>
            <p:nvPr/>
          </p:nvSpPr>
          <p:spPr>
            <a:xfrm>
              <a:off x="5690825" y="477135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1"/>
                  </a:moveTo>
                  <a:lnTo>
                    <a:pt x="0" y="18"/>
                  </a:lnTo>
                  <a:lnTo>
                    <a:pt x="2797" y="2884"/>
                  </a:lnTo>
                  <a:lnTo>
                    <a:pt x="5602" y="5740"/>
                  </a:lnTo>
                  <a:cubicBezTo>
                    <a:pt x="6536" y="6693"/>
                    <a:pt x="7460" y="7657"/>
                    <a:pt x="8416" y="8588"/>
                  </a:cubicBezTo>
                  <a:cubicBezTo>
                    <a:pt x="9377" y="9514"/>
                    <a:pt x="10334" y="10445"/>
                    <a:pt x="11330" y="11336"/>
                  </a:cubicBezTo>
                  <a:lnTo>
                    <a:pt x="11347" y="11318"/>
                  </a:lnTo>
                  <a:cubicBezTo>
                    <a:pt x="10454" y="10323"/>
                    <a:pt x="9524" y="9367"/>
                    <a:pt x="8596" y="8407"/>
                  </a:cubicBezTo>
                  <a:cubicBezTo>
                    <a:pt x="7664" y="7452"/>
                    <a:pt x="6700" y="6529"/>
                    <a:pt x="5746" y="5596"/>
                  </a:cubicBezTo>
                  <a:lnTo>
                    <a:pt x="2886" y="2794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25"/>
            <p:cNvSpPr/>
            <p:nvPr/>
          </p:nvSpPr>
          <p:spPr>
            <a:xfrm>
              <a:off x="5587325" y="4771475"/>
              <a:ext cx="104050" cy="386975"/>
            </a:xfrm>
            <a:custGeom>
              <a:avLst/>
              <a:gdLst/>
              <a:ahLst/>
              <a:cxnLst/>
              <a:rect l="l" t="t" r="r" b="b"/>
              <a:pathLst>
                <a:path w="4162" h="15479" extrusionOk="0">
                  <a:moveTo>
                    <a:pt x="4137" y="1"/>
                  </a:moveTo>
                  <a:lnTo>
                    <a:pt x="3054" y="3856"/>
                  </a:lnTo>
                  <a:lnTo>
                    <a:pt x="1983" y="7713"/>
                  </a:lnTo>
                  <a:cubicBezTo>
                    <a:pt x="1624" y="8998"/>
                    <a:pt x="1253" y="10281"/>
                    <a:pt x="923" y="11574"/>
                  </a:cubicBezTo>
                  <a:cubicBezTo>
                    <a:pt x="602" y="12869"/>
                    <a:pt x="275" y="14163"/>
                    <a:pt x="0" y="15471"/>
                  </a:cubicBezTo>
                  <a:lnTo>
                    <a:pt x="24" y="15478"/>
                  </a:lnTo>
                  <a:cubicBezTo>
                    <a:pt x="440" y="14208"/>
                    <a:pt x="802" y="12923"/>
                    <a:pt x="1170" y="11640"/>
                  </a:cubicBezTo>
                  <a:cubicBezTo>
                    <a:pt x="1530" y="10356"/>
                    <a:pt x="1848" y="9059"/>
                    <a:pt x="2179" y="7766"/>
                  </a:cubicBezTo>
                  <a:lnTo>
                    <a:pt x="3177" y="3888"/>
                  </a:lnTo>
                  <a:lnTo>
                    <a:pt x="4162" y="8"/>
                  </a:lnTo>
                  <a:lnTo>
                    <a:pt x="4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25"/>
            <p:cNvSpPr/>
            <p:nvPr/>
          </p:nvSpPr>
          <p:spPr>
            <a:xfrm>
              <a:off x="5304325" y="4771275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lnTo>
                    <a:pt x="11586" y="989"/>
                  </a:lnTo>
                  <a:lnTo>
                    <a:pt x="7709" y="1990"/>
                  </a:lnTo>
                  <a:cubicBezTo>
                    <a:pt x="6418" y="2323"/>
                    <a:pt x="5121" y="2642"/>
                    <a:pt x="3837" y="3004"/>
                  </a:cubicBezTo>
                  <a:cubicBezTo>
                    <a:pt x="2554" y="3372"/>
                    <a:pt x="1270" y="3736"/>
                    <a:pt x="0" y="4153"/>
                  </a:cubicBezTo>
                  <a:lnTo>
                    <a:pt x="6" y="4177"/>
                  </a:lnTo>
                  <a:cubicBezTo>
                    <a:pt x="1315" y="3901"/>
                    <a:pt x="2608" y="3573"/>
                    <a:pt x="3903" y="3249"/>
                  </a:cubicBezTo>
                  <a:cubicBezTo>
                    <a:pt x="5196" y="2919"/>
                    <a:pt x="6477" y="2546"/>
                    <a:pt x="7762" y="2187"/>
                  </a:cubicBezTo>
                  <a:lnTo>
                    <a:pt x="11619" y="1111"/>
                  </a:lnTo>
                  <a:lnTo>
                    <a:pt x="15473" y="24"/>
                  </a:ln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25"/>
            <p:cNvSpPr/>
            <p:nvPr/>
          </p:nvSpPr>
          <p:spPr>
            <a:xfrm>
              <a:off x="5391100" y="465582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cubicBezTo>
                    <a:pt x="973" y="477"/>
                    <a:pt x="1967" y="879"/>
                    <a:pt x="2957" y="1286"/>
                  </a:cubicBezTo>
                  <a:cubicBezTo>
                    <a:pt x="3951" y="1685"/>
                    <a:pt x="4961" y="2043"/>
                    <a:pt x="5965" y="2416"/>
                  </a:cubicBezTo>
                  <a:lnTo>
                    <a:pt x="8977" y="3535"/>
                  </a:lnTo>
                  <a:lnTo>
                    <a:pt x="11993" y="4642"/>
                  </a:lnTo>
                  <a:lnTo>
                    <a:pt x="12003" y="4618"/>
                  </a:lnTo>
                  <a:lnTo>
                    <a:pt x="9023" y="3416"/>
                  </a:lnTo>
                  <a:lnTo>
                    <a:pt x="6038" y="2226"/>
                  </a:lnTo>
                  <a:cubicBezTo>
                    <a:pt x="5044" y="1829"/>
                    <a:pt x="4055" y="1417"/>
                    <a:pt x="3048" y="1048"/>
                  </a:cubicBezTo>
                  <a:cubicBezTo>
                    <a:pt x="2041" y="684"/>
                    <a:pt x="1035" y="317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25"/>
            <p:cNvSpPr/>
            <p:nvPr/>
          </p:nvSpPr>
          <p:spPr>
            <a:xfrm>
              <a:off x="5640825" y="4454125"/>
              <a:ext cx="50550" cy="317500"/>
            </a:xfrm>
            <a:custGeom>
              <a:avLst/>
              <a:gdLst/>
              <a:ahLst/>
              <a:cxnLst/>
              <a:rect l="l" t="t" r="r" b="b"/>
              <a:pathLst>
                <a:path w="2022" h="12700" extrusionOk="0">
                  <a:moveTo>
                    <a:pt x="25" y="1"/>
                  </a:moveTo>
                  <a:lnTo>
                    <a:pt x="0" y="4"/>
                  </a:lnTo>
                  <a:cubicBezTo>
                    <a:pt x="94" y="1073"/>
                    <a:pt x="242" y="2134"/>
                    <a:pt x="386" y="3195"/>
                  </a:cubicBezTo>
                  <a:cubicBezTo>
                    <a:pt x="536" y="4257"/>
                    <a:pt x="730" y="5310"/>
                    <a:pt x="910" y="6366"/>
                  </a:cubicBezTo>
                  <a:lnTo>
                    <a:pt x="1448" y="9534"/>
                  </a:lnTo>
                  <a:lnTo>
                    <a:pt x="1997" y="12700"/>
                  </a:lnTo>
                  <a:lnTo>
                    <a:pt x="2022" y="12696"/>
                  </a:lnTo>
                  <a:lnTo>
                    <a:pt x="1573" y="9514"/>
                  </a:lnTo>
                  <a:lnTo>
                    <a:pt x="1111" y="6334"/>
                  </a:lnTo>
                  <a:cubicBezTo>
                    <a:pt x="959" y="5274"/>
                    <a:pt x="821" y="4212"/>
                    <a:pt x="638" y="3156"/>
                  </a:cubicBezTo>
                  <a:cubicBezTo>
                    <a:pt x="448" y="2102"/>
                    <a:pt x="263" y="104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25"/>
            <p:cNvSpPr/>
            <p:nvPr/>
          </p:nvSpPr>
          <p:spPr>
            <a:xfrm>
              <a:off x="5690850" y="4569375"/>
              <a:ext cx="250350" cy="202475"/>
            </a:xfrm>
            <a:custGeom>
              <a:avLst/>
              <a:gdLst/>
              <a:ahLst/>
              <a:cxnLst/>
              <a:rect l="l" t="t" r="r" b="b"/>
              <a:pathLst>
                <a:path w="10014" h="8099" extrusionOk="0">
                  <a:moveTo>
                    <a:pt x="9997" y="1"/>
                  </a:moveTo>
                  <a:cubicBezTo>
                    <a:pt x="9118" y="617"/>
                    <a:pt x="8273" y="1277"/>
                    <a:pt x="7426" y="1931"/>
                  </a:cubicBezTo>
                  <a:cubicBezTo>
                    <a:pt x="6583" y="2591"/>
                    <a:pt x="5767" y="3287"/>
                    <a:pt x="4942" y="3970"/>
                  </a:cubicBezTo>
                  <a:lnTo>
                    <a:pt x="2468" y="6020"/>
                  </a:lnTo>
                  <a:lnTo>
                    <a:pt x="0" y="8078"/>
                  </a:lnTo>
                  <a:lnTo>
                    <a:pt x="17" y="8098"/>
                  </a:lnTo>
                  <a:lnTo>
                    <a:pt x="2547" y="6118"/>
                  </a:lnTo>
                  <a:lnTo>
                    <a:pt x="5071" y="4129"/>
                  </a:lnTo>
                  <a:cubicBezTo>
                    <a:pt x="5912" y="3466"/>
                    <a:pt x="6763" y="2815"/>
                    <a:pt x="7586" y="2129"/>
                  </a:cubicBezTo>
                  <a:cubicBezTo>
                    <a:pt x="8404" y="1438"/>
                    <a:pt x="9225" y="750"/>
                    <a:pt x="10013" y="20"/>
                  </a:cubicBezTo>
                  <a:lnTo>
                    <a:pt x="9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25"/>
            <p:cNvSpPr/>
            <p:nvPr/>
          </p:nvSpPr>
          <p:spPr>
            <a:xfrm>
              <a:off x="5690950" y="477127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lnTo>
                    <a:pt x="2980" y="1227"/>
                  </a:lnTo>
                  <a:lnTo>
                    <a:pt x="5964" y="2416"/>
                  </a:lnTo>
                  <a:cubicBezTo>
                    <a:pt x="6959" y="2814"/>
                    <a:pt x="7948" y="3225"/>
                    <a:pt x="8953" y="3595"/>
                  </a:cubicBezTo>
                  <a:cubicBezTo>
                    <a:pt x="9961" y="3958"/>
                    <a:pt x="10968" y="4326"/>
                    <a:pt x="11993" y="4643"/>
                  </a:cubicBezTo>
                  <a:lnTo>
                    <a:pt x="12003" y="4619"/>
                  </a:lnTo>
                  <a:cubicBezTo>
                    <a:pt x="11029" y="4166"/>
                    <a:pt x="10036" y="3764"/>
                    <a:pt x="9045" y="3357"/>
                  </a:cubicBezTo>
                  <a:cubicBezTo>
                    <a:pt x="8051" y="2956"/>
                    <a:pt x="7042" y="2598"/>
                    <a:pt x="6038" y="2226"/>
                  </a:cubicBezTo>
                  <a:lnTo>
                    <a:pt x="3026" y="110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25"/>
            <p:cNvSpPr/>
            <p:nvPr/>
          </p:nvSpPr>
          <p:spPr>
            <a:xfrm>
              <a:off x="5690725" y="4771500"/>
              <a:ext cx="50575" cy="317525"/>
            </a:xfrm>
            <a:custGeom>
              <a:avLst/>
              <a:gdLst/>
              <a:ahLst/>
              <a:cxnLst/>
              <a:rect l="l" t="t" r="r" b="b"/>
              <a:pathLst>
                <a:path w="2023" h="12701" extrusionOk="0">
                  <a:moveTo>
                    <a:pt x="26" y="1"/>
                  </a:moveTo>
                  <a:lnTo>
                    <a:pt x="1" y="5"/>
                  </a:lnTo>
                  <a:lnTo>
                    <a:pt x="449" y="3187"/>
                  </a:lnTo>
                  <a:lnTo>
                    <a:pt x="912" y="6366"/>
                  </a:lnTo>
                  <a:cubicBezTo>
                    <a:pt x="1064" y="7427"/>
                    <a:pt x="1202" y="8490"/>
                    <a:pt x="1385" y="9545"/>
                  </a:cubicBezTo>
                  <a:cubicBezTo>
                    <a:pt x="1575" y="10600"/>
                    <a:pt x="1759" y="11654"/>
                    <a:pt x="1998" y="12701"/>
                  </a:cubicBezTo>
                  <a:lnTo>
                    <a:pt x="2022" y="12697"/>
                  </a:lnTo>
                  <a:cubicBezTo>
                    <a:pt x="1928" y="11627"/>
                    <a:pt x="1781" y="10567"/>
                    <a:pt x="1636" y="9505"/>
                  </a:cubicBezTo>
                  <a:cubicBezTo>
                    <a:pt x="1487" y="8445"/>
                    <a:pt x="1293" y="7391"/>
                    <a:pt x="1112" y="6335"/>
                  </a:cubicBezTo>
                  <a:lnTo>
                    <a:pt x="575" y="3168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25"/>
            <p:cNvSpPr/>
            <p:nvPr/>
          </p:nvSpPr>
          <p:spPr>
            <a:xfrm>
              <a:off x="5440925" y="4771325"/>
              <a:ext cx="250350" cy="202425"/>
            </a:xfrm>
            <a:custGeom>
              <a:avLst/>
              <a:gdLst/>
              <a:ahLst/>
              <a:cxnLst/>
              <a:rect l="l" t="t" r="r" b="b"/>
              <a:pathLst>
                <a:path w="10014" h="8097" extrusionOk="0">
                  <a:moveTo>
                    <a:pt x="9997" y="0"/>
                  </a:moveTo>
                  <a:lnTo>
                    <a:pt x="7467" y="1980"/>
                  </a:lnTo>
                  <a:lnTo>
                    <a:pt x="4943" y="3970"/>
                  </a:lnTo>
                  <a:cubicBezTo>
                    <a:pt x="4102" y="4632"/>
                    <a:pt x="3250" y="5283"/>
                    <a:pt x="2428" y="5970"/>
                  </a:cubicBezTo>
                  <a:cubicBezTo>
                    <a:pt x="1610" y="6660"/>
                    <a:pt x="789" y="7347"/>
                    <a:pt x="1" y="8077"/>
                  </a:cubicBezTo>
                  <a:lnTo>
                    <a:pt x="17" y="8097"/>
                  </a:lnTo>
                  <a:cubicBezTo>
                    <a:pt x="896" y="7481"/>
                    <a:pt x="1741" y="6822"/>
                    <a:pt x="2588" y="6167"/>
                  </a:cubicBezTo>
                  <a:cubicBezTo>
                    <a:pt x="3431" y="5506"/>
                    <a:pt x="4247" y="4812"/>
                    <a:pt x="5072" y="4128"/>
                  </a:cubicBezTo>
                  <a:lnTo>
                    <a:pt x="7546" y="2079"/>
                  </a:lnTo>
                  <a:lnTo>
                    <a:pt x="10014" y="20"/>
                  </a:lnTo>
                  <a:lnTo>
                    <a:pt x="9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4" name="Google Shape;4454;p25"/>
          <p:cNvSpPr/>
          <p:nvPr/>
        </p:nvSpPr>
        <p:spPr>
          <a:xfrm>
            <a:off x="-950035" y="-1129550"/>
            <a:ext cx="2233500" cy="2307300"/>
          </a:xfrm>
          <a:prstGeom prst="donut">
            <a:avLst>
              <a:gd name="adj" fmla="val 1551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5" name="Google Shape;4455;p25"/>
          <p:cNvSpPr/>
          <p:nvPr/>
        </p:nvSpPr>
        <p:spPr>
          <a:xfrm rot="-3599984">
            <a:off x="8017239" y="-248076"/>
            <a:ext cx="692366" cy="140291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4456" name="Google Shape;4456;p25"/>
          <p:cNvSpPr/>
          <p:nvPr/>
        </p:nvSpPr>
        <p:spPr>
          <a:xfrm>
            <a:off x="8112415" y="419925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4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8" name="Google Shape;4458;p26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4459" name="Google Shape;4459;p26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26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26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26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26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26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26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26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26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26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26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26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26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26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26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26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26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26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26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26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26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26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26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26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26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26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26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26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26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26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26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26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26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26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26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26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26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26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26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26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26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26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26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26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26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26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26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26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26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26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26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26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26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26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26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26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26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26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26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26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26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26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26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26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26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26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26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26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26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26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26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26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26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26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26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26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26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26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26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26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26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26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26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26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26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26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26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26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26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26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26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26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26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26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26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26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26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26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26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26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26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26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26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26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26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26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26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26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26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26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26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26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26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26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26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26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26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26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26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26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26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26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26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26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26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26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26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26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26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26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26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26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26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26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26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26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26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26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26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26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26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26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26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26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26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26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26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26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26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26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26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26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26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26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26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26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26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26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26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26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26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26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26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26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26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26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26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26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26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26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26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26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26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26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26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26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26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26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26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26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39" name="Google Shape;4639;p26"/>
          <p:cNvSpPr txBox="1">
            <a:spLocks noGrp="1"/>
          </p:cNvSpPr>
          <p:nvPr>
            <p:ph type="subTitle" idx="1"/>
          </p:nvPr>
        </p:nvSpPr>
        <p:spPr>
          <a:xfrm>
            <a:off x="882750" y="1663475"/>
            <a:ext cx="3061800" cy="28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0" name="Google Shape;4640;p26"/>
          <p:cNvSpPr txBox="1">
            <a:spLocks noGrp="1"/>
          </p:cNvSpPr>
          <p:nvPr>
            <p:ph type="subTitle" idx="2"/>
          </p:nvPr>
        </p:nvSpPr>
        <p:spPr>
          <a:xfrm>
            <a:off x="5199450" y="1663475"/>
            <a:ext cx="3061800" cy="28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1" name="Google Shape;4641;p26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42" name="Google Shape;4642;p26"/>
          <p:cNvSpPr/>
          <p:nvPr/>
        </p:nvSpPr>
        <p:spPr>
          <a:xfrm>
            <a:off x="-6410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3" name="Google Shape;4643;p26"/>
          <p:cNvSpPr/>
          <p:nvPr/>
        </p:nvSpPr>
        <p:spPr>
          <a:xfrm>
            <a:off x="81626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4" name="Google Shape;4644;p26"/>
          <p:cNvSpPr/>
          <p:nvPr/>
        </p:nvSpPr>
        <p:spPr>
          <a:xfrm rot="-9164282">
            <a:off x="348189" y="1026439"/>
            <a:ext cx="146467" cy="138614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5" name="Google Shape;4645;p26"/>
          <p:cNvSpPr/>
          <p:nvPr/>
        </p:nvSpPr>
        <p:spPr>
          <a:xfrm rot="-450377">
            <a:off x="1120429" y="183229"/>
            <a:ext cx="190993" cy="180694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6" name="Google Shape;4646;p26"/>
          <p:cNvSpPr/>
          <p:nvPr/>
        </p:nvSpPr>
        <p:spPr>
          <a:xfrm rot="9164282" flipH="1">
            <a:off x="8667544" y="1026439"/>
            <a:ext cx="146467" cy="138614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7" name="Google Shape;4647;p26"/>
          <p:cNvSpPr/>
          <p:nvPr/>
        </p:nvSpPr>
        <p:spPr>
          <a:xfrm rot="450377" flipH="1">
            <a:off x="7850778" y="145329"/>
            <a:ext cx="190993" cy="180694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4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9" name="Google Shape;4649;p27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4650" name="Google Shape;4650;p27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27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27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27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27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27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27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27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27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27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27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27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27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27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27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27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27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27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27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27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27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27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27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27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27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27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27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27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27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27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27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27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27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27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27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27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27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27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27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27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27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27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27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27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27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27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27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27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27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27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27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27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27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27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27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27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27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27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27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27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27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27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27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27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27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27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27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27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27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27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27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27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27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27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27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27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27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27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27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27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27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27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27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27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27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27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27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27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27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27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27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27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27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27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27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27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27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27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27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27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27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27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27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27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27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27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27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27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27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27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27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27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27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27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27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27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27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27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27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27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27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27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27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27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27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27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27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27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27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27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27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27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27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27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27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27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27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27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27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27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27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27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27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27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27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27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27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27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27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27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27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27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27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27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27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27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27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27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27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27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27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27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27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27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27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27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27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27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27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27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27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27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27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27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27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27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27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27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27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27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30" name="Google Shape;4830;p27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31" name="Google Shape;4831;p27"/>
          <p:cNvSpPr txBox="1">
            <a:spLocks noGrp="1"/>
          </p:cNvSpPr>
          <p:nvPr>
            <p:ph type="subTitle" idx="1"/>
          </p:nvPr>
        </p:nvSpPr>
        <p:spPr>
          <a:xfrm>
            <a:off x="1530375" y="3543625"/>
            <a:ext cx="2448900" cy="4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832" name="Google Shape;4832;p27"/>
          <p:cNvSpPr txBox="1">
            <a:spLocks noGrp="1"/>
          </p:cNvSpPr>
          <p:nvPr>
            <p:ph type="subTitle" idx="2"/>
          </p:nvPr>
        </p:nvSpPr>
        <p:spPr>
          <a:xfrm>
            <a:off x="5164728" y="3543625"/>
            <a:ext cx="2448900" cy="4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833" name="Google Shape;4833;p27"/>
          <p:cNvSpPr txBox="1">
            <a:spLocks noGrp="1"/>
          </p:cNvSpPr>
          <p:nvPr>
            <p:ph type="subTitle" idx="3"/>
          </p:nvPr>
        </p:nvSpPr>
        <p:spPr>
          <a:xfrm>
            <a:off x="1530367" y="3972500"/>
            <a:ext cx="2448900" cy="6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4" name="Google Shape;4834;p27"/>
          <p:cNvSpPr txBox="1">
            <a:spLocks noGrp="1"/>
          </p:cNvSpPr>
          <p:nvPr>
            <p:ph type="subTitle" idx="4"/>
          </p:nvPr>
        </p:nvSpPr>
        <p:spPr>
          <a:xfrm>
            <a:off x="5164733" y="3972500"/>
            <a:ext cx="2448900" cy="6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5" name="Google Shape;4835;p27"/>
          <p:cNvSpPr/>
          <p:nvPr/>
        </p:nvSpPr>
        <p:spPr>
          <a:xfrm rot="10800000">
            <a:off x="6819909" y="-27818"/>
            <a:ext cx="2324091" cy="1016143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6" name="Google Shape;4836;p27"/>
          <p:cNvSpPr/>
          <p:nvPr/>
        </p:nvSpPr>
        <p:spPr>
          <a:xfrm rot="10800000" flipH="1">
            <a:off x="0" y="-26991"/>
            <a:ext cx="2286086" cy="1015690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7" name="Google Shape;4837;p27"/>
          <p:cNvSpPr/>
          <p:nvPr/>
        </p:nvSpPr>
        <p:spPr>
          <a:xfrm>
            <a:off x="-896874" y="4071000"/>
            <a:ext cx="2058300" cy="2058300"/>
          </a:xfrm>
          <a:prstGeom prst="donut">
            <a:avLst>
              <a:gd name="adj" fmla="val 155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8" name="Google Shape;4838;p27"/>
          <p:cNvSpPr/>
          <p:nvPr/>
        </p:nvSpPr>
        <p:spPr>
          <a:xfrm>
            <a:off x="7971774" y="4071000"/>
            <a:ext cx="2069100" cy="2069100"/>
          </a:xfrm>
          <a:prstGeom prst="donut">
            <a:avLst>
              <a:gd name="adj" fmla="val 1551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39" name="Google Shape;4839;p27"/>
          <p:cNvGrpSpPr/>
          <p:nvPr/>
        </p:nvGrpSpPr>
        <p:grpSpPr>
          <a:xfrm>
            <a:off x="491425" y="3649312"/>
            <a:ext cx="8195195" cy="321766"/>
            <a:chOff x="491425" y="3649312"/>
            <a:chExt cx="8195195" cy="321766"/>
          </a:xfrm>
        </p:grpSpPr>
        <p:sp>
          <p:nvSpPr>
            <p:cNvPr id="4840" name="Google Shape;4840;p27"/>
            <p:cNvSpPr/>
            <p:nvPr/>
          </p:nvSpPr>
          <p:spPr>
            <a:xfrm rot="-9164145">
              <a:off x="517288" y="3753819"/>
              <a:ext cx="160402" cy="151813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27"/>
            <p:cNvSpPr/>
            <p:nvPr/>
          </p:nvSpPr>
          <p:spPr>
            <a:xfrm rot="1489039" flipH="1">
              <a:off x="8396635" y="3691117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5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5" name="Google Shape;5225;p30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5226" name="Google Shape;5226;p30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30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30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30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30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30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30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30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30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30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30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30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30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30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30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30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30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30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30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30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30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247;p30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8" name="Google Shape;5248;p30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249;p30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30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5251;p30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30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30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30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30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30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30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30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30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30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30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30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30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30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30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30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30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30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30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30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30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30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30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30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30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30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30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30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30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30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30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30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30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30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30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30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30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30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30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30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30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30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30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30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30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30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30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30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30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30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30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30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30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30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30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30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30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30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30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30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30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30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30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30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30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30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30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30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30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30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30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30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30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30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30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30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30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30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30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330;p30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331;p30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30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333;p30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4" name="Google Shape;5334;p30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5" name="Google Shape;5335;p30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6" name="Google Shape;5336;p30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7" name="Google Shape;5337;p30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30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30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30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1" name="Google Shape;5341;p30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2" name="Google Shape;5342;p30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30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30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30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30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30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30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30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30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30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30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30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30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30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30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30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30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359;p30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360;p30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1" name="Google Shape;5361;p30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362;p30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30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30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30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30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30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30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30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30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30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30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30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30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30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30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30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30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30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30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30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30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30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30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30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30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30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30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30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30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30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30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30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30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30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30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30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30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30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30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30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30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30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30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30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06" name="Google Shape;5406;p3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407" name="Google Shape;5407;p30"/>
          <p:cNvSpPr txBox="1">
            <a:spLocks noGrp="1"/>
          </p:cNvSpPr>
          <p:nvPr>
            <p:ph type="subTitle" idx="1"/>
          </p:nvPr>
        </p:nvSpPr>
        <p:spPr>
          <a:xfrm>
            <a:off x="715104" y="2915698"/>
            <a:ext cx="2389800" cy="5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408" name="Google Shape;5408;p30"/>
          <p:cNvSpPr txBox="1">
            <a:spLocks noGrp="1"/>
          </p:cNvSpPr>
          <p:nvPr>
            <p:ph type="subTitle" idx="2"/>
          </p:nvPr>
        </p:nvSpPr>
        <p:spPr>
          <a:xfrm>
            <a:off x="3377100" y="2915698"/>
            <a:ext cx="2389800" cy="5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409" name="Google Shape;5409;p30"/>
          <p:cNvSpPr txBox="1">
            <a:spLocks noGrp="1"/>
          </p:cNvSpPr>
          <p:nvPr>
            <p:ph type="subTitle" idx="3"/>
          </p:nvPr>
        </p:nvSpPr>
        <p:spPr>
          <a:xfrm>
            <a:off x="715104" y="3412451"/>
            <a:ext cx="2389800" cy="7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0" name="Google Shape;5410;p30"/>
          <p:cNvSpPr txBox="1">
            <a:spLocks noGrp="1"/>
          </p:cNvSpPr>
          <p:nvPr>
            <p:ph type="subTitle" idx="4"/>
          </p:nvPr>
        </p:nvSpPr>
        <p:spPr>
          <a:xfrm>
            <a:off x="3377100" y="3412451"/>
            <a:ext cx="2389800" cy="7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1" name="Google Shape;5411;p30"/>
          <p:cNvSpPr txBox="1">
            <a:spLocks noGrp="1"/>
          </p:cNvSpPr>
          <p:nvPr>
            <p:ph type="subTitle" idx="5"/>
          </p:nvPr>
        </p:nvSpPr>
        <p:spPr>
          <a:xfrm>
            <a:off x="6039100" y="2915698"/>
            <a:ext cx="2389800" cy="5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412" name="Google Shape;5412;p30"/>
          <p:cNvSpPr txBox="1">
            <a:spLocks noGrp="1"/>
          </p:cNvSpPr>
          <p:nvPr>
            <p:ph type="subTitle" idx="6"/>
          </p:nvPr>
        </p:nvSpPr>
        <p:spPr>
          <a:xfrm>
            <a:off x="6039100" y="3412451"/>
            <a:ext cx="2389800" cy="7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3" name="Google Shape;5413;p30"/>
          <p:cNvSpPr/>
          <p:nvPr/>
        </p:nvSpPr>
        <p:spPr>
          <a:xfrm rot="10800000">
            <a:off x="6953447" y="13"/>
            <a:ext cx="2190553" cy="834661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4" name="Google Shape;5414;p30"/>
          <p:cNvSpPr/>
          <p:nvPr/>
        </p:nvSpPr>
        <p:spPr>
          <a:xfrm rot="10800000" flipH="1">
            <a:off x="-3" y="-27487"/>
            <a:ext cx="2190553" cy="834661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5" name="Google Shape;5415;p30"/>
          <p:cNvSpPr/>
          <p:nvPr/>
        </p:nvSpPr>
        <p:spPr>
          <a:xfrm rot="-7733142">
            <a:off x="8366331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6" name="Google Shape;5416;p30"/>
          <p:cNvSpPr/>
          <p:nvPr/>
        </p:nvSpPr>
        <p:spPr>
          <a:xfrm rot="7733142" flipH="1">
            <a:off x="153256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7" name="Google Shape;5417;p30"/>
          <p:cNvSpPr/>
          <p:nvPr/>
        </p:nvSpPr>
        <p:spPr>
          <a:xfrm rot="-900121">
            <a:off x="540436" y="912493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8" name="Google Shape;5418;p30"/>
          <p:cNvSpPr/>
          <p:nvPr/>
        </p:nvSpPr>
        <p:spPr>
          <a:xfrm rot="900121" flipH="1">
            <a:off x="8438275" y="918943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6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0" name="Google Shape;6400;p36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6401" name="Google Shape;6401;p36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36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36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36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36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36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36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36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36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36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36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36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36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36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36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36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36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36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36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36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36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36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36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36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36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36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36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36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36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36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36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36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36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36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36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36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36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36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36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36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36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36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36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36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36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36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36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36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36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36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36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36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36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36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36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36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36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36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36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36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36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36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36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36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36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36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36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36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36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36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36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36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36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36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36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36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36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36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36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36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36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36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36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36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36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36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36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36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36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36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36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36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36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36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36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36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36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36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36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36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36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36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36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36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36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36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36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36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36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36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36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36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36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36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36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36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36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36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36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36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36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36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36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36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36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36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36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36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36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36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36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36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36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36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36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36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36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36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36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36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36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36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36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36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36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36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36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36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36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36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36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36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36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36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36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36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36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36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36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36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36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36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36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36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36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36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36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36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36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36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36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36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36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36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36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36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36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36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36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36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81" name="Google Shape;6581;p36"/>
          <p:cNvSpPr txBox="1">
            <a:spLocks noGrp="1"/>
          </p:cNvSpPr>
          <p:nvPr>
            <p:ph type="ctrTitle"/>
          </p:nvPr>
        </p:nvSpPr>
        <p:spPr>
          <a:xfrm flipH="1">
            <a:off x="4367149" y="535000"/>
            <a:ext cx="4056900" cy="10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582" name="Google Shape;6582;p36"/>
          <p:cNvSpPr txBox="1">
            <a:spLocks noGrp="1"/>
          </p:cNvSpPr>
          <p:nvPr>
            <p:ph type="subTitle" idx="1"/>
          </p:nvPr>
        </p:nvSpPr>
        <p:spPr>
          <a:xfrm flipH="1">
            <a:off x="4362175" y="1570000"/>
            <a:ext cx="40665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583" name="Google Shape;6583;p36"/>
          <p:cNvSpPr txBox="1"/>
          <p:nvPr/>
        </p:nvSpPr>
        <p:spPr>
          <a:xfrm flipH="1">
            <a:off x="4362174" y="3841525"/>
            <a:ext cx="4066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rPr>
              <a:t>CREDITS: This presentation template was created by </a:t>
            </a:r>
            <a:r>
              <a:rPr lang="en" sz="1000" b="1">
                <a:solidFill>
                  <a:schemeClr val="accent5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rPr>
              <a:t>, including icons by </a:t>
            </a:r>
            <a:r>
              <a:rPr lang="en" sz="1000" b="1">
                <a:solidFill>
                  <a:schemeClr val="accent5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 b="1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rPr>
              <a:t> </a:t>
            </a:r>
            <a:r>
              <a:rPr lang="en" sz="1000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rPr>
              <a:t>and infographics &amp; images by </a:t>
            </a:r>
            <a:r>
              <a:rPr lang="en" sz="1000" b="1">
                <a:solidFill>
                  <a:schemeClr val="accent5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accent5"/>
              </a:solidFill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6584" name="Google Shape;6584;p36"/>
          <p:cNvSpPr/>
          <p:nvPr/>
        </p:nvSpPr>
        <p:spPr>
          <a:xfrm>
            <a:off x="-46025" y="3560100"/>
            <a:ext cx="4256213" cy="1662268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5" name="Google Shape;6585;p36"/>
          <p:cNvSpPr/>
          <p:nvPr/>
        </p:nvSpPr>
        <p:spPr>
          <a:xfrm>
            <a:off x="-873824" y="-1053350"/>
            <a:ext cx="2445600" cy="2526300"/>
          </a:xfrm>
          <a:prstGeom prst="donut">
            <a:avLst>
              <a:gd name="adj" fmla="val 155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6" name="Google Shape;6586;p36"/>
          <p:cNvSpPr/>
          <p:nvPr/>
        </p:nvSpPr>
        <p:spPr>
          <a:xfrm>
            <a:off x="8315060" y="-7742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8" name="Google Shape;828;p6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829" name="Google Shape;829;p6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6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6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6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6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6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6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6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6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6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6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6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6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6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6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6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6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6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6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6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6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6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6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6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6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6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6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6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6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6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6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6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6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6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6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6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6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6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6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6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6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6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6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6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6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6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6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6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6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6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6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6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6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6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6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6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6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6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6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6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6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6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6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6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6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6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6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6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6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6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6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6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6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6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6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6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6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6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6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6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6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6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6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6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6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6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6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6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6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6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6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6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6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6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6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6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6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6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6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6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6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6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6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6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6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6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6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6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6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6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6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6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6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6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6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6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6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6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6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6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6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6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6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6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6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6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6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6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6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6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6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6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6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6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6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6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6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6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6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6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6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6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6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6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6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6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6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6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6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6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6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6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6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6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6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9" name="Google Shape;1009;p6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0" name="Google Shape;1010;p6"/>
          <p:cNvSpPr/>
          <p:nvPr/>
        </p:nvSpPr>
        <p:spPr>
          <a:xfrm>
            <a:off x="-6410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6"/>
          <p:cNvSpPr/>
          <p:nvPr/>
        </p:nvSpPr>
        <p:spPr>
          <a:xfrm rot="-3599984">
            <a:off x="8017239" y="-248076"/>
            <a:ext cx="692366" cy="140291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012" name="Google Shape;1012;p6"/>
          <p:cNvSpPr/>
          <p:nvPr/>
        </p:nvSpPr>
        <p:spPr>
          <a:xfrm rot="-9164282">
            <a:off x="8420364" y="4755289"/>
            <a:ext cx="146467" cy="138614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6"/>
          <p:cNvSpPr/>
          <p:nvPr/>
        </p:nvSpPr>
        <p:spPr>
          <a:xfrm rot="-450377">
            <a:off x="8706829" y="4493179"/>
            <a:ext cx="190993" cy="180694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6"/>
          <p:cNvSpPr/>
          <p:nvPr/>
        </p:nvSpPr>
        <p:spPr>
          <a:xfrm rot="-10659734">
            <a:off x="8744413" y="4875415"/>
            <a:ext cx="115832" cy="109630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6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88" name="Google Shape;6588;p37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6589" name="Google Shape;6589;p37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37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37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37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37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37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37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37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37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37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37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37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37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37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37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37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37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37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37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37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37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37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37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37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37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37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37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37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37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37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37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37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37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37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37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37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37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37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37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37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37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37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37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37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37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37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37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37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37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37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37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37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37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37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37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37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37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37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37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37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37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37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37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37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37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37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37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37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37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37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37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37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37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37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37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37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37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37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37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37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37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37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37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37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37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37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37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37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37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37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37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37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37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37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37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37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37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37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37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37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37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37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37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37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37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37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37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37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37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37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37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37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37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37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37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37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37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37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37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37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37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37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37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37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37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37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37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37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37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37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37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37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37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37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37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37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37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37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37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37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37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37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37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37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37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37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37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37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37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37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37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37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37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37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37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37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37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37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37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37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37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37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37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37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37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37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37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37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37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37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37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37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37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37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37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37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37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37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37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37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69" name="Google Shape;6769;p37"/>
          <p:cNvSpPr/>
          <p:nvPr/>
        </p:nvSpPr>
        <p:spPr>
          <a:xfrm rot="10800000">
            <a:off x="7305772" y="14"/>
            <a:ext cx="1838229" cy="834661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0" name="Google Shape;6770;p37"/>
          <p:cNvSpPr/>
          <p:nvPr/>
        </p:nvSpPr>
        <p:spPr>
          <a:xfrm rot="10800000" flipH="1">
            <a:off x="0" y="14"/>
            <a:ext cx="1838378" cy="834661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1" name="Google Shape;6771;p37"/>
          <p:cNvSpPr/>
          <p:nvPr/>
        </p:nvSpPr>
        <p:spPr>
          <a:xfrm rot="-7733142">
            <a:off x="8366331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2" name="Google Shape;6772;p37"/>
          <p:cNvSpPr/>
          <p:nvPr/>
        </p:nvSpPr>
        <p:spPr>
          <a:xfrm rot="7733142" flipH="1">
            <a:off x="153256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73" name="Google Shape;6773;p37"/>
          <p:cNvGrpSpPr/>
          <p:nvPr/>
        </p:nvGrpSpPr>
        <p:grpSpPr>
          <a:xfrm>
            <a:off x="349711" y="702312"/>
            <a:ext cx="8444577" cy="492137"/>
            <a:chOff x="349711" y="702312"/>
            <a:chExt cx="8444577" cy="492137"/>
          </a:xfrm>
        </p:grpSpPr>
        <p:sp>
          <p:nvSpPr>
            <p:cNvPr id="6774" name="Google Shape;6774;p37"/>
            <p:cNvSpPr/>
            <p:nvPr/>
          </p:nvSpPr>
          <p:spPr>
            <a:xfrm rot="-900121">
              <a:off x="367131" y="1019355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37"/>
            <p:cNvSpPr/>
            <p:nvPr/>
          </p:nvSpPr>
          <p:spPr>
            <a:xfrm rot="-9164054">
              <a:off x="811790" y="742829"/>
              <a:ext cx="229572" cy="217291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37"/>
            <p:cNvSpPr/>
            <p:nvPr/>
          </p:nvSpPr>
          <p:spPr>
            <a:xfrm rot="900121" flipH="1">
              <a:off x="8611579" y="1019355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37"/>
            <p:cNvSpPr/>
            <p:nvPr/>
          </p:nvSpPr>
          <p:spPr>
            <a:xfrm rot="9164054" flipH="1">
              <a:off x="8102638" y="742829"/>
              <a:ext cx="229572" cy="217291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6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79" name="Google Shape;6779;p38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6780" name="Google Shape;6780;p38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38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38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38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38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38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38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38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38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38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38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38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38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38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38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38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38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38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38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38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38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38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38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38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38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38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38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38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38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38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38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38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38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38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38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38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38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38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38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38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38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38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38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38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38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38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38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38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38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38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38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38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38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38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38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38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38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38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38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38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38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38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38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38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38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38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38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38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38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38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38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38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38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38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38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38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38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38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38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38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38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38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38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38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38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38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38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38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38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38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38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38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38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38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38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38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38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38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38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38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38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38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38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38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38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38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38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38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38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38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38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38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38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38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38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38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38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38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38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38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38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38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38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38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38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38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38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38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38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38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38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38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38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38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38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38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38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38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38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38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38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38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38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38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38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38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38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38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38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38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38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38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38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38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38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38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38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38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38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38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38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38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38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38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38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38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38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38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38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38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38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38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38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38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38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38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38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38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38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38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60" name="Google Shape;6960;p38"/>
          <p:cNvSpPr/>
          <p:nvPr/>
        </p:nvSpPr>
        <p:spPr>
          <a:xfrm rot="3599984" flipH="1">
            <a:off x="402930" y="-171876"/>
            <a:ext cx="692366" cy="140291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6961" name="Google Shape;6961;p38"/>
          <p:cNvSpPr/>
          <p:nvPr/>
        </p:nvSpPr>
        <p:spPr>
          <a:xfrm rot="900121" flipH="1">
            <a:off x="8333751" y="100940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2" name="Google Shape;6962;p38"/>
          <p:cNvSpPr/>
          <p:nvPr/>
        </p:nvSpPr>
        <p:spPr>
          <a:xfrm rot="9164054" flipH="1">
            <a:off x="7947972" y="651717"/>
            <a:ext cx="229572" cy="21729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3" name="Google Shape;6963;p38"/>
          <p:cNvSpPr/>
          <p:nvPr/>
        </p:nvSpPr>
        <p:spPr>
          <a:xfrm rot="9164282" flipH="1">
            <a:off x="545704" y="4755289"/>
            <a:ext cx="146467" cy="138614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4" name="Google Shape;6964;p38"/>
          <p:cNvSpPr/>
          <p:nvPr/>
        </p:nvSpPr>
        <p:spPr>
          <a:xfrm rot="450377" flipH="1">
            <a:off x="214713" y="4493179"/>
            <a:ext cx="190993" cy="180694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5" name="Google Shape;6965;p38"/>
          <p:cNvSpPr/>
          <p:nvPr/>
        </p:nvSpPr>
        <p:spPr>
          <a:xfrm rot="10659734" flipH="1">
            <a:off x="252289" y="4875415"/>
            <a:ext cx="115832" cy="109630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6" name="Google Shape;6966;p38"/>
          <p:cNvSpPr/>
          <p:nvPr/>
        </p:nvSpPr>
        <p:spPr>
          <a:xfrm>
            <a:off x="81626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6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8" name="Google Shape;6968;p39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6969" name="Google Shape;6969;p39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39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39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39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39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39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39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39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39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39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39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39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39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39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39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39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39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39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39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39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39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39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39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39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39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39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39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39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39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39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39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39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39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39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39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4" name="Google Shape;7004;p39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39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39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39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39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39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39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39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39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39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39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39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39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39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39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39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39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39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39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39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39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39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39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39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39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39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39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39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39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39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39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39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39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39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39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39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39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1" name="Google Shape;7041;p39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2" name="Google Shape;7042;p39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39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39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39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39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39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39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39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39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39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39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39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39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39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39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39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39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39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39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39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39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39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39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39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39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39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39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39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39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39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39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3" name="Google Shape;7073;p39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4" name="Google Shape;7074;p39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39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39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39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39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39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39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39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39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39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39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39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39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39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39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39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39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39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39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39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39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39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39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39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39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39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39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39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39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39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39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39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39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39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39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39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39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39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39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39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39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39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39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39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39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39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39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39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39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39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39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39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39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39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8" name="Google Shape;7128;p39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9" name="Google Shape;7129;p39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39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39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39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39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39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39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39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39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39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39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39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39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39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3" name="Google Shape;7143;p39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4" name="Google Shape;7144;p39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39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39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39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8" name="Google Shape;7148;p39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49" name="Google Shape;7149;p39"/>
          <p:cNvSpPr/>
          <p:nvPr/>
        </p:nvSpPr>
        <p:spPr>
          <a:xfrm rot="-3599984">
            <a:off x="8048704" y="-171876"/>
            <a:ext cx="692366" cy="140291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7150" name="Google Shape;7150;p39"/>
          <p:cNvSpPr/>
          <p:nvPr/>
        </p:nvSpPr>
        <p:spPr>
          <a:xfrm rot="-900121">
            <a:off x="644960" y="100940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1" name="Google Shape;7151;p39"/>
          <p:cNvSpPr/>
          <p:nvPr/>
        </p:nvSpPr>
        <p:spPr>
          <a:xfrm rot="-9164054">
            <a:off x="966456" y="651717"/>
            <a:ext cx="229572" cy="21729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2" name="Google Shape;7152;p39"/>
          <p:cNvSpPr/>
          <p:nvPr/>
        </p:nvSpPr>
        <p:spPr>
          <a:xfrm rot="-9164282">
            <a:off x="8451829" y="4755289"/>
            <a:ext cx="146467" cy="138614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3" name="Google Shape;7153;p39"/>
          <p:cNvSpPr/>
          <p:nvPr/>
        </p:nvSpPr>
        <p:spPr>
          <a:xfrm rot="-450377">
            <a:off x="8738294" y="4493179"/>
            <a:ext cx="190993" cy="180694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4" name="Google Shape;7154;p39"/>
          <p:cNvSpPr/>
          <p:nvPr/>
        </p:nvSpPr>
        <p:spPr>
          <a:xfrm rot="-10659734">
            <a:off x="8775879" y="4875415"/>
            <a:ext cx="115832" cy="109630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5" name="Google Shape;7155;p39"/>
          <p:cNvSpPr/>
          <p:nvPr/>
        </p:nvSpPr>
        <p:spPr>
          <a:xfrm flipH="1">
            <a:off x="-6410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_1">
    <p:spTree>
      <p:nvGrpSpPr>
        <p:cNvPr id="1" name="Shape 7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57" name="Google Shape;7157;p40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7158" name="Google Shape;7158;p40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9" name="Google Shape;7159;p40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40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40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40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3" name="Google Shape;7163;p40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40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40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40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40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40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7169;p40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0" name="Google Shape;7170;p40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1" name="Google Shape;7171;p40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40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3" name="Google Shape;7173;p40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4" name="Google Shape;7174;p40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7175;p40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40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7177;p40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7178;p40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40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40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1" name="Google Shape;7181;p40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2" name="Google Shape;7182;p40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7183;p40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40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40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40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40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40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40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40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40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40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40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40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40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40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40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40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40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40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40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40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40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40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40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40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40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40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40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40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40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40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40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40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40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40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40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40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40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40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40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40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40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40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40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40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40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40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40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40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40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40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40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40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40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40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40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40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40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40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40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40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40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40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40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40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40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40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40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40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40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40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40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40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40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40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40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40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40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40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40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40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40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40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40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40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40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40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40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40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40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40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40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40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40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40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40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40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40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40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40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40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40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40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40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40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40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40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40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40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40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40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40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40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40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40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40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40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40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40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40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40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40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40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40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40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40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40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40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40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40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40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40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40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40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40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40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40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40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40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40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40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40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40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40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40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40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40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9" name="Google Shape;7329;p40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40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40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40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40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40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5" name="Google Shape;7335;p40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6" name="Google Shape;7336;p40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40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38" name="Google Shape;7338;p40"/>
          <p:cNvSpPr/>
          <p:nvPr/>
        </p:nvSpPr>
        <p:spPr>
          <a:xfrm>
            <a:off x="-6410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9" name="Google Shape;7339;p40"/>
          <p:cNvSpPr/>
          <p:nvPr/>
        </p:nvSpPr>
        <p:spPr>
          <a:xfrm>
            <a:off x="81626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0" name="Google Shape;7340;p40"/>
          <p:cNvSpPr/>
          <p:nvPr/>
        </p:nvSpPr>
        <p:spPr>
          <a:xfrm rot="-900121">
            <a:off x="551020" y="97915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1" name="Google Shape;7341;p40"/>
          <p:cNvSpPr/>
          <p:nvPr/>
        </p:nvSpPr>
        <p:spPr>
          <a:xfrm rot="-9164132">
            <a:off x="913514" y="718127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2" name="Google Shape;7342;p40"/>
          <p:cNvSpPr/>
          <p:nvPr/>
        </p:nvSpPr>
        <p:spPr>
          <a:xfrm rot="4042098">
            <a:off x="7867313" y="350460"/>
            <a:ext cx="165294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3" name="Google Shape;7343;p40"/>
          <p:cNvSpPr/>
          <p:nvPr/>
        </p:nvSpPr>
        <p:spPr>
          <a:xfrm rot="-4222009">
            <a:off x="8109146" y="684402"/>
            <a:ext cx="115828" cy="109626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4" name="Google Shape;7344;p40"/>
          <p:cNvSpPr/>
          <p:nvPr/>
        </p:nvSpPr>
        <p:spPr>
          <a:xfrm rot="-7733142">
            <a:off x="8366331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5" name="Google Shape;7345;p40"/>
          <p:cNvSpPr/>
          <p:nvPr/>
        </p:nvSpPr>
        <p:spPr>
          <a:xfrm rot="7733142" flipH="1">
            <a:off x="153256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1_1_1_1_1">
    <p:spTree>
      <p:nvGrpSpPr>
        <p:cNvPr id="1" name="Shape 7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47" name="Google Shape;7347;p41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7348" name="Google Shape;7348;p41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41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41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41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41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41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41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41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41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41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41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41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41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41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41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3" name="Google Shape;7363;p41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4" name="Google Shape;7364;p41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41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41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41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41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41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41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41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41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41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41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41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41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41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41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41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41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41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41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41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41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41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41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41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41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41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41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41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41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41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41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41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41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41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41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41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41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41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41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41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41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41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41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41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41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9" name="Google Shape;7409;p41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0" name="Google Shape;7410;p41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41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41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41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41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5" name="Google Shape;7415;p41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6" name="Google Shape;7416;p41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41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41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41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41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41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41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41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41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41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41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41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41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41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41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41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41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41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41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41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41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41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41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41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41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41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41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41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41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41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41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41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41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41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41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41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41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3" name="Google Shape;7453;p41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4" name="Google Shape;7454;p41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41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41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41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41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41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41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41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41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41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41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41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41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41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41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41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41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41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41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41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41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41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41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41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41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41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41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41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41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41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41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41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41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41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41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41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41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41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41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41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41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41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41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41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41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41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41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41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41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41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41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41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41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41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41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41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41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41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41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41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41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5" name="Google Shape;7515;p41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6" name="Google Shape;7516;p41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41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41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9" name="Google Shape;7519;p41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0" name="Google Shape;7520;p41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1" name="Google Shape;7521;p41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2" name="Google Shape;7522;p41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41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4" name="Google Shape;7524;p41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5" name="Google Shape;7525;p41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6" name="Google Shape;7526;p41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7" name="Google Shape;7527;p41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28" name="Google Shape;7528;p41"/>
          <p:cNvSpPr/>
          <p:nvPr/>
        </p:nvSpPr>
        <p:spPr>
          <a:xfrm>
            <a:off x="-635642" y="-615687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29" name="Google Shape;7529;p41"/>
          <p:cNvGrpSpPr/>
          <p:nvPr/>
        </p:nvGrpSpPr>
        <p:grpSpPr>
          <a:xfrm rot="-694416" flipH="1">
            <a:off x="-103124" y="3416917"/>
            <a:ext cx="1831843" cy="2188191"/>
            <a:chOff x="5303041" y="2966704"/>
            <a:chExt cx="1791016" cy="2139421"/>
          </a:xfrm>
        </p:grpSpPr>
        <p:sp>
          <p:nvSpPr>
            <p:cNvPr id="7530" name="Google Shape;7530;p41"/>
            <p:cNvSpPr/>
            <p:nvPr/>
          </p:nvSpPr>
          <p:spPr>
            <a:xfrm rot="-1141273">
              <a:off x="5400314" y="4157921"/>
              <a:ext cx="1128012" cy="785842"/>
            </a:xfrm>
            <a:custGeom>
              <a:avLst/>
              <a:gdLst/>
              <a:ahLst/>
              <a:cxnLst/>
              <a:rect l="l" t="t" r="r" b="b"/>
              <a:pathLst>
                <a:path w="17401" h="12122" extrusionOk="0">
                  <a:moveTo>
                    <a:pt x="7949" y="1462"/>
                  </a:moveTo>
                  <a:cubicBezTo>
                    <a:pt x="8221" y="1462"/>
                    <a:pt x="8859" y="1999"/>
                    <a:pt x="8658" y="2195"/>
                  </a:cubicBezTo>
                  <a:cubicBezTo>
                    <a:pt x="8627" y="2226"/>
                    <a:pt x="8586" y="2239"/>
                    <a:pt x="8540" y="2239"/>
                  </a:cubicBezTo>
                  <a:cubicBezTo>
                    <a:pt x="8247" y="2239"/>
                    <a:pt x="7727" y="1685"/>
                    <a:pt x="7853" y="1504"/>
                  </a:cubicBezTo>
                  <a:cubicBezTo>
                    <a:pt x="7873" y="1475"/>
                    <a:pt x="7907" y="1462"/>
                    <a:pt x="7949" y="1462"/>
                  </a:cubicBezTo>
                  <a:close/>
                  <a:moveTo>
                    <a:pt x="11848" y="4952"/>
                  </a:moveTo>
                  <a:cubicBezTo>
                    <a:pt x="12404" y="4952"/>
                    <a:pt x="13620" y="6358"/>
                    <a:pt x="13072" y="6682"/>
                  </a:cubicBezTo>
                  <a:cubicBezTo>
                    <a:pt x="13013" y="6717"/>
                    <a:pt x="12950" y="6732"/>
                    <a:pt x="12883" y="6732"/>
                  </a:cubicBezTo>
                  <a:cubicBezTo>
                    <a:pt x="12252" y="6732"/>
                    <a:pt x="11321" y="5328"/>
                    <a:pt x="11694" y="5005"/>
                  </a:cubicBezTo>
                  <a:cubicBezTo>
                    <a:pt x="11736" y="4968"/>
                    <a:pt x="11788" y="4952"/>
                    <a:pt x="11848" y="4952"/>
                  </a:cubicBezTo>
                  <a:close/>
                  <a:moveTo>
                    <a:pt x="5210" y="5278"/>
                  </a:moveTo>
                  <a:cubicBezTo>
                    <a:pt x="6054" y="5278"/>
                    <a:pt x="7590" y="5914"/>
                    <a:pt x="7435" y="6543"/>
                  </a:cubicBezTo>
                  <a:cubicBezTo>
                    <a:pt x="7381" y="6763"/>
                    <a:pt x="7172" y="6853"/>
                    <a:pt x="6891" y="6853"/>
                  </a:cubicBezTo>
                  <a:cubicBezTo>
                    <a:pt x="6074" y="6853"/>
                    <a:pt x="4649" y="6092"/>
                    <a:pt x="4677" y="5560"/>
                  </a:cubicBezTo>
                  <a:cubicBezTo>
                    <a:pt x="4688" y="5362"/>
                    <a:pt x="4903" y="5278"/>
                    <a:pt x="5210" y="5278"/>
                  </a:cubicBezTo>
                  <a:close/>
                  <a:moveTo>
                    <a:pt x="5719" y="1"/>
                  </a:moveTo>
                  <a:cubicBezTo>
                    <a:pt x="5690" y="1"/>
                    <a:pt x="5662" y="1"/>
                    <a:pt x="5633" y="1"/>
                  </a:cubicBezTo>
                  <a:lnTo>
                    <a:pt x="6391" y="1615"/>
                  </a:lnTo>
                  <a:lnTo>
                    <a:pt x="5250" y="8"/>
                  </a:lnTo>
                  <a:cubicBezTo>
                    <a:pt x="2094" y="114"/>
                    <a:pt x="1" y="1261"/>
                    <a:pt x="1" y="1261"/>
                  </a:cubicBezTo>
                  <a:cubicBezTo>
                    <a:pt x="1" y="1261"/>
                    <a:pt x="139" y="2609"/>
                    <a:pt x="935" y="4412"/>
                  </a:cubicBezTo>
                  <a:lnTo>
                    <a:pt x="3146" y="4444"/>
                  </a:lnTo>
                  <a:lnTo>
                    <a:pt x="1104" y="4781"/>
                  </a:lnTo>
                  <a:cubicBezTo>
                    <a:pt x="1922" y="6494"/>
                    <a:pt x="3330" y="8543"/>
                    <a:pt x="5732" y="10227"/>
                  </a:cubicBezTo>
                  <a:lnTo>
                    <a:pt x="8512" y="10269"/>
                  </a:lnTo>
                  <a:lnTo>
                    <a:pt x="6334" y="10628"/>
                  </a:lnTo>
                  <a:cubicBezTo>
                    <a:pt x="6352" y="10639"/>
                    <a:pt x="6368" y="10650"/>
                    <a:pt x="6385" y="10660"/>
                  </a:cubicBezTo>
                  <a:cubicBezTo>
                    <a:pt x="8113" y="11742"/>
                    <a:pt x="9724" y="12121"/>
                    <a:pt x="11135" y="12121"/>
                  </a:cubicBezTo>
                  <a:cubicBezTo>
                    <a:pt x="14455" y="12121"/>
                    <a:pt x="16663" y="10018"/>
                    <a:pt x="16663" y="10018"/>
                  </a:cubicBezTo>
                  <a:cubicBezTo>
                    <a:pt x="16663" y="10018"/>
                    <a:pt x="16663" y="10018"/>
                    <a:pt x="16663" y="10017"/>
                  </a:cubicBezTo>
                  <a:cubicBezTo>
                    <a:pt x="16674" y="9944"/>
                    <a:pt x="17400" y="5153"/>
                    <a:pt x="13182" y="2196"/>
                  </a:cubicBezTo>
                  <a:lnTo>
                    <a:pt x="13182" y="2196"/>
                  </a:lnTo>
                  <a:lnTo>
                    <a:pt x="13933" y="3797"/>
                  </a:lnTo>
                  <a:lnTo>
                    <a:pt x="12478" y="1748"/>
                  </a:lnTo>
                  <a:cubicBezTo>
                    <a:pt x="12134" y="1550"/>
                    <a:pt x="11763" y="1363"/>
                    <a:pt x="11363" y="1189"/>
                  </a:cubicBezTo>
                  <a:cubicBezTo>
                    <a:pt x="9309" y="300"/>
                    <a:pt x="7382" y="1"/>
                    <a:pt x="5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31" name="Google Shape;7531;p41"/>
            <p:cNvGrpSpPr/>
            <p:nvPr/>
          </p:nvGrpSpPr>
          <p:grpSpPr>
            <a:xfrm rot="-758051">
              <a:off x="6181879" y="3030894"/>
              <a:ext cx="755151" cy="1519430"/>
              <a:chOff x="6466676" y="3015617"/>
              <a:chExt cx="584675" cy="1176418"/>
            </a:xfrm>
          </p:grpSpPr>
          <p:sp>
            <p:nvSpPr>
              <p:cNvPr id="7532" name="Google Shape;7532;p41"/>
              <p:cNvSpPr/>
              <p:nvPr/>
            </p:nvSpPr>
            <p:spPr>
              <a:xfrm rot="434383">
                <a:off x="6513537" y="3043464"/>
                <a:ext cx="490953" cy="774767"/>
              </a:xfrm>
              <a:custGeom>
                <a:avLst/>
                <a:gdLst/>
                <a:ahLst/>
                <a:cxnLst/>
                <a:rect l="l" t="t" r="r" b="b"/>
                <a:pathLst>
                  <a:path w="8708" h="13742" extrusionOk="0">
                    <a:moveTo>
                      <a:pt x="3250" y="1"/>
                    </a:moveTo>
                    <a:cubicBezTo>
                      <a:pt x="3058" y="1"/>
                      <a:pt x="2853" y="24"/>
                      <a:pt x="2632" y="73"/>
                    </a:cubicBezTo>
                    <a:cubicBezTo>
                      <a:pt x="348" y="586"/>
                      <a:pt x="717" y="3024"/>
                      <a:pt x="878" y="3740"/>
                    </a:cubicBezTo>
                    <a:cubicBezTo>
                      <a:pt x="1038" y="4456"/>
                      <a:pt x="0" y="4616"/>
                      <a:pt x="395" y="6378"/>
                    </a:cubicBezTo>
                    <a:cubicBezTo>
                      <a:pt x="791" y="8140"/>
                      <a:pt x="1834" y="8323"/>
                      <a:pt x="1962" y="8893"/>
                    </a:cubicBezTo>
                    <a:cubicBezTo>
                      <a:pt x="2090" y="9463"/>
                      <a:pt x="1363" y="9574"/>
                      <a:pt x="1797" y="11506"/>
                    </a:cubicBezTo>
                    <a:cubicBezTo>
                      <a:pt x="2231" y="13439"/>
                      <a:pt x="6530" y="13742"/>
                      <a:pt x="6530" y="13742"/>
                    </a:cubicBezTo>
                    <a:cubicBezTo>
                      <a:pt x="6530" y="13742"/>
                      <a:pt x="8707" y="11985"/>
                      <a:pt x="8273" y="10053"/>
                    </a:cubicBezTo>
                    <a:cubicBezTo>
                      <a:pt x="7840" y="8121"/>
                      <a:pt x="7135" y="8331"/>
                      <a:pt x="7008" y="7761"/>
                    </a:cubicBezTo>
                    <a:cubicBezTo>
                      <a:pt x="6879" y="7190"/>
                      <a:pt x="7745" y="6580"/>
                      <a:pt x="7349" y="4818"/>
                    </a:cubicBezTo>
                    <a:cubicBezTo>
                      <a:pt x="6954" y="3056"/>
                      <a:pt x="5947" y="3354"/>
                      <a:pt x="5786" y="2639"/>
                    </a:cubicBezTo>
                    <a:cubicBezTo>
                      <a:pt x="5641" y="1991"/>
                      <a:pt x="5048" y="1"/>
                      <a:pt x="32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3" name="Google Shape;7533;p41"/>
              <p:cNvSpPr/>
              <p:nvPr/>
            </p:nvSpPr>
            <p:spPr>
              <a:xfrm rot="434383">
                <a:off x="6672592" y="3053005"/>
                <a:ext cx="204770" cy="1130634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0054" extrusionOk="0">
                    <a:moveTo>
                      <a:pt x="11" y="0"/>
                    </a:moveTo>
                    <a:lnTo>
                      <a:pt x="1" y="6"/>
                    </a:lnTo>
                    <a:cubicBezTo>
                      <a:pt x="777" y="1534"/>
                      <a:pt x="1342" y="3154"/>
                      <a:pt x="1791" y="4802"/>
                    </a:cubicBezTo>
                    <a:cubicBezTo>
                      <a:pt x="2017" y="5627"/>
                      <a:pt x="2212" y="6458"/>
                      <a:pt x="2388" y="7295"/>
                    </a:cubicBezTo>
                    <a:cubicBezTo>
                      <a:pt x="2476" y="7714"/>
                      <a:pt x="2555" y="8134"/>
                      <a:pt x="2635" y="8555"/>
                    </a:cubicBezTo>
                    <a:cubicBezTo>
                      <a:pt x="2708" y="8976"/>
                      <a:pt x="2789" y="9396"/>
                      <a:pt x="2853" y="9819"/>
                    </a:cubicBezTo>
                    <a:cubicBezTo>
                      <a:pt x="2990" y="10663"/>
                      <a:pt x="3105" y="11512"/>
                      <a:pt x="3187" y="12364"/>
                    </a:cubicBezTo>
                    <a:cubicBezTo>
                      <a:pt x="3233" y="12790"/>
                      <a:pt x="3266" y="13216"/>
                      <a:pt x="3297" y="13643"/>
                    </a:cubicBezTo>
                    <a:lnTo>
                      <a:pt x="3341" y="14283"/>
                    </a:lnTo>
                    <a:lnTo>
                      <a:pt x="3380" y="14923"/>
                    </a:lnTo>
                    <a:cubicBezTo>
                      <a:pt x="3485" y="16631"/>
                      <a:pt x="3561" y="18341"/>
                      <a:pt x="3586" y="20054"/>
                    </a:cubicBezTo>
                    <a:lnTo>
                      <a:pt x="3598" y="20054"/>
                    </a:lnTo>
                    <a:cubicBezTo>
                      <a:pt x="3632" y="19197"/>
                      <a:pt x="3625" y="18340"/>
                      <a:pt x="3606" y="17484"/>
                    </a:cubicBezTo>
                    <a:lnTo>
                      <a:pt x="3586" y="16842"/>
                    </a:lnTo>
                    <a:lnTo>
                      <a:pt x="3560" y="16199"/>
                    </a:lnTo>
                    <a:cubicBezTo>
                      <a:pt x="3540" y="15772"/>
                      <a:pt x="3510" y="15344"/>
                      <a:pt x="3480" y="14917"/>
                    </a:cubicBezTo>
                    <a:cubicBezTo>
                      <a:pt x="3446" y="14490"/>
                      <a:pt x="3407" y="14064"/>
                      <a:pt x="3365" y="13637"/>
                    </a:cubicBezTo>
                    <a:cubicBezTo>
                      <a:pt x="3345" y="13424"/>
                      <a:pt x="3320" y="13211"/>
                      <a:pt x="3297" y="12998"/>
                    </a:cubicBezTo>
                    <a:lnTo>
                      <a:pt x="3265" y="12679"/>
                    </a:lnTo>
                    <a:lnTo>
                      <a:pt x="3230" y="12360"/>
                    </a:lnTo>
                    <a:lnTo>
                      <a:pt x="3083" y="11083"/>
                    </a:lnTo>
                    <a:cubicBezTo>
                      <a:pt x="3027" y="10659"/>
                      <a:pt x="2981" y="10232"/>
                      <a:pt x="2918" y="9809"/>
                    </a:cubicBezTo>
                    <a:cubicBezTo>
                      <a:pt x="2804" y="8961"/>
                      <a:pt x="2668" y="8113"/>
                      <a:pt x="2499" y="7273"/>
                    </a:cubicBezTo>
                    <a:lnTo>
                      <a:pt x="2437" y="6958"/>
                    </a:lnTo>
                    <a:lnTo>
                      <a:pt x="2369" y="6643"/>
                    </a:lnTo>
                    <a:cubicBezTo>
                      <a:pt x="2323" y="6434"/>
                      <a:pt x="2280" y="6224"/>
                      <a:pt x="2231" y="6015"/>
                    </a:cubicBezTo>
                    <a:lnTo>
                      <a:pt x="2077" y="5390"/>
                    </a:lnTo>
                    <a:cubicBezTo>
                      <a:pt x="2028" y="5182"/>
                      <a:pt x="1966" y="4977"/>
                      <a:pt x="1911" y="4769"/>
                    </a:cubicBezTo>
                    <a:cubicBezTo>
                      <a:pt x="1683" y="3943"/>
                      <a:pt x="1422" y="3123"/>
                      <a:pt x="1107" y="2326"/>
                    </a:cubicBezTo>
                    <a:cubicBezTo>
                      <a:pt x="793" y="1527"/>
                      <a:pt x="435" y="746"/>
                      <a:pt x="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534" name="Google Shape;7534;p41"/>
            <p:cNvSpPr/>
            <p:nvPr/>
          </p:nvSpPr>
          <p:spPr>
            <a:xfrm rot="-758094">
              <a:off x="5641040" y="3519279"/>
              <a:ext cx="1022175" cy="995507"/>
            </a:xfrm>
            <a:custGeom>
              <a:avLst/>
              <a:gdLst/>
              <a:ahLst/>
              <a:cxnLst/>
              <a:rect l="l" t="t" r="r" b="b"/>
              <a:pathLst>
                <a:path w="18130" h="17657" extrusionOk="0">
                  <a:moveTo>
                    <a:pt x="9856" y="0"/>
                  </a:moveTo>
                  <a:cubicBezTo>
                    <a:pt x="8057" y="0"/>
                    <a:pt x="13083" y="11839"/>
                    <a:pt x="13083" y="11839"/>
                  </a:cubicBezTo>
                  <a:cubicBezTo>
                    <a:pt x="13083" y="11839"/>
                    <a:pt x="7232" y="1497"/>
                    <a:pt x="4273" y="1497"/>
                  </a:cubicBezTo>
                  <a:cubicBezTo>
                    <a:pt x="4042" y="1497"/>
                    <a:pt x="3829" y="1560"/>
                    <a:pt x="3637" y="1695"/>
                  </a:cubicBezTo>
                  <a:cubicBezTo>
                    <a:pt x="992" y="3568"/>
                    <a:pt x="11983" y="12994"/>
                    <a:pt x="11983" y="12994"/>
                  </a:cubicBezTo>
                  <a:cubicBezTo>
                    <a:pt x="11983" y="12994"/>
                    <a:pt x="5903" y="8393"/>
                    <a:pt x="3006" y="8393"/>
                  </a:cubicBezTo>
                  <a:cubicBezTo>
                    <a:pt x="2537" y="8393"/>
                    <a:pt x="2151" y="8514"/>
                    <a:pt x="1888" y="8794"/>
                  </a:cubicBezTo>
                  <a:cubicBezTo>
                    <a:pt x="0" y="10806"/>
                    <a:pt x="11956" y="14774"/>
                    <a:pt x="11956" y="14774"/>
                  </a:cubicBezTo>
                  <a:cubicBezTo>
                    <a:pt x="11956" y="14774"/>
                    <a:pt x="10408" y="14617"/>
                    <a:pt x="8557" y="14617"/>
                  </a:cubicBezTo>
                  <a:cubicBezTo>
                    <a:pt x="5819" y="14617"/>
                    <a:pt x="2418" y="14960"/>
                    <a:pt x="2380" y="16662"/>
                  </a:cubicBezTo>
                  <a:cubicBezTo>
                    <a:pt x="2364" y="17387"/>
                    <a:pt x="3230" y="17657"/>
                    <a:pt x="4532" y="17657"/>
                  </a:cubicBezTo>
                  <a:cubicBezTo>
                    <a:pt x="8359" y="17657"/>
                    <a:pt x="15949" y="15321"/>
                    <a:pt x="15949" y="15321"/>
                  </a:cubicBezTo>
                  <a:lnTo>
                    <a:pt x="15949" y="15322"/>
                  </a:lnTo>
                  <a:cubicBezTo>
                    <a:pt x="15949" y="15322"/>
                    <a:pt x="18130" y="3389"/>
                    <a:pt x="16334" y="1476"/>
                  </a:cubicBezTo>
                  <a:cubicBezTo>
                    <a:pt x="16200" y="1333"/>
                    <a:pt x="16074" y="1266"/>
                    <a:pt x="15957" y="1266"/>
                  </a:cubicBezTo>
                  <a:cubicBezTo>
                    <a:pt x="14521" y="1266"/>
                    <a:pt x="14416" y="11328"/>
                    <a:pt x="14416" y="11328"/>
                  </a:cubicBezTo>
                  <a:cubicBezTo>
                    <a:pt x="14416" y="11328"/>
                    <a:pt x="12487" y="985"/>
                    <a:pt x="10083" y="50"/>
                  </a:cubicBezTo>
                  <a:cubicBezTo>
                    <a:pt x="9998" y="17"/>
                    <a:pt x="9922" y="0"/>
                    <a:pt x="9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35" name="Google Shape;7535;p41"/>
          <p:cNvGrpSpPr/>
          <p:nvPr/>
        </p:nvGrpSpPr>
        <p:grpSpPr>
          <a:xfrm flipH="1">
            <a:off x="-918592" y="4385781"/>
            <a:ext cx="1763717" cy="1753343"/>
            <a:chOff x="5201250" y="4287775"/>
            <a:chExt cx="973300" cy="967575"/>
          </a:xfrm>
        </p:grpSpPr>
        <p:sp>
          <p:nvSpPr>
            <p:cNvPr id="7536" name="Google Shape;7536;p41"/>
            <p:cNvSpPr/>
            <p:nvPr/>
          </p:nvSpPr>
          <p:spPr>
            <a:xfrm>
              <a:off x="5201250" y="4287775"/>
              <a:ext cx="973300" cy="967575"/>
            </a:xfrm>
            <a:custGeom>
              <a:avLst/>
              <a:gdLst/>
              <a:ahLst/>
              <a:cxnLst/>
              <a:rect l="l" t="t" r="r" b="b"/>
              <a:pathLst>
                <a:path w="38932" h="38703" extrusionOk="0">
                  <a:moveTo>
                    <a:pt x="19575" y="1"/>
                  </a:moveTo>
                  <a:cubicBezTo>
                    <a:pt x="16490" y="1"/>
                    <a:pt x="13360" y="740"/>
                    <a:pt x="10450" y="2300"/>
                  </a:cubicBezTo>
                  <a:cubicBezTo>
                    <a:pt x="7023" y="4138"/>
                    <a:pt x="4374" y="6861"/>
                    <a:pt x="2634" y="10035"/>
                  </a:cubicBezTo>
                  <a:lnTo>
                    <a:pt x="6876" y="12193"/>
                  </a:lnTo>
                  <a:lnTo>
                    <a:pt x="1928" y="11459"/>
                  </a:lnTo>
                  <a:cubicBezTo>
                    <a:pt x="565" y="14513"/>
                    <a:pt x="0" y="17901"/>
                    <a:pt x="337" y="21278"/>
                  </a:cubicBezTo>
                  <a:lnTo>
                    <a:pt x="5201" y="23752"/>
                  </a:lnTo>
                  <a:lnTo>
                    <a:pt x="600" y="23070"/>
                  </a:lnTo>
                  <a:lnTo>
                    <a:pt x="600" y="23070"/>
                  </a:lnTo>
                  <a:cubicBezTo>
                    <a:pt x="963" y="24919"/>
                    <a:pt x="1603" y="26746"/>
                    <a:pt x="2541" y="28494"/>
                  </a:cubicBezTo>
                  <a:cubicBezTo>
                    <a:pt x="3917" y="31061"/>
                    <a:pt x="5790" y="33190"/>
                    <a:pt x="7976" y="34829"/>
                  </a:cubicBezTo>
                  <a:lnTo>
                    <a:pt x="12236" y="31240"/>
                  </a:lnTo>
                  <a:lnTo>
                    <a:pt x="9441" y="35825"/>
                  </a:lnTo>
                  <a:cubicBezTo>
                    <a:pt x="12493" y="37702"/>
                    <a:pt x="16022" y="38703"/>
                    <a:pt x="19611" y="38703"/>
                  </a:cubicBezTo>
                  <a:cubicBezTo>
                    <a:pt x="20319" y="38703"/>
                    <a:pt x="21030" y="38664"/>
                    <a:pt x="21740" y="38585"/>
                  </a:cubicBezTo>
                  <a:lnTo>
                    <a:pt x="21512" y="34245"/>
                  </a:lnTo>
                  <a:lnTo>
                    <a:pt x="23141" y="38376"/>
                  </a:lnTo>
                  <a:cubicBezTo>
                    <a:pt x="25049" y="38020"/>
                    <a:pt x="26933" y="37369"/>
                    <a:pt x="28734" y="36405"/>
                  </a:cubicBezTo>
                  <a:cubicBezTo>
                    <a:pt x="30535" y="35439"/>
                    <a:pt x="32120" y="34228"/>
                    <a:pt x="33472" y="32837"/>
                  </a:cubicBezTo>
                  <a:lnTo>
                    <a:pt x="30934" y="29195"/>
                  </a:lnTo>
                  <a:lnTo>
                    <a:pt x="34422" y="31785"/>
                  </a:lnTo>
                  <a:cubicBezTo>
                    <a:pt x="37205" y="28464"/>
                    <a:pt x="38780" y="24302"/>
                    <a:pt x="38931" y="20015"/>
                  </a:cubicBezTo>
                  <a:lnTo>
                    <a:pt x="33566" y="19806"/>
                  </a:lnTo>
                  <a:lnTo>
                    <a:pt x="38912" y="18244"/>
                  </a:lnTo>
                  <a:cubicBezTo>
                    <a:pt x="38758" y="15516"/>
                    <a:pt x="38021" y="12777"/>
                    <a:pt x="36645" y="10210"/>
                  </a:cubicBezTo>
                  <a:cubicBezTo>
                    <a:pt x="35708" y="8462"/>
                    <a:pt x="34540" y="6917"/>
                    <a:pt x="33201" y="5593"/>
                  </a:cubicBezTo>
                  <a:lnTo>
                    <a:pt x="31223" y="9802"/>
                  </a:lnTo>
                  <a:lnTo>
                    <a:pt x="31854" y="4381"/>
                  </a:lnTo>
                  <a:cubicBezTo>
                    <a:pt x="29229" y="2232"/>
                    <a:pt x="26095" y="828"/>
                    <a:pt x="22797" y="271"/>
                  </a:cubicBezTo>
                  <a:lnTo>
                    <a:pt x="20669" y="4798"/>
                  </a:lnTo>
                  <a:lnTo>
                    <a:pt x="21219" y="71"/>
                  </a:lnTo>
                  <a:cubicBezTo>
                    <a:pt x="20674" y="24"/>
                    <a:pt x="20125" y="1"/>
                    <a:pt x="19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7" name="Google Shape;7537;p41"/>
            <p:cNvSpPr/>
            <p:nvPr/>
          </p:nvSpPr>
          <p:spPr>
            <a:xfrm>
              <a:off x="5407600" y="448840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0"/>
                  </a:moveTo>
                  <a:lnTo>
                    <a:pt x="0" y="18"/>
                  </a:lnTo>
                  <a:cubicBezTo>
                    <a:pt x="892" y="1013"/>
                    <a:pt x="1824" y="1969"/>
                    <a:pt x="2752" y="2929"/>
                  </a:cubicBezTo>
                  <a:cubicBezTo>
                    <a:pt x="3684" y="3883"/>
                    <a:pt x="4648" y="4806"/>
                    <a:pt x="5602" y="5740"/>
                  </a:cubicBezTo>
                  <a:lnTo>
                    <a:pt x="8461" y="8543"/>
                  </a:lnTo>
                  <a:lnTo>
                    <a:pt x="11329" y="11336"/>
                  </a:lnTo>
                  <a:lnTo>
                    <a:pt x="11348" y="11319"/>
                  </a:lnTo>
                  <a:lnTo>
                    <a:pt x="8551" y="8453"/>
                  </a:lnTo>
                  <a:lnTo>
                    <a:pt x="5745" y="5597"/>
                  </a:lnTo>
                  <a:cubicBezTo>
                    <a:pt x="4811" y="4643"/>
                    <a:pt x="3888" y="3680"/>
                    <a:pt x="2931" y="2749"/>
                  </a:cubicBezTo>
                  <a:cubicBezTo>
                    <a:pt x="1971" y="1822"/>
                    <a:pt x="1014" y="892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8" name="Google Shape;7538;p41"/>
            <p:cNvSpPr/>
            <p:nvPr/>
          </p:nvSpPr>
          <p:spPr>
            <a:xfrm>
              <a:off x="5690725" y="4384725"/>
              <a:ext cx="104075" cy="386950"/>
            </a:xfrm>
            <a:custGeom>
              <a:avLst/>
              <a:gdLst/>
              <a:ahLst/>
              <a:cxnLst/>
              <a:rect l="l" t="t" r="r" b="b"/>
              <a:pathLst>
                <a:path w="4163" h="15478" extrusionOk="0">
                  <a:moveTo>
                    <a:pt x="4138" y="0"/>
                  </a:moveTo>
                  <a:cubicBezTo>
                    <a:pt x="3723" y="1271"/>
                    <a:pt x="3361" y="2556"/>
                    <a:pt x="2993" y="3839"/>
                  </a:cubicBezTo>
                  <a:cubicBezTo>
                    <a:pt x="2633" y="5123"/>
                    <a:pt x="2315" y="6420"/>
                    <a:pt x="1984" y="7713"/>
                  </a:cubicBezTo>
                  <a:lnTo>
                    <a:pt x="986" y="11591"/>
                  </a:lnTo>
                  <a:lnTo>
                    <a:pt x="1" y="15471"/>
                  </a:lnTo>
                  <a:lnTo>
                    <a:pt x="26" y="15478"/>
                  </a:lnTo>
                  <a:lnTo>
                    <a:pt x="1109" y="11623"/>
                  </a:lnTo>
                  <a:lnTo>
                    <a:pt x="2180" y="7766"/>
                  </a:lnTo>
                  <a:cubicBezTo>
                    <a:pt x="2539" y="6479"/>
                    <a:pt x="2910" y="5198"/>
                    <a:pt x="3239" y="3904"/>
                  </a:cubicBezTo>
                  <a:cubicBezTo>
                    <a:pt x="3561" y="2610"/>
                    <a:pt x="3888" y="1315"/>
                    <a:pt x="4162" y="8"/>
                  </a:cubicBezTo>
                  <a:lnTo>
                    <a:pt x="41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9" name="Google Shape;7539;p41"/>
            <p:cNvSpPr/>
            <p:nvPr/>
          </p:nvSpPr>
          <p:spPr>
            <a:xfrm>
              <a:off x="5690975" y="4667450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cubicBezTo>
                    <a:pt x="14158" y="276"/>
                    <a:pt x="12865" y="605"/>
                    <a:pt x="11570" y="927"/>
                  </a:cubicBezTo>
                  <a:cubicBezTo>
                    <a:pt x="10277" y="1258"/>
                    <a:pt x="8995" y="1631"/>
                    <a:pt x="7711" y="1991"/>
                  </a:cubicBezTo>
                  <a:lnTo>
                    <a:pt x="3853" y="3065"/>
                  </a:lnTo>
                  <a:lnTo>
                    <a:pt x="0" y="4152"/>
                  </a:lnTo>
                  <a:lnTo>
                    <a:pt x="7" y="4177"/>
                  </a:lnTo>
                  <a:lnTo>
                    <a:pt x="3887" y="3189"/>
                  </a:lnTo>
                  <a:lnTo>
                    <a:pt x="7762" y="2187"/>
                  </a:lnTo>
                  <a:cubicBezTo>
                    <a:pt x="9055" y="1855"/>
                    <a:pt x="10352" y="1536"/>
                    <a:pt x="11636" y="1174"/>
                  </a:cubicBezTo>
                  <a:cubicBezTo>
                    <a:pt x="12919" y="805"/>
                    <a:pt x="14203" y="442"/>
                    <a:pt x="15473" y="25"/>
                  </a:cubicBez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0" name="Google Shape;7540;p41"/>
            <p:cNvSpPr/>
            <p:nvPr/>
          </p:nvSpPr>
          <p:spPr>
            <a:xfrm>
              <a:off x="5690825" y="477135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1"/>
                  </a:moveTo>
                  <a:lnTo>
                    <a:pt x="0" y="18"/>
                  </a:lnTo>
                  <a:lnTo>
                    <a:pt x="2797" y="2884"/>
                  </a:lnTo>
                  <a:lnTo>
                    <a:pt x="5602" y="5740"/>
                  </a:lnTo>
                  <a:cubicBezTo>
                    <a:pt x="6536" y="6693"/>
                    <a:pt x="7460" y="7657"/>
                    <a:pt x="8416" y="8588"/>
                  </a:cubicBezTo>
                  <a:cubicBezTo>
                    <a:pt x="9377" y="9514"/>
                    <a:pt x="10334" y="10445"/>
                    <a:pt x="11330" y="11336"/>
                  </a:cubicBezTo>
                  <a:lnTo>
                    <a:pt x="11347" y="11318"/>
                  </a:lnTo>
                  <a:cubicBezTo>
                    <a:pt x="10454" y="10323"/>
                    <a:pt x="9524" y="9367"/>
                    <a:pt x="8596" y="8407"/>
                  </a:cubicBezTo>
                  <a:cubicBezTo>
                    <a:pt x="7664" y="7452"/>
                    <a:pt x="6700" y="6529"/>
                    <a:pt x="5746" y="5596"/>
                  </a:cubicBezTo>
                  <a:lnTo>
                    <a:pt x="2886" y="2794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1" name="Google Shape;7541;p41"/>
            <p:cNvSpPr/>
            <p:nvPr/>
          </p:nvSpPr>
          <p:spPr>
            <a:xfrm>
              <a:off x="5587325" y="4771475"/>
              <a:ext cx="104050" cy="386975"/>
            </a:xfrm>
            <a:custGeom>
              <a:avLst/>
              <a:gdLst/>
              <a:ahLst/>
              <a:cxnLst/>
              <a:rect l="l" t="t" r="r" b="b"/>
              <a:pathLst>
                <a:path w="4162" h="15479" extrusionOk="0">
                  <a:moveTo>
                    <a:pt x="4137" y="1"/>
                  </a:moveTo>
                  <a:lnTo>
                    <a:pt x="3054" y="3856"/>
                  </a:lnTo>
                  <a:lnTo>
                    <a:pt x="1983" y="7713"/>
                  </a:lnTo>
                  <a:cubicBezTo>
                    <a:pt x="1624" y="8998"/>
                    <a:pt x="1253" y="10281"/>
                    <a:pt x="923" y="11574"/>
                  </a:cubicBezTo>
                  <a:cubicBezTo>
                    <a:pt x="602" y="12869"/>
                    <a:pt x="275" y="14163"/>
                    <a:pt x="0" y="15471"/>
                  </a:cubicBezTo>
                  <a:lnTo>
                    <a:pt x="24" y="15478"/>
                  </a:lnTo>
                  <a:cubicBezTo>
                    <a:pt x="440" y="14208"/>
                    <a:pt x="802" y="12923"/>
                    <a:pt x="1170" y="11640"/>
                  </a:cubicBezTo>
                  <a:cubicBezTo>
                    <a:pt x="1530" y="10356"/>
                    <a:pt x="1848" y="9059"/>
                    <a:pt x="2179" y="7766"/>
                  </a:cubicBezTo>
                  <a:lnTo>
                    <a:pt x="3177" y="3888"/>
                  </a:lnTo>
                  <a:lnTo>
                    <a:pt x="4162" y="8"/>
                  </a:lnTo>
                  <a:lnTo>
                    <a:pt x="4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2" name="Google Shape;7542;p41"/>
            <p:cNvSpPr/>
            <p:nvPr/>
          </p:nvSpPr>
          <p:spPr>
            <a:xfrm>
              <a:off x="5304325" y="4771275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lnTo>
                    <a:pt x="11586" y="989"/>
                  </a:lnTo>
                  <a:lnTo>
                    <a:pt x="7709" y="1990"/>
                  </a:lnTo>
                  <a:cubicBezTo>
                    <a:pt x="6418" y="2323"/>
                    <a:pt x="5121" y="2642"/>
                    <a:pt x="3837" y="3004"/>
                  </a:cubicBezTo>
                  <a:cubicBezTo>
                    <a:pt x="2554" y="3372"/>
                    <a:pt x="1270" y="3736"/>
                    <a:pt x="0" y="4153"/>
                  </a:cubicBezTo>
                  <a:lnTo>
                    <a:pt x="6" y="4177"/>
                  </a:lnTo>
                  <a:cubicBezTo>
                    <a:pt x="1315" y="3901"/>
                    <a:pt x="2608" y="3573"/>
                    <a:pt x="3903" y="3249"/>
                  </a:cubicBezTo>
                  <a:cubicBezTo>
                    <a:pt x="5196" y="2919"/>
                    <a:pt x="6477" y="2546"/>
                    <a:pt x="7762" y="2187"/>
                  </a:cubicBezTo>
                  <a:lnTo>
                    <a:pt x="11619" y="1111"/>
                  </a:lnTo>
                  <a:lnTo>
                    <a:pt x="15473" y="24"/>
                  </a:ln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3" name="Google Shape;7543;p41"/>
            <p:cNvSpPr/>
            <p:nvPr/>
          </p:nvSpPr>
          <p:spPr>
            <a:xfrm>
              <a:off x="5391100" y="465582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cubicBezTo>
                    <a:pt x="973" y="477"/>
                    <a:pt x="1967" y="879"/>
                    <a:pt x="2957" y="1286"/>
                  </a:cubicBezTo>
                  <a:cubicBezTo>
                    <a:pt x="3951" y="1685"/>
                    <a:pt x="4961" y="2043"/>
                    <a:pt x="5965" y="2416"/>
                  </a:cubicBezTo>
                  <a:lnTo>
                    <a:pt x="8977" y="3535"/>
                  </a:lnTo>
                  <a:lnTo>
                    <a:pt x="11993" y="4642"/>
                  </a:lnTo>
                  <a:lnTo>
                    <a:pt x="12003" y="4618"/>
                  </a:lnTo>
                  <a:lnTo>
                    <a:pt x="9023" y="3416"/>
                  </a:lnTo>
                  <a:lnTo>
                    <a:pt x="6038" y="2226"/>
                  </a:lnTo>
                  <a:cubicBezTo>
                    <a:pt x="5044" y="1829"/>
                    <a:pt x="4055" y="1417"/>
                    <a:pt x="3048" y="1048"/>
                  </a:cubicBezTo>
                  <a:cubicBezTo>
                    <a:pt x="2041" y="684"/>
                    <a:pt x="1035" y="317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4" name="Google Shape;7544;p41"/>
            <p:cNvSpPr/>
            <p:nvPr/>
          </p:nvSpPr>
          <p:spPr>
            <a:xfrm>
              <a:off x="5640825" y="4454125"/>
              <a:ext cx="50550" cy="317500"/>
            </a:xfrm>
            <a:custGeom>
              <a:avLst/>
              <a:gdLst/>
              <a:ahLst/>
              <a:cxnLst/>
              <a:rect l="l" t="t" r="r" b="b"/>
              <a:pathLst>
                <a:path w="2022" h="12700" extrusionOk="0">
                  <a:moveTo>
                    <a:pt x="25" y="1"/>
                  </a:moveTo>
                  <a:lnTo>
                    <a:pt x="0" y="4"/>
                  </a:lnTo>
                  <a:cubicBezTo>
                    <a:pt x="94" y="1073"/>
                    <a:pt x="242" y="2134"/>
                    <a:pt x="386" y="3195"/>
                  </a:cubicBezTo>
                  <a:cubicBezTo>
                    <a:pt x="536" y="4257"/>
                    <a:pt x="730" y="5310"/>
                    <a:pt x="910" y="6366"/>
                  </a:cubicBezTo>
                  <a:lnTo>
                    <a:pt x="1448" y="9534"/>
                  </a:lnTo>
                  <a:lnTo>
                    <a:pt x="1997" y="12700"/>
                  </a:lnTo>
                  <a:lnTo>
                    <a:pt x="2022" y="12696"/>
                  </a:lnTo>
                  <a:lnTo>
                    <a:pt x="1573" y="9514"/>
                  </a:lnTo>
                  <a:lnTo>
                    <a:pt x="1111" y="6334"/>
                  </a:lnTo>
                  <a:cubicBezTo>
                    <a:pt x="959" y="5274"/>
                    <a:pt x="821" y="4212"/>
                    <a:pt x="638" y="3156"/>
                  </a:cubicBezTo>
                  <a:cubicBezTo>
                    <a:pt x="448" y="2102"/>
                    <a:pt x="263" y="104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5" name="Google Shape;7545;p41"/>
            <p:cNvSpPr/>
            <p:nvPr/>
          </p:nvSpPr>
          <p:spPr>
            <a:xfrm>
              <a:off x="5690850" y="4569375"/>
              <a:ext cx="250350" cy="202475"/>
            </a:xfrm>
            <a:custGeom>
              <a:avLst/>
              <a:gdLst/>
              <a:ahLst/>
              <a:cxnLst/>
              <a:rect l="l" t="t" r="r" b="b"/>
              <a:pathLst>
                <a:path w="10014" h="8099" extrusionOk="0">
                  <a:moveTo>
                    <a:pt x="9997" y="1"/>
                  </a:moveTo>
                  <a:cubicBezTo>
                    <a:pt x="9118" y="617"/>
                    <a:pt x="8273" y="1277"/>
                    <a:pt x="7426" y="1931"/>
                  </a:cubicBezTo>
                  <a:cubicBezTo>
                    <a:pt x="6583" y="2591"/>
                    <a:pt x="5767" y="3287"/>
                    <a:pt x="4942" y="3970"/>
                  </a:cubicBezTo>
                  <a:lnTo>
                    <a:pt x="2468" y="6020"/>
                  </a:lnTo>
                  <a:lnTo>
                    <a:pt x="0" y="8078"/>
                  </a:lnTo>
                  <a:lnTo>
                    <a:pt x="17" y="8098"/>
                  </a:lnTo>
                  <a:lnTo>
                    <a:pt x="2547" y="6118"/>
                  </a:lnTo>
                  <a:lnTo>
                    <a:pt x="5071" y="4129"/>
                  </a:lnTo>
                  <a:cubicBezTo>
                    <a:pt x="5912" y="3466"/>
                    <a:pt x="6763" y="2815"/>
                    <a:pt x="7586" y="2129"/>
                  </a:cubicBezTo>
                  <a:cubicBezTo>
                    <a:pt x="8404" y="1438"/>
                    <a:pt x="9225" y="750"/>
                    <a:pt x="10013" y="20"/>
                  </a:cubicBezTo>
                  <a:lnTo>
                    <a:pt x="9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6" name="Google Shape;7546;p41"/>
            <p:cNvSpPr/>
            <p:nvPr/>
          </p:nvSpPr>
          <p:spPr>
            <a:xfrm>
              <a:off x="5690950" y="477127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lnTo>
                    <a:pt x="2980" y="1227"/>
                  </a:lnTo>
                  <a:lnTo>
                    <a:pt x="5964" y="2416"/>
                  </a:lnTo>
                  <a:cubicBezTo>
                    <a:pt x="6959" y="2814"/>
                    <a:pt x="7948" y="3225"/>
                    <a:pt x="8953" y="3595"/>
                  </a:cubicBezTo>
                  <a:cubicBezTo>
                    <a:pt x="9961" y="3958"/>
                    <a:pt x="10968" y="4326"/>
                    <a:pt x="11993" y="4643"/>
                  </a:cubicBezTo>
                  <a:lnTo>
                    <a:pt x="12003" y="4619"/>
                  </a:lnTo>
                  <a:cubicBezTo>
                    <a:pt x="11029" y="4166"/>
                    <a:pt x="10036" y="3764"/>
                    <a:pt x="9045" y="3357"/>
                  </a:cubicBezTo>
                  <a:cubicBezTo>
                    <a:pt x="8051" y="2956"/>
                    <a:pt x="7042" y="2598"/>
                    <a:pt x="6038" y="2226"/>
                  </a:cubicBezTo>
                  <a:lnTo>
                    <a:pt x="3026" y="110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41"/>
            <p:cNvSpPr/>
            <p:nvPr/>
          </p:nvSpPr>
          <p:spPr>
            <a:xfrm>
              <a:off x="5690725" y="4771500"/>
              <a:ext cx="50575" cy="317525"/>
            </a:xfrm>
            <a:custGeom>
              <a:avLst/>
              <a:gdLst/>
              <a:ahLst/>
              <a:cxnLst/>
              <a:rect l="l" t="t" r="r" b="b"/>
              <a:pathLst>
                <a:path w="2023" h="12701" extrusionOk="0">
                  <a:moveTo>
                    <a:pt x="26" y="1"/>
                  </a:moveTo>
                  <a:lnTo>
                    <a:pt x="1" y="5"/>
                  </a:lnTo>
                  <a:lnTo>
                    <a:pt x="449" y="3187"/>
                  </a:lnTo>
                  <a:lnTo>
                    <a:pt x="912" y="6366"/>
                  </a:lnTo>
                  <a:cubicBezTo>
                    <a:pt x="1064" y="7427"/>
                    <a:pt x="1202" y="8490"/>
                    <a:pt x="1385" y="9545"/>
                  </a:cubicBezTo>
                  <a:cubicBezTo>
                    <a:pt x="1575" y="10600"/>
                    <a:pt x="1759" y="11654"/>
                    <a:pt x="1998" y="12701"/>
                  </a:cubicBezTo>
                  <a:lnTo>
                    <a:pt x="2022" y="12697"/>
                  </a:lnTo>
                  <a:cubicBezTo>
                    <a:pt x="1928" y="11627"/>
                    <a:pt x="1781" y="10567"/>
                    <a:pt x="1636" y="9505"/>
                  </a:cubicBezTo>
                  <a:cubicBezTo>
                    <a:pt x="1487" y="8445"/>
                    <a:pt x="1293" y="7391"/>
                    <a:pt x="1112" y="6335"/>
                  </a:cubicBezTo>
                  <a:lnTo>
                    <a:pt x="575" y="3168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8" name="Google Shape;7548;p41"/>
            <p:cNvSpPr/>
            <p:nvPr/>
          </p:nvSpPr>
          <p:spPr>
            <a:xfrm>
              <a:off x="5440925" y="4771325"/>
              <a:ext cx="250350" cy="202425"/>
            </a:xfrm>
            <a:custGeom>
              <a:avLst/>
              <a:gdLst/>
              <a:ahLst/>
              <a:cxnLst/>
              <a:rect l="l" t="t" r="r" b="b"/>
              <a:pathLst>
                <a:path w="10014" h="8097" extrusionOk="0">
                  <a:moveTo>
                    <a:pt x="9997" y="0"/>
                  </a:moveTo>
                  <a:lnTo>
                    <a:pt x="7467" y="1980"/>
                  </a:lnTo>
                  <a:lnTo>
                    <a:pt x="4943" y="3970"/>
                  </a:lnTo>
                  <a:cubicBezTo>
                    <a:pt x="4102" y="4632"/>
                    <a:pt x="3250" y="5283"/>
                    <a:pt x="2428" y="5970"/>
                  </a:cubicBezTo>
                  <a:cubicBezTo>
                    <a:pt x="1610" y="6660"/>
                    <a:pt x="789" y="7347"/>
                    <a:pt x="1" y="8077"/>
                  </a:cubicBezTo>
                  <a:lnTo>
                    <a:pt x="17" y="8097"/>
                  </a:lnTo>
                  <a:cubicBezTo>
                    <a:pt x="896" y="7481"/>
                    <a:pt x="1741" y="6822"/>
                    <a:pt x="2588" y="6167"/>
                  </a:cubicBezTo>
                  <a:cubicBezTo>
                    <a:pt x="3431" y="5506"/>
                    <a:pt x="4247" y="4812"/>
                    <a:pt x="5072" y="4128"/>
                  </a:cubicBezTo>
                  <a:lnTo>
                    <a:pt x="7546" y="2079"/>
                  </a:lnTo>
                  <a:lnTo>
                    <a:pt x="10014" y="20"/>
                  </a:lnTo>
                  <a:lnTo>
                    <a:pt x="9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49" name="Google Shape;7549;p41"/>
          <p:cNvSpPr/>
          <p:nvPr/>
        </p:nvSpPr>
        <p:spPr>
          <a:xfrm rot="-900121">
            <a:off x="1112545" y="294880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0" name="Google Shape;7550;p41"/>
          <p:cNvSpPr/>
          <p:nvPr/>
        </p:nvSpPr>
        <p:spPr>
          <a:xfrm rot="-9164145">
            <a:off x="816338" y="3539081"/>
            <a:ext cx="160402" cy="151813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1" name="Google Shape;7551;p41"/>
          <p:cNvSpPr/>
          <p:nvPr/>
        </p:nvSpPr>
        <p:spPr>
          <a:xfrm rot="9310961">
            <a:off x="1519585" y="4164848"/>
            <a:ext cx="251616" cy="238156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2" name="Google Shape;7552;p41"/>
          <p:cNvSpPr/>
          <p:nvPr/>
        </p:nvSpPr>
        <p:spPr>
          <a:xfrm rot="-9164132">
            <a:off x="242614" y="1196277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3" name="Google Shape;7553;p41"/>
          <p:cNvSpPr/>
          <p:nvPr/>
        </p:nvSpPr>
        <p:spPr>
          <a:xfrm flipH="1">
            <a:off x="8158601" y="-615687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54" name="Google Shape;7554;p41"/>
          <p:cNvGrpSpPr/>
          <p:nvPr/>
        </p:nvGrpSpPr>
        <p:grpSpPr>
          <a:xfrm rot="694416">
            <a:off x="7416640" y="3416917"/>
            <a:ext cx="1831843" cy="2188191"/>
            <a:chOff x="5303041" y="2966704"/>
            <a:chExt cx="1791016" cy="2139421"/>
          </a:xfrm>
        </p:grpSpPr>
        <p:sp>
          <p:nvSpPr>
            <p:cNvPr id="7555" name="Google Shape;7555;p41"/>
            <p:cNvSpPr/>
            <p:nvPr/>
          </p:nvSpPr>
          <p:spPr>
            <a:xfrm rot="-1141273">
              <a:off x="5400314" y="4157921"/>
              <a:ext cx="1128012" cy="785842"/>
            </a:xfrm>
            <a:custGeom>
              <a:avLst/>
              <a:gdLst/>
              <a:ahLst/>
              <a:cxnLst/>
              <a:rect l="l" t="t" r="r" b="b"/>
              <a:pathLst>
                <a:path w="17401" h="12122" extrusionOk="0">
                  <a:moveTo>
                    <a:pt x="7949" y="1462"/>
                  </a:moveTo>
                  <a:cubicBezTo>
                    <a:pt x="8221" y="1462"/>
                    <a:pt x="8859" y="1999"/>
                    <a:pt x="8658" y="2195"/>
                  </a:cubicBezTo>
                  <a:cubicBezTo>
                    <a:pt x="8627" y="2226"/>
                    <a:pt x="8586" y="2239"/>
                    <a:pt x="8540" y="2239"/>
                  </a:cubicBezTo>
                  <a:cubicBezTo>
                    <a:pt x="8247" y="2239"/>
                    <a:pt x="7727" y="1685"/>
                    <a:pt x="7853" y="1504"/>
                  </a:cubicBezTo>
                  <a:cubicBezTo>
                    <a:pt x="7873" y="1475"/>
                    <a:pt x="7907" y="1462"/>
                    <a:pt x="7949" y="1462"/>
                  </a:cubicBezTo>
                  <a:close/>
                  <a:moveTo>
                    <a:pt x="11848" y="4952"/>
                  </a:moveTo>
                  <a:cubicBezTo>
                    <a:pt x="12404" y="4952"/>
                    <a:pt x="13620" y="6358"/>
                    <a:pt x="13072" y="6682"/>
                  </a:cubicBezTo>
                  <a:cubicBezTo>
                    <a:pt x="13013" y="6717"/>
                    <a:pt x="12950" y="6732"/>
                    <a:pt x="12883" y="6732"/>
                  </a:cubicBezTo>
                  <a:cubicBezTo>
                    <a:pt x="12252" y="6732"/>
                    <a:pt x="11321" y="5328"/>
                    <a:pt x="11694" y="5005"/>
                  </a:cubicBezTo>
                  <a:cubicBezTo>
                    <a:pt x="11736" y="4968"/>
                    <a:pt x="11788" y="4952"/>
                    <a:pt x="11848" y="4952"/>
                  </a:cubicBezTo>
                  <a:close/>
                  <a:moveTo>
                    <a:pt x="5210" y="5278"/>
                  </a:moveTo>
                  <a:cubicBezTo>
                    <a:pt x="6054" y="5278"/>
                    <a:pt x="7590" y="5914"/>
                    <a:pt x="7435" y="6543"/>
                  </a:cubicBezTo>
                  <a:cubicBezTo>
                    <a:pt x="7381" y="6763"/>
                    <a:pt x="7172" y="6853"/>
                    <a:pt x="6891" y="6853"/>
                  </a:cubicBezTo>
                  <a:cubicBezTo>
                    <a:pt x="6074" y="6853"/>
                    <a:pt x="4649" y="6092"/>
                    <a:pt x="4677" y="5560"/>
                  </a:cubicBezTo>
                  <a:cubicBezTo>
                    <a:pt x="4688" y="5362"/>
                    <a:pt x="4903" y="5278"/>
                    <a:pt x="5210" y="5278"/>
                  </a:cubicBezTo>
                  <a:close/>
                  <a:moveTo>
                    <a:pt x="5719" y="1"/>
                  </a:moveTo>
                  <a:cubicBezTo>
                    <a:pt x="5690" y="1"/>
                    <a:pt x="5662" y="1"/>
                    <a:pt x="5633" y="1"/>
                  </a:cubicBezTo>
                  <a:lnTo>
                    <a:pt x="6391" y="1615"/>
                  </a:lnTo>
                  <a:lnTo>
                    <a:pt x="5250" y="8"/>
                  </a:lnTo>
                  <a:cubicBezTo>
                    <a:pt x="2094" y="114"/>
                    <a:pt x="1" y="1261"/>
                    <a:pt x="1" y="1261"/>
                  </a:cubicBezTo>
                  <a:cubicBezTo>
                    <a:pt x="1" y="1261"/>
                    <a:pt x="139" y="2609"/>
                    <a:pt x="935" y="4412"/>
                  </a:cubicBezTo>
                  <a:lnTo>
                    <a:pt x="3146" y="4444"/>
                  </a:lnTo>
                  <a:lnTo>
                    <a:pt x="1104" y="4781"/>
                  </a:lnTo>
                  <a:cubicBezTo>
                    <a:pt x="1922" y="6494"/>
                    <a:pt x="3330" y="8543"/>
                    <a:pt x="5732" y="10227"/>
                  </a:cubicBezTo>
                  <a:lnTo>
                    <a:pt x="8512" y="10269"/>
                  </a:lnTo>
                  <a:lnTo>
                    <a:pt x="6334" y="10628"/>
                  </a:lnTo>
                  <a:cubicBezTo>
                    <a:pt x="6352" y="10639"/>
                    <a:pt x="6368" y="10650"/>
                    <a:pt x="6385" y="10660"/>
                  </a:cubicBezTo>
                  <a:cubicBezTo>
                    <a:pt x="8113" y="11742"/>
                    <a:pt x="9724" y="12121"/>
                    <a:pt x="11135" y="12121"/>
                  </a:cubicBezTo>
                  <a:cubicBezTo>
                    <a:pt x="14455" y="12121"/>
                    <a:pt x="16663" y="10018"/>
                    <a:pt x="16663" y="10018"/>
                  </a:cubicBezTo>
                  <a:cubicBezTo>
                    <a:pt x="16663" y="10018"/>
                    <a:pt x="16663" y="10018"/>
                    <a:pt x="16663" y="10017"/>
                  </a:cubicBezTo>
                  <a:cubicBezTo>
                    <a:pt x="16674" y="9944"/>
                    <a:pt x="17400" y="5153"/>
                    <a:pt x="13182" y="2196"/>
                  </a:cubicBezTo>
                  <a:lnTo>
                    <a:pt x="13182" y="2196"/>
                  </a:lnTo>
                  <a:lnTo>
                    <a:pt x="13933" y="3797"/>
                  </a:lnTo>
                  <a:lnTo>
                    <a:pt x="12478" y="1748"/>
                  </a:lnTo>
                  <a:cubicBezTo>
                    <a:pt x="12134" y="1550"/>
                    <a:pt x="11763" y="1363"/>
                    <a:pt x="11363" y="1189"/>
                  </a:cubicBezTo>
                  <a:cubicBezTo>
                    <a:pt x="9309" y="300"/>
                    <a:pt x="7382" y="1"/>
                    <a:pt x="5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56" name="Google Shape;7556;p41"/>
            <p:cNvGrpSpPr/>
            <p:nvPr/>
          </p:nvGrpSpPr>
          <p:grpSpPr>
            <a:xfrm rot="-758051">
              <a:off x="6181879" y="3030894"/>
              <a:ext cx="755151" cy="1519430"/>
              <a:chOff x="6466676" y="3015617"/>
              <a:chExt cx="584675" cy="1176418"/>
            </a:xfrm>
          </p:grpSpPr>
          <p:sp>
            <p:nvSpPr>
              <p:cNvPr id="7557" name="Google Shape;7557;p41"/>
              <p:cNvSpPr/>
              <p:nvPr/>
            </p:nvSpPr>
            <p:spPr>
              <a:xfrm rot="434383">
                <a:off x="6513537" y="3043464"/>
                <a:ext cx="490953" cy="774767"/>
              </a:xfrm>
              <a:custGeom>
                <a:avLst/>
                <a:gdLst/>
                <a:ahLst/>
                <a:cxnLst/>
                <a:rect l="l" t="t" r="r" b="b"/>
                <a:pathLst>
                  <a:path w="8708" h="13742" extrusionOk="0">
                    <a:moveTo>
                      <a:pt x="3250" y="1"/>
                    </a:moveTo>
                    <a:cubicBezTo>
                      <a:pt x="3058" y="1"/>
                      <a:pt x="2853" y="24"/>
                      <a:pt x="2632" y="73"/>
                    </a:cubicBezTo>
                    <a:cubicBezTo>
                      <a:pt x="348" y="586"/>
                      <a:pt x="717" y="3024"/>
                      <a:pt x="878" y="3740"/>
                    </a:cubicBezTo>
                    <a:cubicBezTo>
                      <a:pt x="1038" y="4456"/>
                      <a:pt x="0" y="4616"/>
                      <a:pt x="395" y="6378"/>
                    </a:cubicBezTo>
                    <a:cubicBezTo>
                      <a:pt x="791" y="8140"/>
                      <a:pt x="1834" y="8323"/>
                      <a:pt x="1962" y="8893"/>
                    </a:cubicBezTo>
                    <a:cubicBezTo>
                      <a:pt x="2090" y="9463"/>
                      <a:pt x="1363" y="9574"/>
                      <a:pt x="1797" y="11506"/>
                    </a:cubicBezTo>
                    <a:cubicBezTo>
                      <a:pt x="2231" y="13439"/>
                      <a:pt x="6530" y="13742"/>
                      <a:pt x="6530" y="13742"/>
                    </a:cubicBezTo>
                    <a:cubicBezTo>
                      <a:pt x="6530" y="13742"/>
                      <a:pt x="8707" y="11985"/>
                      <a:pt x="8273" y="10053"/>
                    </a:cubicBezTo>
                    <a:cubicBezTo>
                      <a:pt x="7840" y="8121"/>
                      <a:pt x="7135" y="8331"/>
                      <a:pt x="7008" y="7761"/>
                    </a:cubicBezTo>
                    <a:cubicBezTo>
                      <a:pt x="6879" y="7190"/>
                      <a:pt x="7745" y="6580"/>
                      <a:pt x="7349" y="4818"/>
                    </a:cubicBezTo>
                    <a:cubicBezTo>
                      <a:pt x="6954" y="3056"/>
                      <a:pt x="5947" y="3354"/>
                      <a:pt x="5786" y="2639"/>
                    </a:cubicBezTo>
                    <a:cubicBezTo>
                      <a:pt x="5641" y="1991"/>
                      <a:pt x="5048" y="1"/>
                      <a:pt x="32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8" name="Google Shape;7558;p41"/>
              <p:cNvSpPr/>
              <p:nvPr/>
            </p:nvSpPr>
            <p:spPr>
              <a:xfrm rot="434383">
                <a:off x="6672592" y="3053005"/>
                <a:ext cx="204770" cy="1130634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0054" extrusionOk="0">
                    <a:moveTo>
                      <a:pt x="11" y="0"/>
                    </a:moveTo>
                    <a:lnTo>
                      <a:pt x="1" y="6"/>
                    </a:lnTo>
                    <a:cubicBezTo>
                      <a:pt x="777" y="1534"/>
                      <a:pt x="1342" y="3154"/>
                      <a:pt x="1791" y="4802"/>
                    </a:cubicBezTo>
                    <a:cubicBezTo>
                      <a:pt x="2017" y="5627"/>
                      <a:pt x="2212" y="6458"/>
                      <a:pt x="2388" y="7295"/>
                    </a:cubicBezTo>
                    <a:cubicBezTo>
                      <a:pt x="2476" y="7714"/>
                      <a:pt x="2555" y="8134"/>
                      <a:pt x="2635" y="8555"/>
                    </a:cubicBezTo>
                    <a:cubicBezTo>
                      <a:pt x="2708" y="8976"/>
                      <a:pt x="2789" y="9396"/>
                      <a:pt x="2853" y="9819"/>
                    </a:cubicBezTo>
                    <a:cubicBezTo>
                      <a:pt x="2990" y="10663"/>
                      <a:pt x="3105" y="11512"/>
                      <a:pt x="3187" y="12364"/>
                    </a:cubicBezTo>
                    <a:cubicBezTo>
                      <a:pt x="3233" y="12790"/>
                      <a:pt x="3266" y="13216"/>
                      <a:pt x="3297" y="13643"/>
                    </a:cubicBezTo>
                    <a:lnTo>
                      <a:pt x="3341" y="14283"/>
                    </a:lnTo>
                    <a:lnTo>
                      <a:pt x="3380" y="14923"/>
                    </a:lnTo>
                    <a:cubicBezTo>
                      <a:pt x="3485" y="16631"/>
                      <a:pt x="3561" y="18341"/>
                      <a:pt x="3586" y="20054"/>
                    </a:cubicBezTo>
                    <a:lnTo>
                      <a:pt x="3598" y="20054"/>
                    </a:lnTo>
                    <a:cubicBezTo>
                      <a:pt x="3632" y="19197"/>
                      <a:pt x="3625" y="18340"/>
                      <a:pt x="3606" y="17484"/>
                    </a:cubicBezTo>
                    <a:lnTo>
                      <a:pt x="3586" y="16842"/>
                    </a:lnTo>
                    <a:lnTo>
                      <a:pt x="3560" y="16199"/>
                    </a:lnTo>
                    <a:cubicBezTo>
                      <a:pt x="3540" y="15772"/>
                      <a:pt x="3510" y="15344"/>
                      <a:pt x="3480" y="14917"/>
                    </a:cubicBezTo>
                    <a:cubicBezTo>
                      <a:pt x="3446" y="14490"/>
                      <a:pt x="3407" y="14064"/>
                      <a:pt x="3365" y="13637"/>
                    </a:cubicBezTo>
                    <a:cubicBezTo>
                      <a:pt x="3345" y="13424"/>
                      <a:pt x="3320" y="13211"/>
                      <a:pt x="3297" y="12998"/>
                    </a:cubicBezTo>
                    <a:lnTo>
                      <a:pt x="3265" y="12679"/>
                    </a:lnTo>
                    <a:lnTo>
                      <a:pt x="3230" y="12360"/>
                    </a:lnTo>
                    <a:lnTo>
                      <a:pt x="3083" y="11083"/>
                    </a:lnTo>
                    <a:cubicBezTo>
                      <a:pt x="3027" y="10659"/>
                      <a:pt x="2981" y="10232"/>
                      <a:pt x="2918" y="9809"/>
                    </a:cubicBezTo>
                    <a:cubicBezTo>
                      <a:pt x="2804" y="8961"/>
                      <a:pt x="2668" y="8113"/>
                      <a:pt x="2499" y="7273"/>
                    </a:cubicBezTo>
                    <a:lnTo>
                      <a:pt x="2437" y="6958"/>
                    </a:lnTo>
                    <a:lnTo>
                      <a:pt x="2369" y="6643"/>
                    </a:lnTo>
                    <a:cubicBezTo>
                      <a:pt x="2323" y="6434"/>
                      <a:pt x="2280" y="6224"/>
                      <a:pt x="2231" y="6015"/>
                    </a:cubicBezTo>
                    <a:lnTo>
                      <a:pt x="2077" y="5390"/>
                    </a:lnTo>
                    <a:cubicBezTo>
                      <a:pt x="2028" y="5182"/>
                      <a:pt x="1966" y="4977"/>
                      <a:pt x="1911" y="4769"/>
                    </a:cubicBezTo>
                    <a:cubicBezTo>
                      <a:pt x="1683" y="3943"/>
                      <a:pt x="1422" y="3123"/>
                      <a:pt x="1107" y="2326"/>
                    </a:cubicBezTo>
                    <a:cubicBezTo>
                      <a:pt x="793" y="1527"/>
                      <a:pt x="435" y="746"/>
                      <a:pt x="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559" name="Google Shape;7559;p41"/>
            <p:cNvSpPr/>
            <p:nvPr/>
          </p:nvSpPr>
          <p:spPr>
            <a:xfrm rot="-758094">
              <a:off x="5641040" y="3519279"/>
              <a:ext cx="1022175" cy="995507"/>
            </a:xfrm>
            <a:custGeom>
              <a:avLst/>
              <a:gdLst/>
              <a:ahLst/>
              <a:cxnLst/>
              <a:rect l="l" t="t" r="r" b="b"/>
              <a:pathLst>
                <a:path w="18130" h="17657" extrusionOk="0">
                  <a:moveTo>
                    <a:pt x="9856" y="0"/>
                  </a:moveTo>
                  <a:cubicBezTo>
                    <a:pt x="8057" y="0"/>
                    <a:pt x="13083" y="11839"/>
                    <a:pt x="13083" y="11839"/>
                  </a:cubicBezTo>
                  <a:cubicBezTo>
                    <a:pt x="13083" y="11839"/>
                    <a:pt x="7232" y="1497"/>
                    <a:pt x="4273" y="1497"/>
                  </a:cubicBezTo>
                  <a:cubicBezTo>
                    <a:pt x="4042" y="1497"/>
                    <a:pt x="3829" y="1560"/>
                    <a:pt x="3637" y="1695"/>
                  </a:cubicBezTo>
                  <a:cubicBezTo>
                    <a:pt x="992" y="3568"/>
                    <a:pt x="11983" y="12994"/>
                    <a:pt x="11983" y="12994"/>
                  </a:cubicBezTo>
                  <a:cubicBezTo>
                    <a:pt x="11983" y="12994"/>
                    <a:pt x="5903" y="8393"/>
                    <a:pt x="3006" y="8393"/>
                  </a:cubicBezTo>
                  <a:cubicBezTo>
                    <a:pt x="2537" y="8393"/>
                    <a:pt x="2151" y="8514"/>
                    <a:pt x="1888" y="8794"/>
                  </a:cubicBezTo>
                  <a:cubicBezTo>
                    <a:pt x="0" y="10806"/>
                    <a:pt x="11956" y="14774"/>
                    <a:pt x="11956" y="14774"/>
                  </a:cubicBezTo>
                  <a:cubicBezTo>
                    <a:pt x="11956" y="14774"/>
                    <a:pt x="10408" y="14617"/>
                    <a:pt x="8557" y="14617"/>
                  </a:cubicBezTo>
                  <a:cubicBezTo>
                    <a:pt x="5819" y="14617"/>
                    <a:pt x="2418" y="14960"/>
                    <a:pt x="2380" y="16662"/>
                  </a:cubicBezTo>
                  <a:cubicBezTo>
                    <a:pt x="2364" y="17387"/>
                    <a:pt x="3230" y="17657"/>
                    <a:pt x="4532" y="17657"/>
                  </a:cubicBezTo>
                  <a:cubicBezTo>
                    <a:pt x="8359" y="17657"/>
                    <a:pt x="15949" y="15321"/>
                    <a:pt x="15949" y="15321"/>
                  </a:cubicBezTo>
                  <a:lnTo>
                    <a:pt x="15949" y="15322"/>
                  </a:lnTo>
                  <a:cubicBezTo>
                    <a:pt x="15949" y="15322"/>
                    <a:pt x="18130" y="3389"/>
                    <a:pt x="16334" y="1476"/>
                  </a:cubicBezTo>
                  <a:cubicBezTo>
                    <a:pt x="16200" y="1333"/>
                    <a:pt x="16074" y="1266"/>
                    <a:pt x="15957" y="1266"/>
                  </a:cubicBezTo>
                  <a:cubicBezTo>
                    <a:pt x="14521" y="1266"/>
                    <a:pt x="14416" y="11328"/>
                    <a:pt x="14416" y="11328"/>
                  </a:cubicBezTo>
                  <a:cubicBezTo>
                    <a:pt x="14416" y="11328"/>
                    <a:pt x="12487" y="985"/>
                    <a:pt x="10083" y="50"/>
                  </a:cubicBezTo>
                  <a:cubicBezTo>
                    <a:pt x="9998" y="17"/>
                    <a:pt x="9922" y="0"/>
                    <a:pt x="9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60" name="Google Shape;7560;p41"/>
          <p:cNvGrpSpPr/>
          <p:nvPr/>
        </p:nvGrpSpPr>
        <p:grpSpPr>
          <a:xfrm>
            <a:off x="8300234" y="4385781"/>
            <a:ext cx="1763717" cy="1753343"/>
            <a:chOff x="5201250" y="4287775"/>
            <a:chExt cx="973300" cy="967575"/>
          </a:xfrm>
        </p:grpSpPr>
        <p:sp>
          <p:nvSpPr>
            <p:cNvPr id="7561" name="Google Shape;7561;p41"/>
            <p:cNvSpPr/>
            <p:nvPr/>
          </p:nvSpPr>
          <p:spPr>
            <a:xfrm>
              <a:off x="5201250" y="4287775"/>
              <a:ext cx="973300" cy="967575"/>
            </a:xfrm>
            <a:custGeom>
              <a:avLst/>
              <a:gdLst/>
              <a:ahLst/>
              <a:cxnLst/>
              <a:rect l="l" t="t" r="r" b="b"/>
              <a:pathLst>
                <a:path w="38932" h="38703" extrusionOk="0">
                  <a:moveTo>
                    <a:pt x="19575" y="1"/>
                  </a:moveTo>
                  <a:cubicBezTo>
                    <a:pt x="16490" y="1"/>
                    <a:pt x="13360" y="740"/>
                    <a:pt x="10450" y="2300"/>
                  </a:cubicBezTo>
                  <a:cubicBezTo>
                    <a:pt x="7023" y="4138"/>
                    <a:pt x="4374" y="6861"/>
                    <a:pt x="2634" y="10035"/>
                  </a:cubicBezTo>
                  <a:lnTo>
                    <a:pt x="6876" y="12193"/>
                  </a:lnTo>
                  <a:lnTo>
                    <a:pt x="1928" y="11459"/>
                  </a:lnTo>
                  <a:cubicBezTo>
                    <a:pt x="565" y="14513"/>
                    <a:pt x="0" y="17901"/>
                    <a:pt x="337" y="21278"/>
                  </a:cubicBezTo>
                  <a:lnTo>
                    <a:pt x="5201" y="23752"/>
                  </a:lnTo>
                  <a:lnTo>
                    <a:pt x="600" y="23070"/>
                  </a:lnTo>
                  <a:lnTo>
                    <a:pt x="600" y="23070"/>
                  </a:lnTo>
                  <a:cubicBezTo>
                    <a:pt x="963" y="24919"/>
                    <a:pt x="1603" y="26746"/>
                    <a:pt x="2541" y="28494"/>
                  </a:cubicBezTo>
                  <a:cubicBezTo>
                    <a:pt x="3917" y="31061"/>
                    <a:pt x="5790" y="33190"/>
                    <a:pt x="7976" y="34829"/>
                  </a:cubicBezTo>
                  <a:lnTo>
                    <a:pt x="12236" y="31240"/>
                  </a:lnTo>
                  <a:lnTo>
                    <a:pt x="9441" y="35825"/>
                  </a:lnTo>
                  <a:cubicBezTo>
                    <a:pt x="12493" y="37702"/>
                    <a:pt x="16022" y="38703"/>
                    <a:pt x="19611" y="38703"/>
                  </a:cubicBezTo>
                  <a:cubicBezTo>
                    <a:pt x="20319" y="38703"/>
                    <a:pt x="21030" y="38664"/>
                    <a:pt x="21740" y="38585"/>
                  </a:cubicBezTo>
                  <a:lnTo>
                    <a:pt x="21512" y="34245"/>
                  </a:lnTo>
                  <a:lnTo>
                    <a:pt x="23141" y="38376"/>
                  </a:lnTo>
                  <a:cubicBezTo>
                    <a:pt x="25049" y="38020"/>
                    <a:pt x="26933" y="37369"/>
                    <a:pt x="28734" y="36405"/>
                  </a:cubicBezTo>
                  <a:cubicBezTo>
                    <a:pt x="30535" y="35439"/>
                    <a:pt x="32120" y="34228"/>
                    <a:pt x="33472" y="32837"/>
                  </a:cubicBezTo>
                  <a:lnTo>
                    <a:pt x="30934" y="29195"/>
                  </a:lnTo>
                  <a:lnTo>
                    <a:pt x="34422" y="31785"/>
                  </a:lnTo>
                  <a:cubicBezTo>
                    <a:pt x="37205" y="28464"/>
                    <a:pt x="38780" y="24302"/>
                    <a:pt x="38931" y="20015"/>
                  </a:cubicBezTo>
                  <a:lnTo>
                    <a:pt x="33566" y="19806"/>
                  </a:lnTo>
                  <a:lnTo>
                    <a:pt x="38912" y="18244"/>
                  </a:lnTo>
                  <a:cubicBezTo>
                    <a:pt x="38758" y="15516"/>
                    <a:pt x="38021" y="12777"/>
                    <a:pt x="36645" y="10210"/>
                  </a:cubicBezTo>
                  <a:cubicBezTo>
                    <a:pt x="35708" y="8462"/>
                    <a:pt x="34540" y="6917"/>
                    <a:pt x="33201" y="5593"/>
                  </a:cubicBezTo>
                  <a:lnTo>
                    <a:pt x="31223" y="9802"/>
                  </a:lnTo>
                  <a:lnTo>
                    <a:pt x="31854" y="4381"/>
                  </a:lnTo>
                  <a:cubicBezTo>
                    <a:pt x="29229" y="2232"/>
                    <a:pt x="26095" y="828"/>
                    <a:pt x="22797" y="271"/>
                  </a:cubicBezTo>
                  <a:lnTo>
                    <a:pt x="20669" y="4798"/>
                  </a:lnTo>
                  <a:lnTo>
                    <a:pt x="21219" y="71"/>
                  </a:lnTo>
                  <a:cubicBezTo>
                    <a:pt x="20674" y="24"/>
                    <a:pt x="20125" y="1"/>
                    <a:pt x="19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41"/>
            <p:cNvSpPr/>
            <p:nvPr/>
          </p:nvSpPr>
          <p:spPr>
            <a:xfrm>
              <a:off x="5407600" y="448840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0"/>
                  </a:moveTo>
                  <a:lnTo>
                    <a:pt x="0" y="18"/>
                  </a:lnTo>
                  <a:cubicBezTo>
                    <a:pt x="892" y="1013"/>
                    <a:pt x="1824" y="1969"/>
                    <a:pt x="2752" y="2929"/>
                  </a:cubicBezTo>
                  <a:cubicBezTo>
                    <a:pt x="3684" y="3883"/>
                    <a:pt x="4648" y="4806"/>
                    <a:pt x="5602" y="5740"/>
                  </a:cubicBezTo>
                  <a:lnTo>
                    <a:pt x="8461" y="8543"/>
                  </a:lnTo>
                  <a:lnTo>
                    <a:pt x="11329" y="11336"/>
                  </a:lnTo>
                  <a:lnTo>
                    <a:pt x="11348" y="11319"/>
                  </a:lnTo>
                  <a:lnTo>
                    <a:pt x="8551" y="8453"/>
                  </a:lnTo>
                  <a:lnTo>
                    <a:pt x="5745" y="5597"/>
                  </a:lnTo>
                  <a:cubicBezTo>
                    <a:pt x="4811" y="4643"/>
                    <a:pt x="3888" y="3680"/>
                    <a:pt x="2931" y="2749"/>
                  </a:cubicBezTo>
                  <a:cubicBezTo>
                    <a:pt x="1971" y="1822"/>
                    <a:pt x="1014" y="892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41"/>
            <p:cNvSpPr/>
            <p:nvPr/>
          </p:nvSpPr>
          <p:spPr>
            <a:xfrm>
              <a:off x="5690725" y="4384725"/>
              <a:ext cx="104075" cy="386950"/>
            </a:xfrm>
            <a:custGeom>
              <a:avLst/>
              <a:gdLst/>
              <a:ahLst/>
              <a:cxnLst/>
              <a:rect l="l" t="t" r="r" b="b"/>
              <a:pathLst>
                <a:path w="4163" h="15478" extrusionOk="0">
                  <a:moveTo>
                    <a:pt x="4138" y="0"/>
                  </a:moveTo>
                  <a:cubicBezTo>
                    <a:pt x="3723" y="1271"/>
                    <a:pt x="3361" y="2556"/>
                    <a:pt x="2993" y="3839"/>
                  </a:cubicBezTo>
                  <a:cubicBezTo>
                    <a:pt x="2633" y="5123"/>
                    <a:pt x="2315" y="6420"/>
                    <a:pt x="1984" y="7713"/>
                  </a:cubicBezTo>
                  <a:lnTo>
                    <a:pt x="986" y="11591"/>
                  </a:lnTo>
                  <a:lnTo>
                    <a:pt x="1" y="15471"/>
                  </a:lnTo>
                  <a:lnTo>
                    <a:pt x="26" y="15478"/>
                  </a:lnTo>
                  <a:lnTo>
                    <a:pt x="1109" y="11623"/>
                  </a:lnTo>
                  <a:lnTo>
                    <a:pt x="2180" y="7766"/>
                  </a:lnTo>
                  <a:cubicBezTo>
                    <a:pt x="2539" y="6479"/>
                    <a:pt x="2910" y="5198"/>
                    <a:pt x="3239" y="3904"/>
                  </a:cubicBezTo>
                  <a:cubicBezTo>
                    <a:pt x="3561" y="2610"/>
                    <a:pt x="3888" y="1315"/>
                    <a:pt x="4162" y="8"/>
                  </a:cubicBezTo>
                  <a:lnTo>
                    <a:pt x="41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41"/>
            <p:cNvSpPr/>
            <p:nvPr/>
          </p:nvSpPr>
          <p:spPr>
            <a:xfrm>
              <a:off x="5690975" y="4667450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cubicBezTo>
                    <a:pt x="14158" y="276"/>
                    <a:pt x="12865" y="605"/>
                    <a:pt x="11570" y="927"/>
                  </a:cubicBezTo>
                  <a:cubicBezTo>
                    <a:pt x="10277" y="1258"/>
                    <a:pt x="8995" y="1631"/>
                    <a:pt x="7711" y="1991"/>
                  </a:cubicBezTo>
                  <a:lnTo>
                    <a:pt x="3853" y="3065"/>
                  </a:lnTo>
                  <a:lnTo>
                    <a:pt x="0" y="4152"/>
                  </a:lnTo>
                  <a:lnTo>
                    <a:pt x="7" y="4177"/>
                  </a:lnTo>
                  <a:lnTo>
                    <a:pt x="3887" y="3189"/>
                  </a:lnTo>
                  <a:lnTo>
                    <a:pt x="7762" y="2187"/>
                  </a:lnTo>
                  <a:cubicBezTo>
                    <a:pt x="9055" y="1855"/>
                    <a:pt x="10352" y="1536"/>
                    <a:pt x="11636" y="1174"/>
                  </a:cubicBezTo>
                  <a:cubicBezTo>
                    <a:pt x="12919" y="805"/>
                    <a:pt x="14203" y="442"/>
                    <a:pt x="15473" y="25"/>
                  </a:cubicBez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41"/>
            <p:cNvSpPr/>
            <p:nvPr/>
          </p:nvSpPr>
          <p:spPr>
            <a:xfrm>
              <a:off x="5690825" y="477135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1"/>
                  </a:moveTo>
                  <a:lnTo>
                    <a:pt x="0" y="18"/>
                  </a:lnTo>
                  <a:lnTo>
                    <a:pt x="2797" y="2884"/>
                  </a:lnTo>
                  <a:lnTo>
                    <a:pt x="5602" y="5740"/>
                  </a:lnTo>
                  <a:cubicBezTo>
                    <a:pt x="6536" y="6693"/>
                    <a:pt x="7460" y="7657"/>
                    <a:pt x="8416" y="8588"/>
                  </a:cubicBezTo>
                  <a:cubicBezTo>
                    <a:pt x="9377" y="9514"/>
                    <a:pt x="10334" y="10445"/>
                    <a:pt x="11330" y="11336"/>
                  </a:cubicBezTo>
                  <a:lnTo>
                    <a:pt x="11347" y="11318"/>
                  </a:lnTo>
                  <a:cubicBezTo>
                    <a:pt x="10454" y="10323"/>
                    <a:pt x="9524" y="9367"/>
                    <a:pt x="8596" y="8407"/>
                  </a:cubicBezTo>
                  <a:cubicBezTo>
                    <a:pt x="7664" y="7452"/>
                    <a:pt x="6700" y="6529"/>
                    <a:pt x="5746" y="5596"/>
                  </a:cubicBezTo>
                  <a:lnTo>
                    <a:pt x="2886" y="2794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41"/>
            <p:cNvSpPr/>
            <p:nvPr/>
          </p:nvSpPr>
          <p:spPr>
            <a:xfrm>
              <a:off x="5587325" y="4771475"/>
              <a:ext cx="104050" cy="386975"/>
            </a:xfrm>
            <a:custGeom>
              <a:avLst/>
              <a:gdLst/>
              <a:ahLst/>
              <a:cxnLst/>
              <a:rect l="l" t="t" r="r" b="b"/>
              <a:pathLst>
                <a:path w="4162" h="15479" extrusionOk="0">
                  <a:moveTo>
                    <a:pt x="4137" y="1"/>
                  </a:moveTo>
                  <a:lnTo>
                    <a:pt x="3054" y="3856"/>
                  </a:lnTo>
                  <a:lnTo>
                    <a:pt x="1983" y="7713"/>
                  </a:lnTo>
                  <a:cubicBezTo>
                    <a:pt x="1624" y="8998"/>
                    <a:pt x="1253" y="10281"/>
                    <a:pt x="923" y="11574"/>
                  </a:cubicBezTo>
                  <a:cubicBezTo>
                    <a:pt x="602" y="12869"/>
                    <a:pt x="275" y="14163"/>
                    <a:pt x="0" y="15471"/>
                  </a:cubicBezTo>
                  <a:lnTo>
                    <a:pt x="24" y="15478"/>
                  </a:lnTo>
                  <a:cubicBezTo>
                    <a:pt x="440" y="14208"/>
                    <a:pt x="802" y="12923"/>
                    <a:pt x="1170" y="11640"/>
                  </a:cubicBezTo>
                  <a:cubicBezTo>
                    <a:pt x="1530" y="10356"/>
                    <a:pt x="1848" y="9059"/>
                    <a:pt x="2179" y="7766"/>
                  </a:cubicBezTo>
                  <a:lnTo>
                    <a:pt x="3177" y="3888"/>
                  </a:lnTo>
                  <a:lnTo>
                    <a:pt x="4162" y="8"/>
                  </a:lnTo>
                  <a:lnTo>
                    <a:pt x="4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41"/>
            <p:cNvSpPr/>
            <p:nvPr/>
          </p:nvSpPr>
          <p:spPr>
            <a:xfrm>
              <a:off x="5304325" y="4771275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lnTo>
                    <a:pt x="11586" y="989"/>
                  </a:lnTo>
                  <a:lnTo>
                    <a:pt x="7709" y="1990"/>
                  </a:lnTo>
                  <a:cubicBezTo>
                    <a:pt x="6418" y="2323"/>
                    <a:pt x="5121" y="2642"/>
                    <a:pt x="3837" y="3004"/>
                  </a:cubicBezTo>
                  <a:cubicBezTo>
                    <a:pt x="2554" y="3372"/>
                    <a:pt x="1270" y="3736"/>
                    <a:pt x="0" y="4153"/>
                  </a:cubicBezTo>
                  <a:lnTo>
                    <a:pt x="6" y="4177"/>
                  </a:lnTo>
                  <a:cubicBezTo>
                    <a:pt x="1315" y="3901"/>
                    <a:pt x="2608" y="3573"/>
                    <a:pt x="3903" y="3249"/>
                  </a:cubicBezTo>
                  <a:cubicBezTo>
                    <a:pt x="5196" y="2919"/>
                    <a:pt x="6477" y="2546"/>
                    <a:pt x="7762" y="2187"/>
                  </a:cubicBezTo>
                  <a:lnTo>
                    <a:pt x="11619" y="1111"/>
                  </a:lnTo>
                  <a:lnTo>
                    <a:pt x="15473" y="24"/>
                  </a:ln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41"/>
            <p:cNvSpPr/>
            <p:nvPr/>
          </p:nvSpPr>
          <p:spPr>
            <a:xfrm>
              <a:off x="5391100" y="465582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cubicBezTo>
                    <a:pt x="973" y="477"/>
                    <a:pt x="1967" y="879"/>
                    <a:pt x="2957" y="1286"/>
                  </a:cubicBezTo>
                  <a:cubicBezTo>
                    <a:pt x="3951" y="1685"/>
                    <a:pt x="4961" y="2043"/>
                    <a:pt x="5965" y="2416"/>
                  </a:cubicBezTo>
                  <a:lnTo>
                    <a:pt x="8977" y="3535"/>
                  </a:lnTo>
                  <a:lnTo>
                    <a:pt x="11993" y="4642"/>
                  </a:lnTo>
                  <a:lnTo>
                    <a:pt x="12003" y="4618"/>
                  </a:lnTo>
                  <a:lnTo>
                    <a:pt x="9023" y="3416"/>
                  </a:lnTo>
                  <a:lnTo>
                    <a:pt x="6038" y="2226"/>
                  </a:lnTo>
                  <a:cubicBezTo>
                    <a:pt x="5044" y="1829"/>
                    <a:pt x="4055" y="1417"/>
                    <a:pt x="3048" y="1048"/>
                  </a:cubicBezTo>
                  <a:cubicBezTo>
                    <a:pt x="2041" y="684"/>
                    <a:pt x="1035" y="317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41"/>
            <p:cNvSpPr/>
            <p:nvPr/>
          </p:nvSpPr>
          <p:spPr>
            <a:xfrm>
              <a:off x="5640825" y="4454125"/>
              <a:ext cx="50550" cy="317500"/>
            </a:xfrm>
            <a:custGeom>
              <a:avLst/>
              <a:gdLst/>
              <a:ahLst/>
              <a:cxnLst/>
              <a:rect l="l" t="t" r="r" b="b"/>
              <a:pathLst>
                <a:path w="2022" h="12700" extrusionOk="0">
                  <a:moveTo>
                    <a:pt x="25" y="1"/>
                  </a:moveTo>
                  <a:lnTo>
                    <a:pt x="0" y="4"/>
                  </a:lnTo>
                  <a:cubicBezTo>
                    <a:pt x="94" y="1073"/>
                    <a:pt x="242" y="2134"/>
                    <a:pt x="386" y="3195"/>
                  </a:cubicBezTo>
                  <a:cubicBezTo>
                    <a:pt x="536" y="4257"/>
                    <a:pt x="730" y="5310"/>
                    <a:pt x="910" y="6366"/>
                  </a:cubicBezTo>
                  <a:lnTo>
                    <a:pt x="1448" y="9534"/>
                  </a:lnTo>
                  <a:lnTo>
                    <a:pt x="1997" y="12700"/>
                  </a:lnTo>
                  <a:lnTo>
                    <a:pt x="2022" y="12696"/>
                  </a:lnTo>
                  <a:lnTo>
                    <a:pt x="1573" y="9514"/>
                  </a:lnTo>
                  <a:lnTo>
                    <a:pt x="1111" y="6334"/>
                  </a:lnTo>
                  <a:cubicBezTo>
                    <a:pt x="959" y="5274"/>
                    <a:pt x="821" y="4212"/>
                    <a:pt x="638" y="3156"/>
                  </a:cubicBezTo>
                  <a:cubicBezTo>
                    <a:pt x="448" y="2102"/>
                    <a:pt x="263" y="104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41"/>
            <p:cNvSpPr/>
            <p:nvPr/>
          </p:nvSpPr>
          <p:spPr>
            <a:xfrm>
              <a:off x="5690850" y="4569375"/>
              <a:ext cx="250350" cy="202475"/>
            </a:xfrm>
            <a:custGeom>
              <a:avLst/>
              <a:gdLst/>
              <a:ahLst/>
              <a:cxnLst/>
              <a:rect l="l" t="t" r="r" b="b"/>
              <a:pathLst>
                <a:path w="10014" h="8099" extrusionOk="0">
                  <a:moveTo>
                    <a:pt x="9997" y="1"/>
                  </a:moveTo>
                  <a:cubicBezTo>
                    <a:pt x="9118" y="617"/>
                    <a:pt x="8273" y="1277"/>
                    <a:pt x="7426" y="1931"/>
                  </a:cubicBezTo>
                  <a:cubicBezTo>
                    <a:pt x="6583" y="2591"/>
                    <a:pt x="5767" y="3287"/>
                    <a:pt x="4942" y="3970"/>
                  </a:cubicBezTo>
                  <a:lnTo>
                    <a:pt x="2468" y="6020"/>
                  </a:lnTo>
                  <a:lnTo>
                    <a:pt x="0" y="8078"/>
                  </a:lnTo>
                  <a:lnTo>
                    <a:pt x="17" y="8098"/>
                  </a:lnTo>
                  <a:lnTo>
                    <a:pt x="2547" y="6118"/>
                  </a:lnTo>
                  <a:lnTo>
                    <a:pt x="5071" y="4129"/>
                  </a:lnTo>
                  <a:cubicBezTo>
                    <a:pt x="5912" y="3466"/>
                    <a:pt x="6763" y="2815"/>
                    <a:pt x="7586" y="2129"/>
                  </a:cubicBezTo>
                  <a:cubicBezTo>
                    <a:pt x="8404" y="1438"/>
                    <a:pt x="9225" y="750"/>
                    <a:pt x="10013" y="20"/>
                  </a:cubicBezTo>
                  <a:lnTo>
                    <a:pt x="9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41"/>
            <p:cNvSpPr/>
            <p:nvPr/>
          </p:nvSpPr>
          <p:spPr>
            <a:xfrm>
              <a:off x="5690950" y="477127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lnTo>
                    <a:pt x="2980" y="1227"/>
                  </a:lnTo>
                  <a:lnTo>
                    <a:pt x="5964" y="2416"/>
                  </a:lnTo>
                  <a:cubicBezTo>
                    <a:pt x="6959" y="2814"/>
                    <a:pt x="7948" y="3225"/>
                    <a:pt x="8953" y="3595"/>
                  </a:cubicBezTo>
                  <a:cubicBezTo>
                    <a:pt x="9961" y="3958"/>
                    <a:pt x="10968" y="4326"/>
                    <a:pt x="11993" y="4643"/>
                  </a:cubicBezTo>
                  <a:lnTo>
                    <a:pt x="12003" y="4619"/>
                  </a:lnTo>
                  <a:cubicBezTo>
                    <a:pt x="11029" y="4166"/>
                    <a:pt x="10036" y="3764"/>
                    <a:pt x="9045" y="3357"/>
                  </a:cubicBezTo>
                  <a:cubicBezTo>
                    <a:pt x="8051" y="2956"/>
                    <a:pt x="7042" y="2598"/>
                    <a:pt x="6038" y="2226"/>
                  </a:cubicBezTo>
                  <a:lnTo>
                    <a:pt x="3026" y="110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41"/>
            <p:cNvSpPr/>
            <p:nvPr/>
          </p:nvSpPr>
          <p:spPr>
            <a:xfrm>
              <a:off x="5690725" y="4771500"/>
              <a:ext cx="50575" cy="317525"/>
            </a:xfrm>
            <a:custGeom>
              <a:avLst/>
              <a:gdLst/>
              <a:ahLst/>
              <a:cxnLst/>
              <a:rect l="l" t="t" r="r" b="b"/>
              <a:pathLst>
                <a:path w="2023" h="12701" extrusionOk="0">
                  <a:moveTo>
                    <a:pt x="26" y="1"/>
                  </a:moveTo>
                  <a:lnTo>
                    <a:pt x="1" y="5"/>
                  </a:lnTo>
                  <a:lnTo>
                    <a:pt x="449" y="3187"/>
                  </a:lnTo>
                  <a:lnTo>
                    <a:pt x="912" y="6366"/>
                  </a:lnTo>
                  <a:cubicBezTo>
                    <a:pt x="1064" y="7427"/>
                    <a:pt x="1202" y="8490"/>
                    <a:pt x="1385" y="9545"/>
                  </a:cubicBezTo>
                  <a:cubicBezTo>
                    <a:pt x="1575" y="10600"/>
                    <a:pt x="1759" y="11654"/>
                    <a:pt x="1998" y="12701"/>
                  </a:cubicBezTo>
                  <a:lnTo>
                    <a:pt x="2022" y="12697"/>
                  </a:lnTo>
                  <a:cubicBezTo>
                    <a:pt x="1928" y="11627"/>
                    <a:pt x="1781" y="10567"/>
                    <a:pt x="1636" y="9505"/>
                  </a:cubicBezTo>
                  <a:cubicBezTo>
                    <a:pt x="1487" y="8445"/>
                    <a:pt x="1293" y="7391"/>
                    <a:pt x="1112" y="6335"/>
                  </a:cubicBezTo>
                  <a:lnTo>
                    <a:pt x="575" y="3168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41"/>
            <p:cNvSpPr/>
            <p:nvPr/>
          </p:nvSpPr>
          <p:spPr>
            <a:xfrm>
              <a:off x="5440925" y="4771325"/>
              <a:ext cx="250350" cy="202425"/>
            </a:xfrm>
            <a:custGeom>
              <a:avLst/>
              <a:gdLst/>
              <a:ahLst/>
              <a:cxnLst/>
              <a:rect l="l" t="t" r="r" b="b"/>
              <a:pathLst>
                <a:path w="10014" h="8097" extrusionOk="0">
                  <a:moveTo>
                    <a:pt x="9997" y="0"/>
                  </a:moveTo>
                  <a:lnTo>
                    <a:pt x="7467" y="1980"/>
                  </a:lnTo>
                  <a:lnTo>
                    <a:pt x="4943" y="3970"/>
                  </a:lnTo>
                  <a:cubicBezTo>
                    <a:pt x="4102" y="4632"/>
                    <a:pt x="3250" y="5283"/>
                    <a:pt x="2428" y="5970"/>
                  </a:cubicBezTo>
                  <a:cubicBezTo>
                    <a:pt x="1610" y="6660"/>
                    <a:pt x="789" y="7347"/>
                    <a:pt x="1" y="8077"/>
                  </a:cubicBezTo>
                  <a:lnTo>
                    <a:pt x="17" y="8097"/>
                  </a:lnTo>
                  <a:cubicBezTo>
                    <a:pt x="896" y="7481"/>
                    <a:pt x="1741" y="6822"/>
                    <a:pt x="2588" y="6167"/>
                  </a:cubicBezTo>
                  <a:cubicBezTo>
                    <a:pt x="3431" y="5506"/>
                    <a:pt x="4247" y="4812"/>
                    <a:pt x="5072" y="4128"/>
                  </a:cubicBezTo>
                  <a:lnTo>
                    <a:pt x="7546" y="2079"/>
                  </a:lnTo>
                  <a:lnTo>
                    <a:pt x="10014" y="20"/>
                  </a:lnTo>
                  <a:lnTo>
                    <a:pt x="9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74" name="Google Shape;7574;p41"/>
          <p:cNvSpPr/>
          <p:nvPr/>
        </p:nvSpPr>
        <p:spPr>
          <a:xfrm rot="900121" flipH="1">
            <a:off x="7867525" y="294880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5" name="Google Shape;7575;p41"/>
          <p:cNvSpPr/>
          <p:nvPr/>
        </p:nvSpPr>
        <p:spPr>
          <a:xfrm rot="9164145" flipH="1">
            <a:off x="8168619" y="3539081"/>
            <a:ext cx="160402" cy="151813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6" name="Google Shape;7576;p41"/>
          <p:cNvSpPr/>
          <p:nvPr/>
        </p:nvSpPr>
        <p:spPr>
          <a:xfrm rot="-9310961" flipH="1">
            <a:off x="7374157" y="4164848"/>
            <a:ext cx="251616" cy="238156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7" name="Google Shape;7577;p41"/>
          <p:cNvSpPr/>
          <p:nvPr/>
        </p:nvSpPr>
        <p:spPr>
          <a:xfrm rot="9164132" flipH="1">
            <a:off x="8786913" y="1196277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7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1017" name="Google Shape;1017;p7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7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7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7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7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7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7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7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7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7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7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7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7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7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7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7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7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7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7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7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7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7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7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7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7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7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7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7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7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7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7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7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7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7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7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7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7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7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7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7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7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7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7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7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7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7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7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7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7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7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7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7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7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7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7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7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7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7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7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7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7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7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7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7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7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7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7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7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7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7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7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7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7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7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7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7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7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7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7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7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7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7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7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7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7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7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7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7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7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7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7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7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7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7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7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7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7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7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7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7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7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7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7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7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7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7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7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7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7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7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7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7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7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7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7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7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7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7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7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7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7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7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7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7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7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7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7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7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7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7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7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7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7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7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7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7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7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7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7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7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7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7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7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7" name="Google Shape;1197;p7"/>
          <p:cNvSpPr txBox="1">
            <a:spLocks noGrp="1"/>
          </p:cNvSpPr>
          <p:nvPr>
            <p:ph type="subTitle" idx="1"/>
          </p:nvPr>
        </p:nvSpPr>
        <p:spPr>
          <a:xfrm>
            <a:off x="720000" y="3017500"/>
            <a:ext cx="3127800" cy="10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8" name="Google Shape;1198;p7"/>
          <p:cNvSpPr txBox="1">
            <a:spLocks noGrp="1"/>
          </p:cNvSpPr>
          <p:nvPr>
            <p:ph type="title"/>
          </p:nvPr>
        </p:nvSpPr>
        <p:spPr>
          <a:xfrm>
            <a:off x="720000" y="1077200"/>
            <a:ext cx="3127800" cy="19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7"/>
          <p:cNvSpPr>
            <a:spLocks noGrp="1"/>
          </p:cNvSpPr>
          <p:nvPr>
            <p:ph type="pic" idx="2"/>
          </p:nvPr>
        </p:nvSpPr>
        <p:spPr>
          <a:xfrm>
            <a:off x="4350325" y="532500"/>
            <a:ext cx="4078500" cy="4078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00" name="Google Shape;1200;p7"/>
          <p:cNvSpPr/>
          <p:nvPr/>
        </p:nvSpPr>
        <p:spPr>
          <a:xfrm>
            <a:off x="-6410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p7"/>
          <p:cNvSpPr/>
          <p:nvPr/>
        </p:nvSpPr>
        <p:spPr>
          <a:xfrm rot="-900121">
            <a:off x="613495" y="93320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" name="Google Shape;1202;p7"/>
          <p:cNvSpPr/>
          <p:nvPr/>
        </p:nvSpPr>
        <p:spPr>
          <a:xfrm rot="-9164054">
            <a:off x="934991" y="575517"/>
            <a:ext cx="229572" cy="21729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7"/>
          <p:cNvSpPr/>
          <p:nvPr/>
        </p:nvSpPr>
        <p:spPr>
          <a:xfrm>
            <a:off x="-641060" y="41427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p7"/>
          <p:cNvSpPr/>
          <p:nvPr/>
        </p:nvSpPr>
        <p:spPr>
          <a:xfrm rot="-7615971">
            <a:off x="8558776" y="362863"/>
            <a:ext cx="219347" cy="207602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5" name="Google Shape;1435;p9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1436" name="Google Shape;1436;p9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9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9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9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9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9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9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9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9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9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9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9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9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9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9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9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9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9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9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9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9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9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9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9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9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9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9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9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9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9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9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9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9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9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9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9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9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9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9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9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9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9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9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9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9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9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9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9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9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9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9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9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9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9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9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9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9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9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9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9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9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9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9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9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9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9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9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9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9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9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9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9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9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9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9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9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9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9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9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9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9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9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9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9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9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9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9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9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9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9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9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9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9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9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9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9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9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9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9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9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9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9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9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9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9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9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9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9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9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9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9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9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9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9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9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9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9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9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9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9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9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9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9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9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9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9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9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9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9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9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9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9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9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9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9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9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9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9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9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9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9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9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9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9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9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9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9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9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9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9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9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9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9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9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9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9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9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9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9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9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9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9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9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9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9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9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9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9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9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9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9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9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6" name="Google Shape;1616;p9"/>
          <p:cNvSpPr txBox="1">
            <a:spLocks noGrp="1"/>
          </p:cNvSpPr>
          <p:nvPr>
            <p:ph type="title"/>
          </p:nvPr>
        </p:nvSpPr>
        <p:spPr>
          <a:xfrm>
            <a:off x="735250" y="1640988"/>
            <a:ext cx="4414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17" name="Google Shape;1617;p9"/>
          <p:cNvSpPr txBox="1">
            <a:spLocks noGrp="1"/>
          </p:cNvSpPr>
          <p:nvPr>
            <p:ph type="subTitle" idx="1"/>
          </p:nvPr>
        </p:nvSpPr>
        <p:spPr>
          <a:xfrm>
            <a:off x="735375" y="2393713"/>
            <a:ext cx="4414200" cy="11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8" name="Google Shape;1618;p9"/>
          <p:cNvSpPr/>
          <p:nvPr/>
        </p:nvSpPr>
        <p:spPr>
          <a:xfrm flipH="1">
            <a:off x="5305543" y="3680954"/>
            <a:ext cx="3838461" cy="1462534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9"/>
          <p:cNvSpPr/>
          <p:nvPr/>
        </p:nvSpPr>
        <p:spPr>
          <a:xfrm rot="10800000" flipH="1">
            <a:off x="1" y="-27484"/>
            <a:ext cx="2722766" cy="1037437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0" name="Google Shape;1620;p9"/>
          <p:cNvGrpSpPr/>
          <p:nvPr/>
        </p:nvGrpSpPr>
        <p:grpSpPr>
          <a:xfrm rot="-694416" flipH="1">
            <a:off x="-135716" y="3169267"/>
            <a:ext cx="1831843" cy="2188191"/>
            <a:chOff x="5303041" y="2966704"/>
            <a:chExt cx="1791016" cy="2139421"/>
          </a:xfrm>
        </p:grpSpPr>
        <p:sp>
          <p:nvSpPr>
            <p:cNvPr id="1621" name="Google Shape;1621;p9"/>
            <p:cNvSpPr/>
            <p:nvPr/>
          </p:nvSpPr>
          <p:spPr>
            <a:xfrm rot="-1141273">
              <a:off x="5400314" y="4157921"/>
              <a:ext cx="1128012" cy="785842"/>
            </a:xfrm>
            <a:custGeom>
              <a:avLst/>
              <a:gdLst/>
              <a:ahLst/>
              <a:cxnLst/>
              <a:rect l="l" t="t" r="r" b="b"/>
              <a:pathLst>
                <a:path w="17401" h="12122" extrusionOk="0">
                  <a:moveTo>
                    <a:pt x="7949" y="1462"/>
                  </a:moveTo>
                  <a:cubicBezTo>
                    <a:pt x="8221" y="1462"/>
                    <a:pt x="8859" y="1999"/>
                    <a:pt x="8658" y="2195"/>
                  </a:cubicBezTo>
                  <a:cubicBezTo>
                    <a:pt x="8627" y="2226"/>
                    <a:pt x="8586" y="2239"/>
                    <a:pt x="8540" y="2239"/>
                  </a:cubicBezTo>
                  <a:cubicBezTo>
                    <a:pt x="8247" y="2239"/>
                    <a:pt x="7727" y="1685"/>
                    <a:pt x="7853" y="1504"/>
                  </a:cubicBezTo>
                  <a:cubicBezTo>
                    <a:pt x="7873" y="1475"/>
                    <a:pt x="7907" y="1462"/>
                    <a:pt x="7949" y="1462"/>
                  </a:cubicBezTo>
                  <a:close/>
                  <a:moveTo>
                    <a:pt x="11848" y="4952"/>
                  </a:moveTo>
                  <a:cubicBezTo>
                    <a:pt x="12404" y="4952"/>
                    <a:pt x="13620" y="6358"/>
                    <a:pt x="13072" y="6682"/>
                  </a:cubicBezTo>
                  <a:cubicBezTo>
                    <a:pt x="13013" y="6717"/>
                    <a:pt x="12950" y="6732"/>
                    <a:pt x="12883" y="6732"/>
                  </a:cubicBezTo>
                  <a:cubicBezTo>
                    <a:pt x="12252" y="6732"/>
                    <a:pt x="11321" y="5328"/>
                    <a:pt x="11694" y="5005"/>
                  </a:cubicBezTo>
                  <a:cubicBezTo>
                    <a:pt x="11736" y="4968"/>
                    <a:pt x="11788" y="4952"/>
                    <a:pt x="11848" y="4952"/>
                  </a:cubicBezTo>
                  <a:close/>
                  <a:moveTo>
                    <a:pt x="5210" y="5278"/>
                  </a:moveTo>
                  <a:cubicBezTo>
                    <a:pt x="6054" y="5278"/>
                    <a:pt x="7590" y="5914"/>
                    <a:pt x="7435" y="6543"/>
                  </a:cubicBezTo>
                  <a:cubicBezTo>
                    <a:pt x="7381" y="6763"/>
                    <a:pt x="7172" y="6853"/>
                    <a:pt x="6891" y="6853"/>
                  </a:cubicBezTo>
                  <a:cubicBezTo>
                    <a:pt x="6074" y="6853"/>
                    <a:pt x="4649" y="6092"/>
                    <a:pt x="4677" y="5560"/>
                  </a:cubicBezTo>
                  <a:cubicBezTo>
                    <a:pt x="4688" y="5362"/>
                    <a:pt x="4903" y="5278"/>
                    <a:pt x="5210" y="5278"/>
                  </a:cubicBezTo>
                  <a:close/>
                  <a:moveTo>
                    <a:pt x="5719" y="1"/>
                  </a:moveTo>
                  <a:cubicBezTo>
                    <a:pt x="5690" y="1"/>
                    <a:pt x="5662" y="1"/>
                    <a:pt x="5633" y="1"/>
                  </a:cubicBezTo>
                  <a:lnTo>
                    <a:pt x="6391" y="1615"/>
                  </a:lnTo>
                  <a:lnTo>
                    <a:pt x="5250" y="8"/>
                  </a:lnTo>
                  <a:cubicBezTo>
                    <a:pt x="2094" y="114"/>
                    <a:pt x="1" y="1261"/>
                    <a:pt x="1" y="1261"/>
                  </a:cubicBezTo>
                  <a:cubicBezTo>
                    <a:pt x="1" y="1261"/>
                    <a:pt x="139" y="2609"/>
                    <a:pt x="935" y="4412"/>
                  </a:cubicBezTo>
                  <a:lnTo>
                    <a:pt x="3146" y="4444"/>
                  </a:lnTo>
                  <a:lnTo>
                    <a:pt x="1104" y="4781"/>
                  </a:lnTo>
                  <a:cubicBezTo>
                    <a:pt x="1922" y="6494"/>
                    <a:pt x="3330" y="8543"/>
                    <a:pt x="5732" y="10227"/>
                  </a:cubicBezTo>
                  <a:lnTo>
                    <a:pt x="8512" y="10269"/>
                  </a:lnTo>
                  <a:lnTo>
                    <a:pt x="6334" y="10628"/>
                  </a:lnTo>
                  <a:cubicBezTo>
                    <a:pt x="6352" y="10639"/>
                    <a:pt x="6368" y="10650"/>
                    <a:pt x="6385" y="10660"/>
                  </a:cubicBezTo>
                  <a:cubicBezTo>
                    <a:pt x="8113" y="11742"/>
                    <a:pt x="9724" y="12121"/>
                    <a:pt x="11135" y="12121"/>
                  </a:cubicBezTo>
                  <a:cubicBezTo>
                    <a:pt x="14455" y="12121"/>
                    <a:pt x="16663" y="10018"/>
                    <a:pt x="16663" y="10018"/>
                  </a:cubicBezTo>
                  <a:cubicBezTo>
                    <a:pt x="16663" y="10018"/>
                    <a:pt x="16663" y="10018"/>
                    <a:pt x="16663" y="10017"/>
                  </a:cubicBezTo>
                  <a:cubicBezTo>
                    <a:pt x="16674" y="9944"/>
                    <a:pt x="17400" y="5153"/>
                    <a:pt x="13182" y="2196"/>
                  </a:cubicBezTo>
                  <a:lnTo>
                    <a:pt x="13182" y="2196"/>
                  </a:lnTo>
                  <a:lnTo>
                    <a:pt x="13933" y="3797"/>
                  </a:lnTo>
                  <a:lnTo>
                    <a:pt x="12478" y="1748"/>
                  </a:lnTo>
                  <a:cubicBezTo>
                    <a:pt x="12134" y="1550"/>
                    <a:pt x="11763" y="1363"/>
                    <a:pt x="11363" y="1189"/>
                  </a:cubicBezTo>
                  <a:cubicBezTo>
                    <a:pt x="9309" y="300"/>
                    <a:pt x="7382" y="1"/>
                    <a:pt x="5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2" name="Google Shape;1622;p9"/>
            <p:cNvGrpSpPr/>
            <p:nvPr/>
          </p:nvGrpSpPr>
          <p:grpSpPr>
            <a:xfrm rot="-758051">
              <a:off x="6181879" y="3030894"/>
              <a:ext cx="755151" cy="1519430"/>
              <a:chOff x="6466676" y="3015617"/>
              <a:chExt cx="584675" cy="1176418"/>
            </a:xfrm>
          </p:grpSpPr>
          <p:sp>
            <p:nvSpPr>
              <p:cNvPr id="1623" name="Google Shape;1623;p9"/>
              <p:cNvSpPr/>
              <p:nvPr/>
            </p:nvSpPr>
            <p:spPr>
              <a:xfrm rot="434383">
                <a:off x="6513537" y="3043464"/>
                <a:ext cx="490953" cy="774767"/>
              </a:xfrm>
              <a:custGeom>
                <a:avLst/>
                <a:gdLst/>
                <a:ahLst/>
                <a:cxnLst/>
                <a:rect l="l" t="t" r="r" b="b"/>
                <a:pathLst>
                  <a:path w="8708" h="13742" extrusionOk="0">
                    <a:moveTo>
                      <a:pt x="3250" y="1"/>
                    </a:moveTo>
                    <a:cubicBezTo>
                      <a:pt x="3058" y="1"/>
                      <a:pt x="2853" y="24"/>
                      <a:pt x="2632" y="73"/>
                    </a:cubicBezTo>
                    <a:cubicBezTo>
                      <a:pt x="348" y="586"/>
                      <a:pt x="717" y="3024"/>
                      <a:pt x="878" y="3740"/>
                    </a:cubicBezTo>
                    <a:cubicBezTo>
                      <a:pt x="1038" y="4456"/>
                      <a:pt x="0" y="4616"/>
                      <a:pt x="395" y="6378"/>
                    </a:cubicBezTo>
                    <a:cubicBezTo>
                      <a:pt x="791" y="8140"/>
                      <a:pt x="1834" y="8323"/>
                      <a:pt x="1962" y="8893"/>
                    </a:cubicBezTo>
                    <a:cubicBezTo>
                      <a:pt x="2090" y="9463"/>
                      <a:pt x="1363" y="9574"/>
                      <a:pt x="1797" y="11506"/>
                    </a:cubicBezTo>
                    <a:cubicBezTo>
                      <a:pt x="2231" y="13439"/>
                      <a:pt x="6530" y="13742"/>
                      <a:pt x="6530" y="13742"/>
                    </a:cubicBezTo>
                    <a:cubicBezTo>
                      <a:pt x="6530" y="13742"/>
                      <a:pt x="8707" y="11985"/>
                      <a:pt x="8273" y="10053"/>
                    </a:cubicBezTo>
                    <a:cubicBezTo>
                      <a:pt x="7840" y="8121"/>
                      <a:pt x="7135" y="8331"/>
                      <a:pt x="7008" y="7761"/>
                    </a:cubicBezTo>
                    <a:cubicBezTo>
                      <a:pt x="6879" y="7190"/>
                      <a:pt x="7745" y="6580"/>
                      <a:pt x="7349" y="4818"/>
                    </a:cubicBezTo>
                    <a:cubicBezTo>
                      <a:pt x="6954" y="3056"/>
                      <a:pt x="5947" y="3354"/>
                      <a:pt x="5786" y="2639"/>
                    </a:cubicBezTo>
                    <a:cubicBezTo>
                      <a:pt x="5641" y="1991"/>
                      <a:pt x="5048" y="1"/>
                      <a:pt x="32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9"/>
              <p:cNvSpPr/>
              <p:nvPr/>
            </p:nvSpPr>
            <p:spPr>
              <a:xfrm rot="434383">
                <a:off x="6672592" y="3053005"/>
                <a:ext cx="204770" cy="1130634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0054" extrusionOk="0">
                    <a:moveTo>
                      <a:pt x="11" y="0"/>
                    </a:moveTo>
                    <a:lnTo>
                      <a:pt x="1" y="6"/>
                    </a:lnTo>
                    <a:cubicBezTo>
                      <a:pt x="777" y="1534"/>
                      <a:pt x="1342" y="3154"/>
                      <a:pt x="1791" y="4802"/>
                    </a:cubicBezTo>
                    <a:cubicBezTo>
                      <a:pt x="2017" y="5627"/>
                      <a:pt x="2212" y="6458"/>
                      <a:pt x="2388" y="7295"/>
                    </a:cubicBezTo>
                    <a:cubicBezTo>
                      <a:pt x="2476" y="7714"/>
                      <a:pt x="2555" y="8134"/>
                      <a:pt x="2635" y="8555"/>
                    </a:cubicBezTo>
                    <a:cubicBezTo>
                      <a:pt x="2708" y="8976"/>
                      <a:pt x="2789" y="9396"/>
                      <a:pt x="2853" y="9819"/>
                    </a:cubicBezTo>
                    <a:cubicBezTo>
                      <a:pt x="2990" y="10663"/>
                      <a:pt x="3105" y="11512"/>
                      <a:pt x="3187" y="12364"/>
                    </a:cubicBezTo>
                    <a:cubicBezTo>
                      <a:pt x="3233" y="12790"/>
                      <a:pt x="3266" y="13216"/>
                      <a:pt x="3297" y="13643"/>
                    </a:cubicBezTo>
                    <a:lnTo>
                      <a:pt x="3341" y="14283"/>
                    </a:lnTo>
                    <a:lnTo>
                      <a:pt x="3380" y="14923"/>
                    </a:lnTo>
                    <a:cubicBezTo>
                      <a:pt x="3485" y="16631"/>
                      <a:pt x="3561" y="18341"/>
                      <a:pt x="3586" y="20054"/>
                    </a:cubicBezTo>
                    <a:lnTo>
                      <a:pt x="3598" y="20054"/>
                    </a:lnTo>
                    <a:cubicBezTo>
                      <a:pt x="3632" y="19197"/>
                      <a:pt x="3625" y="18340"/>
                      <a:pt x="3606" y="17484"/>
                    </a:cubicBezTo>
                    <a:lnTo>
                      <a:pt x="3586" y="16842"/>
                    </a:lnTo>
                    <a:lnTo>
                      <a:pt x="3560" y="16199"/>
                    </a:lnTo>
                    <a:cubicBezTo>
                      <a:pt x="3540" y="15772"/>
                      <a:pt x="3510" y="15344"/>
                      <a:pt x="3480" y="14917"/>
                    </a:cubicBezTo>
                    <a:cubicBezTo>
                      <a:pt x="3446" y="14490"/>
                      <a:pt x="3407" y="14064"/>
                      <a:pt x="3365" y="13637"/>
                    </a:cubicBezTo>
                    <a:cubicBezTo>
                      <a:pt x="3345" y="13424"/>
                      <a:pt x="3320" y="13211"/>
                      <a:pt x="3297" y="12998"/>
                    </a:cubicBezTo>
                    <a:lnTo>
                      <a:pt x="3265" y="12679"/>
                    </a:lnTo>
                    <a:lnTo>
                      <a:pt x="3230" y="12360"/>
                    </a:lnTo>
                    <a:lnTo>
                      <a:pt x="3083" y="11083"/>
                    </a:lnTo>
                    <a:cubicBezTo>
                      <a:pt x="3027" y="10659"/>
                      <a:pt x="2981" y="10232"/>
                      <a:pt x="2918" y="9809"/>
                    </a:cubicBezTo>
                    <a:cubicBezTo>
                      <a:pt x="2804" y="8961"/>
                      <a:pt x="2668" y="8113"/>
                      <a:pt x="2499" y="7273"/>
                    </a:cubicBezTo>
                    <a:lnTo>
                      <a:pt x="2437" y="6958"/>
                    </a:lnTo>
                    <a:lnTo>
                      <a:pt x="2369" y="6643"/>
                    </a:lnTo>
                    <a:cubicBezTo>
                      <a:pt x="2323" y="6434"/>
                      <a:pt x="2280" y="6224"/>
                      <a:pt x="2231" y="6015"/>
                    </a:cubicBezTo>
                    <a:lnTo>
                      <a:pt x="2077" y="5390"/>
                    </a:lnTo>
                    <a:cubicBezTo>
                      <a:pt x="2028" y="5182"/>
                      <a:pt x="1966" y="4977"/>
                      <a:pt x="1911" y="4769"/>
                    </a:cubicBezTo>
                    <a:cubicBezTo>
                      <a:pt x="1683" y="3943"/>
                      <a:pt x="1422" y="3123"/>
                      <a:pt x="1107" y="2326"/>
                    </a:cubicBezTo>
                    <a:cubicBezTo>
                      <a:pt x="793" y="1527"/>
                      <a:pt x="435" y="746"/>
                      <a:pt x="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25" name="Google Shape;1625;p9"/>
            <p:cNvSpPr/>
            <p:nvPr/>
          </p:nvSpPr>
          <p:spPr>
            <a:xfrm rot="-758094">
              <a:off x="5641040" y="3519279"/>
              <a:ext cx="1022175" cy="995507"/>
            </a:xfrm>
            <a:custGeom>
              <a:avLst/>
              <a:gdLst/>
              <a:ahLst/>
              <a:cxnLst/>
              <a:rect l="l" t="t" r="r" b="b"/>
              <a:pathLst>
                <a:path w="18130" h="17657" extrusionOk="0">
                  <a:moveTo>
                    <a:pt x="9856" y="0"/>
                  </a:moveTo>
                  <a:cubicBezTo>
                    <a:pt x="8057" y="0"/>
                    <a:pt x="13083" y="11839"/>
                    <a:pt x="13083" y="11839"/>
                  </a:cubicBezTo>
                  <a:cubicBezTo>
                    <a:pt x="13083" y="11839"/>
                    <a:pt x="7232" y="1497"/>
                    <a:pt x="4273" y="1497"/>
                  </a:cubicBezTo>
                  <a:cubicBezTo>
                    <a:pt x="4042" y="1497"/>
                    <a:pt x="3829" y="1560"/>
                    <a:pt x="3637" y="1695"/>
                  </a:cubicBezTo>
                  <a:cubicBezTo>
                    <a:pt x="992" y="3568"/>
                    <a:pt x="11983" y="12994"/>
                    <a:pt x="11983" y="12994"/>
                  </a:cubicBezTo>
                  <a:cubicBezTo>
                    <a:pt x="11983" y="12994"/>
                    <a:pt x="5903" y="8393"/>
                    <a:pt x="3006" y="8393"/>
                  </a:cubicBezTo>
                  <a:cubicBezTo>
                    <a:pt x="2537" y="8393"/>
                    <a:pt x="2151" y="8514"/>
                    <a:pt x="1888" y="8794"/>
                  </a:cubicBezTo>
                  <a:cubicBezTo>
                    <a:pt x="0" y="10806"/>
                    <a:pt x="11956" y="14774"/>
                    <a:pt x="11956" y="14774"/>
                  </a:cubicBezTo>
                  <a:cubicBezTo>
                    <a:pt x="11956" y="14774"/>
                    <a:pt x="10408" y="14617"/>
                    <a:pt x="8557" y="14617"/>
                  </a:cubicBezTo>
                  <a:cubicBezTo>
                    <a:pt x="5819" y="14617"/>
                    <a:pt x="2418" y="14960"/>
                    <a:pt x="2380" y="16662"/>
                  </a:cubicBezTo>
                  <a:cubicBezTo>
                    <a:pt x="2364" y="17387"/>
                    <a:pt x="3230" y="17657"/>
                    <a:pt x="4532" y="17657"/>
                  </a:cubicBezTo>
                  <a:cubicBezTo>
                    <a:pt x="8359" y="17657"/>
                    <a:pt x="15949" y="15321"/>
                    <a:pt x="15949" y="15321"/>
                  </a:cubicBezTo>
                  <a:lnTo>
                    <a:pt x="15949" y="15322"/>
                  </a:lnTo>
                  <a:cubicBezTo>
                    <a:pt x="15949" y="15322"/>
                    <a:pt x="18130" y="3389"/>
                    <a:pt x="16334" y="1476"/>
                  </a:cubicBezTo>
                  <a:cubicBezTo>
                    <a:pt x="16200" y="1333"/>
                    <a:pt x="16074" y="1266"/>
                    <a:pt x="15957" y="1266"/>
                  </a:cubicBezTo>
                  <a:cubicBezTo>
                    <a:pt x="14521" y="1266"/>
                    <a:pt x="14416" y="11328"/>
                    <a:pt x="14416" y="11328"/>
                  </a:cubicBezTo>
                  <a:cubicBezTo>
                    <a:pt x="14416" y="11328"/>
                    <a:pt x="12487" y="985"/>
                    <a:pt x="10083" y="50"/>
                  </a:cubicBezTo>
                  <a:cubicBezTo>
                    <a:pt x="9998" y="17"/>
                    <a:pt x="9922" y="0"/>
                    <a:pt x="9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6" name="Google Shape;1626;p9"/>
          <p:cNvGrpSpPr/>
          <p:nvPr/>
        </p:nvGrpSpPr>
        <p:grpSpPr>
          <a:xfrm flipH="1">
            <a:off x="-842392" y="4157181"/>
            <a:ext cx="1763717" cy="1753343"/>
            <a:chOff x="5201250" y="4287775"/>
            <a:chExt cx="973300" cy="967575"/>
          </a:xfrm>
        </p:grpSpPr>
        <p:sp>
          <p:nvSpPr>
            <p:cNvPr id="1627" name="Google Shape;1627;p9"/>
            <p:cNvSpPr/>
            <p:nvPr/>
          </p:nvSpPr>
          <p:spPr>
            <a:xfrm>
              <a:off x="5201250" y="4287775"/>
              <a:ext cx="973300" cy="967575"/>
            </a:xfrm>
            <a:custGeom>
              <a:avLst/>
              <a:gdLst/>
              <a:ahLst/>
              <a:cxnLst/>
              <a:rect l="l" t="t" r="r" b="b"/>
              <a:pathLst>
                <a:path w="38932" h="38703" extrusionOk="0">
                  <a:moveTo>
                    <a:pt x="19575" y="1"/>
                  </a:moveTo>
                  <a:cubicBezTo>
                    <a:pt x="16490" y="1"/>
                    <a:pt x="13360" y="740"/>
                    <a:pt x="10450" y="2300"/>
                  </a:cubicBezTo>
                  <a:cubicBezTo>
                    <a:pt x="7023" y="4138"/>
                    <a:pt x="4374" y="6861"/>
                    <a:pt x="2634" y="10035"/>
                  </a:cubicBezTo>
                  <a:lnTo>
                    <a:pt x="6876" y="12193"/>
                  </a:lnTo>
                  <a:lnTo>
                    <a:pt x="1928" y="11459"/>
                  </a:lnTo>
                  <a:cubicBezTo>
                    <a:pt x="565" y="14513"/>
                    <a:pt x="0" y="17901"/>
                    <a:pt x="337" y="21278"/>
                  </a:cubicBezTo>
                  <a:lnTo>
                    <a:pt x="5201" y="23752"/>
                  </a:lnTo>
                  <a:lnTo>
                    <a:pt x="600" y="23070"/>
                  </a:lnTo>
                  <a:lnTo>
                    <a:pt x="600" y="23070"/>
                  </a:lnTo>
                  <a:cubicBezTo>
                    <a:pt x="963" y="24919"/>
                    <a:pt x="1603" y="26746"/>
                    <a:pt x="2541" y="28494"/>
                  </a:cubicBezTo>
                  <a:cubicBezTo>
                    <a:pt x="3917" y="31061"/>
                    <a:pt x="5790" y="33190"/>
                    <a:pt x="7976" y="34829"/>
                  </a:cubicBezTo>
                  <a:lnTo>
                    <a:pt x="12236" y="31240"/>
                  </a:lnTo>
                  <a:lnTo>
                    <a:pt x="9441" y="35825"/>
                  </a:lnTo>
                  <a:cubicBezTo>
                    <a:pt x="12493" y="37702"/>
                    <a:pt x="16022" y="38703"/>
                    <a:pt x="19611" y="38703"/>
                  </a:cubicBezTo>
                  <a:cubicBezTo>
                    <a:pt x="20319" y="38703"/>
                    <a:pt x="21030" y="38664"/>
                    <a:pt x="21740" y="38585"/>
                  </a:cubicBezTo>
                  <a:lnTo>
                    <a:pt x="21512" y="34245"/>
                  </a:lnTo>
                  <a:lnTo>
                    <a:pt x="23141" y="38376"/>
                  </a:lnTo>
                  <a:cubicBezTo>
                    <a:pt x="25049" y="38020"/>
                    <a:pt x="26933" y="37369"/>
                    <a:pt x="28734" y="36405"/>
                  </a:cubicBezTo>
                  <a:cubicBezTo>
                    <a:pt x="30535" y="35439"/>
                    <a:pt x="32120" y="34228"/>
                    <a:pt x="33472" y="32837"/>
                  </a:cubicBezTo>
                  <a:lnTo>
                    <a:pt x="30934" y="29195"/>
                  </a:lnTo>
                  <a:lnTo>
                    <a:pt x="34422" y="31785"/>
                  </a:lnTo>
                  <a:cubicBezTo>
                    <a:pt x="37205" y="28464"/>
                    <a:pt x="38780" y="24302"/>
                    <a:pt x="38931" y="20015"/>
                  </a:cubicBezTo>
                  <a:lnTo>
                    <a:pt x="33566" y="19806"/>
                  </a:lnTo>
                  <a:lnTo>
                    <a:pt x="38912" y="18244"/>
                  </a:lnTo>
                  <a:cubicBezTo>
                    <a:pt x="38758" y="15516"/>
                    <a:pt x="38021" y="12777"/>
                    <a:pt x="36645" y="10210"/>
                  </a:cubicBezTo>
                  <a:cubicBezTo>
                    <a:pt x="35708" y="8462"/>
                    <a:pt x="34540" y="6917"/>
                    <a:pt x="33201" y="5593"/>
                  </a:cubicBezTo>
                  <a:lnTo>
                    <a:pt x="31223" y="9802"/>
                  </a:lnTo>
                  <a:lnTo>
                    <a:pt x="31854" y="4381"/>
                  </a:lnTo>
                  <a:cubicBezTo>
                    <a:pt x="29229" y="2232"/>
                    <a:pt x="26095" y="828"/>
                    <a:pt x="22797" y="271"/>
                  </a:cubicBezTo>
                  <a:lnTo>
                    <a:pt x="20669" y="4798"/>
                  </a:lnTo>
                  <a:lnTo>
                    <a:pt x="21219" y="71"/>
                  </a:lnTo>
                  <a:cubicBezTo>
                    <a:pt x="20674" y="24"/>
                    <a:pt x="20125" y="1"/>
                    <a:pt x="195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9"/>
            <p:cNvSpPr/>
            <p:nvPr/>
          </p:nvSpPr>
          <p:spPr>
            <a:xfrm>
              <a:off x="5407600" y="448840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0"/>
                  </a:moveTo>
                  <a:lnTo>
                    <a:pt x="0" y="18"/>
                  </a:lnTo>
                  <a:cubicBezTo>
                    <a:pt x="892" y="1013"/>
                    <a:pt x="1824" y="1969"/>
                    <a:pt x="2752" y="2929"/>
                  </a:cubicBezTo>
                  <a:cubicBezTo>
                    <a:pt x="3684" y="3883"/>
                    <a:pt x="4648" y="4806"/>
                    <a:pt x="5602" y="5740"/>
                  </a:cubicBezTo>
                  <a:lnTo>
                    <a:pt x="8461" y="8543"/>
                  </a:lnTo>
                  <a:lnTo>
                    <a:pt x="11329" y="11336"/>
                  </a:lnTo>
                  <a:lnTo>
                    <a:pt x="11348" y="11319"/>
                  </a:lnTo>
                  <a:lnTo>
                    <a:pt x="8551" y="8453"/>
                  </a:lnTo>
                  <a:lnTo>
                    <a:pt x="5745" y="5597"/>
                  </a:lnTo>
                  <a:cubicBezTo>
                    <a:pt x="4811" y="4643"/>
                    <a:pt x="3888" y="3680"/>
                    <a:pt x="2931" y="2749"/>
                  </a:cubicBezTo>
                  <a:cubicBezTo>
                    <a:pt x="1971" y="1822"/>
                    <a:pt x="1014" y="892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9"/>
            <p:cNvSpPr/>
            <p:nvPr/>
          </p:nvSpPr>
          <p:spPr>
            <a:xfrm>
              <a:off x="5690725" y="4384725"/>
              <a:ext cx="104075" cy="386950"/>
            </a:xfrm>
            <a:custGeom>
              <a:avLst/>
              <a:gdLst/>
              <a:ahLst/>
              <a:cxnLst/>
              <a:rect l="l" t="t" r="r" b="b"/>
              <a:pathLst>
                <a:path w="4163" h="15478" extrusionOk="0">
                  <a:moveTo>
                    <a:pt x="4138" y="0"/>
                  </a:moveTo>
                  <a:cubicBezTo>
                    <a:pt x="3723" y="1271"/>
                    <a:pt x="3361" y="2556"/>
                    <a:pt x="2993" y="3839"/>
                  </a:cubicBezTo>
                  <a:cubicBezTo>
                    <a:pt x="2633" y="5123"/>
                    <a:pt x="2315" y="6420"/>
                    <a:pt x="1984" y="7713"/>
                  </a:cubicBezTo>
                  <a:lnTo>
                    <a:pt x="986" y="11591"/>
                  </a:lnTo>
                  <a:lnTo>
                    <a:pt x="1" y="15471"/>
                  </a:lnTo>
                  <a:lnTo>
                    <a:pt x="26" y="15478"/>
                  </a:lnTo>
                  <a:lnTo>
                    <a:pt x="1109" y="11623"/>
                  </a:lnTo>
                  <a:lnTo>
                    <a:pt x="2180" y="7766"/>
                  </a:lnTo>
                  <a:cubicBezTo>
                    <a:pt x="2539" y="6479"/>
                    <a:pt x="2910" y="5198"/>
                    <a:pt x="3239" y="3904"/>
                  </a:cubicBezTo>
                  <a:cubicBezTo>
                    <a:pt x="3561" y="2610"/>
                    <a:pt x="3888" y="1315"/>
                    <a:pt x="4162" y="8"/>
                  </a:cubicBezTo>
                  <a:lnTo>
                    <a:pt x="41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9"/>
            <p:cNvSpPr/>
            <p:nvPr/>
          </p:nvSpPr>
          <p:spPr>
            <a:xfrm>
              <a:off x="5690975" y="4667450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cubicBezTo>
                    <a:pt x="14158" y="276"/>
                    <a:pt x="12865" y="605"/>
                    <a:pt x="11570" y="927"/>
                  </a:cubicBezTo>
                  <a:cubicBezTo>
                    <a:pt x="10277" y="1258"/>
                    <a:pt x="8995" y="1631"/>
                    <a:pt x="7711" y="1991"/>
                  </a:cubicBezTo>
                  <a:lnTo>
                    <a:pt x="3853" y="3065"/>
                  </a:lnTo>
                  <a:lnTo>
                    <a:pt x="0" y="4152"/>
                  </a:lnTo>
                  <a:lnTo>
                    <a:pt x="7" y="4177"/>
                  </a:lnTo>
                  <a:lnTo>
                    <a:pt x="3887" y="3189"/>
                  </a:lnTo>
                  <a:lnTo>
                    <a:pt x="7762" y="2187"/>
                  </a:lnTo>
                  <a:cubicBezTo>
                    <a:pt x="9055" y="1855"/>
                    <a:pt x="10352" y="1536"/>
                    <a:pt x="11636" y="1174"/>
                  </a:cubicBezTo>
                  <a:cubicBezTo>
                    <a:pt x="12919" y="805"/>
                    <a:pt x="14203" y="442"/>
                    <a:pt x="15473" y="25"/>
                  </a:cubicBez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9"/>
            <p:cNvSpPr/>
            <p:nvPr/>
          </p:nvSpPr>
          <p:spPr>
            <a:xfrm>
              <a:off x="5690825" y="477135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1"/>
                  </a:moveTo>
                  <a:lnTo>
                    <a:pt x="0" y="18"/>
                  </a:lnTo>
                  <a:lnTo>
                    <a:pt x="2797" y="2884"/>
                  </a:lnTo>
                  <a:lnTo>
                    <a:pt x="5602" y="5740"/>
                  </a:lnTo>
                  <a:cubicBezTo>
                    <a:pt x="6536" y="6693"/>
                    <a:pt x="7460" y="7657"/>
                    <a:pt x="8416" y="8588"/>
                  </a:cubicBezTo>
                  <a:cubicBezTo>
                    <a:pt x="9377" y="9514"/>
                    <a:pt x="10334" y="10445"/>
                    <a:pt x="11330" y="11336"/>
                  </a:cubicBezTo>
                  <a:lnTo>
                    <a:pt x="11347" y="11318"/>
                  </a:lnTo>
                  <a:cubicBezTo>
                    <a:pt x="10454" y="10323"/>
                    <a:pt x="9524" y="9367"/>
                    <a:pt x="8596" y="8407"/>
                  </a:cubicBezTo>
                  <a:cubicBezTo>
                    <a:pt x="7664" y="7452"/>
                    <a:pt x="6700" y="6529"/>
                    <a:pt x="5746" y="5596"/>
                  </a:cubicBezTo>
                  <a:lnTo>
                    <a:pt x="2886" y="2794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9"/>
            <p:cNvSpPr/>
            <p:nvPr/>
          </p:nvSpPr>
          <p:spPr>
            <a:xfrm>
              <a:off x="5587325" y="4771475"/>
              <a:ext cx="104050" cy="386975"/>
            </a:xfrm>
            <a:custGeom>
              <a:avLst/>
              <a:gdLst/>
              <a:ahLst/>
              <a:cxnLst/>
              <a:rect l="l" t="t" r="r" b="b"/>
              <a:pathLst>
                <a:path w="4162" h="15479" extrusionOk="0">
                  <a:moveTo>
                    <a:pt x="4137" y="1"/>
                  </a:moveTo>
                  <a:lnTo>
                    <a:pt x="3054" y="3856"/>
                  </a:lnTo>
                  <a:lnTo>
                    <a:pt x="1983" y="7713"/>
                  </a:lnTo>
                  <a:cubicBezTo>
                    <a:pt x="1624" y="8998"/>
                    <a:pt x="1253" y="10281"/>
                    <a:pt x="923" y="11574"/>
                  </a:cubicBezTo>
                  <a:cubicBezTo>
                    <a:pt x="602" y="12869"/>
                    <a:pt x="275" y="14163"/>
                    <a:pt x="0" y="15471"/>
                  </a:cubicBezTo>
                  <a:lnTo>
                    <a:pt x="24" y="15478"/>
                  </a:lnTo>
                  <a:cubicBezTo>
                    <a:pt x="440" y="14208"/>
                    <a:pt x="802" y="12923"/>
                    <a:pt x="1170" y="11640"/>
                  </a:cubicBezTo>
                  <a:cubicBezTo>
                    <a:pt x="1530" y="10356"/>
                    <a:pt x="1848" y="9059"/>
                    <a:pt x="2179" y="7766"/>
                  </a:cubicBezTo>
                  <a:lnTo>
                    <a:pt x="3177" y="3888"/>
                  </a:lnTo>
                  <a:lnTo>
                    <a:pt x="4162" y="8"/>
                  </a:lnTo>
                  <a:lnTo>
                    <a:pt x="4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9"/>
            <p:cNvSpPr/>
            <p:nvPr/>
          </p:nvSpPr>
          <p:spPr>
            <a:xfrm>
              <a:off x="5304325" y="4771275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lnTo>
                    <a:pt x="11586" y="989"/>
                  </a:lnTo>
                  <a:lnTo>
                    <a:pt x="7709" y="1990"/>
                  </a:lnTo>
                  <a:cubicBezTo>
                    <a:pt x="6418" y="2323"/>
                    <a:pt x="5121" y="2642"/>
                    <a:pt x="3837" y="3004"/>
                  </a:cubicBezTo>
                  <a:cubicBezTo>
                    <a:pt x="2554" y="3372"/>
                    <a:pt x="1270" y="3736"/>
                    <a:pt x="0" y="4153"/>
                  </a:cubicBezTo>
                  <a:lnTo>
                    <a:pt x="6" y="4177"/>
                  </a:lnTo>
                  <a:cubicBezTo>
                    <a:pt x="1315" y="3901"/>
                    <a:pt x="2608" y="3573"/>
                    <a:pt x="3903" y="3249"/>
                  </a:cubicBezTo>
                  <a:cubicBezTo>
                    <a:pt x="5196" y="2919"/>
                    <a:pt x="6477" y="2546"/>
                    <a:pt x="7762" y="2187"/>
                  </a:cubicBezTo>
                  <a:lnTo>
                    <a:pt x="11619" y="1111"/>
                  </a:lnTo>
                  <a:lnTo>
                    <a:pt x="15473" y="24"/>
                  </a:ln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9"/>
            <p:cNvSpPr/>
            <p:nvPr/>
          </p:nvSpPr>
          <p:spPr>
            <a:xfrm>
              <a:off x="5391100" y="465582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cubicBezTo>
                    <a:pt x="973" y="477"/>
                    <a:pt x="1967" y="879"/>
                    <a:pt x="2957" y="1286"/>
                  </a:cubicBezTo>
                  <a:cubicBezTo>
                    <a:pt x="3951" y="1685"/>
                    <a:pt x="4961" y="2043"/>
                    <a:pt x="5965" y="2416"/>
                  </a:cubicBezTo>
                  <a:lnTo>
                    <a:pt x="8977" y="3535"/>
                  </a:lnTo>
                  <a:lnTo>
                    <a:pt x="11993" y="4642"/>
                  </a:lnTo>
                  <a:lnTo>
                    <a:pt x="12003" y="4618"/>
                  </a:lnTo>
                  <a:lnTo>
                    <a:pt x="9023" y="3416"/>
                  </a:lnTo>
                  <a:lnTo>
                    <a:pt x="6038" y="2226"/>
                  </a:lnTo>
                  <a:cubicBezTo>
                    <a:pt x="5044" y="1829"/>
                    <a:pt x="4055" y="1417"/>
                    <a:pt x="3048" y="1048"/>
                  </a:cubicBezTo>
                  <a:cubicBezTo>
                    <a:pt x="2041" y="684"/>
                    <a:pt x="1035" y="317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9"/>
            <p:cNvSpPr/>
            <p:nvPr/>
          </p:nvSpPr>
          <p:spPr>
            <a:xfrm>
              <a:off x="5640825" y="4454125"/>
              <a:ext cx="50550" cy="317500"/>
            </a:xfrm>
            <a:custGeom>
              <a:avLst/>
              <a:gdLst/>
              <a:ahLst/>
              <a:cxnLst/>
              <a:rect l="l" t="t" r="r" b="b"/>
              <a:pathLst>
                <a:path w="2022" h="12700" extrusionOk="0">
                  <a:moveTo>
                    <a:pt x="25" y="1"/>
                  </a:moveTo>
                  <a:lnTo>
                    <a:pt x="0" y="4"/>
                  </a:lnTo>
                  <a:cubicBezTo>
                    <a:pt x="94" y="1073"/>
                    <a:pt x="242" y="2134"/>
                    <a:pt x="386" y="3195"/>
                  </a:cubicBezTo>
                  <a:cubicBezTo>
                    <a:pt x="536" y="4257"/>
                    <a:pt x="730" y="5310"/>
                    <a:pt x="910" y="6366"/>
                  </a:cubicBezTo>
                  <a:lnTo>
                    <a:pt x="1448" y="9534"/>
                  </a:lnTo>
                  <a:lnTo>
                    <a:pt x="1997" y="12700"/>
                  </a:lnTo>
                  <a:lnTo>
                    <a:pt x="2022" y="12696"/>
                  </a:lnTo>
                  <a:lnTo>
                    <a:pt x="1573" y="9514"/>
                  </a:lnTo>
                  <a:lnTo>
                    <a:pt x="1111" y="6334"/>
                  </a:lnTo>
                  <a:cubicBezTo>
                    <a:pt x="959" y="5274"/>
                    <a:pt x="821" y="4212"/>
                    <a:pt x="638" y="3156"/>
                  </a:cubicBezTo>
                  <a:cubicBezTo>
                    <a:pt x="448" y="2102"/>
                    <a:pt x="263" y="104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9"/>
            <p:cNvSpPr/>
            <p:nvPr/>
          </p:nvSpPr>
          <p:spPr>
            <a:xfrm>
              <a:off x="5690850" y="4569375"/>
              <a:ext cx="250350" cy="202475"/>
            </a:xfrm>
            <a:custGeom>
              <a:avLst/>
              <a:gdLst/>
              <a:ahLst/>
              <a:cxnLst/>
              <a:rect l="l" t="t" r="r" b="b"/>
              <a:pathLst>
                <a:path w="10014" h="8099" extrusionOk="0">
                  <a:moveTo>
                    <a:pt x="9997" y="1"/>
                  </a:moveTo>
                  <a:cubicBezTo>
                    <a:pt x="9118" y="617"/>
                    <a:pt x="8273" y="1277"/>
                    <a:pt x="7426" y="1931"/>
                  </a:cubicBezTo>
                  <a:cubicBezTo>
                    <a:pt x="6583" y="2591"/>
                    <a:pt x="5767" y="3287"/>
                    <a:pt x="4942" y="3970"/>
                  </a:cubicBezTo>
                  <a:lnTo>
                    <a:pt x="2468" y="6020"/>
                  </a:lnTo>
                  <a:lnTo>
                    <a:pt x="0" y="8078"/>
                  </a:lnTo>
                  <a:lnTo>
                    <a:pt x="17" y="8098"/>
                  </a:lnTo>
                  <a:lnTo>
                    <a:pt x="2547" y="6118"/>
                  </a:lnTo>
                  <a:lnTo>
                    <a:pt x="5071" y="4129"/>
                  </a:lnTo>
                  <a:cubicBezTo>
                    <a:pt x="5912" y="3466"/>
                    <a:pt x="6763" y="2815"/>
                    <a:pt x="7586" y="2129"/>
                  </a:cubicBezTo>
                  <a:cubicBezTo>
                    <a:pt x="8404" y="1438"/>
                    <a:pt x="9225" y="750"/>
                    <a:pt x="10013" y="20"/>
                  </a:cubicBezTo>
                  <a:lnTo>
                    <a:pt x="9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9"/>
            <p:cNvSpPr/>
            <p:nvPr/>
          </p:nvSpPr>
          <p:spPr>
            <a:xfrm>
              <a:off x="5690950" y="477127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lnTo>
                    <a:pt x="2980" y="1227"/>
                  </a:lnTo>
                  <a:lnTo>
                    <a:pt x="5964" y="2416"/>
                  </a:lnTo>
                  <a:cubicBezTo>
                    <a:pt x="6959" y="2814"/>
                    <a:pt x="7948" y="3225"/>
                    <a:pt x="8953" y="3595"/>
                  </a:cubicBezTo>
                  <a:cubicBezTo>
                    <a:pt x="9961" y="3958"/>
                    <a:pt x="10968" y="4326"/>
                    <a:pt x="11993" y="4643"/>
                  </a:cubicBezTo>
                  <a:lnTo>
                    <a:pt x="12003" y="4619"/>
                  </a:lnTo>
                  <a:cubicBezTo>
                    <a:pt x="11029" y="4166"/>
                    <a:pt x="10036" y="3764"/>
                    <a:pt x="9045" y="3357"/>
                  </a:cubicBezTo>
                  <a:cubicBezTo>
                    <a:pt x="8051" y="2956"/>
                    <a:pt x="7042" y="2598"/>
                    <a:pt x="6038" y="2226"/>
                  </a:cubicBezTo>
                  <a:lnTo>
                    <a:pt x="3026" y="110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9"/>
            <p:cNvSpPr/>
            <p:nvPr/>
          </p:nvSpPr>
          <p:spPr>
            <a:xfrm>
              <a:off x="5690725" y="4771500"/>
              <a:ext cx="50575" cy="317525"/>
            </a:xfrm>
            <a:custGeom>
              <a:avLst/>
              <a:gdLst/>
              <a:ahLst/>
              <a:cxnLst/>
              <a:rect l="l" t="t" r="r" b="b"/>
              <a:pathLst>
                <a:path w="2023" h="12701" extrusionOk="0">
                  <a:moveTo>
                    <a:pt x="26" y="1"/>
                  </a:moveTo>
                  <a:lnTo>
                    <a:pt x="1" y="5"/>
                  </a:lnTo>
                  <a:lnTo>
                    <a:pt x="449" y="3187"/>
                  </a:lnTo>
                  <a:lnTo>
                    <a:pt x="912" y="6366"/>
                  </a:lnTo>
                  <a:cubicBezTo>
                    <a:pt x="1064" y="7427"/>
                    <a:pt x="1202" y="8490"/>
                    <a:pt x="1385" y="9545"/>
                  </a:cubicBezTo>
                  <a:cubicBezTo>
                    <a:pt x="1575" y="10600"/>
                    <a:pt x="1759" y="11654"/>
                    <a:pt x="1998" y="12701"/>
                  </a:cubicBezTo>
                  <a:lnTo>
                    <a:pt x="2022" y="12697"/>
                  </a:lnTo>
                  <a:cubicBezTo>
                    <a:pt x="1928" y="11627"/>
                    <a:pt x="1781" y="10567"/>
                    <a:pt x="1636" y="9505"/>
                  </a:cubicBezTo>
                  <a:cubicBezTo>
                    <a:pt x="1487" y="8445"/>
                    <a:pt x="1293" y="7391"/>
                    <a:pt x="1112" y="6335"/>
                  </a:cubicBezTo>
                  <a:lnTo>
                    <a:pt x="575" y="3168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9"/>
            <p:cNvSpPr/>
            <p:nvPr/>
          </p:nvSpPr>
          <p:spPr>
            <a:xfrm>
              <a:off x="5440925" y="4771325"/>
              <a:ext cx="250350" cy="202425"/>
            </a:xfrm>
            <a:custGeom>
              <a:avLst/>
              <a:gdLst/>
              <a:ahLst/>
              <a:cxnLst/>
              <a:rect l="l" t="t" r="r" b="b"/>
              <a:pathLst>
                <a:path w="10014" h="8097" extrusionOk="0">
                  <a:moveTo>
                    <a:pt x="9997" y="0"/>
                  </a:moveTo>
                  <a:lnTo>
                    <a:pt x="7467" y="1980"/>
                  </a:lnTo>
                  <a:lnTo>
                    <a:pt x="4943" y="3970"/>
                  </a:lnTo>
                  <a:cubicBezTo>
                    <a:pt x="4102" y="4632"/>
                    <a:pt x="3250" y="5283"/>
                    <a:pt x="2428" y="5970"/>
                  </a:cubicBezTo>
                  <a:cubicBezTo>
                    <a:pt x="1610" y="6660"/>
                    <a:pt x="789" y="7347"/>
                    <a:pt x="1" y="8077"/>
                  </a:cubicBezTo>
                  <a:lnTo>
                    <a:pt x="17" y="8097"/>
                  </a:lnTo>
                  <a:cubicBezTo>
                    <a:pt x="896" y="7481"/>
                    <a:pt x="1741" y="6822"/>
                    <a:pt x="2588" y="6167"/>
                  </a:cubicBezTo>
                  <a:cubicBezTo>
                    <a:pt x="3431" y="5506"/>
                    <a:pt x="4247" y="4812"/>
                    <a:pt x="5072" y="4128"/>
                  </a:cubicBezTo>
                  <a:lnTo>
                    <a:pt x="7546" y="2079"/>
                  </a:lnTo>
                  <a:lnTo>
                    <a:pt x="10014" y="20"/>
                  </a:lnTo>
                  <a:lnTo>
                    <a:pt x="9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0" name="Google Shape;1640;p9"/>
          <p:cNvSpPr/>
          <p:nvPr/>
        </p:nvSpPr>
        <p:spPr>
          <a:xfrm rot="-900121">
            <a:off x="752670" y="101835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9"/>
          <p:cNvSpPr/>
          <p:nvPr/>
        </p:nvSpPr>
        <p:spPr>
          <a:xfrm rot="-9164040">
            <a:off x="255184" y="1258946"/>
            <a:ext cx="251617" cy="238157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2" name="Google Shape;1642;p9"/>
          <p:cNvSpPr/>
          <p:nvPr/>
        </p:nvSpPr>
        <p:spPr>
          <a:xfrm rot="-4620430">
            <a:off x="3082632" y="3909641"/>
            <a:ext cx="689499" cy="1397109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10"/>
          <p:cNvSpPr txBox="1">
            <a:spLocks noGrp="1"/>
          </p:cNvSpPr>
          <p:nvPr>
            <p:ph type="title"/>
          </p:nvPr>
        </p:nvSpPr>
        <p:spPr>
          <a:xfrm>
            <a:off x="2134350" y="535000"/>
            <a:ext cx="4875300" cy="1075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10"/>
          <p:cNvSpPr/>
          <p:nvPr/>
        </p:nvSpPr>
        <p:spPr>
          <a:xfrm>
            <a:off x="-6410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6" name="Google Shape;1646;p10"/>
          <p:cNvSpPr/>
          <p:nvPr/>
        </p:nvSpPr>
        <p:spPr>
          <a:xfrm>
            <a:off x="81626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10"/>
          <p:cNvSpPr/>
          <p:nvPr/>
        </p:nvSpPr>
        <p:spPr>
          <a:xfrm rot="-900121">
            <a:off x="551020" y="97915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10"/>
          <p:cNvSpPr/>
          <p:nvPr/>
        </p:nvSpPr>
        <p:spPr>
          <a:xfrm rot="-9164132">
            <a:off x="913514" y="718127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10"/>
          <p:cNvSpPr/>
          <p:nvPr/>
        </p:nvSpPr>
        <p:spPr>
          <a:xfrm rot="4042098">
            <a:off x="7867313" y="350460"/>
            <a:ext cx="165294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0" name="Google Shape;1650;p10"/>
          <p:cNvSpPr/>
          <p:nvPr/>
        </p:nvSpPr>
        <p:spPr>
          <a:xfrm rot="-4222009">
            <a:off x="8109146" y="684402"/>
            <a:ext cx="115828" cy="109626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10"/>
          <p:cNvSpPr/>
          <p:nvPr/>
        </p:nvSpPr>
        <p:spPr>
          <a:xfrm rot="-7733142">
            <a:off x="8366331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10"/>
          <p:cNvSpPr/>
          <p:nvPr/>
        </p:nvSpPr>
        <p:spPr>
          <a:xfrm rot="7733142" flipH="1">
            <a:off x="153256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4" name="Google Shape;1654;p11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1655" name="Google Shape;1655;p11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1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1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1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1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1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1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1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1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1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1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1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1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1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1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1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1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1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1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1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1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1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1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1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1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1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1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1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1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1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1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1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1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1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1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1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1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1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1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1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1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1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1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1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1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1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1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1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1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1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1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1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1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1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1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1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1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1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1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1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1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1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1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1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1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1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1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1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1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1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1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1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1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1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1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1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1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1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1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1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1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1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1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1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1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1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1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1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1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1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1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1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1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1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1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1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1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1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1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1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1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1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1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1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1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1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1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1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1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1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1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1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1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1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1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1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1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1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1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1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1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1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1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1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1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1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1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1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1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1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1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1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1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1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1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1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1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1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1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1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1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1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1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1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1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1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1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1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11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11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11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11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11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11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11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11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11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11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11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11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1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11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11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11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11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11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1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1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1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1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1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1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1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1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1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1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1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1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1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5" name="Google Shape;1835;p11"/>
          <p:cNvSpPr txBox="1">
            <a:spLocks noGrp="1"/>
          </p:cNvSpPr>
          <p:nvPr>
            <p:ph type="title" hasCustomPrompt="1"/>
          </p:nvPr>
        </p:nvSpPr>
        <p:spPr>
          <a:xfrm>
            <a:off x="1650750" y="1487175"/>
            <a:ext cx="5842500" cy="15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836" name="Google Shape;1836;p11"/>
          <p:cNvSpPr txBox="1">
            <a:spLocks noGrp="1"/>
          </p:cNvSpPr>
          <p:nvPr>
            <p:ph type="subTitle" idx="1"/>
          </p:nvPr>
        </p:nvSpPr>
        <p:spPr>
          <a:xfrm>
            <a:off x="2023500" y="3241125"/>
            <a:ext cx="5096100" cy="415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37" name="Google Shape;1837;p11"/>
          <p:cNvSpPr/>
          <p:nvPr/>
        </p:nvSpPr>
        <p:spPr>
          <a:xfrm rot="10800000">
            <a:off x="6492772" y="-27847"/>
            <a:ext cx="2651228" cy="1133097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11"/>
          <p:cNvSpPr/>
          <p:nvPr/>
        </p:nvSpPr>
        <p:spPr>
          <a:xfrm rot="10800000" flipH="1">
            <a:off x="0" y="-27005"/>
            <a:ext cx="2548392" cy="1132255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11"/>
          <p:cNvSpPr/>
          <p:nvPr/>
        </p:nvSpPr>
        <p:spPr>
          <a:xfrm>
            <a:off x="-782574" y="3929428"/>
            <a:ext cx="2058300" cy="2058300"/>
          </a:xfrm>
          <a:prstGeom prst="donut">
            <a:avLst>
              <a:gd name="adj" fmla="val 1551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11"/>
          <p:cNvSpPr/>
          <p:nvPr/>
        </p:nvSpPr>
        <p:spPr>
          <a:xfrm>
            <a:off x="7857474" y="3918600"/>
            <a:ext cx="2069100" cy="2069100"/>
          </a:xfrm>
          <a:prstGeom prst="donut">
            <a:avLst>
              <a:gd name="adj" fmla="val 1551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11"/>
          <p:cNvSpPr/>
          <p:nvPr/>
        </p:nvSpPr>
        <p:spPr>
          <a:xfrm rot="-9164145">
            <a:off x="517288" y="3601419"/>
            <a:ext cx="160402" cy="151813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2" name="Google Shape;1842;p11"/>
          <p:cNvSpPr/>
          <p:nvPr/>
        </p:nvSpPr>
        <p:spPr>
          <a:xfrm rot="-9164132">
            <a:off x="280714" y="1436802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3" name="Google Shape;1843;p11"/>
          <p:cNvSpPr/>
          <p:nvPr/>
        </p:nvSpPr>
        <p:spPr>
          <a:xfrm rot="-900121">
            <a:off x="7310545" y="4627230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4" name="Google Shape;1844;p11"/>
          <p:cNvSpPr/>
          <p:nvPr/>
        </p:nvSpPr>
        <p:spPr>
          <a:xfrm rot="-9164132">
            <a:off x="8744477" y="3204889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7" name="Google Shape;1847;p13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1848" name="Google Shape;1848;p13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13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3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3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3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3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13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13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13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13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3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3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3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3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3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3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3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3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3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3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3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3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3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3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3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3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3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3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3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3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3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3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3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3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3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3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3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3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3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3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3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3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3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3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3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3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13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13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3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3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3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3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3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3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13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3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3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3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3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3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3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3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3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3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3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3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3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3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3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3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3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3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3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3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3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3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3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13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13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3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13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13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13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3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13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13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13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13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13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13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13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13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13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13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13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13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13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13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13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13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3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13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13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13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13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13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13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13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13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13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13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13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13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13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13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13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13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13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13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13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13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13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13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13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13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13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13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13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13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13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13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13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3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3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13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13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3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3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3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3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3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3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3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3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3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3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3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3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13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13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13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13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13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13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13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13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13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13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13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13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13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13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13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13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13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13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13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13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13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13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13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13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13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13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13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13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13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13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13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28" name="Google Shape;2028;p13"/>
          <p:cNvSpPr txBox="1">
            <a:spLocks noGrp="1"/>
          </p:cNvSpPr>
          <p:nvPr>
            <p:ph type="title" hasCustomPrompt="1"/>
          </p:nvPr>
        </p:nvSpPr>
        <p:spPr>
          <a:xfrm>
            <a:off x="975069" y="1843550"/>
            <a:ext cx="8172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29" name="Google Shape;2029;p13"/>
          <p:cNvSpPr txBox="1">
            <a:spLocks noGrp="1"/>
          </p:cNvSpPr>
          <p:nvPr>
            <p:ph type="subTitle" idx="1"/>
          </p:nvPr>
        </p:nvSpPr>
        <p:spPr>
          <a:xfrm>
            <a:off x="1839431" y="2382298"/>
            <a:ext cx="2497800" cy="5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0" name="Google Shape;2030;p13"/>
          <p:cNvSpPr txBox="1">
            <a:spLocks noGrp="1"/>
          </p:cNvSpPr>
          <p:nvPr>
            <p:ph type="title" idx="2" hasCustomPrompt="1"/>
          </p:nvPr>
        </p:nvSpPr>
        <p:spPr>
          <a:xfrm>
            <a:off x="4805344" y="1843550"/>
            <a:ext cx="8172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31" name="Google Shape;2031;p13"/>
          <p:cNvSpPr txBox="1">
            <a:spLocks noGrp="1"/>
          </p:cNvSpPr>
          <p:nvPr>
            <p:ph type="subTitle" idx="3"/>
          </p:nvPr>
        </p:nvSpPr>
        <p:spPr>
          <a:xfrm>
            <a:off x="5671131" y="2382298"/>
            <a:ext cx="2497800" cy="5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2" name="Google Shape;2032;p13"/>
          <p:cNvSpPr txBox="1">
            <a:spLocks noGrp="1"/>
          </p:cNvSpPr>
          <p:nvPr>
            <p:ph type="title" idx="4" hasCustomPrompt="1"/>
          </p:nvPr>
        </p:nvSpPr>
        <p:spPr>
          <a:xfrm>
            <a:off x="975069" y="3466816"/>
            <a:ext cx="8172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33" name="Google Shape;2033;p13"/>
          <p:cNvSpPr txBox="1">
            <a:spLocks noGrp="1"/>
          </p:cNvSpPr>
          <p:nvPr>
            <p:ph type="subTitle" idx="5"/>
          </p:nvPr>
        </p:nvSpPr>
        <p:spPr>
          <a:xfrm>
            <a:off x="1839431" y="3964425"/>
            <a:ext cx="2497800" cy="5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4" name="Google Shape;2034;p13"/>
          <p:cNvSpPr txBox="1">
            <a:spLocks noGrp="1"/>
          </p:cNvSpPr>
          <p:nvPr>
            <p:ph type="title" idx="6" hasCustomPrompt="1"/>
          </p:nvPr>
        </p:nvSpPr>
        <p:spPr>
          <a:xfrm>
            <a:off x="4805344" y="3466816"/>
            <a:ext cx="8172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35" name="Google Shape;2035;p13"/>
          <p:cNvSpPr txBox="1">
            <a:spLocks noGrp="1"/>
          </p:cNvSpPr>
          <p:nvPr>
            <p:ph type="subTitle" idx="7"/>
          </p:nvPr>
        </p:nvSpPr>
        <p:spPr>
          <a:xfrm>
            <a:off x="5671131" y="3964425"/>
            <a:ext cx="2497800" cy="5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6" name="Google Shape;2036;p13"/>
          <p:cNvSpPr txBox="1">
            <a:spLocks noGrp="1"/>
          </p:cNvSpPr>
          <p:nvPr>
            <p:ph type="subTitle" idx="8"/>
          </p:nvPr>
        </p:nvSpPr>
        <p:spPr>
          <a:xfrm>
            <a:off x="1839431" y="1747550"/>
            <a:ext cx="24978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37" name="Google Shape;2037;p13"/>
          <p:cNvSpPr txBox="1">
            <a:spLocks noGrp="1"/>
          </p:cNvSpPr>
          <p:nvPr>
            <p:ph type="subTitle" idx="9"/>
          </p:nvPr>
        </p:nvSpPr>
        <p:spPr>
          <a:xfrm>
            <a:off x="5671131" y="1747550"/>
            <a:ext cx="24978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38" name="Google Shape;2038;p13"/>
          <p:cNvSpPr txBox="1">
            <a:spLocks noGrp="1"/>
          </p:cNvSpPr>
          <p:nvPr>
            <p:ph type="subTitle" idx="13"/>
          </p:nvPr>
        </p:nvSpPr>
        <p:spPr>
          <a:xfrm>
            <a:off x="1839431" y="3325123"/>
            <a:ext cx="24978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39" name="Google Shape;2039;p13"/>
          <p:cNvSpPr txBox="1">
            <a:spLocks noGrp="1"/>
          </p:cNvSpPr>
          <p:nvPr>
            <p:ph type="subTitle" idx="14"/>
          </p:nvPr>
        </p:nvSpPr>
        <p:spPr>
          <a:xfrm>
            <a:off x="5671131" y="3325123"/>
            <a:ext cx="24978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40" name="Google Shape;2040;p13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41" name="Google Shape;2041;p13"/>
          <p:cNvSpPr/>
          <p:nvPr/>
        </p:nvSpPr>
        <p:spPr>
          <a:xfrm rot="10800000">
            <a:off x="6953447" y="13"/>
            <a:ext cx="2190553" cy="834661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2" name="Google Shape;2042;p13"/>
          <p:cNvSpPr/>
          <p:nvPr/>
        </p:nvSpPr>
        <p:spPr>
          <a:xfrm rot="10800000" flipH="1">
            <a:off x="-3" y="-27487"/>
            <a:ext cx="2190553" cy="834661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3" name="Google Shape;2043;p13"/>
          <p:cNvSpPr/>
          <p:nvPr/>
        </p:nvSpPr>
        <p:spPr>
          <a:xfrm rot="-7733142">
            <a:off x="8366331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4" name="Google Shape;2044;p13"/>
          <p:cNvSpPr/>
          <p:nvPr/>
        </p:nvSpPr>
        <p:spPr>
          <a:xfrm rot="7733142" flipH="1">
            <a:off x="153256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5" name="Google Shape;2045;p13"/>
          <p:cNvSpPr/>
          <p:nvPr/>
        </p:nvSpPr>
        <p:spPr>
          <a:xfrm rot="-900121">
            <a:off x="275745" y="100940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6" name="Google Shape;2046;p13"/>
          <p:cNvSpPr/>
          <p:nvPr/>
        </p:nvSpPr>
        <p:spPr>
          <a:xfrm rot="-9164132">
            <a:off x="8704227" y="935864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"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" name="Google Shape;2048;p14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2049" name="Google Shape;2049;p14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14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14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14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14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14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14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14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14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14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14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14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14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14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14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4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4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14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14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14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14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4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4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4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4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4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4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4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4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4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4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14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4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4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4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4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4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4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4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4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4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4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14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4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4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4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14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14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14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14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14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14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14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4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4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4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4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4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4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4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4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4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4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4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4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4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14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4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4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4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4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4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4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4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14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14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4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4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4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4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4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4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4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4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4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4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4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4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4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4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4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4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4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4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4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4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4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4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4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4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4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4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4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4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4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4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4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4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4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4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4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4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4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4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4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4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4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4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4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4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4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4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4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4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4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4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4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4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4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4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4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4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4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4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4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4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4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4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4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4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4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4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4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4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4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4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4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4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4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4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4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14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14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14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14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14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14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14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14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14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14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14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14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4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 flipH="1">
            <a:off x="4487900" y="2480900"/>
            <a:ext cx="3940200" cy="12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949972" y="1321187"/>
            <a:ext cx="13599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 flipH="1">
            <a:off x="4487800" y="3829475"/>
            <a:ext cx="3886200" cy="420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32" name="Google Shape;2232;p14"/>
          <p:cNvGrpSpPr/>
          <p:nvPr/>
        </p:nvGrpSpPr>
        <p:grpSpPr>
          <a:xfrm>
            <a:off x="2336365" y="3600105"/>
            <a:ext cx="1359912" cy="1056484"/>
            <a:chOff x="1812050" y="3722025"/>
            <a:chExt cx="1312276" cy="1019477"/>
          </a:xfrm>
        </p:grpSpPr>
        <p:grpSp>
          <p:nvGrpSpPr>
            <p:cNvPr id="2233" name="Google Shape;2233;p14"/>
            <p:cNvGrpSpPr/>
            <p:nvPr/>
          </p:nvGrpSpPr>
          <p:grpSpPr>
            <a:xfrm>
              <a:off x="1898934" y="3904624"/>
              <a:ext cx="960592" cy="796047"/>
              <a:chOff x="1898934" y="3904624"/>
              <a:chExt cx="960592" cy="796047"/>
            </a:xfrm>
          </p:grpSpPr>
          <p:sp>
            <p:nvSpPr>
              <p:cNvPr id="2234" name="Google Shape;2234;p14"/>
              <p:cNvSpPr/>
              <p:nvPr/>
            </p:nvSpPr>
            <p:spPr>
              <a:xfrm>
                <a:off x="2325240" y="4383702"/>
                <a:ext cx="534287" cy="244958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6851" extrusionOk="0">
                    <a:moveTo>
                      <a:pt x="8384" y="0"/>
                    </a:moveTo>
                    <a:cubicBezTo>
                      <a:pt x="4792" y="0"/>
                      <a:pt x="837" y="3062"/>
                      <a:pt x="837" y="3062"/>
                    </a:cubicBezTo>
                    <a:lnTo>
                      <a:pt x="0" y="4348"/>
                    </a:lnTo>
                    <a:cubicBezTo>
                      <a:pt x="0" y="4348"/>
                      <a:pt x="3617" y="6017"/>
                      <a:pt x="7786" y="6748"/>
                    </a:cubicBezTo>
                    <a:cubicBezTo>
                      <a:pt x="8185" y="6818"/>
                      <a:pt x="8577" y="6851"/>
                      <a:pt x="8956" y="6851"/>
                    </a:cubicBezTo>
                    <a:cubicBezTo>
                      <a:pt x="12532" y="6851"/>
                      <a:pt x="14943" y="3891"/>
                      <a:pt x="11440" y="1024"/>
                    </a:cubicBezTo>
                    <a:cubicBezTo>
                      <a:pt x="10536" y="284"/>
                      <a:pt x="9477" y="0"/>
                      <a:pt x="8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14"/>
              <p:cNvSpPr/>
              <p:nvPr/>
            </p:nvSpPr>
            <p:spPr>
              <a:xfrm>
                <a:off x="2344440" y="4506270"/>
                <a:ext cx="335239" cy="15339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429" extrusionOk="0">
                    <a:moveTo>
                      <a:pt x="6186" y="1"/>
                    </a:moveTo>
                    <a:cubicBezTo>
                      <a:pt x="5688" y="1"/>
                      <a:pt x="5189" y="17"/>
                      <a:pt x="4691" y="19"/>
                    </a:cubicBezTo>
                    <a:lnTo>
                      <a:pt x="2346" y="37"/>
                    </a:lnTo>
                    <a:lnTo>
                      <a:pt x="1" y="74"/>
                    </a:lnTo>
                    <a:lnTo>
                      <a:pt x="0" y="115"/>
                    </a:lnTo>
                    <a:lnTo>
                      <a:pt x="2342" y="238"/>
                    </a:lnTo>
                    <a:lnTo>
                      <a:pt x="4685" y="342"/>
                    </a:lnTo>
                    <a:cubicBezTo>
                      <a:pt x="5387" y="371"/>
                      <a:pt x="6088" y="428"/>
                      <a:pt x="6790" y="428"/>
                    </a:cubicBezTo>
                    <a:cubicBezTo>
                      <a:pt x="6869" y="428"/>
                      <a:pt x="6948" y="428"/>
                      <a:pt x="7027" y="426"/>
                    </a:cubicBezTo>
                    <a:cubicBezTo>
                      <a:pt x="7809" y="414"/>
                      <a:pt x="8591" y="384"/>
                      <a:pt x="9375" y="288"/>
                    </a:cubicBezTo>
                    <a:lnTo>
                      <a:pt x="9376" y="247"/>
                    </a:lnTo>
                    <a:cubicBezTo>
                      <a:pt x="8596" y="122"/>
                      <a:pt x="7816" y="64"/>
                      <a:pt x="7035" y="22"/>
                    </a:cubicBezTo>
                    <a:cubicBezTo>
                      <a:pt x="6753" y="6"/>
                      <a:pt x="6469" y="1"/>
                      <a:pt x="6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36" name="Google Shape;2236;p14"/>
              <p:cNvGrpSpPr/>
              <p:nvPr/>
            </p:nvGrpSpPr>
            <p:grpSpPr>
              <a:xfrm>
                <a:off x="1898934" y="3904624"/>
                <a:ext cx="898343" cy="796047"/>
                <a:chOff x="1898934" y="3904624"/>
                <a:chExt cx="898343" cy="796047"/>
              </a:xfrm>
            </p:grpSpPr>
            <p:sp>
              <p:nvSpPr>
                <p:cNvPr id="2237" name="Google Shape;2237;p14"/>
                <p:cNvSpPr/>
                <p:nvPr/>
              </p:nvSpPr>
              <p:spPr>
                <a:xfrm>
                  <a:off x="1898934" y="4138747"/>
                  <a:ext cx="452301" cy="53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0" h="15096" extrusionOk="0">
                      <a:moveTo>
                        <a:pt x="4360" y="0"/>
                      </a:moveTo>
                      <a:cubicBezTo>
                        <a:pt x="672" y="0"/>
                        <a:pt x="1" y="4521"/>
                        <a:pt x="2756" y="7985"/>
                      </a:cubicBezTo>
                      <a:cubicBezTo>
                        <a:pt x="6048" y="12124"/>
                        <a:pt x="10038" y="15096"/>
                        <a:pt x="10038" y="15096"/>
                      </a:cubicBezTo>
                      <a:lnTo>
                        <a:pt x="10950" y="13410"/>
                      </a:lnTo>
                      <a:cubicBezTo>
                        <a:pt x="10950" y="13410"/>
                        <a:pt x="12649" y="2915"/>
                        <a:pt x="6856" y="557"/>
                      </a:cubicBezTo>
                      <a:cubicBezTo>
                        <a:pt x="5912" y="172"/>
                        <a:pt x="5078" y="0"/>
                        <a:pt x="4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071201" y="4275294"/>
                  <a:ext cx="208273" cy="36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" h="10205" extrusionOk="0">
                      <a:moveTo>
                        <a:pt x="36" y="0"/>
                      </a:moveTo>
                      <a:lnTo>
                        <a:pt x="0" y="20"/>
                      </a:lnTo>
                      <a:cubicBezTo>
                        <a:pt x="387" y="924"/>
                        <a:pt x="831" y="1794"/>
                        <a:pt x="1290" y="2656"/>
                      </a:cubicBezTo>
                      <a:cubicBezTo>
                        <a:pt x="1747" y="3519"/>
                        <a:pt x="2274" y="4342"/>
                        <a:pt x="2772" y="5182"/>
                      </a:cubicBezTo>
                      <a:lnTo>
                        <a:pt x="4272" y="7698"/>
                      </a:lnTo>
                      <a:lnTo>
                        <a:pt x="5789" y="10204"/>
                      </a:lnTo>
                      <a:lnTo>
                        <a:pt x="5824" y="10185"/>
                      </a:lnTo>
                      <a:lnTo>
                        <a:pt x="4447" y="7598"/>
                      </a:lnTo>
                      <a:lnTo>
                        <a:pt x="3053" y="5022"/>
                      </a:lnTo>
                      <a:cubicBezTo>
                        <a:pt x="2587" y="4165"/>
                        <a:pt x="2149" y="3290"/>
                        <a:pt x="1641" y="2457"/>
                      </a:cubicBezTo>
                      <a:cubicBezTo>
                        <a:pt x="1135" y="1621"/>
                        <a:pt x="615" y="793"/>
                        <a:pt x="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245399" y="4192236"/>
                  <a:ext cx="276100" cy="508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14220" extrusionOk="0">
                      <a:moveTo>
                        <a:pt x="7686" y="0"/>
                      </a:moveTo>
                      <a:cubicBezTo>
                        <a:pt x="7499" y="282"/>
                        <a:pt x="7324" y="569"/>
                        <a:pt x="7142" y="854"/>
                      </a:cubicBezTo>
                      <a:lnTo>
                        <a:pt x="6620" y="1718"/>
                      </a:lnTo>
                      <a:cubicBezTo>
                        <a:pt x="6271" y="2294"/>
                        <a:pt x="5938" y="2879"/>
                        <a:pt x="5605" y="3464"/>
                      </a:cubicBezTo>
                      <a:cubicBezTo>
                        <a:pt x="4941" y="4634"/>
                        <a:pt x="4340" y="5839"/>
                        <a:pt x="3719" y="7033"/>
                      </a:cubicBezTo>
                      <a:lnTo>
                        <a:pt x="1851" y="10612"/>
                      </a:lnTo>
                      <a:lnTo>
                        <a:pt x="1" y="14200"/>
                      </a:lnTo>
                      <a:lnTo>
                        <a:pt x="36" y="14220"/>
                      </a:lnTo>
                      <a:lnTo>
                        <a:pt x="2029" y="10708"/>
                      </a:lnTo>
                      <a:lnTo>
                        <a:pt x="4004" y="7186"/>
                      </a:lnTo>
                      <a:cubicBezTo>
                        <a:pt x="4663" y="6014"/>
                        <a:pt x="5343" y="4852"/>
                        <a:pt x="5961" y="3656"/>
                      </a:cubicBezTo>
                      <a:cubicBezTo>
                        <a:pt x="6268" y="3057"/>
                        <a:pt x="6575" y="2459"/>
                        <a:pt x="6867" y="1852"/>
                      </a:cubicBezTo>
                      <a:lnTo>
                        <a:pt x="7305" y="941"/>
                      </a:lnTo>
                      <a:cubicBezTo>
                        <a:pt x="7443" y="634"/>
                        <a:pt x="7589" y="330"/>
                        <a:pt x="7722" y="19"/>
                      </a:cubicBezTo>
                      <a:lnTo>
                        <a:pt x="768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240" name="Google Shape;2240;p14"/>
                <p:cNvGrpSpPr/>
                <p:nvPr/>
              </p:nvGrpSpPr>
              <p:grpSpPr>
                <a:xfrm>
                  <a:off x="2198310" y="3904624"/>
                  <a:ext cx="598968" cy="519234"/>
                  <a:chOff x="2198310" y="3904624"/>
                  <a:chExt cx="598968" cy="519234"/>
                </a:xfrm>
              </p:grpSpPr>
              <p:sp>
                <p:nvSpPr>
                  <p:cNvPr id="2241" name="Google Shape;2241;p14"/>
                  <p:cNvSpPr/>
                  <p:nvPr/>
                </p:nvSpPr>
                <p:spPr>
                  <a:xfrm>
                    <a:off x="2198310" y="3904624"/>
                    <a:ext cx="598968" cy="519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2" h="14522" extrusionOk="0">
                        <a:moveTo>
                          <a:pt x="11270" y="1"/>
                        </a:moveTo>
                        <a:cubicBezTo>
                          <a:pt x="9605" y="1"/>
                          <a:pt x="7972" y="1971"/>
                          <a:pt x="7851" y="5182"/>
                        </a:cubicBezTo>
                        <a:cubicBezTo>
                          <a:pt x="7851" y="5182"/>
                          <a:pt x="6737" y="1607"/>
                          <a:pt x="4374" y="1607"/>
                        </a:cubicBezTo>
                        <a:cubicBezTo>
                          <a:pt x="4007" y="1607"/>
                          <a:pt x="3610" y="1693"/>
                          <a:pt x="3182" y="1893"/>
                        </a:cubicBezTo>
                        <a:cubicBezTo>
                          <a:pt x="0" y="3375"/>
                          <a:pt x="549" y="7765"/>
                          <a:pt x="1923" y="8577"/>
                        </a:cubicBezTo>
                        <a:cubicBezTo>
                          <a:pt x="2321" y="8812"/>
                          <a:pt x="2813" y="8895"/>
                          <a:pt x="3313" y="8895"/>
                        </a:cubicBezTo>
                        <a:cubicBezTo>
                          <a:pt x="3676" y="8895"/>
                          <a:pt x="4042" y="8851"/>
                          <a:pt x="4379" y="8789"/>
                        </a:cubicBezTo>
                        <a:lnTo>
                          <a:pt x="4379" y="8789"/>
                        </a:lnTo>
                        <a:cubicBezTo>
                          <a:pt x="3674" y="9136"/>
                          <a:pt x="2979" y="9778"/>
                          <a:pt x="3011" y="10963"/>
                        </a:cubicBezTo>
                        <a:cubicBezTo>
                          <a:pt x="3065" y="12887"/>
                          <a:pt x="5577" y="14522"/>
                          <a:pt x="7395" y="14522"/>
                        </a:cubicBezTo>
                        <a:cubicBezTo>
                          <a:pt x="7823" y="14522"/>
                          <a:pt x="8213" y="14431"/>
                          <a:pt x="8523" y="14232"/>
                        </a:cubicBezTo>
                        <a:cubicBezTo>
                          <a:pt x="10146" y="13188"/>
                          <a:pt x="9315" y="10515"/>
                          <a:pt x="9314" y="10511"/>
                        </a:cubicBezTo>
                        <a:lnTo>
                          <a:pt x="9314" y="10511"/>
                        </a:lnTo>
                        <a:cubicBezTo>
                          <a:pt x="9315" y="10515"/>
                          <a:pt x="10042" y="12828"/>
                          <a:pt x="12167" y="13189"/>
                        </a:cubicBezTo>
                        <a:cubicBezTo>
                          <a:pt x="12266" y="13206"/>
                          <a:pt x="12365" y="13214"/>
                          <a:pt x="12465" y="13214"/>
                        </a:cubicBezTo>
                        <a:cubicBezTo>
                          <a:pt x="14519" y="13214"/>
                          <a:pt x="16752" y="9799"/>
                          <a:pt x="15634" y="7718"/>
                        </a:cubicBezTo>
                        <a:cubicBezTo>
                          <a:pt x="15179" y="6873"/>
                          <a:pt x="14416" y="6614"/>
                          <a:pt x="13652" y="6614"/>
                        </a:cubicBezTo>
                        <a:cubicBezTo>
                          <a:pt x="12444" y="6614"/>
                          <a:pt x="11235" y="7260"/>
                          <a:pt x="11235" y="7260"/>
                        </a:cubicBezTo>
                        <a:cubicBezTo>
                          <a:pt x="11235" y="7260"/>
                          <a:pt x="15575" y="4664"/>
                          <a:pt x="13574" y="1514"/>
                        </a:cubicBezTo>
                        <a:cubicBezTo>
                          <a:pt x="12915" y="476"/>
                          <a:pt x="12089" y="1"/>
                          <a:pt x="1127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42" name="Google Shape;2242;p14"/>
                  <p:cNvSpPr/>
                  <p:nvPr/>
                </p:nvSpPr>
                <p:spPr>
                  <a:xfrm>
                    <a:off x="2426640" y="4125482"/>
                    <a:ext cx="134796" cy="113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3188" extrusionOk="0">
                        <a:moveTo>
                          <a:pt x="1674" y="1"/>
                        </a:moveTo>
                        <a:cubicBezTo>
                          <a:pt x="1483" y="1"/>
                          <a:pt x="1293" y="26"/>
                          <a:pt x="1111" y="80"/>
                        </a:cubicBezTo>
                        <a:lnTo>
                          <a:pt x="1111" y="79"/>
                        </a:lnTo>
                        <a:cubicBezTo>
                          <a:pt x="701" y="195"/>
                          <a:pt x="324" y="473"/>
                          <a:pt x="167" y="872"/>
                        </a:cubicBezTo>
                        <a:cubicBezTo>
                          <a:pt x="249" y="678"/>
                          <a:pt x="386" y="508"/>
                          <a:pt x="553" y="382"/>
                        </a:cubicBezTo>
                        <a:cubicBezTo>
                          <a:pt x="722" y="256"/>
                          <a:pt x="921" y="177"/>
                          <a:pt x="1124" y="135"/>
                        </a:cubicBezTo>
                        <a:cubicBezTo>
                          <a:pt x="1234" y="113"/>
                          <a:pt x="1346" y="102"/>
                          <a:pt x="1457" y="102"/>
                        </a:cubicBezTo>
                        <a:cubicBezTo>
                          <a:pt x="1758" y="102"/>
                          <a:pt x="2056" y="179"/>
                          <a:pt x="2321" y="307"/>
                        </a:cubicBezTo>
                        <a:cubicBezTo>
                          <a:pt x="2683" y="487"/>
                          <a:pt x="2989" y="764"/>
                          <a:pt x="3175" y="1096"/>
                        </a:cubicBezTo>
                        <a:cubicBezTo>
                          <a:pt x="3361" y="1426"/>
                          <a:pt x="3418" y="1816"/>
                          <a:pt x="3281" y="2140"/>
                        </a:cubicBezTo>
                        <a:cubicBezTo>
                          <a:pt x="3153" y="2468"/>
                          <a:pt x="2841" y="2707"/>
                          <a:pt x="2476" y="2813"/>
                        </a:cubicBezTo>
                        <a:cubicBezTo>
                          <a:pt x="2312" y="2862"/>
                          <a:pt x="2139" y="2886"/>
                          <a:pt x="1962" y="2886"/>
                        </a:cubicBezTo>
                        <a:cubicBezTo>
                          <a:pt x="1746" y="2886"/>
                          <a:pt x="1526" y="2850"/>
                          <a:pt x="1313" y="2782"/>
                        </a:cubicBezTo>
                        <a:cubicBezTo>
                          <a:pt x="931" y="2655"/>
                          <a:pt x="573" y="2414"/>
                          <a:pt x="336" y="2069"/>
                        </a:cubicBezTo>
                        <a:cubicBezTo>
                          <a:pt x="221" y="1897"/>
                          <a:pt x="134" y="1701"/>
                          <a:pt x="102" y="1494"/>
                        </a:cubicBezTo>
                        <a:lnTo>
                          <a:pt x="102" y="1493"/>
                        </a:lnTo>
                        <a:cubicBezTo>
                          <a:pt x="69" y="1286"/>
                          <a:pt x="90" y="1069"/>
                          <a:pt x="167" y="872"/>
                        </a:cubicBezTo>
                        <a:lnTo>
                          <a:pt x="167" y="872"/>
                        </a:lnTo>
                        <a:cubicBezTo>
                          <a:pt x="1" y="1266"/>
                          <a:pt x="76" y="1729"/>
                          <a:pt x="288" y="2098"/>
                        </a:cubicBezTo>
                        <a:cubicBezTo>
                          <a:pt x="500" y="2473"/>
                          <a:pt x="841" y="2774"/>
                          <a:pt x="1237" y="2968"/>
                        </a:cubicBezTo>
                        <a:cubicBezTo>
                          <a:pt x="1526" y="3105"/>
                          <a:pt x="1849" y="3187"/>
                          <a:pt x="2178" y="3187"/>
                        </a:cubicBezTo>
                        <a:cubicBezTo>
                          <a:pt x="2305" y="3187"/>
                          <a:pt x="2432" y="3175"/>
                          <a:pt x="2559" y="3150"/>
                        </a:cubicBezTo>
                        <a:cubicBezTo>
                          <a:pt x="2787" y="3101"/>
                          <a:pt x="3011" y="3011"/>
                          <a:pt x="3206" y="2865"/>
                        </a:cubicBezTo>
                        <a:cubicBezTo>
                          <a:pt x="3398" y="2720"/>
                          <a:pt x="3559" y="2521"/>
                          <a:pt x="3655" y="2292"/>
                        </a:cubicBezTo>
                        <a:cubicBezTo>
                          <a:pt x="3747" y="2062"/>
                          <a:pt x="3770" y="1806"/>
                          <a:pt x="3734" y="1567"/>
                        </a:cubicBezTo>
                        <a:cubicBezTo>
                          <a:pt x="3698" y="1328"/>
                          <a:pt x="3598" y="1106"/>
                          <a:pt x="3471" y="912"/>
                        </a:cubicBezTo>
                        <a:cubicBezTo>
                          <a:pt x="3208" y="526"/>
                          <a:pt x="2815" y="261"/>
                          <a:pt x="2397" y="119"/>
                        </a:cubicBezTo>
                        <a:cubicBezTo>
                          <a:pt x="2162" y="42"/>
                          <a:pt x="1917" y="1"/>
                          <a:pt x="167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43" name="Google Shape;2243;p14"/>
            <p:cNvGrpSpPr/>
            <p:nvPr/>
          </p:nvGrpSpPr>
          <p:grpSpPr>
            <a:xfrm>
              <a:off x="2331318" y="4299428"/>
              <a:ext cx="793008" cy="442073"/>
              <a:chOff x="2331318" y="4299428"/>
              <a:chExt cx="793008" cy="442073"/>
            </a:xfrm>
          </p:grpSpPr>
          <p:sp>
            <p:nvSpPr>
              <p:cNvPr id="2244" name="Google Shape;2244;p14"/>
              <p:cNvSpPr/>
              <p:nvPr/>
            </p:nvSpPr>
            <p:spPr>
              <a:xfrm>
                <a:off x="2331318" y="4502980"/>
                <a:ext cx="567360" cy="238522"/>
              </a:xfrm>
              <a:custGeom>
                <a:avLst/>
                <a:gdLst/>
                <a:ahLst/>
                <a:cxnLst/>
                <a:rect l="l" t="t" r="r" b="b"/>
                <a:pathLst>
                  <a:path w="15868" h="6671" extrusionOk="0">
                    <a:moveTo>
                      <a:pt x="15852" y="1"/>
                    </a:moveTo>
                    <a:cubicBezTo>
                      <a:pt x="15509" y="110"/>
                      <a:pt x="15173" y="234"/>
                      <a:pt x="14833" y="349"/>
                    </a:cubicBezTo>
                    <a:lnTo>
                      <a:pt x="13824" y="718"/>
                    </a:lnTo>
                    <a:cubicBezTo>
                      <a:pt x="13151" y="966"/>
                      <a:pt x="12485" y="1228"/>
                      <a:pt x="11818" y="1491"/>
                    </a:cubicBezTo>
                    <a:cubicBezTo>
                      <a:pt x="10487" y="2019"/>
                      <a:pt x="9184" y="2613"/>
                      <a:pt x="7872" y="3186"/>
                    </a:cubicBezTo>
                    <a:lnTo>
                      <a:pt x="3933" y="4901"/>
                    </a:lnTo>
                    <a:lnTo>
                      <a:pt x="1" y="6633"/>
                    </a:lnTo>
                    <a:lnTo>
                      <a:pt x="16" y="6671"/>
                    </a:lnTo>
                    <a:lnTo>
                      <a:pt x="4010" y="5087"/>
                    </a:lnTo>
                    <a:lnTo>
                      <a:pt x="7996" y="3484"/>
                    </a:lnTo>
                    <a:cubicBezTo>
                      <a:pt x="9325" y="2953"/>
                      <a:pt x="10664" y="2441"/>
                      <a:pt x="11975" y="1864"/>
                    </a:cubicBezTo>
                    <a:cubicBezTo>
                      <a:pt x="12629" y="1574"/>
                      <a:pt x="13284" y="1284"/>
                      <a:pt x="13932" y="979"/>
                    </a:cubicBezTo>
                    <a:lnTo>
                      <a:pt x="14904" y="519"/>
                    </a:lnTo>
                    <a:cubicBezTo>
                      <a:pt x="15225" y="358"/>
                      <a:pt x="15549" y="204"/>
                      <a:pt x="15868" y="38"/>
                    </a:cubicBezTo>
                    <a:lnTo>
                      <a:pt x="158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14"/>
              <p:cNvSpPr/>
              <p:nvPr/>
            </p:nvSpPr>
            <p:spPr>
              <a:xfrm>
                <a:off x="2775286" y="4299428"/>
                <a:ext cx="349040" cy="309138"/>
              </a:xfrm>
              <a:custGeom>
                <a:avLst/>
                <a:gdLst/>
                <a:ahLst/>
                <a:cxnLst/>
                <a:rect l="l" t="t" r="r" b="b"/>
                <a:pathLst>
                  <a:path w="9762" h="8646" extrusionOk="0">
                    <a:moveTo>
                      <a:pt x="2973" y="1"/>
                    </a:moveTo>
                    <a:cubicBezTo>
                      <a:pt x="2865" y="1"/>
                      <a:pt x="2751" y="10"/>
                      <a:pt x="2631" y="30"/>
                    </a:cubicBezTo>
                    <a:cubicBezTo>
                      <a:pt x="417" y="397"/>
                      <a:pt x="0" y="3195"/>
                      <a:pt x="707" y="3931"/>
                    </a:cubicBezTo>
                    <a:cubicBezTo>
                      <a:pt x="1061" y="4299"/>
                      <a:pt x="1667" y="4437"/>
                      <a:pt x="2185" y="4484"/>
                    </a:cubicBezTo>
                    <a:lnTo>
                      <a:pt x="2185" y="4484"/>
                    </a:lnTo>
                    <a:cubicBezTo>
                      <a:pt x="1690" y="4576"/>
                      <a:pt x="1151" y="4852"/>
                      <a:pt x="968" y="5588"/>
                    </a:cubicBezTo>
                    <a:cubicBezTo>
                      <a:pt x="632" y="6936"/>
                      <a:pt x="2288" y="8595"/>
                      <a:pt x="3476" y="8595"/>
                    </a:cubicBezTo>
                    <a:cubicBezTo>
                      <a:pt x="3589" y="8595"/>
                      <a:pt x="3698" y="8580"/>
                      <a:pt x="3800" y="8548"/>
                    </a:cubicBezTo>
                    <a:cubicBezTo>
                      <a:pt x="4980" y="8184"/>
                      <a:pt x="4927" y="6396"/>
                      <a:pt x="4927" y="6393"/>
                    </a:cubicBezTo>
                    <a:lnTo>
                      <a:pt x="4927" y="6393"/>
                    </a:lnTo>
                    <a:cubicBezTo>
                      <a:pt x="4927" y="6396"/>
                      <a:pt x="4978" y="7946"/>
                      <a:pt x="6225" y="8533"/>
                    </a:cubicBezTo>
                    <a:cubicBezTo>
                      <a:pt x="6389" y="8610"/>
                      <a:pt x="6570" y="8646"/>
                      <a:pt x="6759" y="8646"/>
                    </a:cubicBezTo>
                    <a:cubicBezTo>
                      <a:pt x="8002" y="8646"/>
                      <a:pt x="9602" y="7101"/>
                      <a:pt x="9300" y="5758"/>
                    </a:cubicBezTo>
                    <a:cubicBezTo>
                      <a:pt x="9090" y="4825"/>
                      <a:pt x="8173" y="4640"/>
                      <a:pt x="7480" y="4640"/>
                    </a:cubicBezTo>
                    <a:cubicBezTo>
                      <a:pt x="7079" y="4640"/>
                      <a:pt x="6753" y="4702"/>
                      <a:pt x="6683" y="4716"/>
                    </a:cubicBezTo>
                    <a:lnTo>
                      <a:pt x="6683" y="4716"/>
                    </a:lnTo>
                    <a:cubicBezTo>
                      <a:pt x="6908" y="4651"/>
                      <a:pt x="9761" y="3777"/>
                      <a:pt x="9098" y="1582"/>
                    </a:cubicBezTo>
                    <a:cubicBezTo>
                      <a:pt x="8815" y="649"/>
                      <a:pt x="8225" y="204"/>
                      <a:pt x="7562" y="204"/>
                    </a:cubicBezTo>
                    <a:cubicBezTo>
                      <a:pt x="6604" y="204"/>
                      <a:pt x="5494" y="1134"/>
                      <a:pt x="4941" y="2858"/>
                    </a:cubicBezTo>
                    <a:cubicBezTo>
                      <a:pt x="4941" y="2858"/>
                      <a:pt x="4856" y="1"/>
                      <a:pt x="29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14"/>
              <p:cNvSpPr/>
              <p:nvPr/>
            </p:nvSpPr>
            <p:spPr>
              <a:xfrm>
                <a:off x="2904433" y="4422711"/>
                <a:ext cx="84990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9" extrusionOk="0">
                    <a:moveTo>
                      <a:pt x="831" y="53"/>
                    </a:moveTo>
                    <a:cubicBezTo>
                      <a:pt x="863" y="53"/>
                      <a:pt x="895" y="55"/>
                      <a:pt x="926" y="58"/>
                    </a:cubicBezTo>
                    <a:cubicBezTo>
                      <a:pt x="1189" y="84"/>
                      <a:pt x="1430" y="214"/>
                      <a:pt x="1611" y="388"/>
                    </a:cubicBezTo>
                    <a:cubicBezTo>
                      <a:pt x="1792" y="566"/>
                      <a:pt x="1917" y="786"/>
                      <a:pt x="1964" y="1010"/>
                    </a:cubicBezTo>
                    <a:cubicBezTo>
                      <a:pt x="2013" y="1235"/>
                      <a:pt x="1972" y="1454"/>
                      <a:pt x="1853" y="1609"/>
                    </a:cubicBezTo>
                    <a:cubicBezTo>
                      <a:pt x="1732" y="1764"/>
                      <a:pt x="1530" y="1859"/>
                      <a:pt x="1300" y="1868"/>
                    </a:cubicBezTo>
                    <a:cubicBezTo>
                      <a:pt x="1284" y="1869"/>
                      <a:pt x="1267" y="1869"/>
                      <a:pt x="1250" y="1869"/>
                    </a:cubicBezTo>
                    <a:cubicBezTo>
                      <a:pt x="1036" y="1869"/>
                      <a:pt x="810" y="1803"/>
                      <a:pt x="610" y="1683"/>
                    </a:cubicBezTo>
                    <a:cubicBezTo>
                      <a:pt x="395" y="1550"/>
                      <a:pt x="210" y="1350"/>
                      <a:pt x="118" y="1101"/>
                    </a:cubicBezTo>
                    <a:cubicBezTo>
                      <a:pt x="26" y="857"/>
                      <a:pt x="39" y="555"/>
                      <a:pt x="210" y="338"/>
                    </a:cubicBezTo>
                    <a:cubicBezTo>
                      <a:pt x="356" y="145"/>
                      <a:pt x="598" y="53"/>
                      <a:pt x="831" y="53"/>
                    </a:cubicBezTo>
                    <a:close/>
                    <a:moveTo>
                      <a:pt x="970" y="0"/>
                    </a:moveTo>
                    <a:cubicBezTo>
                      <a:pt x="956" y="0"/>
                      <a:pt x="942" y="1"/>
                      <a:pt x="928" y="1"/>
                    </a:cubicBezTo>
                    <a:lnTo>
                      <a:pt x="927" y="1"/>
                    </a:lnTo>
                    <a:cubicBezTo>
                      <a:pt x="650" y="7"/>
                      <a:pt x="376" y="123"/>
                      <a:pt x="209" y="338"/>
                    </a:cubicBezTo>
                    <a:cubicBezTo>
                      <a:pt x="43" y="554"/>
                      <a:pt x="0" y="848"/>
                      <a:pt x="64" y="1117"/>
                    </a:cubicBezTo>
                    <a:cubicBezTo>
                      <a:pt x="124" y="1388"/>
                      <a:pt x="277" y="1642"/>
                      <a:pt x="486" y="1842"/>
                    </a:cubicBezTo>
                    <a:cubicBezTo>
                      <a:pt x="698" y="2039"/>
                      <a:pt x="976" y="2186"/>
                      <a:pt x="1290" y="2215"/>
                    </a:cubicBezTo>
                    <a:cubicBezTo>
                      <a:pt x="1322" y="2217"/>
                      <a:pt x="1354" y="2218"/>
                      <a:pt x="1387" y="2218"/>
                    </a:cubicBezTo>
                    <a:cubicBezTo>
                      <a:pt x="1513" y="2218"/>
                      <a:pt x="1642" y="2200"/>
                      <a:pt x="1766" y="2153"/>
                    </a:cubicBezTo>
                    <a:cubicBezTo>
                      <a:pt x="1921" y="2095"/>
                      <a:pt x="2066" y="1992"/>
                      <a:pt x="2172" y="1857"/>
                    </a:cubicBezTo>
                    <a:cubicBezTo>
                      <a:pt x="2276" y="1721"/>
                      <a:pt x="2341" y="1554"/>
                      <a:pt x="2357" y="1389"/>
                    </a:cubicBezTo>
                    <a:cubicBezTo>
                      <a:pt x="2376" y="1223"/>
                      <a:pt x="2348" y="1060"/>
                      <a:pt x="2298" y="913"/>
                    </a:cubicBezTo>
                    <a:cubicBezTo>
                      <a:pt x="2192" y="617"/>
                      <a:pt x="1979" y="383"/>
                      <a:pt x="1735" y="229"/>
                    </a:cubicBezTo>
                    <a:cubicBezTo>
                      <a:pt x="1502" y="83"/>
                      <a:pt x="1234" y="0"/>
                      <a:pt x="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47" name="Google Shape;2247;p14"/>
            <p:cNvGrpSpPr/>
            <p:nvPr/>
          </p:nvGrpSpPr>
          <p:grpSpPr>
            <a:xfrm>
              <a:off x="1812050" y="3722025"/>
              <a:ext cx="411540" cy="959770"/>
              <a:chOff x="1812050" y="3722025"/>
              <a:chExt cx="411540" cy="959770"/>
            </a:xfrm>
          </p:grpSpPr>
          <p:sp>
            <p:nvSpPr>
              <p:cNvPr id="2248" name="Google Shape;2248;p14"/>
              <p:cNvSpPr/>
              <p:nvPr/>
            </p:nvSpPr>
            <p:spPr>
              <a:xfrm>
                <a:off x="2051822" y="3940486"/>
                <a:ext cx="144665" cy="741308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20733" extrusionOk="0">
                    <a:moveTo>
                      <a:pt x="40" y="1"/>
                    </a:moveTo>
                    <a:lnTo>
                      <a:pt x="0" y="8"/>
                    </a:lnTo>
                    <a:cubicBezTo>
                      <a:pt x="220" y="1758"/>
                      <a:pt x="525" y="3491"/>
                      <a:pt x="823" y="5225"/>
                    </a:cubicBezTo>
                    <a:cubicBezTo>
                      <a:pt x="1131" y="6956"/>
                      <a:pt x="1509" y="8675"/>
                      <a:pt x="1864" y="10397"/>
                    </a:cubicBezTo>
                    <a:lnTo>
                      <a:pt x="2924" y="15567"/>
                    </a:lnTo>
                    <a:lnTo>
                      <a:pt x="4005" y="20732"/>
                    </a:lnTo>
                    <a:lnTo>
                      <a:pt x="4045" y="20725"/>
                    </a:lnTo>
                    <a:lnTo>
                      <a:pt x="3124" y="15528"/>
                    </a:lnTo>
                    <a:lnTo>
                      <a:pt x="2181" y="10336"/>
                    </a:lnTo>
                    <a:cubicBezTo>
                      <a:pt x="1869" y="8605"/>
                      <a:pt x="1580" y="6869"/>
                      <a:pt x="1219" y="5148"/>
                    </a:cubicBezTo>
                    <a:cubicBezTo>
                      <a:pt x="850" y="3427"/>
                      <a:pt x="487" y="1706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49" name="Google Shape;2249;p14"/>
              <p:cNvGrpSpPr/>
              <p:nvPr/>
            </p:nvGrpSpPr>
            <p:grpSpPr>
              <a:xfrm>
                <a:off x="1812050" y="3722025"/>
                <a:ext cx="411540" cy="351364"/>
                <a:chOff x="1812050" y="3722025"/>
                <a:chExt cx="411540" cy="351364"/>
              </a:xfrm>
            </p:grpSpPr>
            <p:sp>
              <p:nvSpPr>
                <p:cNvPr id="2250" name="Google Shape;2250;p14"/>
                <p:cNvSpPr/>
                <p:nvPr/>
              </p:nvSpPr>
              <p:spPr>
                <a:xfrm>
                  <a:off x="1812050" y="3722025"/>
                  <a:ext cx="411540" cy="351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9827" extrusionOk="0">
                      <a:moveTo>
                        <a:pt x="6241" y="0"/>
                      </a:moveTo>
                      <a:cubicBezTo>
                        <a:pt x="4887" y="0"/>
                        <a:pt x="4122" y="1799"/>
                        <a:pt x="5046" y="4046"/>
                      </a:cubicBezTo>
                      <a:cubicBezTo>
                        <a:pt x="5046" y="4046"/>
                        <a:pt x="3891" y="2756"/>
                        <a:pt x="2700" y="2756"/>
                      </a:cubicBezTo>
                      <a:cubicBezTo>
                        <a:pt x="2273" y="2756"/>
                        <a:pt x="1842" y="2921"/>
                        <a:pt x="1457" y="3372"/>
                      </a:cubicBezTo>
                      <a:cubicBezTo>
                        <a:pt x="0" y="5079"/>
                        <a:pt x="1485" y="7488"/>
                        <a:pt x="2499" y="7595"/>
                      </a:cubicBezTo>
                      <a:cubicBezTo>
                        <a:pt x="2541" y="7599"/>
                        <a:pt x="2584" y="7601"/>
                        <a:pt x="2626" y="7601"/>
                      </a:cubicBezTo>
                      <a:cubicBezTo>
                        <a:pt x="3097" y="7601"/>
                        <a:pt x="3595" y="7339"/>
                        <a:pt x="3985" y="7066"/>
                      </a:cubicBezTo>
                      <a:lnTo>
                        <a:pt x="3985" y="7066"/>
                      </a:lnTo>
                      <a:cubicBezTo>
                        <a:pt x="3667" y="7455"/>
                        <a:pt x="3433" y="8013"/>
                        <a:pt x="3766" y="8694"/>
                      </a:cubicBezTo>
                      <a:cubicBezTo>
                        <a:pt x="4139" y="9455"/>
                        <a:pt x="5155" y="9827"/>
                        <a:pt x="6096" y="9827"/>
                      </a:cubicBezTo>
                      <a:cubicBezTo>
                        <a:pt x="6844" y="9827"/>
                        <a:pt x="7545" y="9592"/>
                        <a:pt x="7840" y="9132"/>
                      </a:cubicBezTo>
                      <a:cubicBezTo>
                        <a:pt x="8508" y="8094"/>
                        <a:pt x="7314" y="6761"/>
                        <a:pt x="7313" y="6759"/>
                      </a:cubicBezTo>
                      <a:lnTo>
                        <a:pt x="7313" y="6759"/>
                      </a:lnTo>
                      <a:cubicBezTo>
                        <a:pt x="7314" y="6760"/>
                        <a:pt x="8094" y="7626"/>
                        <a:pt x="9169" y="7626"/>
                      </a:cubicBezTo>
                      <a:cubicBezTo>
                        <a:pt x="9334" y="7626"/>
                        <a:pt x="9506" y="7605"/>
                        <a:pt x="9683" y="7558"/>
                      </a:cubicBezTo>
                      <a:cubicBezTo>
                        <a:pt x="11016" y="7203"/>
                        <a:pt x="11509" y="4413"/>
                        <a:pt x="10248" y="3455"/>
                      </a:cubicBezTo>
                      <a:cubicBezTo>
                        <a:pt x="9990" y="3259"/>
                        <a:pt x="9725" y="3181"/>
                        <a:pt x="9467" y="3181"/>
                      </a:cubicBezTo>
                      <a:cubicBezTo>
                        <a:pt x="8465" y="3181"/>
                        <a:pt x="7567" y="4356"/>
                        <a:pt x="7567" y="4356"/>
                      </a:cubicBezTo>
                      <a:cubicBezTo>
                        <a:pt x="7567" y="4356"/>
                        <a:pt x="9402" y="1694"/>
                        <a:pt x="7402" y="392"/>
                      </a:cubicBezTo>
                      <a:cubicBezTo>
                        <a:pt x="6988" y="123"/>
                        <a:pt x="6594" y="0"/>
                        <a:pt x="62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1975333" y="3887986"/>
                  <a:ext cx="84990" cy="7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" h="2219" extrusionOk="0">
                      <a:moveTo>
                        <a:pt x="831" y="53"/>
                      </a:moveTo>
                      <a:cubicBezTo>
                        <a:pt x="863" y="53"/>
                        <a:pt x="895" y="55"/>
                        <a:pt x="926" y="58"/>
                      </a:cubicBezTo>
                      <a:cubicBezTo>
                        <a:pt x="1189" y="84"/>
                        <a:pt x="1430" y="214"/>
                        <a:pt x="1611" y="388"/>
                      </a:cubicBezTo>
                      <a:cubicBezTo>
                        <a:pt x="1792" y="566"/>
                        <a:pt x="1917" y="786"/>
                        <a:pt x="1964" y="1010"/>
                      </a:cubicBezTo>
                      <a:cubicBezTo>
                        <a:pt x="2013" y="1235"/>
                        <a:pt x="1972" y="1454"/>
                        <a:pt x="1853" y="1609"/>
                      </a:cubicBezTo>
                      <a:cubicBezTo>
                        <a:pt x="1732" y="1764"/>
                        <a:pt x="1530" y="1859"/>
                        <a:pt x="1300" y="1868"/>
                      </a:cubicBezTo>
                      <a:cubicBezTo>
                        <a:pt x="1284" y="1869"/>
                        <a:pt x="1267" y="1869"/>
                        <a:pt x="1250" y="1869"/>
                      </a:cubicBezTo>
                      <a:cubicBezTo>
                        <a:pt x="1036" y="1869"/>
                        <a:pt x="810" y="1803"/>
                        <a:pt x="610" y="1683"/>
                      </a:cubicBezTo>
                      <a:cubicBezTo>
                        <a:pt x="395" y="1550"/>
                        <a:pt x="210" y="1350"/>
                        <a:pt x="118" y="1101"/>
                      </a:cubicBezTo>
                      <a:cubicBezTo>
                        <a:pt x="26" y="857"/>
                        <a:pt x="39" y="555"/>
                        <a:pt x="210" y="338"/>
                      </a:cubicBezTo>
                      <a:cubicBezTo>
                        <a:pt x="356" y="145"/>
                        <a:pt x="598" y="53"/>
                        <a:pt x="831" y="53"/>
                      </a:cubicBezTo>
                      <a:close/>
                      <a:moveTo>
                        <a:pt x="970" y="0"/>
                      </a:moveTo>
                      <a:cubicBezTo>
                        <a:pt x="956" y="0"/>
                        <a:pt x="942" y="1"/>
                        <a:pt x="928" y="1"/>
                      </a:cubicBezTo>
                      <a:lnTo>
                        <a:pt x="927" y="1"/>
                      </a:lnTo>
                      <a:cubicBezTo>
                        <a:pt x="650" y="7"/>
                        <a:pt x="376" y="123"/>
                        <a:pt x="209" y="338"/>
                      </a:cubicBezTo>
                      <a:cubicBezTo>
                        <a:pt x="43" y="554"/>
                        <a:pt x="0" y="848"/>
                        <a:pt x="64" y="1117"/>
                      </a:cubicBezTo>
                      <a:cubicBezTo>
                        <a:pt x="124" y="1388"/>
                        <a:pt x="277" y="1642"/>
                        <a:pt x="486" y="1842"/>
                      </a:cubicBezTo>
                      <a:cubicBezTo>
                        <a:pt x="698" y="2039"/>
                        <a:pt x="976" y="2186"/>
                        <a:pt x="1290" y="2215"/>
                      </a:cubicBezTo>
                      <a:cubicBezTo>
                        <a:pt x="1322" y="2217"/>
                        <a:pt x="1354" y="2218"/>
                        <a:pt x="1387" y="2218"/>
                      </a:cubicBezTo>
                      <a:cubicBezTo>
                        <a:pt x="1513" y="2218"/>
                        <a:pt x="1642" y="2200"/>
                        <a:pt x="1766" y="2153"/>
                      </a:cubicBezTo>
                      <a:cubicBezTo>
                        <a:pt x="1921" y="2095"/>
                        <a:pt x="2066" y="1992"/>
                        <a:pt x="2172" y="1857"/>
                      </a:cubicBezTo>
                      <a:cubicBezTo>
                        <a:pt x="2276" y="1721"/>
                        <a:pt x="2341" y="1554"/>
                        <a:pt x="2357" y="1389"/>
                      </a:cubicBezTo>
                      <a:cubicBezTo>
                        <a:pt x="2376" y="1223"/>
                        <a:pt x="2348" y="1060"/>
                        <a:pt x="2298" y="913"/>
                      </a:cubicBezTo>
                      <a:cubicBezTo>
                        <a:pt x="2192" y="617"/>
                        <a:pt x="1979" y="383"/>
                        <a:pt x="1735" y="229"/>
                      </a:cubicBezTo>
                      <a:cubicBezTo>
                        <a:pt x="1502" y="83"/>
                        <a:pt x="1234" y="0"/>
                        <a:pt x="9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252" name="Google Shape;2252;p14"/>
          <p:cNvSpPr/>
          <p:nvPr/>
        </p:nvSpPr>
        <p:spPr>
          <a:xfrm rot="-2214045" flipH="1">
            <a:off x="212833" y="2863496"/>
            <a:ext cx="1346697" cy="1311562"/>
          </a:xfrm>
          <a:custGeom>
            <a:avLst/>
            <a:gdLst/>
            <a:ahLst/>
            <a:cxnLst/>
            <a:rect l="l" t="t" r="r" b="b"/>
            <a:pathLst>
              <a:path w="18130" h="17657" extrusionOk="0">
                <a:moveTo>
                  <a:pt x="9856" y="0"/>
                </a:moveTo>
                <a:cubicBezTo>
                  <a:pt x="8057" y="0"/>
                  <a:pt x="13083" y="11839"/>
                  <a:pt x="13083" y="11839"/>
                </a:cubicBezTo>
                <a:cubicBezTo>
                  <a:pt x="13083" y="11839"/>
                  <a:pt x="7232" y="1497"/>
                  <a:pt x="4273" y="1497"/>
                </a:cubicBezTo>
                <a:cubicBezTo>
                  <a:pt x="4042" y="1497"/>
                  <a:pt x="3829" y="1560"/>
                  <a:pt x="3637" y="1695"/>
                </a:cubicBezTo>
                <a:cubicBezTo>
                  <a:pt x="992" y="3568"/>
                  <a:pt x="11983" y="12994"/>
                  <a:pt x="11983" y="12994"/>
                </a:cubicBezTo>
                <a:cubicBezTo>
                  <a:pt x="11983" y="12994"/>
                  <a:pt x="5903" y="8393"/>
                  <a:pt x="3006" y="8393"/>
                </a:cubicBezTo>
                <a:cubicBezTo>
                  <a:pt x="2537" y="8393"/>
                  <a:pt x="2151" y="8514"/>
                  <a:pt x="1888" y="8794"/>
                </a:cubicBezTo>
                <a:cubicBezTo>
                  <a:pt x="0" y="10806"/>
                  <a:pt x="11956" y="14774"/>
                  <a:pt x="11956" y="14774"/>
                </a:cubicBezTo>
                <a:cubicBezTo>
                  <a:pt x="11956" y="14774"/>
                  <a:pt x="10408" y="14617"/>
                  <a:pt x="8557" y="14617"/>
                </a:cubicBezTo>
                <a:cubicBezTo>
                  <a:pt x="5819" y="14617"/>
                  <a:pt x="2418" y="14960"/>
                  <a:pt x="2380" y="16662"/>
                </a:cubicBezTo>
                <a:cubicBezTo>
                  <a:pt x="2364" y="17387"/>
                  <a:pt x="3230" y="17657"/>
                  <a:pt x="4532" y="17657"/>
                </a:cubicBezTo>
                <a:cubicBezTo>
                  <a:pt x="8359" y="17657"/>
                  <a:pt x="15949" y="15321"/>
                  <a:pt x="15949" y="15321"/>
                </a:cubicBezTo>
                <a:lnTo>
                  <a:pt x="15949" y="15322"/>
                </a:lnTo>
                <a:cubicBezTo>
                  <a:pt x="15949" y="15322"/>
                  <a:pt x="18130" y="3389"/>
                  <a:pt x="16334" y="1476"/>
                </a:cubicBezTo>
                <a:cubicBezTo>
                  <a:pt x="16200" y="1333"/>
                  <a:pt x="16074" y="1266"/>
                  <a:pt x="15957" y="1266"/>
                </a:cubicBezTo>
                <a:cubicBezTo>
                  <a:pt x="14521" y="1266"/>
                  <a:pt x="14416" y="11328"/>
                  <a:pt x="14416" y="11328"/>
                </a:cubicBezTo>
                <a:cubicBezTo>
                  <a:pt x="14416" y="11328"/>
                  <a:pt x="12487" y="985"/>
                  <a:pt x="10083" y="50"/>
                </a:cubicBezTo>
                <a:cubicBezTo>
                  <a:pt x="9998" y="17"/>
                  <a:pt x="9922" y="0"/>
                  <a:pt x="98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3" name="Google Shape;2253;p14"/>
          <p:cNvSpPr/>
          <p:nvPr/>
        </p:nvSpPr>
        <p:spPr>
          <a:xfrm>
            <a:off x="-46025" y="3791296"/>
            <a:ext cx="3549179" cy="1352182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4" name="Google Shape;2254;p14"/>
          <p:cNvSpPr/>
          <p:nvPr/>
        </p:nvSpPr>
        <p:spPr>
          <a:xfrm>
            <a:off x="-873835" y="-1053350"/>
            <a:ext cx="2233500" cy="2307300"/>
          </a:xfrm>
          <a:prstGeom prst="donut">
            <a:avLst>
              <a:gd name="adj" fmla="val 1551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5" name="Google Shape;2255;p14"/>
          <p:cNvSpPr/>
          <p:nvPr/>
        </p:nvSpPr>
        <p:spPr>
          <a:xfrm rot="-9164054">
            <a:off x="1613778" y="137367"/>
            <a:ext cx="229572" cy="21729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6" name="Google Shape;2256;p14"/>
          <p:cNvSpPr/>
          <p:nvPr/>
        </p:nvSpPr>
        <p:spPr>
          <a:xfrm>
            <a:off x="8280651" y="-615676"/>
            <a:ext cx="1488300" cy="1488000"/>
          </a:xfrm>
          <a:prstGeom prst="donut">
            <a:avLst>
              <a:gd name="adj" fmla="val 1551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7" name="Google Shape;2257;p14"/>
          <p:cNvSpPr/>
          <p:nvPr/>
        </p:nvSpPr>
        <p:spPr>
          <a:xfrm rot="4042098">
            <a:off x="7867313" y="274260"/>
            <a:ext cx="165294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8" name="Google Shape;2258;p14"/>
          <p:cNvSpPr/>
          <p:nvPr/>
        </p:nvSpPr>
        <p:spPr>
          <a:xfrm rot="-4222009">
            <a:off x="8166896" y="629352"/>
            <a:ext cx="115828" cy="109626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ibeye"/>
              <a:buNone/>
              <a:defRPr sz="3000">
                <a:solidFill>
                  <a:schemeClr val="accent5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90025"/>
            <a:ext cx="7713900" cy="3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●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○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■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●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○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■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●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○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Font typeface="Andika"/>
              <a:buChar char="■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2" r:id="rId10"/>
    <p:sldLayoutId id="2147483664" r:id="rId11"/>
    <p:sldLayoutId id="2147483665" r:id="rId12"/>
    <p:sldLayoutId id="2147483667" r:id="rId13"/>
    <p:sldLayoutId id="2147483668" r:id="rId14"/>
    <p:sldLayoutId id="2147483671" r:id="rId15"/>
    <p:sldLayoutId id="2147483672" r:id="rId16"/>
    <p:sldLayoutId id="2147483673" r:id="rId17"/>
    <p:sldLayoutId id="2147483676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customXml" Target="../ink/ink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1" name="Google Shape;7801;p48"/>
          <p:cNvSpPr txBox="1">
            <a:spLocks noGrp="1"/>
          </p:cNvSpPr>
          <p:nvPr>
            <p:ph type="title"/>
          </p:nvPr>
        </p:nvSpPr>
        <p:spPr>
          <a:xfrm>
            <a:off x="1028090" y="1344259"/>
            <a:ext cx="7087820" cy="15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latin typeface="+mj-lt"/>
              </a:rPr>
              <a:t>GUESSING </a:t>
            </a:r>
            <a:br>
              <a:rPr lang="en" sz="7200" b="1" dirty="0">
                <a:latin typeface="+mj-lt"/>
              </a:rPr>
            </a:br>
            <a:r>
              <a:rPr lang="en" sz="7200" b="1" dirty="0">
                <a:latin typeface="+mj-lt"/>
              </a:rPr>
              <a:t>PICTURES</a:t>
            </a:r>
            <a:endParaRPr sz="7200" b="1" dirty="0">
              <a:latin typeface="+mj-lt"/>
            </a:endParaRPr>
          </a:p>
        </p:txBody>
      </p:sp>
      <p:grpSp>
        <p:nvGrpSpPr>
          <p:cNvPr id="7802" name="Google Shape;7802;p48"/>
          <p:cNvGrpSpPr/>
          <p:nvPr/>
        </p:nvGrpSpPr>
        <p:grpSpPr>
          <a:xfrm>
            <a:off x="7333576" y="4121339"/>
            <a:ext cx="821751" cy="821584"/>
            <a:chOff x="6124194" y="3736975"/>
            <a:chExt cx="591060" cy="590940"/>
          </a:xfrm>
        </p:grpSpPr>
        <p:sp>
          <p:nvSpPr>
            <p:cNvPr id="7803" name="Google Shape;7803;p48"/>
            <p:cNvSpPr/>
            <p:nvPr/>
          </p:nvSpPr>
          <p:spPr>
            <a:xfrm>
              <a:off x="6124284" y="3736975"/>
              <a:ext cx="590970" cy="590940"/>
            </a:xfrm>
            <a:custGeom>
              <a:avLst/>
              <a:gdLst/>
              <a:ahLst/>
              <a:cxnLst/>
              <a:rect l="l" t="t" r="r" b="b"/>
              <a:pathLst>
                <a:path w="19588" h="19587" extrusionOk="0">
                  <a:moveTo>
                    <a:pt x="9794" y="0"/>
                  </a:moveTo>
                  <a:cubicBezTo>
                    <a:pt x="7196" y="0"/>
                    <a:pt x="4705" y="1032"/>
                    <a:pt x="2869" y="2869"/>
                  </a:cubicBezTo>
                  <a:cubicBezTo>
                    <a:pt x="1033" y="4705"/>
                    <a:pt x="1" y="7196"/>
                    <a:pt x="1" y="9794"/>
                  </a:cubicBezTo>
                  <a:cubicBezTo>
                    <a:pt x="1" y="12391"/>
                    <a:pt x="1033" y="14882"/>
                    <a:pt x="2869" y="16718"/>
                  </a:cubicBezTo>
                  <a:cubicBezTo>
                    <a:pt x="4705" y="18555"/>
                    <a:pt x="7196" y="19587"/>
                    <a:pt x="9794" y="19587"/>
                  </a:cubicBezTo>
                  <a:cubicBezTo>
                    <a:pt x="12391" y="19587"/>
                    <a:pt x="14883" y="18555"/>
                    <a:pt x="16720" y="16718"/>
                  </a:cubicBezTo>
                  <a:cubicBezTo>
                    <a:pt x="18556" y="14882"/>
                    <a:pt x="19588" y="12391"/>
                    <a:pt x="19588" y="9794"/>
                  </a:cubicBezTo>
                  <a:cubicBezTo>
                    <a:pt x="19588" y="7196"/>
                    <a:pt x="18556" y="4705"/>
                    <a:pt x="16720" y="2869"/>
                  </a:cubicBezTo>
                  <a:cubicBezTo>
                    <a:pt x="14883" y="1032"/>
                    <a:pt x="12391" y="0"/>
                    <a:pt x="97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4" name="Google Shape;7804;p48"/>
            <p:cNvSpPr/>
            <p:nvPr/>
          </p:nvSpPr>
          <p:spPr>
            <a:xfrm>
              <a:off x="6368629" y="4066185"/>
              <a:ext cx="339714" cy="261634"/>
            </a:xfrm>
            <a:custGeom>
              <a:avLst/>
              <a:gdLst/>
              <a:ahLst/>
              <a:cxnLst/>
              <a:rect l="l" t="t" r="r" b="b"/>
              <a:pathLst>
                <a:path w="11260" h="8672" extrusionOk="0">
                  <a:moveTo>
                    <a:pt x="6800" y="1"/>
                  </a:moveTo>
                  <a:cubicBezTo>
                    <a:pt x="6128" y="1"/>
                    <a:pt x="5455" y="82"/>
                    <a:pt x="4800" y="246"/>
                  </a:cubicBezTo>
                  <a:cubicBezTo>
                    <a:pt x="4078" y="421"/>
                    <a:pt x="3388" y="724"/>
                    <a:pt x="2756" y="1113"/>
                  </a:cubicBezTo>
                  <a:cubicBezTo>
                    <a:pt x="2439" y="1307"/>
                    <a:pt x="2144" y="1535"/>
                    <a:pt x="1861" y="1774"/>
                  </a:cubicBezTo>
                  <a:cubicBezTo>
                    <a:pt x="1720" y="1895"/>
                    <a:pt x="1588" y="2026"/>
                    <a:pt x="1452" y="2152"/>
                  </a:cubicBezTo>
                  <a:cubicBezTo>
                    <a:pt x="1386" y="2218"/>
                    <a:pt x="1324" y="2288"/>
                    <a:pt x="1260" y="2356"/>
                  </a:cubicBezTo>
                  <a:lnTo>
                    <a:pt x="1166" y="2458"/>
                  </a:lnTo>
                  <a:lnTo>
                    <a:pt x="1077" y="2567"/>
                  </a:lnTo>
                  <a:cubicBezTo>
                    <a:pt x="602" y="3141"/>
                    <a:pt x="254" y="3836"/>
                    <a:pt x="129" y="4577"/>
                  </a:cubicBezTo>
                  <a:cubicBezTo>
                    <a:pt x="0" y="5317"/>
                    <a:pt x="101" y="6079"/>
                    <a:pt x="342" y="6775"/>
                  </a:cubicBezTo>
                  <a:cubicBezTo>
                    <a:pt x="464" y="7124"/>
                    <a:pt x="624" y="7457"/>
                    <a:pt x="806" y="7776"/>
                  </a:cubicBezTo>
                  <a:cubicBezTo>
                    <a:pt x="989" y="8094"/>
                    <a:pt x="1198" y="8398"/>
                    <a:pt x="1439" y="8671"/>
                  </a:cubicBezTo>
                  <a:cubicBezTo>
                    <a:pt x="1007" y="8084"/>
                    <a:pt x="668" y="7429"/>
                    <a:pt x="463" y="6736"/>
                  </a:cubicBezTo>
                  <a:cubicBezTo>
                    <a:pt x="255" y="6046"/>
                    <a:pt x="189" y="5312"/>
                    <a:pt x="328" y="4613"/>
                  </a:cubicBezTo>
                  <a:cubicBezTo>
                    <a:pt x="469" y="3916"/>
                    <a:pt x="800" y="3263"/>
                    <a:pt x="1266" y="2724"/>
                  </a:cubicBezTo>
                  <a:lnTo>
                    <a:pt x="1351" y="2621"/>
                  </a:lnTo>
                  <a:lnTo>
                    <a:pt x="1444" y="2524"/>
                  </a:lnTo>
                  <a:cubicBezTo>
                    <a:pt x="1505" y="2459"/>
                    <a:pt x="1565" y="2393"/>
                    <a:pt x="1628" y="2330"/>
                  </a:cubicBezTo>
                  <a:cubicBezTo>
                    <a:pt x="1760" y="2208"/>
                    <a:pt x="1888" y="2082"/>
                    <a:pt x="2025" y="1966"/>
                  </a:cubicBezTo>
                  <a:cubicBezTo>
                    <a:pt x="2300" y="1736"/>
                    <a:pt x="2586" y="1519"/>
                    <a:pt x="2893" y="1332"/>
                  </a:cubicBezTo>
                  <a:cubicBezTo>
                    <a:pt x="4107" y="563"/>
                    <a:pt x="5556" y="210"/>
                    <a:pt x="6997" y="204"/>
                  </a:cubicBezTo>
                  <a:cubicBezTo>
                    <a:pt x="7027" y="204"/>
                    <a:pt x="7057" y="204"/>
                    <a:pt x="7087" y="204"/>
                  </a:cubicBezTo>
                  <a:cubicBezTo>
                    <a:pt x="7780" y="204"/>
                    <a:pt x="8475" y="277"/>
                    <a:pt x="9158" y="405"/>
                  </a:cubicBezTo>
                  <a:cubicBezTo>
                    <a:pt x="9873" y="538"/>
                    <a:pt x="10577" y="733"/>
                    <a:pt x="11258" y="997"/>
                  </a:cubicBezTo>
                  <a:lnTo>
                    <a:pt x="11259" y="997"/>
                  </a:lnTo>
                  <a:cubicBezTo>
                    <a:pt x="9933" y="383"/>
                    <a:pt x="8474" y="35"/>
                    <a:pt x="6999" y="3"/>
                  </a:cubicBezTo>
                  <a:cubicBezTo>
                    <a:pt x="6933" y="2"/>
                    <a:pt x="6867" y="1"/>
                    <a:pt x="6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5" name="Google Shape;7805;p48"/>
            <p:cNvSpPr/>
            <p:nvPr/>
          </p:nvSpPr>
          <p:spPr>
            <a:xfrm>
              <a:off x="6210057" y="3823471"/>
              <a:ext cx="418669" cy="418669"/>
            </a:xfrm>
            <a:custGeom>
              <a:avLst/>
              <a:gdLst/>
              <a:ahLst/>
              <a:cxnLst/>
              <a:rect l="l" t="t" r="r" b="b"/>
              <a:pathLst>
                <a:path w="13877" h="13877" extrusionOk="0">
                  <a:moveTo>
                    <a:pt x="26" y="1"/>
                  </a:moveTo>
                  <a:cubicBezTo>
                    <a:pt x="26" y="1"/>
                    <a:pt x="26" y="2"/>
                    <a:pt x="26" y="3"/>
                  </a:cubicBezTo>
                  <a:lnTo>
                    <a:pt x="26" y="3"/>
                  </a:lnTo>
                  <a:cubicBezTo>
                    <a:pt x="26" y="2"/>
                    <a:pt x="26" y="2"/>
                    <a:pt x="26" y="2"/>
                  </a:cubicBezTo>
                  <a:lnTo>
                    <a:pt x="26" y="1"/>
                  </a:lnTo>
                  <a:close/>
                  <a:moveTo>
                    <a:pt x="26" y="3"/>
                  </a:moveTo>
                  <a:cubicBezTo>
                    <a:pt x="1" y="434"/>
                    <a:pt x="72" y="867"/>
                    <a:pt x="173" y="1287"/>
                  </a:cubicBezTo>
                  <a:cubicBezTo>
                    <a:pt x="194" y="1393"/>
                    <a:pt x="229" y="1496"/>
                    <a:pt x="257" y="1601"/>
                  </a:cubicBezTo>
                  <a:cubicBezTo>
                    <a:pt x="288" y="1705"/>
                    <a:pt x="311" y="1812"/>
                    <a:pt x="349" y="1913"/>
                  </a:cubicBezTo>
                  <a:lnTo>
                    <a:pt x="455" y="2220"/>
                  </a:lnTo>
                  <a:cubicBezTo>
                    <a:pt x="489" y="2324"/>
                    <a:pt x="526" y="2425"/>
                    <a:pt x="570" y="2525"/>
                  </a:cubicBezTo>
                  <a:lnTo>
                    <a:pt x="696" y="2825"/>
                  </a:lnTo>
                  <a:cubicBezTo>
                    <a:pt x="737" y="2925"/>
                    <a:pt x="780" y="3025"/>
                    <a:pt x="829" y="3122"/>
                  </a:cubicBezTo>
                  <a:cubicBezTo>
                    <a:pt x="925" y="3316"/>
                    <a:pt x="1019" y="3511"/>
                    <a:pt x="1117" y="3704"/>
                  </a:cubicBezTo>
                  <a:lnTo>
                    <a:pt x="1435" y="4273"/>
                  </a:lnTo>
                  <a:lnTo>
                    <a:pt x="1515" y="4414"/>
                  </a:lnTo>
                  <a:lnTo>
                    <a:pt x="1602" y="4552"/>
                  </a:lnTo>
                  <a:lnTo>
                    <a:pt x="1775" y="4827"/>
                  </a:lnTo>
                  <a:cubicBezTo>
                    <a:pt x="2707" y="6292"/>
                    <a:pt x="3842" y="7615"/>
                    <a:pt x="5055" y="8850"/>
                  </a:cubicBezTo>
                  <a:cubicBezTo>
                    <a:pt x="5359" y="9158"/>
                    <a:pt x="5680" y="9449"/>
                    <a:pt x="5992" y="9750"/>
                  </a:cubicBezTo>
                  <a:cubicBezTo>
                    <a:pt x="6146" y="9901"/>
                    <a:pt x="6310" y="10044"/>
                    <a:pt x="6473" y="10185"/>
                  </a:cubicBezTo>
                  <a:lnTo>
                    <a:pt x="6965" y="10612"/>
                  </a:lnTo>
                  <a:cubicBezTo>
                    <a:pt x="7125" y="10757"/>
                    <a:pt x="7297" y="10889"/>
                    <a:pt x="7467" y="11024"/>
                  </a:cubicBezTo>
                  <a:lnTo>
                    <a:pt x="7977" y="11428"/>
                  </a:lnTo>
                  <a:cubicBezTo>
                    <a:pt x="8148" y="11560"/>
                    <a:pt x="8328" y="11682"/>
                    <a:pt x="8504" y="11808"/>
                  </a:cubicBezTo>
                  <a:cubicBezTo>
                    <a:pt x="8683" y="11930"/>
                    <a:pt x="8855" y="12062"/>
                    <a:pt x="9043" y="12173"/>
                  </a:cubicBezTo>
                  <a:lnTo>
                    <a:pt x="9596" y="12517"/>
                  </a:lnTo>
                  <a:cubicBezTo>
                    <a:pt x="9781" y="12628"/>
                    <a:pt x="9974" y="12728"/>
                    <a:pt x="10164" y="12834"/>
                  </a:cubicBezTo>
                  <a:cubicBezTo>
                    <a:pt x="10352" y="12942"/>
                    <a:pt x="10549" y="13032"/>
                    <a:pt x="10746" y="13125"/>
                  </a:cubicBezTo>
                  <a:lnTo>
                    <a:pt x="11040" y="13263"/>
                  </a:lnTo>
                  <a:lnTo>
                    <a:pt x="11343" y="13383"/>
                  </a:lnTo>
                  <a:cubicBezTo>
                    <a:pt x="11444" y="13423"/>
                    <a:pt x="11545" y="13464"/>
                    <a:pt x="11647" y="13500"/>
                  </a:cubicBezTo>
                  <a:lnTo>
                    <a:pt x="11957" y="13599"/>
                  </a:lnTo>
                  <a:cubicBezTo>
                    <a:pt x="12163" y="13670"/>
                    <a:pt x="12377" y="13712"/>
                    <a:pt x="12585" y="13766"/>
                  </a:cubicBezTo>
                  <a:cubicBezTo>
                    <a:pt x="12892" y="13825"/>
                    <a:pt x="13205" y="13876"/>
                    <a:pt x="13517" y="13876"/>
                  </a:cubicBezTo>
                  <a:cubicBezTo>
                    <a:pt x="13637" y="13876"/>
                    <a:pt x="13757" y="13869"/>
                    <a:pt x="13877" y="13851"/>
                  </a:cubicBezTo>
                  <a:lnTo>
                    <a:pt x="13877" y="13851"/>
                  </a:lnTo>
                  <a:cubicBezTo>
                    <a:pt x="13825" y="13854"/>
                    <a:pt x="13773" y="13855"/>
                    <a:pt x="13721" y="13855"/>
                  </a:cubicBezTo>
                  <a:cubicBezTo>
                    <a:pt x="12910" y="13855"/>
                    <a:pt x="12126" y="13585"/>
                    <a:pt x="11391" y="13266"/>
                  </a:cubicBezTo>
                  <a:lnTo>
                    <a:pt x="11097" y="13139"/>
                  </a:lnTo>
                  <a:lnTo>
                    <a:pt x="10810" y="12994"/>
                  </a:lnTo>
                  <a:cubicBezTo>
                    <a:pt x="10618" y="12897"/>
                    <a:pt x="10426" y="12803"/>
                    <a:pt x="10242" y="12690"/>
                  </a:cubicBezTo>
                  <a:cubicBezTo>
                    <a:pt x="10058" y="12580"/>
                    <a:pt x="9869" y="12478"/>
                    <a:pt x="9689" y="12361"/>
                  </a:cubicBezTo>
                  <a:lnTo>
                    <a:pt x="9153" y="12007"/>
                  </a:lnTo>
                  <a:cubicBezTo>
                    <a:pt x="7734" y="11040"/>
                    <a:pt x="6447" y="9889"/>
                    <a:pt x="5238" y="8667"/>
                  </a:cubicBezTo>
                  <a:cubicBezTo>
                    <a:pt x="4019" y="7457"/>
                    <a:pt x="2898" y="6145"/>
                    <a:pt x="1942" y="4719"/>
                  </a:cubicBezTo>
                  <a:lnTo>
                    <a:pt x="1762" y="4452"/>
                  </a:lnTo>
                  <a:lnTo>
                    <a:pt x="1673" y="4318"/>
                  </a:lnTo>
                  <a:lnTo>
                    <a:pt x="1590" y="4179"/>
                  </a:lnTo>
                  <a:lnTo>
                    <a:pt x="1260" y="3627"/>
                  </a:lnTo>
                  <a:cubicBezTo>
                    <a:pt x="1157" y="3438"/>
                    <a:pt x="1060" y="3248"/>
                    <a:pt x="960" y="3058"/>
                  </a:cubicBezTo>
                  <a:cubicBezTo>
                    <a:pt x="857" y="2869"/>
                    <a:pt x="779" y="2669"/>
                    <a:pt x="686" y="2476"/>
                  </a:cubicBezTo>
                  <a:cubicBezTo>
                    <a:pt x="638" y="2380"/>
                    <a:pt x="597" y="2281"/>
                    <a:pt x="559" y="2180"/>
                  </a:cubicBezTo>
                  <a:lnTo>
                    <a:pt x="440" y="1881"/>
                  </a:lnTo>
                  <a:cubicBezTo>
                    <a:pt x="398" y="1782"/>
                    <a:pt x="370" y="1678"/>
                    <a:pt x="335" y="1577"/>
                  </a:cubicBezTo>
                  <a:cubicBezTo>
                    <a:pt x="303" y="1474"/>
                    <a:pt x="263" y="1374"/>
                    <a:pt x="238" y="1270"/>
                  </a:cubicBezTo>
                  <a:lnTo>
                    <a:pt x="156" y="959"/>
                  </a:lnTo>
                  <a:lnTo>
                    <a:pt x="91" y="643"/>
                  </a:lnTo>
                  <a:cubicBezTo>
                    <a:pt x="56" y="432"/>
                    <a:pt x="21" y="218"/>
                    <a:pt x="26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6" name="Google Shape;7806;p48"/>
            <p:cNvSpPr/>
            <p:nvPr/>
          </p:nvSpPr>
          <p:spPr>
            <a:xfrm>
              <a:off x="6124194" y="3743673"/>
              <a:ext cx="262057" cy="337512"/>
            </a:xfrm>
            <a:custGeom>
              <a:avLst/>
              <a:gdLst/>
              <a:ahLst/>
              <a:cxnLst/>
              <a:rect l="l" t="t" r="r" b="b"/>
              <a:pathLst>
                <a:path w="8686" h="11187" extrusionOk="0">
                  <a:moveTo>
                    <a:pt x="7675" y="0"/>
                  </a:moveTo>
                  <a:lnTo>
                    <a:pt x="7675" y="0"/>
                  </a:lnTo>
                  <a:cubicBezTo>
                    <a:pt x="7939" y="681"/>
                    <a:pt x="8134" y="1386"/>
                    <a:pt x="8267" y="2100"/>
                  </a:cubicBezTo>
                  <a:cubicBezTo>
                    <a:pt x="8400" y="2814"/>
                    <a:pt x="8474" y="3538"/>
                    <a:pt x="8467" y="4261"/>
                  </a:cubicBezTo>
                  <a:cubicBezTo>
                    <a:pt x="8462" y="5704"/>
                    <a:pt x="8110" y="7152"/>
                    <a:pt x="7341" y="8366"/>
                  </a:cubicBezTo>
                  <a:cubicBezTo>
                    <a:pt x="7154" y="8673"/>
                    <a:pt x="6936" y="8958"/>
                    <a:pt x="6706" y="9234"/>
                  </a:cubicBezTo>
                  <a:cubicBezTo>
                    <a:pt x="6590" y="9371"/>
                    <a:pt x="6463" y="9498"/>
                    <a:pt x="6343" y="9632"/>
                  </a:cubicBezTo>
                  <a:cubicBezTo>
                    <a:pt x="6280" y="9695"/>
                    <a:pt x="6213" y="9754"/>
                    <a:pt x="6149" y="9816"/>
                  </a:cubicBezTo>
                  <a:lnTo>
                    <a:pt x="6052" y="9908"/>
                  </a:lnTo>
                  <a:lnTo>
                    <a:pt x="5948" y="9994"/>
                  </a:lnTo>
                  <a:cubicBezTo>
                    <a:pt x="5408" y="10459"/>
                    <a:pt x="4756" y="10790"/>
                    <a:pt x="4058" y="10932"/>
                  </a:cubicBezTo>
                  <a:cubicBezTo>
                    <a:pt x="3808" y="10982"/>
                    <a:pt x="3553" y="11005"/>
                    <a:pt x="3297" y="11005"/>
                  </a:cubicBezTo>
                  <a:cubicBezTo>
                    <a:pt x="2839" y="11005"/>
                    <a:pt x="2379" y="10930"/>
                    <a:pt x="1936" y="10796"/>
                  </a:cubicBezTo>
                  <a:cubicBezTo>
                    <a:pt x="1243" y="10592"/>
                    <a:pt x="587" y="10253"/>
                    <a:pt x="0" y="9820"/>
                  </a:cubicBezTo>
                  <a:lnTo>
                    <a:pt x="0" y="9820"/>
                  </a:lnTo>
                  <a:cubicBezTo>
                    <a:pt x="274" y="10062"/>
                    <a:pt x="579" y="10271"/>
                    <a:pt x="896" y="10454"/>
                  </a:cubicBezTo>
                  <a:cubicBezTo>
                    <a:pt x="1214" y="10636"/>
                    <a:pt x="1548" y="10795"/>
                    <a:pt x="1897" y="10916"/>
                  </a:cubicBezTo>
                  <a:cubicBezTo>
                    <a:pt x="2385" y="11086"/>
                    <a:pt x="2904" y="11186"/>
                    <a:pt x="3427" y="11186"/>
                  </a:cubicBezTo>
                  <a:cubicBezTo>
                    <a:pt x="3650" y="11186"/>
                    <a:pt x="3873" y="11168"/>
                    <a:pt x="4095" y="11129"/>
                  </a:cubicBezTo>
                  <a:cubicBezTo>
                    <a:pt x="4835" y="11006"/>
                    <a:pt x="5531" y="10657"/>
                    <a:pt x="6105" y="10181"/>
                  </a:cubicBezTo>
                  <a:lnTo>
                    <a:pt x="6214" y="10094"/>
                  </a:lnTo>
                  <a:lnTo>
                    <a:pt x="6316" y="9998"/>
                  </a:lnTo>
                  <a:cubicBezTo>
                    <a:pt x="6384" y="9934"/>
                    <a:pt x="6453" y="9872"/>
                    <a:pt x="6519" y="9807"/>
                  </a:cubicBezTo>
                  <a:cubicBezTo>
                    <a:pt x="6645" y="9670"/>
                    <a:pt x="6777" y="9539"/>
                    <a:pt x="6898" y="9399"/>
                  </a:cubicBezTo>
                  <a:cubicBezTo>
                    <a:pt x="7138" y="9115"/>
                    <a:pt x="7365" y="8820"/>
                    <a:pt x="7559" y="8503"/>
                  </a:cubicBezTo>
                  <a:cubicBezTo>
                    <a:pt x="7949" y="7870"/>
                    <a:pt x="8251" y="7182"/>
                    <a:pt x="8427" y="6460"/>
                  </a:cubicBezTo>
                  <a:cubicBezTo>
                    <a:pt x="8605" y="5740"/>
                    <a:pt x="8686" y="4999"/>
                    <a:pt x="8668" y="4260"/>
                  </a:cubicBezTo>
                  <a:cubicBezTo>
                    <a:pt x="8637" y="2786"/>
                    <a:pt x="8289" y="1327"/>
                    <a:pt x="76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7" name="Google Shape;7807;p48"/>
            <p:cNvSpPr/>
            <p:nvPr/>
          </p:nvSpPr>
          <p:spPr>
            <a:xfrm>
              <a:off x="6210811" y="3823501"/>
              <a:ext cx="417915" cy="417885"/>
            </a:xfrm>
            <a:custGeom>
              <a:avLst/>
              <a:gdLst/>
              <a:ahLst/>
              <a:cxnLst/>
              <a:rect l="l" t="t" r="r" b="b"/>
              <a:pathLst>
                <a:path w="13852" h="13851" extrusionOk="0">
                  <a:moveTo>
                    <a:pt x="13852" y="1"/>
                  </a:moveTo>
                  <a:lnTo>
                    <a:pt x="13852" y="1"/>
                  </a:lnTo>
                  <a:cubicBezTo>
                    <a:pt x="13253" y="557"/>
                    <a:pt x="12667" y="1125"/>
                    <a:pt x="12076" y="1687"/>
                  </a:cubicBezTo>
                  <a:lnTo>
                    <a:pt x="10319" y="3393"/>
                  </a:lnTo>
                  <a:cubicBezTo>
                    <a:pt x="9150" y="4532"/>
                    <a:pt x="7997" y="5688"/>
                    <a:pt x="6836" y="6834"/>
                  </a:cubicBezTo>
                  <a:cubicBezTo>
                    <a:pt x="5688" y="7995"/>
                    <a:pt x="4534" y="9149"/>
                    <a:pt x="3394" y="10318"/>
                  </a:cubicBezTo>
                  <a:lnTo>
                    <a:pt x="1688" y="12075"/>
                  </a:lnTo>
                  <a:cubicBezTo>
                    <a:pt x="1126" y="12667"/>
                    <a:pt x="558" y="13253"/>
                    <a:pt x="1" y="13850"/>
                  </a:cubicBezTo>
                  <a:cubicBezTo>
                    <a:pt x="599" y="13294"/>
                    <a:pt x="1185" y="12726"/>
                    <a:pt x="1778" y="12164"/>
                  </a:cubicBezTo>
                  <a:lnTo>
                    <a:pt x="3534" y="10458"/>
                  </a:lnTo>
                  <a:cubicBezTo>
                    <a:pt x="4702" y="9319"/>
                    <a:pt x="5857" y="8163"/>
                    <a:pt x="7018" y="7017"/>
                  </a:cubicBezTo>
                  <a:cubicBezTo>
                    <a:pt x="8165" y="5854"/>
                    <a:pt x="9320" y="4702"/>
                    <a:pt x="10459" y="3532"/>
                  </a:cubicBezTo>
                  <a:lnTo>
                    <a:pt x="12165" y="1776"/>
                  </a:lnTo>
                  <a:cubicBezTo>
                    <a:pt x="12727" y="1184"/>
                    <a:pt x="13295" y="598"/>
                    <a:pt x="138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08" name="Google Shape;7808;p48"/>
          <p:cNvGrpSpPr/>
          <p:nvPr/>
        </p:nvGrpSpPr>
        <p:grpSpPr>
          <a:xfrm>
            <a:off x="36455" y="1180835"/>
            <a:ext cx="944689" cy="1144176"/>
            <a:chOff x="369011" y="386582"/>
            <a:chExt cx="1386108" cy="1436921"/>
          </a:xfrm>
        </p:grpSpPr>
        <p:grpSp>
          <p:nvGrpSpPr>
            <p:cNvPr id="7809" name="Google Shape;7809;p48"/>
            <p:cNvGrpSpPr/>
            <p:nvPr/>
          </p:nvGrpSpPr>
          <p:grpSpPr>
            <a:xfrm rot="-8100000">
              <a:off x="1103487" y="398176"/>
              <a:ext cx="398114" cy="881963"/>
              <a:chOff x="4103300" y="3517375"/>
              <a:chExt cx="237400" cy="525925"/>
            </a:xfrm>
          </p:grpSpPr>
          <p:sp>
            <p:nvSpPr>
              <p:cNvPr id="7810" name="Google Shape;7810;p48"/>
              <p:cNvSpPr/>
              <p:nvPr/>
            </p:nvSpPr>
            <p:spPr>
              <a:xfrm>
                <a:off x="4190250" y="3517375"/>
                <a:ext cx="150450" cy="231550"/>
              </a:xfrm>
              <a:custGeom>
                <a:avLst/>
                <a:gdLst/>
                <a:ahLst/>
                <a:cxnLst/>
                <a:rect l="l" t="t" r="r" b="b"/>
                <a:pathLst>
                  <a:path w="6018" h="9262" extrusionOk="0">
                    <a:moveTo>
                      <a:pt x="3082" y="223"/>
                    </a:moveTo>
                    <a:cubicBezTo>
                      <a:pt x="3558" y="223"/>
                      <a:pt x="4036" y="340"/>
                      <a:pt x="4460" y="558"/>
                    </a:cubicBezTo>
                    <a:cubicBezTo>
                      <a:pt x="5043" y="853"/>
                      <a:pt x="5533" y="1350"/>
                      <a:pt x="5779" y="1971"/>
                    </a:cubicBezTo>
                    <a:cubicBezTo>
                      <a:pt x="5906" y="2279"/>
                      <a:pt x="5967" y="2614"/>
                      <a:pt x="5972" y="2950"/>
                    </a:cubicBezTo>
                    <a:cubicBezTo>
                      <a:pt x="5983" y="3117"/>
                      <a:pt x="5961" y="3285"/>
                      <a:pt x="5947" y="3453"/>
                    </a:cubicBezTo>
                    <a:cubicBezTo>
                      <a:pt x="5915" y="3617"/>
                      <a:pt x="5892" y="3785"/>
                      <a:pt x="5846" y="3947"/>
                    </a:cubicBezTo>
                    <a:cubicBezTo>
                      <a:pt x="5695" y="4486"/>
                      <a:pt x="5468" y="5009"/>
                      <a:pt x="5117" y="5444"/>
                    </a:cubicBezTo>
                    <a:cubicBezTo>
                      <a:pt x="4775" y="5885"/>
                      <a:pt x="4335" y="6233"/>
                      <a:pt x="3877" y="6552"/>
                    </a:cubicBezTo>
                    <a:cubicBezTo>
                      <a:pt x="3424" y="6875"/>
                      <a:pt x="2948" y="7195"/>
                      <a:pt x="2569" y="7632"/>
                    </a:cubicBezTo>
                    <a:cubicBezTo>
                      <a:pt x="2378" y="7849"/>
                      <a:pt x="2215" y="8089"/>
                      <a:pt x="2086" y="8346"/>
                    </a:cubicBezTo>
                    <a:cubicBezTo>
                      <a:pt x="1967" y="8581"/>
                      <a:pt x="1878" y="8829"/>
                      <a:pt x="1810" y="9081"/>
                    </a:cubicBezTo>
                    <a:lnTo>
                      <a:pt x="1810" y="9081"/>
                    </a:lnTo>
                    <a:lnTo>
                      <a:pt x="1150" y="8917"/>
                    </a:lnTo>
                    <a:lnTo>
                      <a:pt x="1150" y="8917"/>
                    </a:lnTo>
                    <a:cubicBezTo>
                      <a:pt x="1304" y="8270"/>
                      <a:pt x="1295" y="7583"/>
                      <a:pt x="1104" y="6949"/>
                    </a:cubicBezTo>
                    <a:cubicBezTo>
                      <a:pt x="921" y="6291"/>
                      <a:pt x="592" y="5691"/>
                      <a:pt x="392" y="5051"/>
                    </a:cubicBezTo>
                    <a:cubicBezTo>
                      <a:pt x="290" y="4732"/>
                      <a:pt x="214" y="4405"/>
                      <a:pt x="188" y="4074"/>
                    </a:cubicBezTo>
                    <a:cubicBezTo>
                      <a:pt x="162" y="3744"/>
                      <a:pt x="174" y="3411"/>
                      <a:pt x="223" y="3083"/>
                    </a:cubicBezTo>
                    <a:cubicBezTo>
                      <a:pt x="234" y="3002"/>
                      <a:pt x="251" y="2920"/>
                      <a:pt x="267" y="2839"/>
                    </a:cubicBezTo>
                    <a:cubicBezTo>
                      <a:pt x="283" y="2758"/>
                      <a:pt x="303" y="2677"/>
                      <a:pt x="325" y="2596"/>
                    </a:cubicBezTo>
                    <a:cubicBezTo>
                      <a:pt x="362" y="2434"/>
                      <a:pt x="413" y="2276"/>
                      <a:pt x="472" y="2123"/>
                    </a:cubicBezTo>
                    <a:cubicBezTo>
                      <a:pt x="522" y="1966"/>
                      <a:pt x="602" y="1822"/>
                      <a:pt x="673" y="1674"/>
                    </a:cubicBezTo>
                    <a:lnTo>
                      <a:pt x="798" y="1463"/>
                    </a:lnTo>
                    <a:cubicBezTo>
                      <a:pt x="839" y="1392"/>
                      <a:pt x="894" y="1332"/>
                      <a:pt x="942" y="1264"/>
                    </a:cubicBezTo>
                    <a:cubicBezTo>
                      <a:pt x="1339" y="749"/>
                      <a:pt x="1922" y="385"/>
                      <a:pt x="2562" y="271"/>
                    </a:cubicBezTo>
                    <a:cubicBezTo>
                      <a:pt x="2733" y="239"/>
                      <a:pt x="2908" y="223"/>
                      <a:pt x="3082" y="223"/>
                    </a:cubicBezTo>
                    <a:close/>
                    <a:moveTo>
                      <a:pt x="3051" y="0"/>
                    </a:moveTo>
                    <a:cubicBezTo>
                      <a:pt x="2873" y="0"/>
                      <a:pt x="2696" y="16"/>
                      <a:pt x="2520" y="47"/>
                    </a:cubicBezTo>
                    <a:cubicBezTo>
                      <a:pt x="2175" y="109"/>
                      <a:pt x="1840" y="239"/>
                      <a:pt x="1541" y="425"/>
                    </a:cubicBezTo>
                    <a:cubicBezTo>
                      <a:pt x="1243" y="612"/>
                      <a:pt x="984" y="857"/>
                      <a:pt x="773" y="1136"/>
                    </a:cubicBezTo>
                    <a:cubicBezTo>
                      <a:pt x="723" y="1208"/>
                      <a:pt x="666" y="1275"/>
                      <a:pt x="623" y="1352"/>
                    </a:cubicBezTo>
                    <a:lnTo>
                      <a:pt x="492" y="1577"/>
                    </a:lnTo>
                    <a:cubicBezTo>
                      <a:pt x="419" y="1735"/>
                      <a:pt x="338" y="1890"/>
                      <a:pt x="286" y="2056"/>
                    </a:cubicBezTo>
                    <a:cubicBezTo>
                      <a:pt x="228" y="2219"/>
                      <a:pt x="175" y="2383"/>
                      <a:pt x="141" y="2552"/>
                    </a:cubicBezTo>
                    <a:cubicBezTo>
                      <a:pt x="121" y="2635"/>
                      <a:pt x="102" y="2719"/>
                      <a:pt x="89" y="2804"/>
                    </a:cubicBezTo>
                    <a:cubicBezTo>
                      <a:pt x="74" y="2889"/>
                      <a:pt x="58" y="2974"/>
                      <a:pt x="50" y="3059"/>
                    </a:cubicBezTo>
                    <a:cubicBezTo>
                      <a:pt x="6" y="3401"/>
                      <a:pt x="0" y="3749"/>
                      <a:pt x="45" y="4090"/>
                    </a:cubicBezTo>
                    <a:cubicBezTo>
                      <a:pt x="84" y="4432"/>
                      <a:pt x="176" y="4765"/>
                      <a:pt x="291" y="5085"/>
                    </a:cubicBezTo>
                    <a:cubicBezTo>
                      <a:pt x="522" y="5728"/>
                      <a:pt x="855" y="6320"/>
                      <a:pt x="1041" y="6967"/>
                    </a:cubicBezTo>
                    <a:cubicBezTo>
                      <a:pt x="1135" y="7289"/>
                      <a:pt x="1187" y="7624"/>
                      <a:pt x="1181" y="7958"/>
                    </a:cubicBezTo>
                    <a:cubicBezTo>
                      <a:pt x="1179" y="8291"/>
                      <a:pt x="1121" y="8623"/>
                      <a:pt x="1027" y="8944"/>
                    </a:cubicBezTo>
                    <a:lnTo>
                      <a:pt x="1010" y="8998"/>
                    </a:lnTo>
                    <a:lnTo>
                      <a:pt x="1067" y="9013"/>
                    </a:lnTo>
                    <a:lnTo>
                      <a:pt x="1842" y="9240"/>
                    </a:lnTo>
                    <a:lnTo>
                      <a:pt x="1912" y="9261"/>
                    </a:lnTo>
                    <a:lnTo>
                      <a:pt x="1933" y="9189"/>
                    </a:lnTo>
                    <a:cubicBezTo>
                      <a:pt x="2088" y="8659"/>
                      <a:pt x="2348" y="8167"/>
                      <a:pt x="2711" y="7758"/>
                    </a:cubicBezTo>
                    <a:cubicBezTo>
                      <a:pt x="3073" y="7347"/>
                      <a:pt x="3528" y="7022"/>
                      <a:pt x="3970" y="6676"/>
                    </a:cubicBezTo>
                    <a:cubicBezTo>
                      <a:pt x="4413" y="6330"/>
                      <a:pt x="4845" y="5949"/>
                      <a:pt x="5170" y="5484"/>
                    </a:cubicBezTo>
                    <a:cubicBezTo>
                      <a:pt x="5498" y="5020"/>
                      <a:pt x="5718" y="4495"/>
                      <a:pt x="5866" y="3953"/>
                    </a:cubicBezTo>
                    <a:cubicBezTo>
                      <a:pt x="5914" y="3791"/>
                      <a:pt x="5939" y="3623"/>
                      <a:pt x="5973" y="3456"/>
                    </a:cubicBezTo>
                    <a:cubicBezTo>
                      <a:pt x="5989" y="3287"/>
                      <a:pt x="6017" y="3120"/>
                      <a:pt x="6012" y="2949"/>
                    </a:cubicBezTo>
                    <a:cubicBezTo>
                      <a:pt x="6013" y="2611"/>
                      <a:pt x="5978" y="2265"/>
                      <a:pt x="5861" y="1941"/>
                    </a:cubicBezTo>
                    <a:cubicBezTo>
                      <a:pt x="5640" y="1290"/>
                      <a:pt x="5163" y="724"/>
                      <a:pt x="4552" y="387"/>
                    </a:cubicBezTo>
                    <a:cubicBezTo>
                      <a:pt x="4096" y="134"/>
                      <a:pt x="3575" y="0"/>
                      <a:pt x="3051" y="0"/>
                    </a:cubicBezTo>
                    <a:close/>
                  </a:path>
                </a:pathLst>
              </a:custGeom>
              <a:solidFill>
                <a:srgbClr val="FAB6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1" name="Google Shape;7811;p48"/>
              <p:cNvSpPr/>
              <p:nvPr/>
            </p:nvSpPr>
            <p:spPr>
              <a:xfrm>
                <a:off x="4220350" y="3519500"/>
                <a:ext cx="89725" cy="227800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9112" extrusionOk="0">
                    <a:moveTo>
                      <a:pt x="2465" y="210"/>
                    </a:moveTo>
                    <a:cubicBezTo>
                      <a:pt x="2485" y="210"/>
                      <a:pt x="2506" y="210"/>
                      <a:pt x="2527" y="211"/>
                    </a:cubicBezTo>
                    <a:cubicBezTo>
                      <a:pt x="2653" y="223"/>
                      <a:pt x="2772" y="272"/>
                      <a:pt x="2880" y="341"/>
                    </a:cubicBezTo>
                    <a:cubicBezTo>
                      <a:pt x="3093" y="486"/>
                      <a:pt x="3246" y="725"/>
                      <a:pt x="3341" y="984"/>
                    </a:cubicBezTo>
                    <a:cubicBezTo>
                      <a:pt x="3437" y="1243"/>
                      <a:pt x="3485" y="1525"/>
                      <a:pt x="3502" y="1807"/>
                    </a:cubicBezTo>
                    <a:cubicBezTo>
                      <a:pt x="3516" y="2090"/>
                      <a:pt x="3505" y="2376"/>
                      <a:pt x="3469" y="2659"/>
                    </a:cubicBezTo>
                    <a:cubicBezTo>
                      <a:pt x="3429" y="2942"/>
                      <a:pt x="3371" y="3222"/>
                      <a:pt x="3299" y="3499"/>
                    </a:cubicBezTo>
                    <a:cubicBezTo>
                      <a:pt x="3156" y="4000"/>
                      <a:pt x="2981" y="4495"/>
                      <a:pt x="2737" y="4955"/>
                    </a:cubicBezTo>
                    <a:cubicBezTo>
                      <a:pt x="2500" y="5418"/>
                      <a:pt x="2193" y="5837"/>
                      <a:pt x="1868" y="6242"/>
                    </a:cubicBezTo>
                    <a:cubicBezTo>
                      <a:pt x="1541" y="6646"/>
                      <a:pt x="1212" y="7065"/>
                      <a:pt x="962" y="7535"/>
                    </a:cubicBezTo>
                    <a:cubicBezTo>
                      <a:pt x="720" y="7985"/>
                      <a:pt x="554" y="8470"/>
                      <a:pt x="426" y="8959"/>
                    </a:cubicBezTo>
                    <a:lnTo>
                      <a:pt x="426" y="8959"/>
                    </a:lnTo>
                    <a:lnTo>
                      <a:pt x="127" y="8886"/>
                    </a:lnTo>
                    <a:lnTo>
                      <a:pt x="127" y="8886"/>
                    </a:lnTo>
                    <a:cubicBezTo>
                      <a:pt x="253" y="8342"/>
                      <a:pt x="339" y="7788"/>
                      <a:pt x="341" y="7228"/>
                    </a:cubicBezTo>
                    <a:cubicBezTo>
                      <a:pt x="344" y="6651"/>
                      <a:pt x="252" y="6081"/>
                      <a:pt x="208" y="5512"/>
                    </a:cubicBezTo>
                    <a:cubicBezTo>
                      <a:pt x="162" y="4945"/>
                      <a:pt x="177" y="4377"/>
                      <a:pt x="268" y="3818"/>
                    </a:cubicBezTo>
                    <a:cubicBezTo>
                      <a:pt x="316" y="3539"/>
                      <a:pt x="368" y="3261"/>
                      <a:pt x="442" y="2986"/>
                    </a:cubicBezTo>
                    <a:cubicBezTo>
                      <a:pt x="506" y="2710"/>
                      <a:pt x="591" y="2440"/>
                      <a:pt x="687" y="2175"/>
                    </a:cubicBezTo>
                    <a:cubicBezTo>
                      <a:pt x="882" y="1648"/>
                      <a:pt x="1134" y="1134"/>
                      <a:pt x="1505" y="728"/>
                    </a:cubicBezTo>
                    <a:cubicBezTo>
                      <a:pt x="1688" y="527"/>
                      <a:pt x="1904" y="351"/>
                      <a:pt x="2150" y="263"/>
                    </a:cubicBezTo>
                    <a:cubicBezTo>
                      <a:pt x="2253" y="226"/>
                      <a:pt x="2359" y="210"/>
                      <a:pt x="2465" y="210"/>
                    </a:cubicBezTo>
                    <a:close/>
                    <a:moveTo>
                      <a:pt x="2433" y="0"/>
                    </a:moveTo>
                    <a:cubicBezTo>
                      <a:pt x="2312" y="0"/>
                      <a:pt x="2193" y="20"/>
                      <a:pt x="2081" y="58"/>
                    </a:cubicBezTo>
                    <a:cubicBezTo>
                      <a:pt x="1783" y="160"/>
                      <a:pt x="1541" y="357"/>
                      <a:pt x="1337" y="573"/>
                    </a:cubicBezTo>
                    <a:cubicBezTo>
                      <a:pt x="1135" y="793"/>
                      <a:pt x="972" y="1041"/>
                      <a:pt x="830" y="1299"/>
                    </a:cubicBezTo>
                    <a:cubicBezTo>
                      <a:pt x="696" y="1559"/>
                      <a:pt x="579" y="1827"/>
                      <a:pt x="485" y="2103"/>
                    </a:cubicBezTo>
                    <a:cubicBezTo>
                      <a:pt x="391" y="2378"/>
                      <a:pt x="308" y="2656"/>
                      <a:pt x="249" y="2939"/>
                    </a:cubicBezTo>
                    <a:cubicBezTo>
                      <a:pt x="177" y="3219"/>
                      <a:pt x="130" y="3506"/>
                      <a:pt x="90" y="3793"/>
                    </a:cubicBezTo>
                    <a:cubicBezTo>
                      <a:pt x="77" y="3936"/>
                      <a:pt x="56" y="4081"/>
                      <a:pt x="48" y="4225"/>
                    </a:cubicBezTo>
                    <a:cubicBezTo>
                      <a:pt x="44" y="4370"/>
                      <a:pt x="30" y="4515"/>
                      <a:pt x="36" y="4659"/>
                    </a:cubicBezTo>
                    <a:cubicBezTo>
                      <a:pt x="40" y="4805"/>
                      <a:pt x="39" y="4949"/>
                      <a:pt x="53" y="5093"/>
                    </a:cubicBezTo>
                    <a:lnTo>
                      <a:pt x="71" y="5309"/>
                    </a:lnTo>
                    <a:lnTo>
                      <a:pt x="95" y="5523"/>
                    </a:lnTo>
                    <a:cubicBezTo>
                      <a:pt x="130" y="5810"/>
                      <a:pt x="176" y="6093"/>
                      <a:pt x="212" y="6375"/>
                    </a:cubicBezTo>
                    <a:cubicBezTo>
                      <a:pt x="251" y="6659"/>
                      <a:pt x="268" y="6944"/>
                      <a:pt x="274" y="7228"/>
                    </a:cubicBezTo>
                    <a:cubicBezTo>
                      <a:pt x="277" y="7798"/>
                      <a:pt x="176" y="8365"/>
                      <a:pt x="15" y="8910"/>
                    </a:cubicBezTo>
                    <a:lnTo>
                      <a:pt x="0" y="8959"/>
                    </a:lnTo>
                    <a:lnTo>
                      <a:pt x="51" y="8974"/>
                    </a:lnTo>
                    <a:lnTo>
                      <a:pt x="454" y="9094"/>
                    </a:lnTo>
                    <a:lnTo>
                      <a:pt x="513" y="9111"/>
                    </a:lnTo>
                    <a:lnTo>
                      <a:pt x="530" y="9051"/>
                    </a:lnTo>
                    <a:cubicBezTo>
                      <a:pt x="681" y="8554"/>
                      <a:pt x="876" y="8073"/>
                      <a:pt x="1126" y="7625"/>
                    </a:cubicBezTo>
                    <a:cubicBezTo>
                      <a:pt x="1249" y="7398"/>
                      <a:pt x="1393" y="7186"/>
                      <a:pt x="1539" y="6972"/>
                    </a:cubicBezTo>
                    <a:lnTo>
                      <a:pt x="2000" y="6342"/>
                    </a:lnTo>
                    <a:cubicBezTo>
                      <a:pt x="2308" y="5918"/>
                      <a:pt x="2591" y="5467"/>
                      <a:pt x="2804" y="4987"/>
                    </a:cubicBezTo>
                    <a:cubicBezTo>
                      <a:pt x="3016" y="4506"/>
                      <a:pt x="3178" y="4008"/>
                      <a:pt x="3320" y="3505"/>
                    </a:cubicBezTo>
                    <a:cubicBezTo>
                      <a:pt x="3396" y="3228"/>
                      <a:pt x="3456" y="2947"/>
                      <a:pt x="3508" y="2665"/>
                    </a:cubicBezTo>
                    <a:cubicBezTo>
                      <a:pt x="3550" y="2380"/>
                      <a:pt x="3586" y="2094"/>
                      <a:pt x="3588" y="1804"/>
                    </a:cubicBezTo>
                    <a:cubicBezTo>
                      <a:pt x="3586" y="1515"/>
                      <a:pt x="3559" y="1222"/>
                      <a:pt x="3475" y="938"/>
                    </a:cubicBezTo>
                    <a:cubicBezTo>
                      <a:pt x="3458" y="866"/>
                      <a:pt x="3425" y="799"/>
                      <a:pt x="3400" y="728"/>
                    </a:cubicBezTo>
                    <a:cubicBezTo>
                      <a:pt x="3371" y="658"/>
                      <a:pt x="3335" y="592"/>
                      <a:pt x="3298" y="526"/>
                    </a:cubicBezTo>
                    <a:cubicBezTo>
                      <a:pt x="3215" y="399"/>
                      <a:pt x="3118" y="277"/>
                      <a:pt x="2989" y="183"/>
                    </a:cubicBezTo>
                    <a:cubicBezTo>
                      <a:pt x="2861" y="91"/>
                      <a:pt x="2710" y="26"/>
                      <a:pt x="2550" y="6"/>
                    </a:cubicBezTo>
                    <a:cubicBezTo>
                      <a:pt x="2511" y="2"/>
                      <a:pt x="2472" y="0"/>
                      <a:pt x="2433" y="0"/>
                    </a:cubicBezTo>
                    <a:close/>
                  </a:path>
                </a:pathLst>
              </a:custGeom>
              <a:solidFill>
                <a:srgbClr val="FAB6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2" name="Google Shape;7812;p48"/>
              <p:cNvSpPr/>
              <p:nvPr/>
            </p:nvSpPr>
            <p:spPr>
              <a:xfrm>
                <a:off x="4222825" y="3545725"/>
                <a:ext cx="67600" cy="200750"/>
              </a:xfrm>
              <a:custGeom>
                <a:avLst/>
                <a:gdLst/>
                <a:ahLst/>
                <a:cxnLst/>
                <a:rect l="l" t="t" r="r" b="b"/>
                <a:pathLst>
                  <a:path w="2704" h="8030" extrusionOk="0">
                    <a:moveTo>
                      <a:pt x="2221" y="200"/>
                    </a:moveTo>
                    <a:cubicBezTo>
                      <a:pt x="2263" y="200"/>
                      <a:pt x="2302" y="215"/>
                      <a:pt x="2338" y="245"/>
                    </a:cubicBezTo>
                    <a:cubicBezTo>
                      <a:pt x="2406" y="300"/>
                      <a:pt x="2453" y="404"/>
                      <a:pt x="2486" y="508"/>
                    </a:cubicBezTo>
                    <a:cubicBezTo>
                      <a:pt x="2523" y="612"/>
                      <a:pt x="2540" y="726"/>
                      <a:pt x="2555" y="841"/>
                    </a:cubicBezTo>
                    <a:cubicBezTo>
                      <a:pt x="2582" y="1071"/>
                      <a:pt x="2579" y="1308"/>
                      <a:pt x="2563" y="1543"/>
                    </a:cubicBezTo>
                    <a:cubicBezTo>
                      <a:pt x="2535" y="2015"/>
                      <a:pt x="2441" y="2483"/>
                      <a:pt x="2321" y="2942"/>
                    </a:cubicBezTo>
                    <a:lnTo>
                      <a:pt x="2321" y="2941"/>
                    </a:lnTo>
                    <a:cubicBezTo>
                      <a:pt x="2198" y="3377"/>
                      <a:pt x="2057" y="3809"/>
                      <a:pt x="1875" y="4222"/>
                    </a:cubicBezTo>
                    <a:cubicBezTo>
                      <a:pt x="1698" y="4638"/>
                      <a:pt x="1479" y="5031"/>
                      <a:pt x="1252" y="5421"/>
                    </a:cubicBezTo>
                    <a:cubicBezTo>
                      <a:pt x="1138" y="5617"/>
                      <a:pt x="1027" y="5815"/>
                      <a:pt x="919" y="6016"/>
                    </a:cubicBezTo>
                    <a:cubicBezTo>
                      <a:pt x="816" y="6220"/>
                      <a:pt x="713" y="6424"/>
                      <a:pt x="629" y="6639"/>
                    </a:cubicBezTo>
                    <a:cubicBezTo>
                      <a:pt x="462" y="7045"/>
                      <a:pt x="340" y="7468"/>
                      <a:pt x="234" y="7891"/>
                    </a:cubicBezTo>
                    <a:lnTo>
                      <a:pt x="234" y="7891"/>
                    </a:lnTo>
                    <a:lnTo>
                      <a:pt x="123" y="7865"/>
                    </a:lnTo>
                    <a:lnTo>
                      <a:pt x="123" y="7865"/>
                    </a:lnTo>
                    <a:cubicBezTo>
                      <a:pt x="227" y="7416"/>
                      <a:pt x="316" y="6965"/>
                      <a:pt x="375" y="6508"/>
                    </a:cubicBezTo>
                    <a:cubicBezTo>
                      <a:pt x="391" y="6390"/>
                      <a:pt x="400" y="6271"/>
                      <a:pt x="412" y="6152"/>
                    </a:cubicBezTo>
                    <a:lnTo>
                      <a:pt x="437" y="5795"/>
                    </a:lnTo>
                    <a:lnTo>
                      <a:pt x="475" y="5084"/>
                    </a:lnTo>
                    <a:cubicBezTo>
                      <a:pt x="529" y="4138"/>
                      <a:pt x="720" y="3212"/>
                      <a:pt x="994" y="2308"/>
                    </a:cubicBezTo>
                    <a:cubicBezTo>
                      <a:pt x="1133" y="1859"/>
                      <a:pt x="1292" y="1414"/>
                      <a:pt x="1503" y="1000"/>
                    </a:cubicBezTo>
                    <a:cubicBezTo>
                      <a:pt x="1608" y="795"/>
                      <a:pt x="1727" y="594"/>
                      <a:pt x="1873" y="426"/>
                    </a:cubicBezTo>
                    <a:cubicBezTo>
                      <a:pt x="1947" y="347"/>
                      <a:pt x="2027" y="271"/>
                      <a:pt x="2112" y="229"/>
                    </a:cubicBezTo>
                    <a:cubicBezTo>
                      <a:pt x="2151" y="210"/>
                      <a:pt x="2187" y="200"/>
                      <a:pt x="2221" y="200"/>
                    </a:cubicBezTo>
                    <a:close/>
                    <a:moveTo>
                      <a:pt x="2208" y="1"/>
                    </a:moveTo>
                    <a:cubicBezTo>
                      <a:pt x="2143" y="1"/>
                      <a:pt x="2082" y="19"/>
                      <a:pt x="2028" y="41"/>
                    </a:cubicBezTo>
                    <a:cubicBezTo>
                      <a:pt x="1897" y="101"/>
                      <a:pt x="1801" y="190"/>
                      <a:pt x="1713" y="282"/>
                    </a:cubicBezTo>
                    <a:cubicBezTo>
                      <a:pt x="1544" y="470"/>
                      <a:pt x="1415" y="681"/>
                      <a:pt x="1301" y="896"/>
                    </a:cubicBezTo>
                    <a:cubicBezTo>
                      <a:pt x="1078" y="1329"/>
                      <a:pt x="918" y="1786"/>
                      <a:pt x="789" y="2247"/>
                    </a:cubicBezTo>
                    <a:cubicBezTo>
                      <a:pt x="528" y="3166"/>
                      <a:pt x="354" y="4122"/>
                      <a:pt x="361" y="5079"/>
                    </a:cubicBezTo>
                    <a:lnTo>
                      <a:pt x="354" y="5792"/>
                    </a:lnTo>
                    <a:cubicBezTo>
                      <a:pt x="348" y="6029"/>
                      <a:pt x="333" y="6266"/>
                      <a:pt x="308" y="6501"/>
                    </a:cubicBezTo>
                    <a:cubicBezTo>
                      <a:pt x="257" y="6972"/>
                      <a:pt x="151" y="7435"/>
                      <a:pt x="15" y="7889"/>
                    </a:cubicBezTo>
                    <a:lnTo>
                      <a:pt x="1" y="7935"/>
                    </a:lnTo>
                    <a:lnTo>
                      <a:pt x="50" y="7950"/>
                    </a:lnTo>
                    <a:lnTo>
                      <a:pt x="260" y="8014"/>
                    </a:lnTo>
                    <a:lnTo>
                      <a:pt x="312" y="8029"/>
                    </a:lnTo>
                    <a:lnTo>
                      <a:pt x="329" y="7974"/>
                    </a:lnTo>
                    <a:cubicBezTo>
                      <a:pt x="461" y="7542"/>
                      <a:pt x="616" y="7120"/>
                      <a:pt x="798" y="6710"/>
                    </a:cubicBezTo>
                    <a:cubicBezTo>
                      <a:pt x="978" y="6300"/>
                      <a:pt x="1194" y="5908"/>
                      <a:pt x="1402" y="5504"/>
                    </a:cubicBezTo>
                    <a:cubicBezTo>
                      <a:pt x="1612" y="5100"/>
                      <a:pt x="1795" y="4680"/>
                      <a:pt x="1947" y="4250"/>
                    </a:cubicBezTo>
                    <a:cubicBezTo>
                      <a:pt x="2094" y="3820"/>
                      <a:pt x="2219" y="3384"/>
                      <a:pt x="2340" y="2948"/>
                    </a:cubicBezTo>
                    <a:cubicBezTo>
                      <a:pt x="2464" y="2488"/>
                      <a:pt x="2580" y="2025"/>
                      <a:pt x="2648" y="1552"/>
                    </a:cubicBezTo>
                    <a:cubicBezTo>
                      <a:pt x="2680" y="1315"/>
                      <a:pt x="2704" y="1074"/>
                      <a:pt x="2695" y="830"/>
                    </a:cubicBezTo>
                    <a:cubicBezTo>
                      <a:pt x="2688" y="708"/>
                      <a:pt x="2680" y="585"/>
                      <a:pt x="2650" y="461"/>
                    </a:cubicBezTo>
                    <a:cubicBezTo>
                      <a:pt x="2616" y="340"/>
                      <a:pt x="2574" y="211"/>
                      <a:pt x="2465" y="104"/>
                    </a:cubicBezTo>
                    <a:cubicBezTo>
                      <a:pt x="2435" y="80"/>
                      <a:pt x="2409" y="51"/>
                      <a:pt x="2369" y="37"/>
                    </a:cubicBezTo>
                    <a:lnTo>
                      <a:pt x="2313" y="13"/>
                    </a:lnTo>
                    <a:lnTo>
                      <a:pt x="2252" y="3"/>
                    </a:lnTo>
                    <a:cubicBezTo>
                      <a:pt x="2237" y="1"/>
                      <a:pt x="2223" y="1"/>
                      <a:pt x="2208" y="1"/>
                    </a:cubicBezTo>
                    <a:close/>
                  </a:path>
                </a:pathLst>
              </a:custGeom>
              <a:solidFill>
                <a:srgbClr val="FAB6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3" name="Google Shape;7813;p48"/>
              <p:cNvSpPr/>
              <p:nvPr/>
            </p:nvSpPr>
            <p:spPr>
              <a:xfrm>
                <a:off x="4222850" y="3522850"/>
                <a:ext cx="73125" cy="223600"/>
              </a:xfrm>
              <a:custGeom>
                <a:avLst/>
                <a:gdLst/>
                <a:ahLst/>
                <a:cxnLst/>
                <a:rect l="l" t="t" r="r" b="b"/>
                <a:pathLst>
                  <a:path w="2925" h="8944" extrusionOk="0">
                    <a:moveTo>
                      <a:pt x="2474" y="199"/>
                    </a:moveTo>
                    <a:cubicBezTo>
                      <a:pt x="2511" y="199"/>
                      <a:pt x="2545" y="211"/>
                      <a:pt x="2578" y="242"/>
                    </a:cubicBezTo>
                    <a:cubicBezTo>
                      <a:pt x="2650" y="306"/>
                      <a:pt x="2697" y="426"/>
                      <a:pt x="2727" y="544"/>
                    </a:cubicBezTo>
                    <a:cubicBezTo>
                      <a:pt x="2758" y="665"/>
                      <a:pt x="2774" y="793"/>
                      <a:pt x="2784" y="921"/>
                    </a:cubicBezTo>
                    <a:cubicBezTo>
                      <a:pt x="2803" y="1178"/>
                      <a:pt x="2793" y="1440"/>
                      <a:pt x="2770" y="1701"/>
                    </a:cubicBezTo>
                    <a:cubicBezTo>
                      <a:pt x="2725" y="2223"/>
                      <a:pt x="2620" y="2742"/>
                      <a:pt x="2484" y="3249"/>
                    </a:cubicBezTo>
                    <a:cubicBezTo>
                      <a:pt x="2348" y="3735"/>
                      <a:pt x="2193" y="4216"/>
                      <a:pt x="1997" y="4681"/>
                    </a:cubicBezTo>
                    <a:cubicBezTo>
                      <a:pt x="1806" y="5148"/>
                      <a:pt x="1572" y="5592"/>
                      <a:pt x="1332" y="6034"/>
                    </a:cubicBezTo>
                    <a:cubicBezTo>
                      <a:pt x="1212" y="6255"/>
                      <a:pt x="1093" y="6480"/>
                      <a:pt x="979" y="6706"/>
                    </a:cubicBezTo>
                    <a:cubicBezTo>
                      <a:pt x="868" y="6934"/>
                      <a:pt x="759" y="7165"/>
                      <a:pt x="669" y="7403"/>
                    </a:cubicBezTo>
                    <a:cubicBezTo>
                      <a:pt x="489" y="7861"/>
                      <a:pt x="353" y="8333"/>
                      <a:pt x="233" y="8807"/>
                    </a:cubicBezTo>
                    <a:lnTo>
                      <a:pt x="233" y="8807"/>
                    </a:lnTo>
                    <a:lnTo>
                      <a:pt x="122" y="8780"/>
                    </a:lnTo>
                    <a:lnTo>
                      <a:pt x="122" y="8780"/>
                    </a:lnTo>
                    <a:cubicBezTo>
                      <a:pt x="239" y="8282"/>
                      <a:pt x="342" y="7782"/>
                      <a:pt x="416" y="7275"/>
                    </a:cubicBezTo>
                    <a:cubicBezTo>
                      <a:pt x="436" y="7145"/>
                      <a:pt x="448" y="7013"/>
                      <a:pt x="464" y="6881"/>
                    </a:cubicBezTo>
                    <a:lnTo>
                      <a:pt x="499" y="6487"/>
                    </a:lnTo>
                    <a:lnTo>
                      <a:pt x="559" y="5699"/>
                    </a:lnTo>
                    <a:cubicBezTo>
                      <a:pt x="640" y="4652"/>
                      <a:pt x="856" y="3626"/>
                      <a:pt x="1154" y="2621"/>
                    </a:cubicBezTo>
                    <a:cubicBezTo>
                      <a:pt x="1305" y="2121"/>
                      <a:pt x="1475" y="1626"/>
                      <a:pt x="1696" y="1159"/>
                    </a:cubicBezTo>
                    <a:cubicBezTo>
                      <a:pt x="1806" y="926"/>
                      <a:pt x="1930" y="698"/>
                      <a:pt x="2082" y="499"/>
                    </a:cubicBezTo>
                    <a:cubicBezTo>
                      <a:pt x="2159" y="402"/>
                      <a:pt x="2242" y="309"/>
                      <a:pt x="2335" y="250"/>
                    </a:cubicBezTo>
                    <a:cubicBezTo>
                      <a:pt x="2381" y="220"/>
                      <a:pt x="2429" y="201"/>
                      <a:pt x="2469" y="199"/>
                    </a:cubicBezTo>
                    <a:cubicBezTo>
                      <a:pt x="2470" y="199"/>
                      <a:pt x="2472" y="199"/>
                      <a:pt x="2474" y="199"/>
                    </a:cubicBezTo>
                    <a:close/>
                    <a:moveTo>
                      <a:pt x="2472" y="0"/>
                    </a:moveTo>
                    <a:cubicBezTo>
                      <a:pt x="2470" y="0"/>
                      <a:pt x="2468" y="0"/>
                      <a:pt x="2465" y="0"/>
                    </a:cubicBezTo>
                    <a:cubicBezTo>
                      <a:pt x="2373" y="1"/>
                      <a:pt x="2294" y="36"/>
                      <a:pt x="2229" y="74"/>
                    </a:cubicBezTo>
                    <a:cubicBezTo>
                      <a:pt x="2097" y="154"/>
                      <a:pt x="2000" y="258"/>
                      <a:pt x="1913" y="367"/>
                    </a:cubicBezTo>
                    <a:cubicBezTo>
                      <a:pt x="1741" y="583"/>
                      <a:pt x="1610" y="820"/>
                      <a:pt x="1492" y="1061"/>
                    </a:cubicBezTo>
                    <a:cubicBezTo>
                      <a:pt x="1261" y="1545"/>
                      <a:pt x="1090" y="2051"/>
                      <a:pt x="948" y="2562"/>
                    </a:cubicBezTo>
                    <a:cubicBezTo>
                      <a:pt x="664" y="3580"/>
                      <a:pt x="466" y="4634"/>
                      <a:pt x="443" y="5693"/>
                    </a:cubicBezTo>
                    <a:lnTo>
                      <a:pt x="417" y="6482"/>
                    </a:lnTo>
                    <a:cubicBezTo>
                      <a:pt x="404" y="6745"/>
                      <a:pt x="381" y="7006"/>
                      <a:pt x="347" y="7267"/>
                    </a:cubicBezTo>
                    <a:cubicBezTo>
                      <a:pt x="282" y="7788"/>
                      <a:pt x="163" y="8301"/>
                      <a:pt x="14" y="8804"/>
                    </a:cubicBezTo>
                    <a:lnTo>
                      <a:pt x="1" y="8850"/>
                    </a:lnTo>
                    <a:lnTo>
                      <a:pt x="49" y="8865"/>
                    </a:lnTo>
                    <a:lnTo>
                      <a:pt x="259" y="8928"/>
                    </a:lnTo>
                    <a:lnTo>
                      <a:pt x="311" y="8943"/>
                    </a:lnTo>
                    <a:lnTo>
                      <a:pt x="326" y="8889"/>
                    </a:lnTo>
                    <a:cubicBezTo>
                      <a:pt x="472" y="8407"/>
                      <a:pt x="641" y="7933"/>
                      <a:pt x="837" y="7473"/>
                    </a:cubicBezTo>
                    <a:cubicBezTo>
                      <a:pt x="1031" y="7012"/>
                      <a:pt x="1262" y="6568"/>
                      <a:pt x="1485" y="6113"/>
                    </a:cubicBezTo>
                    <a:cubicBezTo>
                      <a:pt x="1709" y="5659"/>
                      <a:pt x="1906" y="5187"/>
                      <a:pt x="2069" y="4708"/>
                    </a:cubicBezTo>
                    <a:cubicBezTo>
                      <a:pt x="2230" y="4227"/>
                      <a:pt x="2369" y="3742"/>
                      <a:pt x="2504" y="3255"/>
                    </a:cubicBezTo>
                    <a:cubicBezTo>
                      <a:pt x="2643" y="2747"/>
                      <a:pt x="2769" y="2234"/>
                      <a:pt x="2855" y="1711"/>
                    </a:cubicBezTo>
                    <a:cubicBezTo>
                      <a:pt x="2895" y="1449"/>
                      <a:pt x="2924" y="1184"/>
                      <a:pt x="2924" y="915"/>
                    </a:cubicBezTo>
                    <a:cubicBezTo>
                      <a:pt x="2923" y="781"/>
                      <a:pt x="2916" y="645"/>
                      <a:pt x="2891" y="508"/>
                    </a:cubicBezTo>
                    <a:cubicBezTo>
                      <a:pt x="2862" y="373"/>
                      <a:pt x="2827" y="230"/>
                      <a:pt x="2710" y="105"/>
                    </a:cubicBezTo>
                    <a:cubicBezTo>
                      <a:pt x="2654" y="44"/>
                      <a:pt x="2563" y="0"/>
                      <a:pt x="2472" y="0"/>
                    </a:cubicBezTo>
                    <a:close/>
                  </a:path>
                </a:pathLst>
              </a:custGeom>
              <a:solidFill>
                <a:srgbClr val="FAB6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4" name="Google Shape;7814;p48"/>
              <p:cNvSpPr/>
              <p:nvPr/>
            </p:nvSpPr>
            <p:spPr>
              <a:xfrm>
                <a:off x="4103300" y="3738850"/>
                <a:ext cx="142675" cy="304450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12178" extrusionOk="0">
                    <a:moveTo>
                      <a:pt x="4194" y="1"/>
                    </a:moveTo>
                    <a:lnTo>
                      <a:pt x="1" y="11178"/>
                    </a:lnTo>
                    <a:lnTo>
                      <a:pt x="1843" y="11678"/>
                    </a:lnTo>
                    <a:lnTo>
                      <a:pt x="3686" y="12177"/>
                    </a:lnTo>
                    <a:lnTo>
                      <a:pt x="5707" y="410"/>
                    </a:lnTo>
                    <a:lnTo>
                      <a:pt x="4950" y="205"/>
                    </a:lnTo>
                    <a:lnTo>
                      <a:pt x="419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15" name="Google Shape;7815;p48"/>
            <p:cNvGrpSpPr/>
            <p:nvPr/>
          </p:nvGrpSpPr>
          <p:grpSpPr>
            <a:xfrm>
              <a:off x="369011" y="1101233"/>
              <a:ext cx="1084676" cy="722270"/>
              <a:chOff x="-289885" y="2063729"/>
              <a:chExt cx="1233848" cy="821602"/>
            </a:xfrm>
          </p:grpSpPr>
          <p:sp>
            <p:nvSpPr>
              <p:cNvPr id="7816" name="Google Shape;7816;p48"/>
              <p:cNvSpPr/>
              <p:nvPr/>
            </p:nvSpPr>
            <p:spPr>
              <a:xfrm rot="906779">
                <a:off x="-240023" y="2213760"/>
                <a:ext cx="1134124" cy="532941"/>
              </a:xfrm>
              <a:custGeom>
                <a:avLst/>
                <a:gdLst/>
                <a:ahLst/>
                <a:cxnLst/>
                <a:rect l="l" t="t" r="r" b="b"/>
                <a:pathLst>
                  <a:path w="30995" h="14565" extrusionOk="0">
                    <a:moveTo>
                      <a:pt x="2119" y="0"/>
                    </a:moveTo>
                    <a:cubicBezTo>
                      <a:pt x="2119" y="0"/>
                      <a:pt x="0" y="14564"/>
                      <a:pt x="15498" y="14564"/>
                    </a:cubicBezTo>
                    <a:cubicBezTo>
                      <a:pt x="30995" y="14564"/>
                      <a:pt x="28876" y="0"/>
                      <a:pt x="288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7" name="Google Shape;7817;p48"/>
              <p:cNvSpPr/>
              <p:nvPr/>
            </p:nvSpPr>
            <p:spPr>
              <a:xfrm rot="906779">
                <a:off x="-93015" y="2190226"/>
                <a:ext cx="979053" cy="65534"/>
              </a:xfrm>
              <a:custGeom>
                <a:avLst/>
                <a:gdLst/>
                <a:ahLst/>
                <a:cxnLst/>
                <a:rect l="l" t="t" r="r" b="b"/>
                <a:pathLst>
                  <a:path w="26757" h="1791" extrusionOk="0">
                    <a:moveTo>
                      <a:pt x="12745" y="0"/>
                    </a:moveTo>
                    <a:cubicBezTo>
                      <a:pt x="6273" y="0"/>
                      <a:pt x="0" y="281"/>
                      <a:pt x="0" y="895"/>
                    </a:cubicBezTo>
                    <a:cubicBezTo>
                      <a:pt x="0" y="1509"/>
                      <a:pt x="6273" y="1791"/>
                      <a:pt x="12745" y="1791"/>
                    </a:cubicBezTo>
                    <a:cubicBezTo>
                      <a:pt x="19638" y="1791"/>
                      <a:pt x="26757" y="1472"/>
                      <a:pt x="26757" y="895"/>
                    </a:cubicBezTo>
                    <a:cubicBezTo>
                      <a:pt x="26757" y="319"/>
                      <a:pt x="19638" y="0"/>
                      <a:pt x="127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18" name="Google Shape;7818;p48"/>
          <p:cNvGrpSpPr/>
          <p:nvPr/>
        </p:nvGrpSpPr>
        <p:grpSpPr>
          <a:xfrm>
            <a:off x="1004485" y="3957097"/>
            <a:ext cx="1084627" cy="1150063"/>
            <a:chOff x="508800" y="3276827"/>
            <a:chExt cx="1084627" cy="1150063"/>
          </a:xfrm>
        </p:grpSpPr>
        <p:grpSp>
          <p:nvGrpSpPr>
            <p:cNvPr id="7819" name="Google Shape;7819;p48"/>
            <p:cNvGrpSpPr/>
            <p:nvPr/>
          </p:nvGrpSpPr>
          <p:grpSpPr>
            <a:xfrm rot="1046612">
              <a:off x="729755" y="3339073"/>
              <a:ext cx="566775" cy="987255"/>
              <a:chOff x="3280275" y="4537000"/>
              <a:chExt cx="402225" cy="700675"/>
            </a:xfrm>
          </p:grpSpPr>
          <p:sp>
            <p:nvSpPr>
              <p:cNvPr id="7820" name="Google Shape;7820;p48"/>
              <p:cNvSpPr/>
              <p:nvPr/>
            </p:nvSpPr>
            <p:spPr>
              <a:xfrm>
                <a:off x="3310750" y="4639250"/>
                <a:ext cx="371750" cy="579450"/>
              </a:xfrm>
              <a:custGeom>
                <a:avLst/>
                <a:gdLst/>
                <a:ahLst/>
                <a:cxnLst/>
                <a:rect l="l" t="t" r="r" b="b"/>
                <a:pathLst>
                  <a:path w="14870" h="23178" extrusionOk="0">
                    <a:moveTo>
                      <a:pt x="4223" y="1"/>
                    </a:moveTo>
                    <a:lnTo>
                      <a:pt x="0" y="2138"/>
                    </a:lnTo>
                    <a:lnTo>
                      <a:pt x="10647" y="23177"/>
                    </a:lnTo>
                    <a:lnTo>
                      <a:pt x="14869" y="21040"/>
                    </a:lnTo>
                    <a:lnTo>
                      <a:pt x="422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1" name="Google Shape;7821;p48"/>
              <p:cNvSpPr/>
              <p:nvPr/>
            </p:nvSpPr>
            <p:spPr>
              <a:xfrm>
                <a:off x="3379300" y="4747500"/>
                <a:ext cx="234650" cy="362950"/>
              </a:xfrm>
              <a:custGeom>
                <a:avLst/>
                <a:gdLst/>
                <a:ahLst/>
                <a:cxnLst/>
                <a:rect l="l" t="t" r="r" b="b"/>
                <a:pathLst>
                  <a:path w="9386" h="14518" extrusionOk="0">
                    <a:moveTo>
                      <a:pt x="2741" y="0"/>
                    </a:moveTo>
                    <a:lnTo>
                      <a:pt x="0" y="1387"/>
                    </a:lnTo>
                    <a:lnTo>
                      <a:pt x="6644" y="14518"/>
                    </a:lnTo>
                    <a:lnTo>
                      <a:pt x="9385" y="13130"/>
                    </a:lnTo>
                    <a:lnTo>
                      <a:pt x="274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2" name="Google Shape;7822;p48"/>
              <p:cNvSpPr/>
              <p:nvPr/>
            </p:nvSpPr>
            <p:spPr>
              <a:xfrm>
                <a:off x="3410525" y="4792100"/>
                <a:ext cx="173300" cy="271650"/>
              </a:xfrm>
              <a:custGeom>
                <a:avLst/>
                <a:gdLst/>
                <a:ahLst/>
                <a:cxnLst/>
                <a:rect l="l" t="t" r="r" b="b"/>
                <a:pathLst>
                  <a:path w="6932" h="10866" extrusionOk="0">
                    <a:moveTo>
                      <a:pt x="1825" y="171"/>
                    </a:moveTo>
                    <a:lnTo>
                      <a:pt x="1825" y="171"/>
                    </a:lnTo>
                    <a:cubicBezTo>
                      <a:pt x="2215" y="983"/>
                      <a:pt x="2610" y="1791"/>
                      <a:pt x="3007" y="2598"/>
                    </a:cubicBezTo>
                    <a:lnTo>
                      <a:pt x="4239" y="5070"/>
                    </a:lnTo>
                    <a:cubicBezTo>
                      <a:pt x="4652" y="5892"/>
                      <a:pt x="5071" y="6712"/>
                      <a:pt x="5497" y="7528"/>
                    </a:cubicBezTo>
                    <a:cubicBezTo>
                      <a:pt x="5914" y="8324"/>
                      <a:pt x="6327" y="9122"/>
                      <a:pt x="6751" y="9915"/>
                    </a:cubicBezTo>
                    <a:lnTo>
                      <a:pt x="6751" y="9915"/>
                    </a:lnTo>
                    <a:cubicBezTo>
                      <a:pt x="6192" y="10212"/>
                      <a:pt x="5630" y="10526"/>
                      <a:pt x="5044" y="10842"/>
                    </a:cubicBezTo>
                    <a:lnTo>
                      <a:pt x="5044" y="10842"/>
                    </a:lnTo>
                    <a:lnTo>
                      <a:pt x="4439" y="9571"/>
                    </a:lnTo>
                    <a:lnTo>
                      <a:pt x="3834" y="8318"/>
                    </a:lnTo>
                    <a:cubicBezTo>
                      <a:pt x="3430" y="7486"/>
                      <a:pt x="3025" y="6664"/>
                      <a:pt x="2614" y="5847"/>
                    </a:cubicBezTo>
                    <a:cubicBezTo>
                      <a:pt x="2205" y="5031"/>
                      <a:pt x="1777" y="4231"/>
                      <a:pt x="1349" y="3424"/>
                    </a:cubicBezTo>
                    <a:cubicBezTo>
                      <a:pt x="924" y="2631"/>
                      <a:pt x="506" y="1827"/>
                      <a:pt x="104" y="1015"/>
                    </a:cubicBezTo>
                    <a:lnTo>
                      <a:pt x="104" y="1015"/>
                    </a:lnTo>
                    <a:cubicBezTo>
                      <a:pt x="395" y="871"/>
                      <a:pt x="683" y="725"/>
                      <a:pt x="975" y="584"/>
                    </a:cubicBezTo>
                    <a:lnTo>
                      <a:pt x="1825" y="171"/>
                    </a:lnTo>
                    <a:close/>
                    <a:moveTo>
                      <a:pt x="1882" y="0"/>
                    </a:moveTo>
                    <a:lnTo>
                      <a:pt x="1827" y="29"/>
                    </a:lnTo>
                    <a:lnTo>
                      <a:pt x="933" y="501"/>
                    </a:lnTo>
                    <a:cubicBezTo>
                      <a:pt x="635" y="657"/>
                      <a:pt x="334" y="809"/>
                      <a:pt x="35" y="964"/>
                    </a:cubicBezTo>
                    <a:lnTo>
                      <a:pt x="0" y="981"/>
                    </a:lnTo>
                    <a:lnTo>
                      <a:pt x="18" y="1016"/>
                    </a:lnTo>
                    <a:cubicBezTo>
                      <a:pt x="443" y="1835"/>
                      <a:pt x="850" y="2662"/>
                      <a:pt x="1249" y="3500"/>
                    </a:cubicBezTo>
                    <a:cubicBezTo>
                      <a:pt x="1653" y="4335"/>
                      <a:pt x="2056" y="5179"/>
                      <a:pt x="2479" y="6006"/>
                    </a:cubicBezTo>
                    <a:cubicBezTo>
                      <a:pt x="2899" y="6831"/>
                      <a:pt x="3325" y="7651"/>
                      <a:pt x="3753" y="8463"/>
                    </a:cubicBezTo>
                    <a:lnTo>
                      <a:pt x="4394" y="9674"/>
                    </a:lnTo>
                    <a:lnTo>
                      <a:pt x="5036" y="10866"/>
                    </a:lnTo>
                    <a:cubicBezTo>
                      <a:pt x="5631" y="10585"/>
                      <a:pt x="6252" y="10303"/>
                      <a:pt x="6873" y="10002"/>
                    </a:cubicBezTo>
                    <a:lnTo>
                      <a:pt x="6932" y="9974"/>
                    </a:lnTo>
                    <a:lnTo>
                      <a:pt x="6903" y="9913"/>
                    </a:lnTo>
                    <a:cubicBezTo>
                      <a:pt x="6507" y="9081"/>
                      <a:pt x="6099" y="8255"/>
                      <a:pt x="5694" y="7428"/>
                    </a:cubicBezTo>
                    <a:cubicBezTo>
                      <a:pt x="5288" y="6603"/>
                      <a:pt x="4877" y="5778"/>
                      <a:pt x="4460" y="4958"/>
                    </a:cubicBezTo>
                    <a:lnTo>
                      <a:pt x="3196" y="2502"/>
                    </a:lnTo>
                    <a:cubicBezTo>
                      <a:pt x="2773" y="1685"/>
                      <a:pt x="2345" y="869"/>
                      <a:pt x="1912" y="57"/>
                    </a:cubicBezTo>
                    <a:lnTo>
                      <a:pt x="18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3" name="Google Shape;7823;p48"/>
              <p:cNvSpPr/>
              <p:nvPr/>
            </p:nvSpPr>
            <p:spPr>
              <a:xfrm>
                <a:off x="3280275" y="4537000"/>
                <a:ext cx="117625" cy="146200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848" extrusionOk="0">
                    <a:moveTo>
                      <a:pt x="1951" y="1"/>
                    </a:moveTo>
                    <a:lnTo>
                      <a:pt x="975" y="494"/>
                    </a:lnTo>
                    <a:lnTo>
                      <a:pt x="0" y="987"/>
                    </a:lnTo>
                    <a:cubicBezTo>
                      <a:pt x="0" y="987"/>
                      <a:pt x="1932" y="4069"/>
                      <a:pt x="846" y="4619"/>
                    </a:cubicBezTo>
                    <a:lnTo>
                      <a:pt x="1964" y="5847"/>
                    </a:lnTo>
                    <a:lnTo>
                      <a:pt x="3334" y="5154"/>
                    </a:lnTo>
                    <a:lnTo>
                      <a:pt x="4705" y="4460"/>
                    </a:lnTo>
                    <a:lnTo>
                      <a:pt x="4377" y="2832"/>
                    </a:lnTo>
                    <a:cubicBezTo>
                      <a:pt x="4295" y="2874"/>
                      <a:pt x="4212" y="2893"/>
                      <a:pt x="4128" y="2893"/>
                    </a:cubicBezTo>
                    <a:cubicBezTo>
                      <a:pt x="3097" y="2893"/>
                      <a:pt x="1951" y="1"/>
                      <a:pt x="19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4" name="Google Shape;7824;p48"/>
              <p:cNvSpPr/>
              <p:nvPr/>
            </p:nvSpPr>
            <p:spPr>
              <a:xfrm>
                <a:off x="3325875" y="4668850"/>
                <a:ext cx="105600" cy="53475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2139" extrusionOk="0">
                    <a:moveTo>
                      <a:pt x="4223" y="0"/>
                    </a:moveTo>
                    <a:lnTo>
                      <a:pt x="4223" y="0"/>
                    </a:lnTo>
                    <a:cubicBezTo>
                      <a:pt x="3850" y="135"/>
                      <a:pt x="3486" y="291"/>
                      <a:pt x="3126" y="454"/>
                    </a:cubicBezTo>
                    <a:cubicBezTo>
                      <a:pt x="2766" y="615"/>
                      <a:pt x="2411" y="789"/>
                      <a:pt x="2060" y="965"/>
                    </a:cubicBezTo>
                    <a:cubicBezTo>
                      <a:pt x="1709" y="1146"/>
                      <a:pt x="1359" y="1328"/>
                      <a:pt x="1015" y="1522"/>
                    </a:cubicBezTo>
                    <a:cubicBezTo>
                      <a:pt x="671" y="1716"/>
                      <a:pt x="331" y="1917"/>
                      <a:pt x="1" y="2138"/>
                    </a:cubicBezTo>
                    <a:cubicBezTo>
                      <a:pt x="374" y="2002"/>
                      <a:pt x="737" y="1847"/>
                      <a:pt x="1097" y="1684"/>
                    </a:cubicBezTo>
                    <a:cubicBezTo>
                      <a:pt x="1457" y="1522"/>
                      <a:pt x="1811" y="1349"/>
                      <a:pt x="2164" y="1174"/>
                    </a:cubicBezTo>
                    <a:cubicBezTo>
                      <a:pt x="2515" y="993"/>
                      <a:pt x="2865" y="810"/>
                      <a:pt x="3208" y="616"/>
                    </a:cubicBezTo>
                    <a:cubicBezTo>
                      <a:pt x="3553" y="423"/>
                      <a:pt x="3893" y="223"/>
                      <a:pt x="42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5" name="Google Shape;7825;p48"/>
              <p:cNvSpPr/>
              <p:nvPr/>
            </p:nvSpPr>
            <p:spPr>
              <a:xfrm>
                <a:off x="3335850" y="4688575"/>
                <a:ext cx="105575" cy="53450"/>
              </a:xfrm>
              <a:custGeom>
                <a:avLst/>
                <a:gdLst/>
                <a:ahLst/>
                <a:cxnLst/>
                <a:rect l="l" t="t" r="r" b="b"/>
                <a:pathLst>
                  <a:path w="4223" h="2138" extrusionOk="0">
                    <a:moveTo>
                      <a:pt x="4223" y="0"/>
                    </a:moveTo>
                    <a:cubicBezTo>
                      <a:pt x="3849" y="135"/>
                      <a:pt x="3486" y="290"/>
                      <a:pt x="3127" y="453"/>
                    </a:cubicBezTo>
                    <a:cubicBezTo>
                      <a:pt x="2766" y="615"/>
                      <a:pt x="2412" y="789"/>
                      <a:pt x="2059" y="965"/>
                    </a:cubicBezTo>
                    <a:cubicBezTo>
                      <a:pt x="1708" y="1145"/>
                      <a:pt x="1358" y="1327"/>
                      <a:pt x="1015" y="1523"/>
                    </a:cubicBezTo>
                    <a:cubicBezTo>
                      <a:pt x="671" y="1716"/>
                      <a:pt x="330" y="1916"/>
                      <a:pt x="0" y="2137"/>
                    </a:cubicBezTo>
                    <a:cubicBezTo>
                      <a:pt x="374" y="2002"/>
                      <a:pt x="737" y="1847"/>
                      <a:pt x="1097" y="1684"/>
                    </a:cubicBezTo>
                    <a:cubicBezTo>
                      <a:pt x="1457" y="1523"/>
                      <a:pt x="1811" y="1348"/>
                      <a:pt x="2164" y="1173"/>
                    </a:cubicBezTo>
                    <a:cubicBezTo>
                      <a:pt x="2515" y="993"/>
                      <a:pt x="2865" y="810"/>
                      <a:pt x="3209" y="615"/>
                    </a:cubicBezTo>
                    <a:cubicBezTo>
                      <a:pt x="3552" y="422"/>
                      <a:pt x="3893" y="222"/>
                      <a:pt x="42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6" name="Google Shape;7826;p48"/>
              <p:cNvSpPr/>
              <p:nvPr/>
            </p:nvSpPr>
            <p:spPr>
              <a:xfrm>
                <a:off x="3585650" y="5191825"/>
                <a:ext cx="586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1834" extrusionOk="0">
                    <a:moveTo>
                      <a:pt x="1766" y="1"/>
                    </a:moveTo>
                    <a:lnTo>
                      <a:pt x="1" y="895"/>
                    </a:lnTo>
                    <a:lnTo>
                      <a:pt x="973" y="1833"/>
                    </a:lnTo>
                    <a:lnTo>
                      <a:pt x="2343" y="1140"/>
                    </a:lnTo>
                    <a:lnTo>
                      <a:pt x="176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7" name="Google Shape;7827;p48"/>
              <p:cNvSpPr/>
              <p:nvPr/>
            </p:nvSpPr>
            <p:spPr>
              <a:xfrm>
                <a:off x="3629775" y="5169475"/>
                <a:ext cx="48725" cy="5085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2034" extrusionOk="0">
                    <a:moveTo>
                      <a:pt x="1767" y="1"/>
                    </a:moveTo>
                    <a:lnTo>
                      <a:pt x="1" y="895"/>
                    </a:lnTo>
                    <a:lnTo>
                      <a:pt x="578" y="2034"/>
                    </a:lnTo>
                    <a:lnTo>
                      <a:pt x="1949" y="1340"/>
                    </a:lnTo>
                    <a:lnTo>
                      <a:pt x="176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28" name="Google Shape;7828;p48"/>
            <p:cNvGrpSpPr/>
            <p:nvPr/>
          </p:nvGrpSpPr>
          <p:grpSpPr>
            <a:xfrm rot="1820096">
              <a:off x="684982" y="3407142"/>
              <a:ext cx="732264" cy="896179"/>
              <a:chOff x="3108675" y="4838375"/>
              <a:chExt cx="485600" cy="594300"/>
            </a:xfrm>
          </p:grpSpPr>
          <p:sp>
            <p:nvSpPr>
              <p:cNvPr id="7829" name="Google Shape;7829;p48"/>
              <p:cNvSpPr/>
              <p:nvPr/>
            </p:nvSpPr>
            <p:spPr>
              <a:xfrm>
                <a:off x="3144875" y="4880625"/>
                <a:ext cx="428550" cy="508050"/>
              </a:xfrm>
              <a:custGeom>
                <a:avLst/>
                <a:gdLst/>
                <a:ahLst/>
                <a:cxnLst/>
                <a:rect l="l" t="t" r="r" b="b"/>
                <a:pathLst>
                  <a:path w="17142" h="20322" extrusionOk="0">
                    <a:moveTo>
                      <a:pt x="14338" y="0"/>
                    </a:moveTo>
                    <a:lnTo>
                      <a:pt x="1" y="18102"/>
                    </a:lnTo>
                    <a:lnTo>
                      <a:pt x="2804" y="20322"/>
                    </a:lnTo>
                    <a:lnTo>
                      <a:pt x="17141" y="2221"/>
                    </a:lnTo>
                    <a:lnTo>
                      <a:pt x="1433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0" name="Google Shape;7830;p48"/>
              <p:cNvSpPr/>
              <p:nvPr/>
            </p:nvSpPr>
            <p:spPr>
              <a:xfrm>
                <a:off x="3133775" y="5333150"/>
                <a:ext cx="81250" cy="6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2784" extrusionOk="0">
                    <a:moveTo>
                      <a:pt x="446" y="0"/>
                    </a:moveTo>
                    <a:lnTo>
                      <a:pt x="0" y="563"/>
                    </a:lnTo>
                    <a:lnTo>
                      <a:pt x="2804" y="2784"/>
                    </a:lnTo>
                    <a:lnTo>
                      <a:pt x="3249" y="2221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3A2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1" name="Google Shape;7831;p48"/>
              <p:cNvSpPr/>
              <p:nvPr/>
            </p:nvSpPr>
            <p:spPr>
              <a:xfrm>
                <a:off x="3108675" y="5347350"/>
                <a:ext cx="956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3413" extrusionOk="0">
                    <a:moveTo>
                      <a:pt x="1022" y="1"/>
                    </a:moveTo>
                    <a:lnTo>
                      <a:pt x="614" y="515"/>
                    </a:lnTo>
                    <a:cubicBezTo>
                      <a:pt x="1" y="1288"/>
                      <a:pt x="131" y="2413"/>
                      <a:pt x="906" y="3027"/>
                    </a:cubicBezTo>
                    <a:cubicBezTo>
                      <a:pt x="1234" y="3287"/>
                      <a:pt x="1625" y="3413"/>
                      <a:pt x="2014" y="3413"/>
                    </a:cubicBezTo>
                    <a:cubicBezTo>
                      <a:pt x="2542" y="3413"/>
                      <a:pt x="3064" y="3180"/>
                      <a:pt x="3418" y="2734"/>
                    </a:cubicBezTo>
                    <a:lnTo>
                      <a:pt x="3825" y="2220"/>
                    </a:lnTo>
                    <a:lnTo>
                      <a:pt x="10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2" name="Google Shape;7832;p48"/>
              <p:cNvSpPr/>
              <p:nvPr/>
            </p:nvSpPr>
            <p:spPr>
              <a:xfrm>
                <a:off x="3503700" y="4838375"/>
                <a:ext cx="90575" cy="97875"/>
              </a:xfrm>
              <a:custGeom>
                <a:avLst/>
                <a:gdLst/>
                <a:ahLst/>
                <a:cxnLst/>
                <a:rect l="l" t="t" r="r" b="b"/>
                <a:pathLst>
                  <a:path w="3623" h="3915" extrusionOk="0">
                    <a:moveTo>
                      <a:pt x="3623" y="1"/>
                    </a:moveTo>
                    <a:lnTo>
                      <a:pt x="1" y="1694"/>
                    </a:lnTo>
                    <a:lnTo>
                      <a:pt x="2805" y="3914"/>
                    </a:lnTo>
                    <a:lnTo>
                      <a:pt x="362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3" name="Google Shape;7833;p48"/>
              <p:cNvSpPr/>
              <p:nvPr/>
            </p:nvSpPr>
            <p:spPr>
              <a:xfrm>
                <a:off x="3564875" y="4838375"/>
                <a:ext cx="29375" cy="31775"/>
              </a:xfrm>
              <a:custGeom>
                <a:avLst/>
                <a:gdLst/>
                <a:ahLst/>
                <a:cxnLst/>
                <a:rect l="l" t="t" r="r" b="b"/>
                <a:pathLst>
                  <a:path w="1175" h="1271" extrusionOk="0">
                    <a:moveTo>
                      <a:pt x="1175" y="1"/>
                    </a:moveTo>
                    <a:lnTo>
                      <a:pt x="0" y="550"/>
                    </a:lnTo>
                    <a:lnTo>
                      <a:pt x="910" y="1271"/>
                    </a:lnTo>
                    <a:lnTo>
                      <a:pt x="117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4" name="Google Shape;7834;p48"/>
              <p:cNvSpPr/>
              <p:nvPr/>
            </p:nvSpPr>
            <p:spPr>
              <a:xfrm>
                <a:off x="3544100" y="4917700"/>
                <a:ext cx="29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281" extrusionOk="0">
                    <a:moveTo>
                      <a:pt x="254" y="1"/>
                    </a:moveTo>
                    <a:lnTo>
                      <a:pt x="0" y="1281"/>
                    </a:lnTo>
                    <a:lnTo>
                      <a:pt x="1189" y="741"/>
                    </a:lnTo>
                    <a:lnTo>
                      <a:pt x="2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5" name="Google Shape;7835;p48"/>
              <p:cNvSpPr/>
              <p:nvPr/>
            </p:nvSpPr>
            <p:spPr>
              <a:xfrm>
                <a:off x="3520750" y="4899225"/>
                <a:ext cx="29725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280" extrusionOk="0">
                    <a:moveTo>
                      <a:pt x="253" y="0"/>
                    </a:moveTo>
                    <a:lnTo>
                      <a:pt x="1" y="1279"/>
                    </a:lnTo>
                    <a:lnTo>
                      <a:pt x="1188" y="740"/>
                    </a:lnTo>
                    <a:lnTo>
                      <a:pt x="2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6" name="Google Shape;7836;p48"/>
              <p:cNvSpPr/>
              <p:nvPr/>
            </p:nvSpPr>
            <p:spPr>
              <a:xfrm>
                <a:off x="3497375" y="4880700"/>
                <a:ext cx="29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281" extrusionOk="0">
                    <a:moveTo>
                      <a:pt x="254" y="1"/>
                    </a:moveTo>
                    <a:lnTo>
                      <a:pt x="1" y="1281"/>
                    </a:lnTo>
                    <a:lnTo>
                      <a:pt x="1188" y="741"/>
                    </a:lnTo>
                    <a:lnTo>
                      <a:pt x="2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7" name="Google Shape;7837;p48"/>
              <p:cNvSpPr/>
              <p:nvPr/>
            </p:nvSpPr>
            <p:spPr>
              <a:xfrm>
                <a:off x="3219425" y="4966425"/>
                <a:ext cx="292525" cy="369225"/>
              </a:xfrm>
              <a:custGeom>
                <a:avLst/>
                <a:gdLst/>
                <a:ahLst/>
                <a:cxnLst/>
                <a:rect l="l" t="t" r="r" b="b"/>
                <a:pathLst>
                  <a:path w="11701" h="14769" extrusionOk="0">
                    <a:moveTo>
                      <a:pt x="11685" y="1"/>
                    </a:moveTo>
                    <a:cubicBezTo>
                      <a:pt x="10659" y="1189"/>
                      <a:pt x="9668" y="2406"/>
                      <a:pt x="8707" y="3645"/>
                    </a:cubicBezTo>
                    <a:cubicBezTo>
                      <a:pt x="8232" y="4268"/>
                      <a:pt x="7767" y="4901"/>
                      <a:pt x="7286" y="5520"/>
                    </a:cubicBezTo>
                    <a:cubicBezTo>
                      <a:pt x="6804" y="6139"/>
                      <a:pt x="6308" y="6747"/>
                      <a:pt x="5808" y="7351"/>
                    </a:cubicBezTo>
                    <a:cubicBezTo>
                      <a:pt x="5306" y="7955"/>
                      <a:pt x="4808" y="8561"/>
                      <a:pt x="4317" y="9171"/>
                    </a:cubicBezTo>
                    <a:cubicBezTo>
                      <a:pt x="3825" y="9782"/>
                      <a:pt x="3332" y="10391"/>
                      <a:pt x="2847" y="11008"/>
                    </a:cubicBezTo>
                    <a:cubicBezTo>
                      <a:pt x="1881" y="12243"/>
                      <a:pt x="926" y="13487"/>
                      <a:pt x="1" y="14756"/>
                    </a:cubicBezTo>
                    <a:lnTo>
                      <a:pt x="16" y="14768"/>
                    </a:lnTo>
                    <a:cubicBezTo>
                      <a:pt x="1039" y="13578"/>
                      <a:pt x="2031" y="12363"/>
                      <a:pt x="3013" y="11139"/>
                    </a:cubicBezTo>
                    <a:cubicBezTo>
                      <a:pt x="3502" y="10526"/>
                      <a:pt x="3982" y="9906"/>
                      <a:pt x="4463" y="9287"/>
                    </a:cubicBezTo>
                    <a:cubicBezTo>
                      <a:pt x="4945" y="8669"/>
                      <a:pt x="5421" y="8045"/>
                      <a:pt x="5893" y="7418"/>
                    </a:cubicBezTo>
                    <a:cubicBezTo>
                      <a:pt x="6367" y="6792"/>
                      <a:pt x="6844" y="6171"/>
                      <a:pt x="7337" y="5560"/>
                    </a:cubicBezTo>
                    <a:cubicBezTo>
                      <a:pt x="7829" y="4949"/>
                      <a:pt x="8339" y="4353"/>
                      <a:pt x="8837" y="3748"/>
                    </a:cubicBezTo>
                    <a:cubicBezTo>
                      <a:pt x="9823" y="2528"/>
                      <a:pt x="10779" y="1284"/>
                      <a:pt x="11700" y="13"/>
                    </a:cubicBezTo>
                    <a:lnTo>
                      <a:pt x="1168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8" name="Google Shape;7838;p48"/>
              <p:cNvSpPr/>
              <p:nvPr/>
            </p:nvSpPr>
            <p:spPr>
              <a:xfrm>
                <a:off x="3196375" y="4948200"/>
                <a:ext cx="292500" cy="369175"/>
              </a:xfrm>
              <a:custGeom>
                <a:avLst/>
                <a:gdLst/>
                <a:ahLst/>
                <a:cxnLst/>
                <a:rect l="l" t="t" r="r" b="b"/>
                <a:pathLst>
                  <a:path w="11700" h="14767" extrusionOk="0">
                    <a:moveTo>
                      <a:pt x="11684" y="0"/>
                    </a:moveTo>
                    <a:cubicBezTo>
                      <a:pt x="10659" y="1188"/>
                      <a:pt x="9667" y="2404"/>
                      <a:pt x="8707" y="3643"/>
                    </a:cubicBezTo>
                    <a:cubicBezTo>
                      <a:pt x="8231" y="4267"/>
                      <a:pt x="7766" y="4899"/>
                      <a:pt x="7285" y="5519"/>
                    </a:cubicBezTo>
                    <a:cubicBezTo>
                      <a:pt x="6803" y="6138"/>
                      <a:pt x="6307" y="6746"/>
                      <a:pt x="5808" y="7349"/>
                    </a:cubicBezTo>
                    <a:cubicBezTo>
                      <a:pt x="5305" y="7953"/>
                      <a:pt x="4808" y="8559"/>
                      <a:pt x="4316" y="9170"/>
                    </a:cubicBezTo>
                    <a:cubicBezTo>
                      <a:pt x="3824" y="9781"/>
                      <a:pt x="3331" y="10390"/>
                      <a:pt x="2846" y="11007"/>
                    </a:cubicBezTo>
                    <a:cubicBezTo>
                      <a:pt x="1881" y="12242"/>
                      <a:pt x="925" y="13486"/>
                      <a:pt x="0" y="14755"/>
                    </a:cubicBezTo>
                    <a:lnTo>
                      <a:pt x="16" y="14767"/>
                    </a:lnTo>
                    <a:cubicBezTo>
                      <a:pt x="1039" y="13576"/>
                      <a:pt x="2030" y="12361"/>
                      <a:pt x="3012" y="11137"/>
                    </a:cubicBezTo>
                    <a:cubicBezTo>
                      <a:pt x="3501" y="10524"/>
                      <a:pt x="3981" y="9904"/>
                      <a:pt x="4462" y="9285"/>
                    </a:cubicBezTo>
                    <a:cubicBezTo>
                      <a:pt x="4944" y="8667"/>
                      <a:pt x="5420" y="8044"/>
                      <a:pt x="5892" y="7417"/>
                    </a:cubicBezTo>
                    <a:cubicBezTo>
                      <a:pt x="6366" y="6792"/>
                      <a:pt x="6845" y="6170"/>
                      <a:pt x="7336" y="5559"/>
                    </a:cubicBezTo>
                    <a:cubicBezTo>
                      <a:pt x="7828" y="4949"/>
                      <a:pt x="8338" y="4352"/>
                      <a:pt x="8836" y="3746"/>
                    </a:cubicBezTo>
                    <a:cubicBezTo>
                      <a:pt x="9823" y="2526"/>
                      <a:pt x="10778" y="1283"/>
                      <a:pt x="11700" y="12"/>
                    </a:cubicBezTo>
                    <a:lnTo>
                      <a:pt x="1168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39" name="Google Shape;7839;p48"/>
          <p:cNvGrpSpPr/>
          <p:nvPr/>
        </p:nvGrpSpPr>
        <p:grpSpPr>
          <a:xfrm rot="20920213">
            <a:off x="7728479" y="217834"/>
            <a:ext cx="1279761" cy="1726216"/>
            <a:chOff x="7278484" y="201127"/>
            <a:chExt cx="1279761" cy="1726216"/>
          </a:xfrm>
        </p:grpSpPr>
        <p:grpSp>
          <p:nvGrpSpPr>
            <p:cNvPr id="7840" name="Google Shape;7840;p48"/>
            <p:cNvGrpSpPr/>
            <p:nvPr/>
          </p:nvGrpSpPr>
          <p:grpSpPr>
            <a:xfrm rot="-1929084">
              <a:off x="7839555" y="1120743"/>
              <a:ext cx="574323" cy="708077"/>
              <a:chOff x="3651750" y="3969157"/>
              <a:chExt cx="525049" cy="647328"/>
            </a:xfrm>
          </p:grpSpPr>
          <p:sp>
            <p:nvSpPr>
              <p:cNvPr id="7841" name="Google Shape;7841;p48"/>
              <p:cNvSpPr/>
              <p:nvPr/>
            </p:nvSpPr>
            <p:spPr>
              <a:xfrm>
                <a:off x="3651750" y="3969157"/>
                <a:ext cx="525049" cy="647328"/>
              </a:xfrm>
              <a:custGeom>
                <a:avLst/>
                <a:gdLst/>
                <a:ahLst/>
                <a:cxnLst/>
                <a:rect l="l" t="t" r="r" b="b"/>
                <a:pathLst>
                  <a:path w="17403" h="21456" extrusionOk="0">
                    <a:moveTo>
                      <a:pt x="4870" y="0"/>
                    </a:moveTo>
                    <a:lnTo>
                      <a:pt x="4870" y="1005"/>
                    </a:lnTo>
                    <a:lnTo>
                      <a:pt x="7288" y="1005"/>
                    </a:lnTo>
                    <a:lnTo>
                      <a:pt x="7288" y="5367"/>
                    </a:lnTo>
                    <a:cubicBezTo>
                      <a:pt x="7288" y="5367"/>
                      <a:pt x="1" y="7891"/>
                      <a:pt x="1" y="14347"/>
                    </a:cubicBezTo>
                    <a:cubicBezTo>
                      <a:pt x="1" y="17125"/>
                      <a:pt x="1613" y="18890"/>
                      <a:pt x="3451" y="19998"/>
                    </a:cubicBezTo>
                    <a:cubicBezTo>
                      <a:pt x="5061" y="20969"/>
                      <a:pt x="6881" y="21455"/>
                      <a:pt x="8701" y="21455"/>
                    </a:cubicBezTo>
                    <a:cubicBezTo>
                      <a:pt x="10522" y="21455"/>
                      <a:pt x="12342" y="20969"/>
                      <a:pt x="13953" y="19998"/>
                    </a:cubicBezTo>
                    <a:cubicBezTo>
                      <a:pt x="15789" y="18890"/>
                      <a:pt x="17403" y="17125"/>
                      <a:pt x="17403" y="14347"/>
                    </a:cubicBezTo>
                    <a:cubicBezTo>
                      <a:pt x="17403" y="7891"/>
                      <a:pt x="10116" y="5367"/>
                      <a:pt x="10116" y="5367"/>
                    </a:cubicBezTo>
                    <a:lnTo>
                      <a:pt x="10116" y="1005"/>
                    </a:lnTo>
                    <a:lnTo>
                      <a:pt x="12533" y="1005"/>
                    </a:lnTo>
                    <a:lnTo>
                      <a:pt x="1253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2" name="Google Shape;7842;p48"/>
              <p:cNvSpPr/>
              <p:nvPr/>
            </p:nvSpPr>
            <p:spPr>
              <a:xfrm>
                <a:off x="3697668" y="4275107"/>
                <a:ext cx="431039" cy="309122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0246" extrusionOk="0">
                    <a:moveTo>
                      <a:pt x="12642" y="1"/>
                    </a:moveTo>
                    <a:cubicBezTo>
                      <a:pt x="10963" y="380"/>
                      <a:pt x="9901" y="1022"/>
                      <a:pt x="6853" y="1617"/>
                    </a:cubicBezTo>
                    <a:cubicBezTo>
                      <a:pt x="6199" y="1745"/>
                      <a:pt x="5583" y="1800"/>
                      <a:pt x="5006" y="1800"/>
                    </a:cubicBezTo>
                    <a:cubicBezTo>
                      <a:pt x="3305" y="1800"/>
                      <a:pt x="1948" y="1321"/>
                      <a:pt x="989" y="816"/>
                    </a:cubicBezTo>
                    <a:cubicBezTo>
                      <a:pt x="362" y="1748"/>
                      <a:pt x="1" y="2833"/>
                      <a:pt x="1" y="3991"/>
                    </a:cubicBezTo>
                    <a:cubicBezTo>
                      <a:pt x="1" y="7446"/>
                      <a:pt x="3199" y="10246"/>
                      <a:pt x="7143" y="10246"/>
                    </a:cubicBezTo>
                    <a:cubicBezTo>
                      <a:pt x="11088" y="10246"/>
                      <a:pt x="14286" y="7446"/>
                      <a:pt x="14286" y="3991"/>
                    </a:cubicBezTo>
                    <a:cubicBezTo>
                      <a:pt x="14286" y="2474"/>
                      <a:pt x="13668" y="1083"/>
                      <a:pt x="126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3" name="Google Shape;7843;p48"/>
              <p:cNvSpPr/>
              <p:nvPr/>
            </p:nvSpPr>
            <p:spPr>
              <a:xfrm>
                <a:off x="3753875" y="4372826"/>
                <a:ext cx="104871" cy="107224"/>
              </a:xfrm>
              <a:custGeom>
                <a:avLst/>
                <a:gdLst/>
                <a:ahLst/>
                <a:cxnLst/>
                <a:rect l="l" t="t" r="r" b="b"/>
                <a:pathLst>
                  <a:path w="3476" h="3554" extrusionOk="0">
                    <a:moveTo>
                      <a:pt x="1776" y="163"/>
                    </a:moveTo>
                    <a:cubicBezTo>
                      <a:pt x="2198" y="163"/>
                      <a:pt x="2614" y="329"/>
                      <a:pt x="2933" y="617"/>
                    </a:cubicBezTo>
                    <a:cubicBezTo>
                      <a:pt x="3093" y="762"/>
                      <a:pt x="3225" y="942"/>
                      <a:pt x="3318" y="1142"/>
                    </a:cubicBezTo>
                    <a:cubicBezTo>
                      <a:pt x="3412" y="1342"/>
                      <a:pt x="3458" y="1565"/>
                      <a:pt x="3459" y="1787"/>
                    </a:cubicBezTo>
                    <a:lnTo>
                      <a:pt x="3460" y="1787"/>
                    </a:lnTo>
                    <a:cubicBezTo>
                      <a:pt x="3458" y="2008"/>
                      <a:pt x="3413" y="2230"/>
                      <a:pt x="3319" y="2431"/>
                    </a:cubicBezTo>
                    <a:cubicBezTo>
                      <a:pt x="3226" y="2631"/>
                      <a:pt x="3095" y="2811"/>
                      <a:pt x="2935" y="2957"/>
                    </a:cubicBezTo>
                    <a:cubicBezTo>
                      <a:pt x="2613" y="3250"/>
                      <a:pt x="2193" y="3418"/>
                      <a:pt x="1763" y="3427"/>
                    </a:cubicBezTo>
                    <a:cubicBezTo>
                      <a:pt x="1746" y="3427"/>
                      <a:pt x="1730" y="3427"/>
                      <a:pt x="1713" y="3427"/>
                    </a:cubicBezTo>
                    <a:cubicBezTo>
                      <a:pt x="1300" y="3427"/>
                      <a:pt x="880" y="3271"/>
                      <a:pt x="577" y="2974"/>
                    </a:cubicBezTo>
                    <a:cubicBezTo>
                      <a:pt x="419" y="2820"/>
                      <a:pt x="294" y="2633"/>
                      <a:pt x="214" y="2428"/>
                    </a:cubicBezTo>
                    <a:cubicBezTo>
                      <a:pt x="131" y="2225"/>
                      <a:pt x="97" y="2004"/>
                      <a:pt x="101" y="1787"/>
                    </a:cubicBezTo>
                    <a:cubicBezTo>
                      <a:pt x="115" y="1349"/>
                      <a:pt x="303" y="930"/>
                      <a:pt x="610" y="632"/>
                    </a:cubicBezTo>
                    <a:cubicBezTo>
                      <a:pt x="915" y="332"/>
                      <a:pt x="1338" y="164"/>
                      <a:pt x="1763" y="163"/>
                    </a:cubicBezTo>
                    <a:cubicBezTo>
                      <a:pt x="1767" y="163"/>
                      <a:pt x="1771" y="163"/>
                      <a:pt x="1776" y="163"/>
                    </a:cubicBezTo>
                    <a:close/>
                    <a:moveTo>
                      <a:pt x="1763" y="1"/>
                    </a:moveTo>
                    <a:cubicBezTo>
                      <a:pt x="1530" y="1"/>
                      <a:pt x="1295" y="46"/>
                      <a:pt x="1081" y="139"/>
                    </a:cubicBezTo>
                    <a:cubicBezTo>
                      <a:pt x="866" y="230"/>
                      <a:pt x="670" y="364"/>
                      <a:pt x="508" y="531"/>
                    </a:cubicBezTo>
                    <a:cubicBezTo>
                      <a:pt x="180" y="862"/>
                      <a:pt x="1" y="1329"/>
                      <a:pt x="17" y="1787"/>
                    </a:cubicBezTo>
                    <a:cubicBezTo>
                      <a:pt x="30" y="2245"/>
                      <a:pt x="225" y="2686"/>
                      <a:pt x="541" y="3008"/>
                    </a:cubicBezTo>
                    <a:cubicBezTo>
                      <a:pt x="699" y="3170"/>
                      <a:pt x="887" y="3305"/>
                      <a:pt x="1095" y="3400"/>
                    </a:cubicBezTo>
                    <a:cubicBezTo>
                      <a:pt x="1304" y="3494"/>
                      <a:pt x="1532" y="3547"/>
                      <a:pt x="1763" y="3553"/>
                    </a:cubicBezTo>
                    <a:cubicBezTo>
                      <a:pt x="1774" y="3554"/>
                      <a:pt x="1784" y="3554"/>
                      <a:pt x="1795" y="3554"/>
                    </a:cubicBezTo>
                    <a:cubicBezTo>
                      <a:pt x="2016" y="3554"/>
                      <a:pt x="2237" y="3510"/>
                      <a:pt x="2441" y="3422"/>
                    </a:cubicBezTo>
                    <a:cubicBezTo>
                      <a:pt x="2655" y="3333"/>
                      <a:pt x="2847" y="3194"/>
                      <a:pt x="3002" y="3025"/>
                    </a:cubicBezTo>
                    <a:cubicBezTo>
                      <a:pt x="3316" y="2686"/>
                      <a:pt x="3474" y="2232"/>
                      <a:pt x="3475" y="1787"/>
                    </a:cubicBezTo>
                    <a:cubicBezTo>
                      <a:pt x="3476" y="1340"/>
                      <a:pt x="3317" y="886"/>
                      <a:pt x="3004" y="546"/>
                    </a:cubicBezTo>
                    <a:cubicBezTo>
                      <a:pt x="2849" y="376"/>
                      <a:pt x="2657" y="236"/>
                      <a:pt x="2444" y="144"/>
                    </a:cubicBezTo>
                    <a:cubicBezTo>
                      <a:pt x="2230" y="49"/>
                      <a:pt x="1997" y="4"/>
                      <a:pt x="1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4" name="Google Shape;7844;p48"/>
              <p:cNvSpPr/>
              <p:nvPr/>
            </p:nvSpPr>
            <p:spPr>
              <a:xfrm>
                <a:off x="3901556" y="4444267"/>
                <a:ext cx="83330" cy="85743"/>
              </a:xfrm>
              <a:custGeom>
                <a:avLst/>
                <a:gdLst/>
                <a:ahLst/>
                <a:cxnLst/>
                <a:rect l="l" t="t" r="r" b="b"/>
                <a:pathLst>
                  <a:path w="2762" h="2842" extrusionOk="0">
                    <a:moveTo>
                      <a:pt x="1418" y="163"/>
                    </a:moveTo>
                    <a:cubicBezTo>
                      <a:pt x="1747" y="163"/>
                      <a:pt x="2071" y="291"/>
                      <a:pt x="2323" y="512"/>
                    </a:cubicBezTo>
                    <a:cubicBezTo>
                      <a:pt x="2450" y="625"/>
                      <a:pt x="2556" y="765"/>
                      <a:pt x="2631" y="923"/>
                    </a:cubicBezTo>
                    <a:cubicBezTo>
                      <a:pt x="2706" y="1079"/>
                      <a:pt x="2744" y="1255"/>
                      <a:pt x="2746" y="1430"/>
                    </a:cubicBezTo>
                    <a:lnTo>
                      <a:pt x="2745" y="1430"/>
                    </a:lnTo>
                    <a:cubicBezTo>
                      <a:pt x="2744" y="1606"/>
                      <a:pt x="2707" y="1781"/>
                      <a:pt x="2632" y="1938"/>
                    </a:cubicBezTo>
                    <a:cubicBezTo>
                      <a:pt x="2557" y="2095"/>
                      <a:pt x="2451" y="2236"/>
                      <a:pt x="2324" y="2350"/>
                    </a:cubicBezTo>
                    <a:cubicBezTo>
                      <a:pt x="2068" y="2575"/>
                      <a:pt x="1742" y="2705"/>
                      <a:pt x="1405" y="2714"/>
                    </a:cubicBezTo>
                    <a:cubicBezTo>
                      <a:pt x="1388" y="2715"/>
                      <a:pt x="1371" y="2715"/>
                      <a:pt x="1354" y="2715"/>
                    </a:cubicBezTo>
                    <a:cubicBezTo>
                      <a:pt x="1036" y="2715"/>
                      <a:pt x="707" y="2597"/>
                      <a:pt x="469" y="2365"/>
                    </a:cubicBezTo>
                    <a:cubicBezTo>
                      <a:pt x="346" y="2245"/>
                      <a:pt x="247" y="2097"/>
                      <a:pt x="184" y="1936"/>
                    </a:cubicBezTo>
                    <a:cubicBezTo>
                      <a:pt x="119" y="1775"/>
                      <a:pt x="94" y="1600"/>
                      <a:pt x="100" y="1430"/>
                    </a:cubicBezTo>
                    <a:cubicBezTo>
                      <a:pt x="114" y="1087"/>
                      <a:pt x="263" y="761"/>
                      <a:pt x="503" y="528"/>
                    </a:cubicBezTo>
                    <a:cubicBezTo>
                      <a:pt x="743" y="294"/>
                      <a:pt x="1074" y="165"/>
                      <a:pt x="1405" y="163"/>
                    </a:cubicBezTo>
                    <a:cubicBezTo>
                      <a:pt x="1409" y="163"/>
                      <a:pt x="1414" y="163"/>
                      <a:pt x="1418" y="163"/>
                    </a:cubicBezTo>
                    <a:close/>
                    <a:moveTo>
                      <a:pt x="1405" y="0"/>
                    </a:moveTo>
                    <a:cubicBezTo>
                      <a:pt x="1219" y="1"/>
                      <a:pt x="1031" y="37"/>
                      <a:pt x="860" y="112"/>
                    </a:cubicBezTo>
                    <a:cubicBezTo>
                      <a:pt x="688" y="186"/>
                      <a:pt x="531" y="293"/>
                      <a:pt x="402" y="426"/>
                    </a:cubicBezTo>
                    <a:cubicBezTo>
                      <a:pt x="140" y="691"/>
                      <a:pt x="0" y="1066"/>
                      <a:pt x="16" y="1429"/>
                    </a:cubicBezTo>
                    <a:cubicBezTo>
                      <a:pt x="29" y="1795"/>
                      <a:pt x="184" y="2143"/>
                      <a:pt x="435" y="2401"/>
                    </a:cubicBezTo>
                    <a:cubicBezTo>
                      <a:pt x="560" y="2529"/>
                      <a:pt x="709" y="2637"/>
                      <a:pt x="873" y="2714"/>
                    </a:cubicBezTo>
                    <a:cubicBezTo>
                      <a:pt x="1039" y="2790"/>
                      <a:pt x="1221" y="2834"/>
                      <a:pt x="1405" y="2841"/>
                    </a:cubicBezTo>
                    <a:cubicBezTo>
                      <a:pt x="1418" y="2841"/>
                      <a:pt x="1431" y="2842"/>
                      <a:pt x="1444" y="2842"/>
                    </a:cubicBezTo>
                    <a:cubicBezTo>
                      <a:pt x="1802" y="2842"/>
                      <a:pt x="2159" y="2682"/>
                      <a:pt x="2393" y="2417"/>
                    </a:cubicBezTo>
                    <a:cubicBezTo>
                      <a:pt x="2640" y="2145"/>
                      <a:pt x="2759" y="1783"/>
                      <a:pt x="2761" y="1430"/>
                    </a:cubicBezTo>
                    <a:lnTo>
                      <a:pt x="2760" y="1429"/>
                    </a:lnTo>
                    <a:cubicBezTo>
                      <a:pt x="2761" y="1076"/>
                      <a:pt x="2640" y="715"/>
                      <a:pt x="2394" y="442"/>
                    </a:cubicBezTo>
                    <a:cubicBezTo>
                      <a:pt x="2273" y="305"/>
                      <a:pt x="2120" y="191"/>
                      <a:pt x="1949" y="117"/>
                    </a:cubicBezTo>
                    <a:cubicBezTo>
                      <a:pt x="1779" y="41"/>
                      <a:pt x="1593" y="3"/>
                      <a:pt x="14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5" name="Google Shape;7845;p48"/>
              <p:cNvSpPr/>
              <p:nvPr/>
            </p:nvSpPr>
            <p:spPr>
              <a:xfrm>
                <a:off x="3982863" y="4331554"/>
                <a:ext cx="71443" cy="7382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447" extrusionOk="0">
                    <a:moveTo>
                      <a:pt x="1221" y="164"/>
                    </a:moveTo>
                    <a:cubicBezTo>
                      <a:pt x="1498" y="164"/>
                      <a:pt x="1770" y="270"/>
                      <a:pt x="1987" y="455"/>
                    </a:cubicBezTo>
                    <a:cubicBezTo>
                      <a:pt x="2095" y="550"/>
                      <a:pt x="2189" y="667"/>
                      <a:pt x="2253" y="800"/>
                    </a:cubicBezTo>
                    <a:cubicBezTo>
                      <a:pt x="2317" y="934"/>
                      <a:pt x="2350" y="1083"/>
                      <a:pt x="2352" y="1233"/>
                    </a:cubicBezTo>
                    <a:cubicBezTo>
                      <a:pt x="2351" y="1382"/>
                      <a:pt x="2318" y="1532"/>
                      <a:pt x="2254" y="1666"/>
                    </a:cubicBezTo>
                    <a:cubicBezTo>
                      <a:pt x="2190" y="1799"/>
                      <a:pt x="2096" y="1916"/>
                      <a:pt x="1989" y="2012"/>
                    </a:cubicBezTo>
                    <a:cubicBezTo>
                      <a:pt x="1769" y="2202"/>
                      <a:pt x="1495" y="2310"/>
                      <a:pt x="1209" y="2320"/>
                    </a:cubicBezTo>
                    <a:cubicBezTo>
                      <a:pt x="1193" y="2321"/>
                      <a:pt x="1177" y="2321"/>
                      <a:pt x="1161" y="2321"/>
                    </a:cubicBezTo>
                    <a:cubicBezTo>
                      <a:pt x="892" y="2321"/>
                      <a:pt x="614" y="2224"/>
                      <a:pt x="413" y="2029"/>
                    </a:cubicBezTo>
                    <a:cubicBezTo>
                      <a:pt x="307" y="1926"/>
                      <a:pt x="223" y="1800"/>
                      <a:pt x="170" y="1664"/>
                    </a:cubicBezTo>
                    <a:cubicBezTo>
                      <a:pt x="115" y="1526"/>
                      <a:pt x="95" y="1378"/>
                      <a:pt x="101" y="1233"/>
                    </a:cubicBezTo>
                    <a:cubicBezTo>
                      <a:pt x="115" y="942"/>
                      <a:pt x="243" y="666"/>
                      <a:pt x="446" y="469"/>
                    </a:cubicBezTo>
                    <a:cubicBezTo>
                      <a:pt x="650" y="273"/>
                      <a:pt x="930" y="165"/>
                      <a:pt x="1209" y="164"/>
                    </a:cubicBezTo>
                    <a:cubicBezTo>
                      <a:pt x="1213" y="164"/>
                      <a:pt x="1217" y="164"/>
                      <a:pt x="1221" y="164"/>
                    </a:cubicBezTo>
                    <a:close/>
                    <a:moveTo>
                      <a:pt x="1209" y="0"/>
                    </a:moveTo>
                    <a:cubicBezTo>
                      <a:pt x="1048" y="1"/>
                      <a:pt x="885" y="32"/>
                      <a:pt x="739" y="96"/>
                    </a:cubicBezTo>
                    <a:cubicBezTo>
                      <a:pt x="591" y="160"/>
                      <a:pt x="456" y="253"/>
                      <a:pt x="345" y="369"/>
                    </a:cubicBezTo>
                    <a:cubicBezTo>
                      <a:pt x="119" y="597"/>
                      <a:pt x="0" y="921"/>
                      <a:pt x="17" y="1233"/>
                    </a:cubicBezTo>
                    <a:cubicBezTo>
                      <a:pt x="30" y="1545"/>
                      <a:pt x="165" y="1842"/>
                      <a:pt x="378" y="2063"/>
                    </a:cubicBezTo>
                    <a:cubicBezTo>
                      <a:pt x="485" y="2173"/>
                      <a:pt x="611" y="2267"/>
                      <a:pt x="752" y="2335"/>
                    </a:cubicBezTo>
                    <a:cubicBezTo>
                      <a:pt x="894" y="2401"/>
                      <a:pt x="1050" y="2440"/>
                      <a:pt x="1209" y="2446"/>
                    </a:cubicBezTo>
                    <a:cubicBezTo>
                      <a:pt x="1222" y="2446"/>
                      <a:pt x="1234" y="2447"/>
                      <a:pt x="1247" y="2447"/>
                    </a:cubicBezTo>
                    <a:cubicBezTo>
                      <a:pt x="1553" y="2447"/>
                      <a:pt x="1858" y="2309"/>
                      <a:pt x="2056" y="2080"/>
                    </a:cubicBezTo>
                    <a:cubicBezTo>
                      <a:pt x="2266" y="1843"/>
                      <a:pt x="2365" y="1534"/>
                      <a:pt x="2366" y="1233"/>
                    </a:cubicBezTo>
                    <a:cubicBezTo>
                      <a:pt x="2368" y="931"/>
                      <a:pt x="2267" y="622"/>
                      <a:pt x="2057" y="383"/>
                    </a:cubicBezTo>
                    <a:cubicBezTo>
                      <a:pt x="1954" y="265"/>
                      <a:pt x="1825" y="167"/>
                      <a:pt x="1677" y="102"/>
                    </a:cubicBezTo>
                    <a:cubicBezTo>
                      <a:pt x="1531" y="36"/>
                      <a:pt x="1370" y="4"/>
                      <a:pt x="1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846" name="Google Shape;7846;p48"/>
            <p:cNvSpPr/>
            <p:nvPr/>
          </p:nvSpPr>
          <p:spPr>
            <a:xfrm rot="9791891">
              <a:off x="7397805" y="245654"/>
              <a:ext cx="439566" cy="890661"/>
            </a:xfrm>
            <a:custGeom>
              <a:avLst/>
              <a:gdLst/>
              <a:ahLst/>
              <a:cxnLst/>
              <a:rect l="l" t="t" r="r" b="b"/>
              <a:pathLst>
                <a:path w="10432" h="21138" extrusionOk="0">
                  <a:moveTo>
                    <a:pt x="3506" y="7436"/>
                  </a:moveTo>
                  <a:cubicBezTo>
                    <a:pt x="3946" y="7436"/>
                    <a:pt x="4387" y="7477"/>
                    <a:pt x="4821" y="7553"/>
                  </a:cubicBezTo>
                  <a:cubicBezTo>
                    <a:pt x="4948" y="7577"/>
                    <a:pt x="5075" y="7603"/>
                    <a:pt x="5201" y="7633"/>
                  </a:cubicBezTo>
                  <a:lnTo>
                    <a:pt x="5201" y="7633"/>
                  </a:lnTo>
                  <a:cubicBezTo>
                    <a:pt x="4718" y="8311"/>
                    <a:pt x="4115" y="8906"/>
                    <a:pt x="3428" y="9374"/>
                  </a:cubicBezTo>
                  <a:cubicBezTo>
                    <a:pt x="3173" y="9546"/>
                    <a:pt x="2905" y="9700"/>
                    <a:pt x="2627" y="9826"/>
                  </a:cubicBezTo>
                  <a:cubicBezTo>
                    <a:pt x="2350" y="9954"/>
                    <a:pt x="2059" y="10053"/>
                    <a:pt x="1762" y="10105"/>
                  </a:cubicBezTo>
                  <a:cubicBezTo>
                    <a:pt x="1648" y="10124"/>
                    <a:pt x="1532" y="10135"/>
                    <a:pt x="1418" y="10135"/>
                  </a:cubicBezTo>
                  <a:cubicBezTo>
                    <a:pt x="1237" y="10135"/>
                    <a:pt x="1059" y="10106"/>
                    <a:pt x="901" y="10034"/>
                  </a:cubicBezTo>
                  <a:cubicBezTo>
                    <a:pt x="776" y="9973"/>
                    <a:pt x="665" y="9884"/>
                    <a:pt x="589" y="9767"/>
                  </a:cubicBezTo>
                  <a:cubicBezTo>
                    <a:pt x="513" y="9652"/>
                    <a:pt x="465" y="9515"/>
                    <a:pt x="443" y="9370"/>
                  </a:cubicBezTo>
                  <a:cubicBezTo>
                    <a:pt x="398" y="9079"/>
                    <a:pt x="435" y="8779"/>
                    <a:pt x="584" y="8527"/>
                  </a:cubicBezTo>
                  <a:cubicBezTo>
                    <a:pt x="729" y="8276"/>
                    <a:pt x="962" y="8076"/>
                    <a:pt x="1223" y="7928"/>
                  </a:cubicBezTo>
                  <a:cubicBezTo>
                    <a:pt x="1485" y="7780"/>
                    <a:pt x="1775" y="7676"/>
                    <a:pt x="2071" y="7600"/>
                  </a:cubicBezTo>
                  <a:cubicBezTo>
                    <a:pt x="2367" y="7525"/>
                    <a:pt x="2672" y="7479"/>
                    <a:pt x="2979" y="7456"/>
                  </a:cubicBezTo>
                  <a:cubicBezTo>
                    <a:pt x="3154" y="7442"/>
                    <a:pt x="3330" y="7436"/>
                    <a:pt x="3506" y="7436"/>
                  </a:cubicBezTo>
                  <a:close/>
                  <a:moveTo>
                    <a:pt x="5017" y="13403"/>
                  </a:moveTo>
                  <a:cubicBezTo>
                    <a:pt x="5168" y="13403"/>
                    <a:pt x="5320" y="13407"/>
                    <a:pt x="5471" y="13415"/>
                  </a:cubicBezTo>
                  <a:cubicBezTo>
                    <a:pt x="5987" y="13440"/>
                    <a:pt x="6502" y="13508"/>
                    <a:pt x="7005" y="13624"/>
                  </a:cubicBezTo>
                  <a:lnTo>
                    <a:pt x="7005" y="13624"/>
                  </a:lnTo>
                  <a:cubicBezTo>
                    <a:pt x="6826" y="13835"/>
                    <a:pt x="6634" y="14036"/>
                    <a:pt x="6434" y="14228"/>
                  </a:cubicBezTo>
                  <a:cubicBezTo>
                    <a:pt x="5985" y="14656"/>
                    <a:pt x="5493" y="15043"/>
                    <a:pt x="4965" y="15372"/>
                  </a:cubicBezTo>
                  <a:cubicBezTo>
                    <a:pt x="4703" y="15538"/>
                    <a:pt x="4430" y="15688"/>
                    <a:pt x="4148" y="15819"/>
                  </a:cubicBezTo>
                  <a:cubicBezTo>
                    <a:pt x="3868" y="15952"/>
                    <a:pt x="3577" y="16065"/>
                    <a:pt x="3279" y="16151"/>
                  </a:cubicBezTo>
                  <a:cubicBezTo>
                    <a:pt x="3009" y="16227"/>
                    <a:pt x="2730" y="16282"/>
                    <a:pt x="2451" y="16282"/>
                  </a:cubicBezTo>
                  <a:cubicBezTo>
                    <a:pt x="2423" y="16282"/>
                    <a:pt x="2395" y="16281"/>
                    <a:pt x="2367" y="16280"/>
                  </a:cubicBezTo>
                  <a:cubicBezTo>
                    <a:pt x="2215" y="16273"/>
                    <a:pt x="2063" y="16246"/>
                    <a:pt x="1925" y="16186"/>
                  </a:cubicBezTo>
                  <a:cubicBezTo>
                    <a:pt x="1855" y="16158"/>
                    <a:pt x="1793" y="16115"/>
                    <a:pt x="1734" y="16071"/>
                  </a:cubicBezTo>
                  <a:cubicBezTo>
                    <a:pt x="1679" y="16021"/>
                    <a:pt x="1627" y="15968"/>
                    <a:pt x="1590" y="15902"/>
                  </a:cubicBezTo>
                  <a:cubicBezTo>
                    <a:pt x="1432" y="15648"/>
                    <a:pt x="1434" y="15317"/>
                    <a:pt x="1496" y="15025"/>
                  </a:cubicBezTo>
                  <a:cubicBezTo>
                    <a:pt x="1530" y="14879"/>
                    <a:pt x="1588" y="14737"/>
                    <a:pt x="1668" y="14609"/>
                  </a:cubicBezTo>
                  <a:cubicBezTo>
                    <a:pt x="1748" y="14480"/>
                    <a:pt x="1848" y="14366"/>
                    <a:pt x="1960" y="14263"/>
                  </a:cubicBezTo>
                  <a:cubicBezTo>
                    <a:pt x="2185" y="14057"/>
                    <a:pt x="2457" y="13907"/>
                    <a:pt x="2740" y="13789"/>
                  </a:cubicBezTo>
                  <a:cubicBezTo>
                    <a:pt x="3024" y="13670"/>
                    <a:pt x="3323" y="13591"/>
                    <a:pt x="3625" y="13530"/>
                  </a:cubicBezTo>
                  <a:cubicBezTo>
                    <a:pt x="4083" y="13441"/>
                    <a:pt x="4550" y="13403"/>
                    <a:pt x="5017" y="13403"/>
                  </a:cubicBezTo>
                  <a:close/>
                  <a:moveTo>
                    <a:pt x="418" y="1"/>
                  </a:moveTo>
                  <a:cubicBezTo>
                    <a:pt x="279" y="1"/>
                    <a:pt x="140" y="4"/>
                    <a:pt x="0" y="9"/>
                  </a:cubicBezTo>
                  <a:lnTo>
                    <a:pt x="1" y="27"/>
                  </a:lnTo>
                  <a:cubicBezTo>
                    <a:pt x="67" y="26"/>
                    <a:pt x="132" y="25"/>
                    <a:pt x="198" y="25"/>
                  </a:cubicBezTo>
                  <a:cubicBezTo>
                    <a:pt x="754" y="25"/>
                    <a:pt x="1312" y="72"/>
                    <a:pt x="1863" y="151"/>
                  </a:cubicBezTo>
                  <a:cubicBezTo>
                    <a:pt x="2479" y="242"/>
                    <a:pt x="3086" y="384"/>
                    <a:pt x="3669" y="596"/>
                  </a:cubicBezTo>
                  <a:cubicBezTo>
                    <a:pt x="3960" y="704"/>
                    <a:pt x="4242" y="832"/>
                    <a:pt x="4514" y="979"/>
                  </a:cubicBezTo>
                  <a:cubicBezTo>
                    <a:pt x="4779" y="1135"/>
                    <a:pt x="5039" y="1304"/>
                    <a:pt x="5268" y="1509"/>
                  </a:cubicBezTo>
                  <a:cubicBezTo>
                    <a:pt x="5727" y="1914"/>
                    <a:pt x="6087" y="2437"/>
                    <a:pt x="6253" y="3026"/>
                  </a:cubicBezTo>
                  <a:cubicBezTo>
                    <a:pt x="6428" y="3612"/>
                    <a:pt x="6438" y="4238"/>
                    <a:pt x="6347" y="4848"/>
                  </a:cubicBezTo>
                  <a:cubicBezTo>
                    <a:pt x="6259" y="5456"/>
                    <a:pt x="6074" y="6050"/>
                    <a:pt x="5809" y="6606"/>
                  </a:cubicBezTo>
                  <a:cubicBezTo>
                    <a:pt x="5661" y="6914"/>
                    <a:pt x="5489" y="7212"/>
                    <a:pt x="5296" y="7496"/>
                  </a:cubicBezTo>
                  <a:lnTo>
                    <a:pt x="5296" y="7496"/>
                  </a:lnTo>
                  <a:cubicBezTo>
                    <a:pt x="5149" y="7458"/>
                    <a:pt x="5000" y="7425"/>
                    <a:pt x="4851" y="7397"/>
                  </a:cubicBezTo>
                  <a:cubicBezTo>
                    <a:pt x="4397" y="7311"/>
                    <a:pt x="3936" y="7267"/>
                    <a:pt x="3474" y="7267"/>
                  </a:cubicBezTo>
                  <a:cubicBezTo>
                    <a:pt x="3305" y="7267"/>
                    <a:pt x="3136" y="7273"/>
                    <a:pt x="2967" y="7285"/>
                  </a:cubicBezTo>
                  <a:cubicBezTo>
                    <a:pt x="2651" y="7307"/>
                    <a:pt x="2337" y="7354"/>
                    <a:pt x="2028" y="7429"/>
                  </a:cubicBezTo>
                  <a:cubicBezTo>
                    <a:pt x="1720" y="7507"/>
                    <a:pt x="1416" y="7613"/>
                    <a:pt x="1134" y="7772"/>
                  </a:cubicBezTo>
                  <a:cubicBezTo>
                    <a:pt x="854" y="7927"/>
                    <a:pt x="593" y="8145"/>
                    <a:pt x="424" y="8435"/>
                  </a:cubicBezTo>
                  <a:cubicBezTo>
                    <a:pt x="340" y="8578"/>
                    <a:pt x="282" y="8739"/>
                    <a:pt x="256" y="8904"/>
                  </a:cubicBezTo>
                  <a:cubicBezTo>
                    <a:pt x="230" y="9071"/>
                    <a:pt x="232" y="9236"/>
                    <a:pt x="256" y="9400"/>
                  </a:cubicBezTo>
                  <a:cubicBezTo>
                    <a:pt x="281" y="9564"/>
                    <a:pt x="335" y="9729"/>
                    <a:pt x="430" y="9874"/>
                  </a:cubicBezTo>
                  <a:cubicBezTo>
                    <a:pt x="524" y="10020"/>
                    <a:pt x="665" y="10135"/>
                    <a:pt x="819" y="10208"/>
                  </a:cubicBezTo>
                  <a:cubicBezTo>
                    <a:pt x="1010" y="10295"/>
                    <a:pt x="1212" y="10327"/>
                    <a:pt x="1411" y="10327"/>
                  </a:cubicBezTo>
                  <a:cubicBezTo>
                    <a:pt x="1541" y="10327"/>
                    <a:pt x="1670" y="10313"/>
                    <a:pt x="1794" y="10292"/>
                  </a:cubicBezTo>
                  <a:cubicBezTo>
                    <a:pt x="2113" y="10236"/>
                    <a:pt x="2417" y="10132"/>
                    <a:pt x="2706" y="9999"/>
                  </a:cubicBezTo>
                  <a:cubicBezTo>
                    <a:pt x="2996" y="9867"/>
                    <a:pt x="3271" y="9707"/>
                    <a:pt x="3532" y="9529"/>
                  </a:cubicBezTo>
                  <a:cubicBezTo>
                    <a:pt x="4057" y="9174"/>
                    <a:pt x="4527" y="8744"/>
                    <a:pt x="4939" y="8266"/>
                  </a:cubicBezTo>
                  <a:cubicBezTo>
                    <a:pt x="5100" y="8079"/>
                    <a:pt x="5252" y="7883"/>
                    <a:pt x="5392" y="7680"/>
                  </a:cubicBezTo>
                  <a:lnTo>
                    <a:pt x="5392" y="7680"/>
                  </a:lnTo>
                  <a:cubicBezTo>
                    <a:pt x="5800" y="7789"/>
                    <a:pt x="6198" y="7935"/>
                    <a:pt x="6573" y="8127"/>
                  </a:cubicBezTo>
                  <a:cubicBezTo>
                    <a:pt x="7117" y="8408"/>
                    <a:pt x="7619" y="8795"/>
                    <a:pt x="7946" y="9313"/>
                  </a:cubicBezTo>
                  <a:cubicBezTo>
                    <a:pt x="8026" y="9443"/>
                    <a:pt x="8096" y="9579"/>
                    <a:pt x="8152" y="9720"/>
                  </a:cubicBezTo>
                  <a:cubicBezTo>
                    <a:pt x="8204" y="9864"/>
                    <a:pt x="8250" y="10009"/>
                    <a:pt x="8274" y="10160"/>
                  </a:cubicBezTo>
                  <a:cubicBezTo>
                    <a:pt x="8331" y="10460"/>
                    <a:pt x="8319" y="10770"/>
                    <a:pt x="8275" y="11074"/>
                  </a:cubicBezTo>
                  <a:cubicBezTo>
                    <a:pt x="8230" y="11379"/>
                    <a:pt x="8144" y="11677"/>
                    <a:pt x="8031" y="11964"/>
                  </a:cubicBezTo>
                  <a:cubicBezTo>
                    <a:pt x="7917" y="12252"/>
                    <a:pt x="7775" y="12528"/>
                    <a:pt x="7613" y="12792"/>
                  </a:cubicBezTo>
                  <a:cubicBezTo>
                    <a:pt x="7464" y="13034"/>
                    <a:pt x="7297" y="13267"/>
                    <a:pt x="7118" y="13488"/>
                  </a:cubicBezTo>
                  <a:lnTo>
                    <a:pt x="7118" y="13488"/>
                  </a:lnTo>
                  <a:cubicBezTo>
                    <a:pt x="6579" y="13361"/>
                    <a:pt x="6030" y="13289"/>
                    <a:pt x="5478" y="13264"/>
                  </a:cubicBezTo>
                  <a:cubicBezTo>
                    <a:pt x="5355" y="13259"/>
                    <a:pt x="5231" y="13256"/>
                    <a:pt x="5107" y="13256"/>
                  </a:cubicBezTo>
                  <a:cubicBezTo>
                    <a:pt x="4602" y="13256"/>
                    <a:pt x="4096" y="13303"/>
                    <a:pt x="3600" y="13405"/>
                  </a:cubicBezTo>
                  <a:cubicBezTo>
                    <a:pt x="3293" y="13472"/>
                    <a:pt x="2986" y="13558"/>
                    <a:pt x="2696" y="13683"/>
                  </a:cubicBezTo>
                  <a:cubicBezTo>
                    <a:pt x="2406" y="13808"/>
                    <a:pt x="2126" y="13969"/>
                    <a:pt x="1892" y="14189"/>
                  </a:cubicBezTo>
                  <a:cubicBezTo>
                    <a:pt x="1776" y="14298"/>
                    <a:pt x="1671" y="14422"/>
                    <a:pt x="1587" y="14559"/>
                  </a:cubicBezTo>
                  <a:cubicBezTo>
                    <a:pt x="1505" y="14697"/>
                    <a:pt x="1444" y="14848"/>
                    <a:pt x="1410" y="15006"/>
                  </a:cubicBezTo>
                  <a:cubicBezTo>
                    <a:pt x="1377" y="15164"/>
                    <a:pt x="1368" y="15324"/>
                    <a:pt x="1380" y="15484"/>
                  </a:cubicBezTo>
                  <a:cubicBezTo>
                    <a:pt x="1394" y="15644"/>
                    <a:pt x="1438" y="15805"/>
                    <a:pt x="1528" y="15943"/>
                  </a:cubicBezTo>
                  <a:cubicBezTo>
                    <a:pt x="1569" y="16013"/>
                    <a:pt x="1628" y="16072"/>
                    <a:pt x="1688" y="16127"/>
                  </a:cubicBezTo>
                  <a:cubicBezTo>
                    <a:pt x="1753" y="16175"/>
                    <a:pt x="1822" y="16221"/>
                    <a:pt x="1897" y="16251"/>
                  </a:cubicBezTo>
                  <a:cubicBezTo>
                    <a:pt x="2047" y="16315"/>
                    <a:pt x="2207" y="16341"/>
                    <a:pt x="2365" y="16349"/>
                  </a:cubicBezTo>
                  <a:cubicBezTo>
                    <a:pt x="2391" y="16350"/>
                    <a:pt x="2416" y="16350"/>
                    <a:pt x="2441" y="16350"/>
                  </a:cubicBezTo>
                  <a:cubicBezTo>
                    <a:pt x="2733" y="16350"/>
                    <a:pt x="3020" y="16291"/>
                    <a:pt x="3298" y="16212"/>
                  </a:cubicBezTo>
                  <a:cubicBezTo>
                    <a:pt x="3901" y="16034"/>
                    <a:pt x="4464" y="15748"/>
                    <a:pt x="4995" y="15420"/>
                  </a:cubicBezTo>
                  <a:cubicBezTo>
                    <a:pt x="5528" y="15090"/>
                    <a:pt x="6024" y="14704"/>
                    <a:pt x="6479" y="14274"/>
                  </a:cubicBezTo>
                  <a:cubicBezTo>
                    <a:pt x="6689" y="14073"/>
                    <a:pt x="6891" y="13863"/>
                    <a:pt x="7079" y="13641"/>
                  </a:cubicBezTo>
                  <a:lnTo>
                    <a:pt x="7079" y="13641"/>
                  </a:lnTo>
                  <a:cubicBezTo>
                    <a:pt x="7153" y="13659"/>
                    <a:pt x="7227" y="13678"/>
                    <a:pt x="7300" y="13698"/>
                  </a:cubicBezTo>
                  <a:cubicBezTo>
                    <a:pt x="7895" y="13860"/>
                    <a:pt x="8475" y="14091"/>
                    <a:pt x="8992" y="14420"/>
                  </a:cubicBezTo>
                  <a:cubicBezTo>
                    <a:pt x="9247" y="14587"/>
                    <a:pt x="9490" y="14778"/>
                    <a:pt x="9690" y="15005"/>
                  </a:cubicBezTo>
                  <a:cubicBezTo>
                    <a:pt x="9893" y="15231"/>
                    <a:pt x="10055" y="15492"/>
                    <a:pt x="10154" y="15777"/>
                  </a:cubicBezTo>
                  <a:cubicBezTo>
                    <a:pt x="10252" y="16061"/>
                    <a:pt x="10284" y="16365"/>
                    <a:pt x="10249" y="16669"/>
                  </a:cubicBezTo>
                  <a:lnTo>
                    <a:pt x="10239" y="16783"/>
                  </a:lnTo>
                  <a:lnTo>
                    <a:pt x="10233" y="16839"/>
                  </a:lnTo>
                  <a:lnTo>
                    <a:pt x="10223" y="16895"/>
                  </a:lnTo>
                  <a:lnTo>
                    <a:pt x="10178" y="17119"/>
                  </a:lnTo>
                  <a:cubicBezTo>
                    <a:pt x="10163" y="17193"/>
                    <a:pt x="10134" y="17265"/>
                    <a:pt x="10113" y="17337"/>
                  </a:cubicBezTo>
                  <a:lnTo>
                    <a:pt x="10079" y="17446"/>
                  </a:lnTo>
                  <a:lnTo>
                    <a:pt x="10033" y="17552"/>
                  </a:lnTo>
                  <a:cubicBezTo>
                    <a:pt x="9922" y="17837"/>
                    <a:pt x="9753" y="18095"/>
                    <a:pt x="9567" y="18338"/>
                  </a:cubicBezTo>
                  <a:cubicBezTo>
                    <a:pt x="9382" y="18583"/>
                    <a:pt x="9158" y="18796"/>
                    <a:pt x="8925" y="18998"/>
                  </a:cubicBezTo>
                  <a:cubicBezTo>
                    <a:pt x="8692" y="19200"/>
                    <a:pt x="8436" y="19374"/>
                    <a:pt x="8176" y="19543"/>
                  </a:cubicBezTo>
                  <a:cubicBezTo>
                    <a:pt x="7911" y="19703"/>
                    <a:pt x="7640" y="19855"/>
                    <a:pt x="7360" y="19989"/>
                  </a:cubicBezTo>
                  <a:cubicBezTo>
                    <a:pt x="6800" y="20258"/>
                    <a:pt x="6218" y="20482"/>
                    <a:pt x="5625" y="20669"/>
                  </a:cubicBezTo>
                  <a:cubicBezTo>
                    <a:pt x="5031" y="20855"/>
                    <a:pt x="4425" y="21011"/>
                    <a:pt x="3812" y="21120"/>
                  </a:cubicBezTo>
                  <a:lnTo>
                    <a:pt x="3813" y="21120"/>
                  </a:lnTo>
                  <a:lnTo>
                    <a:pt x="3815" y="21137"/>
                  </a:lnTo>
                  <a:cubicBezTo>
                    <a:pt x="4433" y="21042"/>
                    <a:pt x="5042" y="20900"/>
                    <a:pt x="5642" y="20727"/>
                  </a:cubicBezTo>
                  <a:cubicBezTo>
                    <a:pt x="6242" y="20552"/>
                    <a:pt x="6833" y="20341"/>
                    <a:pt x="7401" y="20075"/>
                  </a:cubicBezTo>
                  <a:cubicBezTo>
                    <a:pt x="7686" y="19943"/>
                    <a:pt x="7962" y="19794"/>
                    <a:pt x="8233" y="19634"/>
                  </a:cubicBezTo>
                  <a:cubicBezTo>
                    <a:pt x="8499" y="19468"/>
                    <a:pt x="8761" y="19293"/>
                    <a:pt x="9003" y="19091"/>
                  </a:cubicBezTo>
                  <a:cubicBezTo>
                    <a:pt x="9243" y="18887"/>
                    <a:pt x="9477" y="18671"/>
                    <a:pt x="9672" y="18420"/>
                  </a:cubicBezTo>
                  <a:cubicBezTo>
                    <a:pt x="9868" y="18172"/>
                    <a:pt x="10043" y="17902"/>
                    <a:pt x="10163" y="17606"/>
                  </a:cubicBezTo>
                  <a:lnTo>
                    <a:pt x="10211" y="17496"/>
                  </a:lnTo>
                  <a:lnTo>
                    <a:pt x="10247" y="17382"/>
                  </a:lnTo>
                  <a:cubicBezTo>
                    <a:pt x="10270" y="17306"/>
                    <a:pt x="10299" y="17231"/>
                    <a:pt x="10317" y="17153"/>
                  </a:cubicBezTo>
                  <a:lnTo>
                    <a:pt x="10364" y="16919"/>
                  </a:lnTo>
                  <a:lnTo>
                    <a:pt x="10377" y="16860"/>
                  </a:lnTo>
                  <a:lnTo>
                    <a:pt x="10382" y="16800"/>
                  </a:lnTo>
                  <a:lnTo>
                    <a:pt x="10393" y="16681"/>
                  </a:lnTo>
                  <a:cubicBezTo>
                    <a:pt x="10432" y="16364"/>
                    <a:pt x="10400" y="16033"/>
                    <a:pt x="10296" y="15728"/>
                  </a:cubicBezTo>
                  <a:cubicBezTo>
                    <a:pt x="10192" y="15422"/>
                    <a:pt x="10020" y="15141"/>
                    <a:pt x="9807" y="14902"/>
                  </a:cubicBezTo>
                  <a:cubicBezTo>
                    <a:pt x="9596" y="14661"/>
                    <a:pt x="9344" y="14461"/>
                    <a:pt x="9080" y="14286"/>
                  </a:cubicBezTo>
                  <a:cubicBezTo>
                    <a:pt x="8545" y="13939"/>
                    <a:pt x="7950" y="13706"/>
                    <a:pt x="7342" y="13544"/>
                  </a:cubicBezTo>
                  <a:cubicBezTo>
                    <a:pt x="7292" y="13531"/>
                    <a:pt x="7242" y="13518"/>
                    <a:pt x="7192" y="13506"/>
                  </a:cubicBezTo>
                  <a:lnTo>
                    <a:pt x="7192" y="13506"/>
                  </a:lnTo>
                  <a:cubicBezTo>
                    <a:pt x="7367" y="13292"/>
                    <a:pt x="7531" y="13068"/>
                    <a:pt x="7679" y="12833"/>
                  </a:cubicBezTo>
                  <a:cubicBezTo>
                    <a:pt x="7846" y="12567"/>
                    <a:pt x="7995" y="12289"/>
                    <a:pt x="8114" y="11997"/>
                  </a:cubicBezTo>
                  <a:cubicBezTo>
                    <a:pt x="8233" y="11706"/>
                    <a:pt x="8323" y="11402"/>
                    <a:pt x="8375" y="11090"/>
                  </a:cubicBezTo>
                  <a:cubicBezTo>
                    <a:pt x="8422" y="10778"/>
                    <a:pt x="8438" y="10457"/>
                    <a:pt x="8383" y="10141"/>
                  </a:cubicBezTo>
                  <a:cubicBezTo>
                    <a:pt x="8359" y="9983"/>
                    <a:pt x="8313" y="9830"/>
                    <a:pt x="8260" y="9680"/>
                  </a:cubicBezTo>
                  <a:cubicBezTo>
                    <a:pt x="8203" y="9530"/>
                    <a:pt x="8130" y="9387"/>
                    <a:pt x="8049" y="9250"/>
                  </a:cubicBezTo>
                  <a:cubicBezTo>
                    <a:pt x="7712" y="8704"/>
                    <a:pt x="7193" y="8298"/>
                    <a:pt x="6638" y="8003"/>
                  </a:cubicBezTo>
                  <a:cubicBezTo>
                    <a:pt x="6270" y="7809"/>
                    <a:pt x="5881" y="7660"/>
                    <a:pt x="5483" y="7546"/>
                  </a:cubicBezTo>
                  <a:lnTo>
                    <a:pt x="5483" y="7546"/>
                  </a:lnTo>
                  <a:cubicBezTo>
                    <a:pt x="5665" y="7270"/>
                    <a:pt x="5827" y="6980"/>
                    <a:pt x="5968" y="6680"/>
                  </a:cubicBezTo>
                  <a:cubicBezTo>
                    <a:pt x="6235" y="6108"/>
                    <a:pt x="6420" y="5496"/>
                    <a:pt x="6505" y="4870"/>
                  </a:cubicBezTo>
                  <a:cubicBezTo>
                    <a:pt x="6592" y="4246"/>
                    <a:pt x="6578" y="3595"/>
                    <a:pt x="6389" y="2984"/>
                  </a:cubicBezTo>
                  <a:cubicBezTo>
                    <a:pt x="6211" y="2370"/>
                    <a:pt x="5826" y="1828"/>
                    <a:pt x="5346" y="1418"/>
                  </a:cubicBezTo>
                  <a:cubicBezTo>
                    <a:pt x="5106" y="1211"/>
                    <a:pt x="4839" y="1041"/>
                    <a:pt x="4564" y="887"/>
                  </a:cubicBezTo>
                  <a:cubicBezTo>
                    <a:pt x="4285" y="740"/>
                    <a:pt x="3997" y="615"/>
                    <a:pt x="3701" y="510"/>
                  </a:cubicBezTo>
                  <a:cubicBezTo>
                    <a:pt x="3107" y="302"/>
                    <a:pt x="2491" y="173"/>
                    <a:pt x="1871" y="93"/>
                  </a:cubicBezTo>
                  <a:cubicBezTo>
                    <a:pt x="1389" y="35"/>
                    <a:pt x="904" y="1"/>
                    <a:pt x="4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0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6" name="Google Shape;8026;p50"/>
          <p:cNvSpPr txBox="1">
            <a:spLocks noGrp="1"/>
          </p:cNvSpPr>
          <p:nvPr>
            <p:ph type="title"/>
          </p:nvPr>
        </p:nvSpPr>
        <p:spPr>
          <a:xfrm>
            <a:off x="691838" y="1803231"/>
            <a:ext cx="7244406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latin typeface="+mj-lt"/>
              </a:rPr>
              <a:t>VOCABULARY</a:t>
            </a:r>
            <a:endParaRPr sz="7200" b="1" dirty="0">
              <a:latin typeface="+mj-lt"/>
            </a:endParaRPr>
          </a:p>
        </p:txBody>
      </p:sp>
      <p:grpSp>
        <p:nvGrpSpPr>
          <p:cNvPr id="8038" name="Google Shape;8038;p50"/>
          <p:cNvGrpSpPr/>
          <p:nvPr/>
        </p:nvGrpSpPr>
        <p:grpSpPr>
          <a:xfrm rot="1246115">
            <a:off x="8019341" y="2208217"/>
            <a:ext cx="1203829" cy="3018497"/>
            <a:chOff x="1911200" y="3078025"/>
            <a:chExt cx="577475" cy="1447900"/>
          </a:xfrm>
        </p:grpSpPr>
        <p:sp>
          <p:nvSpPr>
            <p:cNvPr id="8039" name="Google Shape;8039;p50"/>
            <p:cNvSpPr/>
            <p:nvPr/>
          </p:nvSpPr>
          <p:spPr>
            <a:xfrm>
              <a:off x="1990400" y="3078025"/>
              <a:ext cx="182425" cy="237375"/>
            </a:xfrm>
            <a:custGeom>
              <a:avLst/>
              <a:gdLst/>
              <a:ahLst/>
              <a:cxnLst/>
              <a:rect l="l" t="t" r="r" b="b"/>
              <a:pathLst>
                <a:path w="7297" h="9495" extrusionOk="0">
                  <a:moveTo>
                    <a:pt x="3791" y="0"/>
                  </a:moveTo>
                  <a:cubicBezTo>
                    <a:pt x="3671" y="0"/>
                    <a:pt x="3551" y="7"/>
                    <a:pt x="3429" y="19"/>
                  </a:cubicBezTo>
                  <a:cubicBezTo>
                    <a:pt x="1406" y="229"/>
                    <a:pt x="0" y="2133"/>
                    <a:pt x="396" y="4128"/>
                  </a:cubicBezTo>
                  <a:lnTo>
                    <a:pt x="1461" y="9495"/>
                  </a:lnTo>
                  <a:lnTo>
                    <a:pt x="4375" y="9151"/>
                  </a:lnTo>
                  <a:lnTo>
                    <a:pt x="7296" y="8891"/>
                  </a:lnTo>
                  <a:lnTo>
                    <a:pt x="7240" y="3419"/>
                  </a:lnTo>
                  <a:cubicBezTo>
                    <a:pt x="7220" y="1508"/>
                    <a:pt x="5659" y="0"/>
                    <a:pt x="37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0" name="Google Shape;8040;p50"/>
            <p:cNvSpPr/>
            <p:nvPr/>
          </p:nvSpPr>
          <p:spPr>
            <a:xfrm>
              <a:off x="1911200" y="3696250"/>
              <a:ext cx="577475" cy="829675"/>
            </a:xfrm>
            <a:custGeom>
              <a:avLst/>
              <a:gdLst/>
              <a:ahLst/>
              <a:cxnLst/>
              <a:rect l="l" t="t" r="r" b="b"/>
              <a:pathLst>
                <a:path w="23099" h="33187" extrusionOk="0">
                  <a:moveTo>
                    <a:pt x="10130" y="1"/>
                  </a:moveTo>
                  <a:cubicBezTo>
                    <a:pt x="7887" y="1"/>
                    <a:pt x="5660" y="803"/>
                    <a:pt x="3910" y="2360"/>
                  </a:cubicBezTo>
                  <a:cubicBezTo>
                    <a:pt x="3163" y="3026"/>
                    <a:pt x="2495" y="3827"/>
                    <a:pt x="2044" y="4782"/>
                  </a:cubicBezTo>
                  <a:cubicBezTo>
                    <a:pt x="560" y="7921"/>
                    <a:pt x="2877" y="11624"/>
                    <a:pt x="3110" y="13863"/>
                  </a:cubicBezTo>
                  <a:cubicBezTo>
                    <a:pt x="3342" y="16103"/>
                    <a:pt x="1" y="18712"/>
                    <a:pt x="799" y="26425"/>
                  </a:cubicBezTo>
                  <a:cubicBezTo>
                    <a:pt x="1149" y="29807"/>
                    <a:pt x="3766" y="31546"/>
                    <a:pt x="6448" y="32438"/>
                  </a:cubicBezTo>
                  <a:cubicBezTo>
                    <a:pt x="7953" y="32939"/>
                    <a:pt x="9514" y="33186"/>
                    <a:pt x="11070" y="33186"/>
                  </a:cubicBezTo>
                  <a:cubicBezTo>
                    <a:pt x="13637" y="33186"/>
                    <a:pt x="16190" y="32513"/>
                    <a:pt x="18450" y="31195"/>
                  </a:cubicBezTo>
                  <a:cubicBezTo>
                    <a:pt x="20893" y="29772"/>
                    <a:pt x="23099" y="27534"/>
                    <a:pt x="22748" y="24153"/>
                  </a:cubicBezTo>
                  <a:cubicBezTo>
                    <a:pt x="21950" y="16439"/>
                    <a:pt x="18146" y="14570"/>
                    <a:pt x="17914" y="12330"/>
                  </a:cubicBezTo>
                  <a:cubicBezTo>
                    <a:pt x="17682" y="10091"/>
                    <a:pt x="19192" y="5993"/>
                    <a:pt x="17096" y="3223"/>
                  </a:cubicBezTo>
                  <a:cubicBezTo>
                    <a:pt x="16459" y="2381"/>
                    <a:pt x="15642" y="1733"/>
                    <a:pt x="14774" y="1236"/>
                  </a:cubicBezTo>
                  <a:cubicBezTo>
                    <a:pt x="13329" y="407"/>
                    <a:pt x="11725" y="1"/>
                    <a:pt x="10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1" name="Google Shape;8041;p50"/>
            <p:cNvSpPr/>
            <p:nvPr/>
          </p:nvSpPr>
          <p:spPr>
            <a:xfrm>
              <a:off x="2102300" y="4105225"/>
              <a:ext cx="160175" cy="145950"/>
            </a:xfrm>
            <a:custGeom>
              <a:avLst/>
              <a:gdLst/>
              <a:ahLst/>
              <a:cxnLst/>
              <a:rect l="l" t="t" r="r" b="b"/>
              <a:pathLst>
                <a:path w="6407" h="5838" extrusionOk="0">
                  <a:moveTo>
                    <a:pt x="3203" y="1"/>
                  </a:moveTo>
                  <a:cubicBezTo>
                    <a:pt x="2456" y="1"/>
                    <a:pt x="1710" y="286"/>
                    <a:pt x="1140" y="855"/>
                  </a:cubicBezTo>
                  <a:cubicBezTo>
                    <a:pt x="1" y="1995"/>
                    <a:pt x="1" y="3843"/>
                    <a:pt x="1140" y="4983"/>
                  </a:cubicBezTo>
                  <a:cubicBezTo>
                    <a:pt x="1710" y="5553"/>
                    <a:pt x="2456" y="5838"/>
                    <a:pt x="3203" y="5838"/>
                  </a:cubicBezTo>
                  <a:cubicBezTo>
                    <a:pt x="3950" y="5838"/>
                    <a:pt x="4697" y="5553"/>
                    <a:pt x="5267" y="4983"/>
                  </a:cubicBezTo>
                  <a:cubicBezTo>
                    <a:pt x="6406" y="3843"/>
                    <a:pt x="6406" y="1995"/>
                    <a:pt x="5267" y="855"/>
                  </a:cubicBezTo>
                  <a:cubicBezTo>
                    <a:pt x="4697" y="286"/>
                    <a:pt x="3950" y="1"/>
                    <a:pt x="3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2" name="Google Shape;8042;p50"/>
            <p:cNvSpPr/>
            <p:nvPr/>
          </p:nvSpPr>
          <p:spPr>
            <a:xfrm>
              <a:off x="2095250" y="4090950"/>
              <a:ext cx="173175" cy="173975"/>
            </a:xfrm>
            <a:custGeom>
              <a:avLst/>
              <a:gdLst/>
              <a:ahLst/>
              <a:cxnLst/>
              <a:rect l="l" t="t" r="r" b="b"/>
              <a:pathLst>
                <a:path w="6927" h="6959" extrusionOk="0">
                  <a:moveTo>
                    <a:pt x="3492" y="171"/>
                  </a:moveTo>
                  <a:cubicBezTo>
                    <a:pt x="4245" y="171"/>
                    <a:pt x="4995" y="424"/>
                    <a:pt x="5598" y="890"/>
                  </a:cubicBezTo>
                  <a:cubicBezTo>
                    <a:pt x="5945" y="1158"/>
                    <a:pt x="6240" y="1497"/>
                    <a:pt x="6460" y="1882"/>
                  </a:cubicBezTo>
                  <a:cubicBezTo>
                    <a:pt x="6679" y="2266"/>
                    <a:pt x="6815" y="2699"/>
                    <a:pt x="6864" y="3140"/>
                  </a:cubicBezTo>
                  <a:lnTo>
                    <a:pt x="6864" y="3141"/>
                  </a:lnTo>
                  <a:cubicBezTo>
                    <a:pt x="6908" y="3584"/>
                    <a:pt x="6864" y="4035"/>
                    <a:pt x="6727" y="4457"/>
                  </a:cubicBezTo>
                  <a:cubicBezTo>
                    <a:pt x="6591" y="4878"/>
                    <a:pt x="6371" y="5270"/>
                    <a:pt x="6087" y="5604"/>
                  </a:cubicBezTo>
                  <a:cubicBezTo>
                    <a:pt x="5516" y="6271"/>
                    <a:pt x="4698" y="6712"/>
                    <a:pt x="3829" y="6808"/>
                  </a:cubicBezTo>
                  <a:cubicBezTo>
                    <a:pt x="3698" y="6824"/>
                    <a:pt x="3566" y="6832"/>
                    <a:pt x="3433" y="6832"/>
                  </a:cubicBezTo>
                  <a:cubicBezTo>
                    <a:pt x="2690" y="6832"/>
                    <a:pt x="1941" y="6586"/>
                    <a:pt x="1356" y="6111"/>
                  </a:cubicBezTo>
                  <a:cubicBezTo>
                    <a:pt x="660" y="5561"/>
                    <a:pt x="216" y="4713"/>
                    <a:pt x="144" y="3836"/>
                  </a:cubicBezTo>
                  <a:cubicBezTo>
                    <a:pt x="106" y="3397"/>
                    <a:pt x="157" y="2955"/>
                    <a:pt x="286" y="2537"/>
                  </a:cubicBezTo>
                  <a:cubicBezTo>
                    <a:pt x="415" y="2120"/>
                    <a:pt x="627" y="1730"/>
                    <a:pt x="903" y="1393"/>
                  </a:cubicBezTo>
                  <a:cubicBezTo>
                    <a:pt x="1457" y="718"/>
                    <a:pt x="2279" y="282"/>
                    <a:pt x="3143" y="189"/>
                  </a:cubicBezTo>
                  <a:cubicBezTo>
                    <a:pt x="3259" y="177"/>
                    <a:pt x="3376" y="171"/>
                    <a:pt x="3492" y="171"/>
                  </a:cubicBezTo>
                  <a:close/>
                  <a:moveTo>
                    <a:pt x="3481" y="0"/>
                  </a:moveTo>
                  <a:cubicBezTo>
                    <a:pt x="3362" y="0"/>
                    <a:pt x="3244" y="6"/>
                    <a:pt x="3126" y="18"/>
                  </a:cubicBezTo>
                  <a:cubicBezTo>
                    <a:pt x="2672" y="65"/>
                    <a:pt x="2224" y="198"/>
                    <a:pt x="1823" y="420"/>
                  </a:cubicBezTo>
                  <a:cubicBezTo>
                    <a:pt x="1423" y="639"/>
                    <a:pt x="1067" y="938"/>
                    <a:pt x="781" y="1294"/>
                  </a:cubicBezTo>
                  <a:cubicBezTo>
                    <a:pt x="496" y="1649"/>
                    <a:pt x="284" y="2062"/>
                    <a:pt x="159" y="2499"/>
                  </a:cubicBezTo>
                  <a:cubicBezTo>
                    <a:pt x="32" y="2936"/>
                    <a:pt x="0" y="3397"/>
                    <a:pt x="53" y="3845"/>
                  </a:cubicBezTo>
                  <a:cubicBezTo>
                    <a:pt x="106" y="4294"/>
                    <a:pt x="251" y="4729"/>
                    <a:pt x="465" y="5124"/>
                  </a:cubicBezTo>
                  <a:cubicBezTo>
                    <a:pt x="681" y="5518"/>
                    <a:pt x="975" y="5867"/>
                    <a:pt x="1320" y="6155"/>
                  </a:cubicBezTo>
                  <a:lnTo>
                    <a:pt x="1590" y="6356"/>
                  </a:lnTo>
                  <a:lnTo>
                    <a:pt x="1880" y="6530"/>
                  </a:lnTo>
                  <a:cubicBezTo>
                    <a:pt x="1980" y="6580"/>
                    <a:pt x="2080" y="6633"/>
                    <a:pt x="2183" y="6679"/>
                  </a:cubicBezTo>
                  <a:cubicBezTo>
                    <a:pt x="2288" y="6718"/>
                    <a:pt x="2393" y="6762"/>
                    <a:pt x="2500" y="6797"/>
                  </a:cubicBezTo>
                  <a:cubicBezTo>
                    <a:pt x="2835" y="6904"/>
                    <a:pt x="3187" y="6959"/>
                    <a:pt x="3540" y="6959"/>
                  </a:cubicBezTo>
                  <a:cubicBezTo>
                    <a:pt x="3641" y="6959"/>
                    <a:pt x="3742" y="6954"/>
                    <a:pt x="3843" y="6945"/>
                  </a:cubicBezTo>
                  <a:cubicBezTo>
                    <a:pt x="4294" y="6899"/>
                    <a:pt x="4741" y="6770"/>
                    <a:pt x="5140" y="6549"/>
                  </a:cubicBezTo>
                  <a:cubicBezTo>
                    <a:pt x="5540" y="6332"/>
                    <a:pt x="5891" y="6028"/>
                    <a:pt x="6168" y="5670"/>
                  </a:cubicBezTo>
                  <a:cubicBezTo>
                    <a:pt x="6445" y="5312"/>
                    <a:pt x="6651" y="4901"/>
                    <a:pt x="6769" y="4469"/>
                  </a:cubicBezTo>
                  <a:cubicBezTo>
                    <a:pt x="6888" y="4036"/>
                    <a:pt x="6927" y="3584"/>
                    <a:pt x="6880" y="3139"/>
                  </a:cubicBezTo>
                  <a:cubicBezTo>
                    <a:pt x="6835" y="2694"/>
                    <a:pt x="6705" y="2258"/>
                    <a:pt x="6501" y="1859"/>
                  </a:cubicBezTo>
                  <a:cubicBezTo>
                    <a:pt x="6295" y="1459"/>
                    <a:pt x="6010" y="1099"/>
                    <a:pt x="5666" y="805"/>
                  </a:cubicBezTo>
                  <a:cubicBezTo>
                    <a:pt x="5323" y="509"/>
                    <a:pt x="4915" y="287"/>
                    <a:pt x="4480" y="151"/>
                  </a:cubicBezTo>
                  <a:cubicBezTo>
                    <a:pt x="4158" y="48"/>
                    <a:pt x="3819" y="0"/>
                    <a:pt x="34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3" name="Google Shape;8043;p50"/>
            <p:cNvSpPr/>
            <p:nvPr/>
          </p:nvSpPr>
          <p:spPr>
            <a:xfrm>
              <a:off x="2046875" y="3301300"/>
              <a:ext cx="166925" cy="740325"/>
            </a:xfrm>
            <a:custGeom>
              <a:avLst/>
              <a:gdLst/>
              <a:ahLst/>
              <a:cxnLst/>
              <a:rect l="l" t="t" r="r" b="b"/>
              <a:pathLst>
                <a:path w="6677" h="29613" extrusionOk="0">
                  <a:moveTo>
                    <a:pt x="4231" y="0"/>
                  </a:moveTo>
                  <a:lnTo>
                    <a:pt x="2116" y="220"/>
                  </a:lnTo>
                  <a:lnTo>
                    <a:pt x="0" y="438"/>
                  </a:lnTo>
                  <a:lnTo>
                    <a:pt x="3608" y="29613"/>
                  </a:lnTo>
                  <a:lnTo>
                    <a:pt x="5142" y="29455"/>
                  </a:lnTo>
                  <a:lnTo>
                    <a:pt x="6676" y="29296"/>
                  </a:lnTo>
                  <a:lnTo>
                    <a:pt x="42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4" name="Google Shape;8044;p50"/>
            <p:cNvSpPr/>
            <p:nvPr/>
          </p:nvSpPr>
          <p:spPr>
            <a:xfrm>
              <a:off x="1964825" y="3125625"/>
              <a:ext cx="40350" cy="37200"/>
            </a:xfrm>
            <a:custGeom>
              <a:avLst/>
              <a:gdLst/>
              <a:ahLst/>
              <a:cxnLst/>
              <a:rect l="l" t="t" r="r" b="b"/>
              <a:pathLst>
                <a:path w="1614" h="1488" extrusionOk="0">
                  <a:moveTo>
                    <a:pt x="500" y="0"/>
                  </a:moveTo>
                  <a:lnTo>
                    <a:pt x="0" y="52"/>
                  </a:lnTo>
                  <a:lnTo>
                    <a:pt x="75" y="770"/>
                  </a:lnTo>
                  <a:lnTo>
                    <a:pt x="149" y="1488"/>
                  </a:lnTo>
                  <a:lnTo>
                    <a:pt x="648" y="1436"/>
                  </a:lnTo>
                  <a:lnTo>
                    <a:pt x="753" y="840"/>
                  </a:lnTo>
                  <a:lnTo>
                    <a:pt x="1614" y="752"/>
                  </a:lnTo>
                  <a:lnTo>
                    <a:pt x="1599" y="613"/>
                  </a:lnTo>
                  <a:lnTo>
                    <a:pt x="1584" y="474"/>
                  </a:lnTo>
                  <a:lnTo>
                    <a:pt x="724" y="563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5" name="Google Shape;8045;p50"/>
            <p:cNvSpPr/>
            <p:nvPr/>
          </p:nvSpPr>
          <p:spPr>
            <a:xfrm>
              <a:off x="1969950" y="3175150"/>
              <a:ext cx="40325" cy="37200"/>
            </a:xfrm>
            <a:custGeom>
              <a:avLst/>
              <a:gdLst/>
              <a:ahLst/>
              <a:cxnLst/>
              <a:rect l="l" t="t" r="r" b="b"/>
              <a:pathLst>
                <a:path w="1613" h="1488" extrusionOk="0">
                  <a:moveTo>
                    <a:pt x="500" y="0"/>
                  </a:moveTo>
                  <a:lnTo>
                    <a:pt x="0" y="52"/>
                  </a:lnTo>
                  <a:lnTo>
                    <a:pt x="76" y="769"/>
                  </a:lnTo>
                  <a:lnTo>
                    <a:pt x="149" y="1488"/>
                  </a:lnTo>
                  <a:lnTo>
                    <a:pt x="648" y="1436"/>
                  </a:lnTo>
                  <a:lnTo>
                    <a:pt x="753" y="840"/>
                  </a:lnTo>
                  <a:lnTo>
                    <a:pt x="1613" y="751"/>
                  </a:lnTo>
                  <a:lnTo>
                    <a:pt x="1599" y="612"/>
                  </a:lnTo>
                  <a:lnTo>
                    <a:pt x="1584" y="473"/>
                  </a:lnTo>
                  <a:lnTo>
                    <a:pt x="724" y="562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6" name="Google Shape;8046;p50"/>
            <p:cNvSpPr/>
            <p:nvPr/>
          </p:nvSpPr>
          <p:spPr>
            <a:xfrm>
              <a:off x="1975075" y="3224650"/>
              <a:ext cx="40350" cy="37200"/>
            </a:xfrm>
            <a:custGeom>
              <a:avLst/>
              <a:gdLst/>
              <a:ahLst/>
              <a:cxnLst/>
              <a:rect l="l" t="t" r="r" b="b"/>
              <a:pathLst>
                <a:path w="1614" h="1488" extrusionOk="0">
                  <a:moveTo>
                    <a:pt x="500" y="0"/>
                  </a:moveTo>
                  <a:lnTo>
                    <a:pt x="1" y="52"/>
                  </a:lnTo>
                  <a:lnTo>
                    <a:pt x="75" y="770"/>
                  </a:lnTo>
                  <a:lnTo>
                    <a:pt x="150" y="1488"/>
                  </a:lnTo>
                  <a:lnTo>
                    <a:pt x="649" y="1436"/>
                  </a:lnTo>
                  <a:lnTo>
                    <a:pt x="753" y="840"/>
                  </a:lnTo>
                  <a:lnTo>
                    <a:pt x="1613" y="752"/>
                  </a:lnTo>
                  <a:lnTo>
                    <a:pt x="1599" y="613"/>
                  </a:lnTo>
                  <a:lnTo>
                    <a:pt x="1584" y="474"/>
                  </a:lnTo>
                  <a:lnTo>
                    <a:pt x="725" y="563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7" name="Google Shape;8047;p50"/>
            <p:cNvSpPr/>
            <p:nvPr/>
          </p:nvSpPr>
          <p:spPr>
            <a:xfrm>
              <a:off x="2168625" y="3202125"/>
              <a:ext cx="40350" cy="37200"/>
            </a:xfrm>
            <a:custGeom>
              <a:avLst/>
              <a:gdLst/>
              <a:ahLst/>
              <a:cxnLst/>
              <a:rect l="l" t="t" r="r" b="b"/>
              <a:pathLst>
                <a:path w="1614" h="1488" extrusionOk="0">
                  <a:moveTo>
                    <a:pt x="1465" y="1"/>
                  </a:moveTo>
                  <a:lnTo>
                    <a:pt x="965" y="51"/>
                  </a:lnTo>
                  <a:lnTo>
                    <a:pt x="862" y="648"/>
                  </a:lnTo>
                  <a:lnTo>
                    <a:pt x="1" y="737"/>
                  </a:lnTo>
                  <a:lnTo>
                    <a:pt x="15" y="876"/>
                  </a:lnTo>
                  <a:lnTo>
                    <a:pt x="29" y="1015"/>
                  </a:lnTo>
                  <a:lnTo>
                    <a:pt x="890" y="925"/>
                  </a:lnTo>
                  <a:lnTo>
                    <a:pt x="1114" y="1487"/>
                  </a:lnTo>
                  <a:lnTo>
                    <a:pt x="1613" y="1436"/>
                  </a:lnTo>
                  <a:lnTo>
                    <a:pt x="1539" y="718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8" name="Google Shape;8048;p50"/>
            <p:cNvSpPr/>
            <p:nvPr/>
          </p:nvSpPr>
          <p:spPr>
            <a:xfrm>
              <a:off x="2163500" y="3152600"/>
              <a:ext cx="40325" cy="37225"/>
            </a:xfrm>
            <a:custGeom>
              <a:avLst/>
              <a:gdLst/>
              <a:ahLst/>
              <a:cxnLst/>
              <a:rect l="l" t="t" r="r" b="b"/>
              <a:pathLst>
                <a:path w="1613" h="1489" extrusionOk="0">
                  <a:moveTo>
                    <a:pt x="1465" y="1"/>
                  </a:moveTo>
                  <a:lnTo>
                    <a:pt x="966" y="52"/>
                  </a:lnTo>
                  <a:lnTo>
                    <a:pt x="861" y="648"/>
                  </a:lnTo>
                  <a:lnTo>
                    <a:pt x="0" y="738"/>
                  </a:lnTo>
                  <a:lnTo>
                    <a:pt x="15" y="877"/>
                  </a:lnTo>
                  <a:lnTo>
                    <a:pt x="29" y="1016"/>
                  </a:lnTo>
                  <a:lnTo>
                    <a:pt x="890" y="926"/>
                  </a:lnTo>
                  <a:lnTo>
                    <a:pt x="1114" y="1488"/>
                  </a:lnTo>
                  <a:lnTo>
                    <a:pt x="1613" y="1436"/>
                  </a:lnTo>
                  <a:lnTo>
                    <a:pt x="1539" y="719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9" name="Google Shape;8049;p50"/>
            <p:cNvSpPr/>
            <p:nvPr/>
          </p:nvSpPr>
          <p:spPr>
            <a:xfrm>
              <a:off x="2158375" y="3103100"/>
              <a:ext cx="40350" cy="37200"/>
            </a:xfrm>
            <a:custGeom>
              <a:avLst/>
              <a:gdLst/>
              <a:ahLst/>
              <a:cxnLst/>
              <a:rect l="l" t="t" r="r" b="b"/>
              <a:pathLst>
                <a:path w="1614" h="1488" extrusionOk="0">
                  <a:moveTo>
                    <a:pt x="1465" y="1"/>
                  </a:moveTo>
                  <a:lnTo>
                    <a:pt x="966" y="52"/>
                  </a:lnTo>
                  <a:lnTo>
                    <a:pt x="861" y="647"/>
                  </a:lnTo>
                  <a:lnTo>
                    <a:pt x="0" y="737"/>
                  </a:lnTo>
                  <a:lnTo>
                    <a:pt x="15" y="876"/>
                  </a:lnTo>
                  <a:lnTo>
                    <a:pt x="30" y="1015"/>
                  </a:lnTo>
                  <a:lnTo>
                    <a:pt x="890" y="925"/>
                  </a:lnTo>
                  <a:lnTo>
                    <a:pt x="1114" y="1487"/>
                  </a:lnTo>
                  <a:lnTo>
                    <a:pt x="1614" y="1436"/>
                  </a:lnTo>
                  <a:lnTo>
                    <a:pt x="1539" y="718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0" name="Google Shape;8050;p50"/>
            <p:cNvSpPr/>
            <p:nvPr/>
          </p:nvSpPr>
          <p:spPr>
            <a:xfrm>
              <a:off x="2127000" y="4310575"/>
              <a:ext cx="161725" cy="48825"/>
            </a:xfrm>
            <a:custGeom>
              <a:avLst/>
              <a:gdLst/>
              <a:ahLst/>
              <a:cxnLst/>
              <a:rect l="l" t="t" r="r" b="b"/>
              <a:pathLst>
                <a:path w="6469" h="1953" extrusionOk="0">
                  <a:moveTo>
                    <a:pt x="5653" y="0"/>
                  </a:moveTo>
                  <a:lnTo>
                    <a:pt x="3095" y="265"/>
                  </a:lnTo>
                  <a:lnTo>
                    <a:pt x="536" y="530"/>
                  </a:lnTo>
                  <a:lnTo>
                    <a:pt x="0" y="1952"/>
                  </a:lnTo>
                  <a:lnTo>
                    <a:pt x="3235" y="1617"/>
                  </a:lnTo>
                  <a:lnTo>
                    <a:pt x="6469" y="1283"/>
                  </a:lnTo>
                  <a:lnTo>
                    <a:pt x="56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1" name="Google Shape;8051;p50"/>
            <p:cNvSpPr/>
            <p:nvPr/>
          </p:nvSpPr>
          <p:spPr>
            <a:xfrm>
              <a:off x="2092050" y="3307525"/>
              <a:ext cx="105025" cy="1010475"/>
            </a:xfrm>
            <a:custGeom>
              <a:avLst/>
              <a:gdLst/>
              <a:ahLst/>
              <a:cxnLst/>
              <a:rect l="l" t="t" r="r" b="b"/>
              <a:pathLst>
                <a:path w="4201" h="40419" extrusionOk="0">
                  <a:moveTo>
                    <a:pt x="17" y="0"/>
                  </a:moveTo>
                  <a:lnTo>
                    <a:pt x="0" y="3"/>
                  </a:lnTo>
                  <a:cubicBezTo>
                    <a:pt x="144" y="1689"/>
                    <a:pt x="304" y="3375"/>
                    <a:pt x="468" y="5061"/>
                  </a:cubicBezTo>
                  <a:lnTo>
                    <a:pt x="720" y="7587"/>
                  </a:lnTo>
                  <a:cubicBezTo>
                    <a:pt x="802" y="8429"/>
                    <a:pt x="897" y="9271"/>
                    <a:pt x="986" y="10113"/>
                  </a:cubicBezTo>
                  <a:lnTo>
                    <a:pt x="1269" y="12636"/>
                  </a:lnTo>
                  <a:lnTo>
                    <a:pt x="1413" y="13899"/>
                  </a:lnTo>
                  <a:lnTo>
                    <a:pt x="1548" y="15160"/>
                  </a:lnTo>
                  <a:cubicBezTo>
                    <a:pt x="1732" y="16844"/>
                    <a:pt x="1894" y="18529"/>
                    <a:pt x="2055" y="20215"/>
                  </a:cubicBezTo>
                  <a:cubicBezTo>
                    <a:pt x="2378" y="23585"/>
                    <a:pt x="2704" y="26956"/>
                    <a:pt x="3060" y="30323"/>
                  </a:cubicBezTo>
                  <a:cubicBezTo>
                    <a:pt x="3411" y="33690"/>
                    <a:pt x="3783" y="37056"/>
                    <a:pt x="4184" y="40419"/>
                  </a:cubicBezTo>
                  <a:lnTo>
                    <a:pt x="4201" y="40417"/>
                  </a:lnTo>
                  <a:cubicBezTo>
                    <a:pt x="3903" y="37043"/>
                    <a:pt x="3578" y="33674"/>
                    <a:pt x="3232" y="30305"/>
                  </a:cubicBezTo>
                  <a:cubicBezTo>
                    <a:pt x="2892" y="26936"/>
                    <a:pt x="2520" y="23570"/>
                    <a:pt x="2146" y="20205"/>
                  </a:cubicBezTo>
                  <a:cubicBezTo>
                    <a:pt x="1958" y="18522"/>
                    <a:pt x="1771" y="16839"/>
                    <a:pt x="1606" y="15155"/>
                  </a:cubicBezTo>
                  <a:lnTo>
                    <a:pt x="1480" y="13891"/>
                  </a:lnTo>
                  <a:lnTo>
                    <a:pt x="1362" y="12627"/>
                  </a:lnTo>
                  <a:lnTo>
                    <a:pt x="1122" y="10098"/>
                  </a:lnTo>
                  <a:cubicBezTo>
                    <a:pt x="1036" y="9257"/>
                    <a:pt x="957" y="8413"/>
                    <a:pt x="865" y="7571"/>
                  </a:cubicBezTo>
                  <a:lnTo>
                    <a:pt x="595" y="5046"/>
                  </a:lnTo>
                  <a:cubicBezTo>
                    <a:pt x="410" y="3364"/>
                    <a:pt x="221" y="1681"/>
                    <a:pt x="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2" name="Google Shape;8052;p50"/>
            <p:cNvSpPr/>
            <p:nvPr/>
          </p:nvSpPr>
          <p:spPr>
            <a:xfrm>
              <a:off x="2077525" y="3309025"/>
              <a:ext cx="105025" cy="1010475"/>
            </a:xfrm>
            <a:custGeom>
              <a:avLst/>
              <a:gdLst/>
              <a:ahLst/>
              <a:cxnLst/>
              <a:rect l="l" t="t" r="r" b="b"/>
              <a:pathLst>
                <a:path w="4201" h="40419" extrusionOk="0">
                  <a:moveTo>
                    <a:pt x="17" y="0"/>
                  </a:moveTo>
                  <a:lnTo>
                    <a:pt x="1" y="2"/>
                  </a:lnTo>
                  <a:cubicBezTo>
                    <a:pt x="144" y="1690"/>
                    <a:pt x="304" y="3375"/>
                    <a:pt x="467" y="5060"/>
                  </a:cubicBezTo>
                  <a:lnTo>
                    <a:pt x="720" y="7586"/>
                  </a:lnTo>
                  <a:cubicBezTo>
                    <a:pt x="803" y="8430"/>
                    <a:pt x="898" y="9271"/>
                    <a:pt x="986" y="10113"/>
                  </a:cubicBezTo>
                  <a:lnTo>
                    <a:pt x="1270" y="12636"/>
                  </a:lnTo>
                  <a:lnTo>
                    <a:pt x="1412" y="13898"/>
                  </a:lnTo>
                  <a:lnTo>
                    <a:pt x="1549" y="15161"/>
                  </a:lnTo>
                  <a:cubicBezTo>
                    <a:pt x="1731" y="16844"/>
                    <a:pt x="1894" y="18529"/>
                    <a:pt x="2056" y="20214"/>
                  </a:cubicBezTo>
                  <a:cubicBezTo>
                    <a:pt x="2378" y="23585"/>
                    <a:pt x="2703" y="26955"/>
                    <a:pt x="3061" y="30323"/>
                  </a:cubicBezTo>
                  <a:cubicBezTo>
                    <a:pt x="3412" y="33690"/>
                    <a:pt x="3784" y="37056"/>
                    <a:pt x="4184" y="40419"/>
                  </a:cubicBezTo>
                  <a:lnTo>
                    <a:pt x="4201" y="40416"/>
                  </a:lnTo>
                  <a:cubicBezTo>
                    <a:pt x="3903" y="37044"/>
                    <a:pt x="3579" y="33673"/>
                    <a:pt x="3232" y="30305"/>
                  </a:cubicBezTo>
                  <a:cubicBezTo>
                    <a:pt x="2892" y="26935"/>
                    <a:pt x="2520" y="23570"/>
                    <a:pt x="2146" y="20204"/>
                  </a:cubicBezTo>
                  <a:cubicBezTo>
                    <a:pt x="1958" y="18522"/>
                    <a:pt x="1772" y="16839"/>
                    <a:pt x="1606" y="15154"/>
                  </a:cubicBezTo>
                  <a:lnTo>
                    <a:pt x="1481" y="13890"/>
                  </a:lnTo>
                  <a:lnTo>
                    <a:pt x="1362" y="12627"/>
                  </a:lnTo>
                  <a:lnTo>
                    <a:pt x="1123" y="10098"/>
                  </a:lnTo>
                  <a:cubicBezTo>
                    <a:pt x="1037" y="9256"/>
                    <a:pt x="957" y="8413"/>
                    <a:pt x="866" y="7572"/>
                  </a:cubicBezTo>
                  <a:lnTo>
                    <a:pt x="595" y="5047"/>
                  </a:lnTo>
                  <a:cubicBezTo>
                    <a:pt x="410" y="3364"/>
                    <a:pt x="221" y="1681"/>
                    <a:pt x="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3" name="Google Shape;8053;p50"/>
            <p:cNvSpPr/>
            <p:nvPr/>
          </p:nvSpPr>
          <p:spPr>
            <a:xfrm>
              <a:off x="2063025" y="3310500"/>
              <a:ext cx="105025" cy="1010500"/>
            </a:xfrm>
            <a:custGeom>
              <a:avLst/>
              <a:gdLst/>
              <a:ahLst/>
              <a:cxnLst/>
              <a:rect l="l" t="t" r="r" b="b"/>
              <a:pathLst>
                <a:path w="4201" h="40420" extrusionOk="0">
                  <a:moveTo>
                    <a:pt x="15" y="1"/>
                  </a:moveTo>
                  <a:lnTo>
                    <a:pt x="0" y="3"/>
                  </a:lnTo>
                  <a:cubicBezTo>
                    <a:pt x="144" y="1690"/>
                    <a:pt x="304" y="3376"/>
                    <a:pt x="467" y="5061"/>
                  </a:cubicBezTo>
                  <a:lnTo>
                    <a:pt x="720" y="7588"/>
                  </a:lnTo>
                  <a:cubicBezTo>
                    <a:pt x="802" y="8430"/>
                    <a:pt x="897" y="9271"/>
                    <a:pt x="986" y="10113"/>
                  </a:cubicBezTo>
                  <a:lnTo>
                    <a:pt x="1269" y="12637"/>
                  </a:lnTo>
                  <a:lnTo>
                    <a:pt x="1412" y="13899"/>
                  </a:lnTo>
                  <a:lnTo>
                    <a:pt x="1548" y="15161"/>
                  </a:lnTo>
                  <a:cubicBezTo>
                    <a:pt x="1731" y="16844"/>
                    <a:pt x="1894" y="18530"/>
                    <a:pt x="2054" y="20215"/>
                  </a:cubicBezTo>
                  <a:cubicBezTo>
                    <a:pt x="2377" y="23585"/>
                    <a:pt x="2703" y="26956"/>
                    <a:pt x="3060" y="30323"/>
                  </a:cubicBezTo>
                  <a:cubicBezTo>
                    <a:pt x="3411" y="33691"/>
                    <a:pt x="3783" y="37056"/>
                    <a:pt x="4184" y="40419"/>
                  </a:cubicBezTo>
                  <a:lnTo>
                    <a:pt x="4200" y="40418"/>
                  </a:lnTo>
                  <a:cubicBezTo>
                    <a:pt x="3903" y="37044"/>
                    <a:pt x="3578" y="33674"/>
                    <a:pt x="3231" y="30305"/>
                  </a:cubicBezTo>
                  <a:cubicBezTo>
                    <a:pt x="2892" y="26937"/>
                    <a:pt x="2520" y="23571"/>
                    <a:pt x="2146" y="20206"/>
                  </a:cubicBezTo>
                  <a:cubicBezTo>
                    <a:pt x="1958" y="18523"/>
                    <a:pt x="1771" y="16840"/>
                    <a:pt x="1606" y="15156"/>
                  </a:cubicBezTo>
                  <a:lnTo>
                    <a:pt x="1480" y="13892"/>
                  </a:lnTo>
                  <a:lnTo>
                    <a:pt x="1362" y="12627"/>
                  </a:lnTo>
                  <a:lnTo>
                    <a:pt x="1122" y="10099"/>
                  </a:lnTo>
                  <a:cubicBezTo>
                    <a:pt x="1036" y="9257"/>
                    <a:pt x="957" y="8415"/>
                    <a:pt x="865" y="7573"/>
                  </a:cubicBezTo>
                  <a:lnTo>
                    <a:pt x="595" y="5048"/>
                  </a:lnTo>
                  <a:cubicBezTo>
                    <a:pt x="409" y="3365"/>
                    <a:pt x="221" y="1683"/>
                    <a:pt x="17" y="2"/>
                  </a:cubicBezTo>
                  <a:lnTo>
                    <a:pt x="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4" name="Google Shape;8054;p50"/>
            <p:cNvSpPr/>
            <p:nvPr/>
          </p:nvSpPr>
          <p:spPr>
            <a:xfrm>
              <a:off x="2135575" y="3303025"/>
              <a:ext cx="105050" cy="1010450"/>
            </a:xfrm>
            <a:custGeom>
              <a:avLst/>
              <a:gdLst/>
              <a:ahLst/>
              <a:cxnLst/>
              <a:rect l="l" t="t" r="r" b="b"/>
              <a:pathLst>
                <a:path w="4202" h="40418" extrusionOk="0">
                  <a:moveTo>
                    <a:pt x="17" y="1"/>
                  </a:moveTo>
                  <a:lnTo>
                    <a:pt x="1" y="2"/>
                  </a:lnTo>
                  <a:cubicBezTo>
                    <a:pt x="145" y="1689"/>
                    <a:pt x="304" y="3374"/>
                    <a:pt x="469" y="5060"/>
                  </a:cubicBezTo>
                  <a:lnTo>
                    <a:pt x="720" y="7587"/>
                  </a:lnTo>
                  <a:cubicBezTo>
                    <a:pt x="804" y="8429"/>
                    <a:pt x="898" y="9270"/>
                    <a:pt x="986" y="10112"/>
                  </a:cubicBezTo>
                  <a:lnTo>
                    <a:pt x="1270" y="12636"/>
                  </a:lnTo>
                  <a:lnTo>
                    <a:pt x="1413" y="13898"/>
                  </a:lnTo>
                  <a:lnTo>
                    <a:pt x="1549" y="15160"/>
                  </a:lnTo>
                  <a:cubicBezTo>
                    <a:pt x="1732" y="16843"/>
                    <a:pt x="1894" y="18528"/>
                    <a:pt x="2056" y="20214"/>
                  </a:cubicBezTo>
                  <a:cubicBezTo>
                    <a:pt x="2379" y="23584"/>
                    <a:pt x="2705" y="26955"/>
                    <a:pt x="3061" y="30322"/>
                  </a:cubicBezTo>
                  <a:cubicBezTo>
                    <a:pt x="3412" y="33690"/>
                    <a:pt x="3785" y="37055"/>
                    <a:pt x="4184" y="40418"/>
                  </a:cubicBezTo>
                  <a:lnTo>
                    <a:pt x="4201" y="40417"/>
                  </a:lnTo>
                  <a:cubicBezTo>
                    <a:pt x="3904" y="37043"/>
                    <a:pt x="3579" y="33673"/>
                    <a:pt x="3232" y="30304"/>
                  </a:cubicBezTo>
                  <a:cubicBezTo>
                    <a:pt x="2892" y="26936"/>
                    <a:pt x="2520" y="23570"/>
                    <a:pt x="2146" y="20205"/>
                  </a:cubicBezTo>
                  <a:cubicBezTo>
                    <a:pt x="1958" y="18522"/>
                    <a:pt x="1772" y="16839"/>
                    <a:pt x="1606" y="15154"/>
                  </a:cubicBezTo>
                  <a:lnTo>
                    <a:pt x="1482" y="13891"/>
                  </a:lnTo>
                  <a:lnTo>
                    <a:pt x="1362" y="12626"/>
                  </a:lnTo>
                  <a:lnTo>
                    <a:pt x="1123" y="10098"/>
                  </a:lnTo>
                  <a:cubicBezTo>
                    <a:pt x="1037" y="9256"/>
                    <a:pt x="957" y="8412"/>
                    <a:pt x="866" y="7572"/>
                  </a:cubicBezTo>
                  <a:lnTo>
                    <a:pt x="595" y="5046"/>
                  </a:lnTo>
                  <a:cubicBezTo>
                    <a:pt x="411" y="3363"/>
                    <a:pt x="221" y="1681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5" name="Google Shape;8055;p50"/>
            <p:cNvSpPr/>
            <p:nvPr/>
          </p:nvSpPr>
          <p:spPr>
            <a:xfrm>
              <a:off x="2121075" y="3304525"/>
              <a:ext cx="105025" cy="1010450"/>
            </a:xfrm>
            <a:custGeom>
              <a:avLst/>
              <a:gdLst/>
              <a:ahLst/>
              <a:cxnLst/>
              <a:rect l="l" t="t" r="r" b="b"/>
              <a:pathLst>
                <a:path w="4201" h="40418" extrusionOk="0">
                  <a:moveTo>
                    <a:pt x="17" y="0"/>
                  </a:moveTo>
                  <a:lnTo>
                    <a:pt x="0" y="1"/>
                  </a:lnTo>
                  <a:cubicBezTo>
                    <a:pt x="144" y="1689"/>
                    <a:pt x="304" y="3374"/>
                    <a:pt x="468" y="5059"/>
                  </a:cubicBezTo>
                  <a:lnTo>
                    <a:pt x="720" y="7587"/>
                  </a:lnTo>
                  <a:cubicBezTo>
                    <a:pt x="804" y="8429"/>
                    <a:pt x="897" y="9270"/>
                    <a:pt x="986" y="10112"/>
                  </a:cubicBezTo>
                  <a:lnTo>
                    <a:pt x="1269" y="12636"/>
                  </a:lnTo>
                  <a:lnTo>
                    <a:pt x="1413" y="13897"/>
                  </a:lnTo>
                  <a:lnTo>
                    <a:pt x="1548" y="15160"/>
                  </a:lnTo>
                  <a:cubicBezTo>
                    <a:pt x="1732" y="16843"/>
                    <a:pt x="1894" y="18528"/>
                    <a:pt x="2055" y="20213"/>
                  </a:cubicBezTo>
                  <a:cubicBezTo>
                    <a:pt x="2378" y="23585"/>
                    <a:pt x="2704" y="26954"/>
                    <a:pt x="3060" y="30322"/>
                  </a:cubicBezTo>
                  <a:cubicBezTo>
                    <a:pt x="3411" y="33690"/>
                    <a:pt x="3783" y="37056"/>
                    <a:pt x="4184" y="40418"/>
                  </a:cubicBezTo>
                  <a:lnTo>
                    <a:pt x="4201" y="40416"/>
                  </a:lnTo>
                  <a:cubicBezTo>
                    <a:pt x="3904" y="37043"/>
                    <a:pt x="3578" y="33672"/>
                    <a:pt x="3232" y="30304"/>
                  </a:cubicBezTo>
                  <a:cubicBezTo>
                    <a:pt x="2892" y="26936"/>
                    <a:pt x="2520" y="23569"/>
                    <a:pt x="2146" y="20204"/>
                  </a:cubicBezTo>
                  <a:cubicBezTo>
                    <a:pt x="1958" y="18521"/>
                    <a:pt x="1771" y="16839"/>
                    <a:pt x="1606" y="15154"/>
                  </a:cubicBezTo>
                  <a:lnTo>
                    <a:pt x="1480" y="13891"/>
                  </a:lnTo>
                  <a:lnTo>
                    <a:pt x="1362" y="12627"/>
                  </a:lnTo>
                  <a:lnTo>
                    <a:pt x="1122" y="10098"/>
                  </a:lnTo>
                  <a:cubicBezTo>
                    <a:pt x="1036" y="9256"/>
                    <a:pt x="957" y="8413"/>
                    <a:pt x="865" y="7571"/>
                  </a:cubicBezTo>
                  <a:lnTo>
                    <a:pt x="595" y="5046"/>
                  </a:lnTo>
                  <a:cubicBezTo>
                    <a:pt x="411" y="3364"/>
                    <a:pt x="221" y="1681"/>
                    <a:pt x="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6" name="Google Shape;8056;p50"/>
            <p:cNvSpPr/>
            <p:nvPr/>
          </p:nvSpPr>
          <p:spPr>
            <a:xfrm>
              <a:off x="2106550" y="3306025"/>
              <a:ext cx="105050" cy="1010475"/>
            </a:xfrm>
            <a:custGeom>
              <a:avLst/>
              <a:gdLst/>
              <a:ahLst/>
              <a:cxnLst/>
              <a:rect l="l" t="t" r="r" b="b"/>
              <a:pathLst>
                <a:path w="4202" h="40419" extrusionOk="0">
                  <a:moveTo>
                    <a:pt x="17" y="1"/>
                  </a:moveTo>
                  <a:lnTo>
                    <a:pt x="1" y="2"/>
                  </a:lnTo>
                  <a:cubicBezTo>
                    <a:pt x="144" y="1689"/>
                    <a:pt x="304" y="3375"/>
                    <a:pt x="467" y="5060"/>
                  </a:cubicBezTo>
                  <a:lnTo>
                    <a:pt x="720" y="7587"/>
                  </a:lnTo>
                  <a:cubicBezTo>
                    <a:pt x="803" y="8429"/>
                    <a:pt x="898" y="9270"/>
                    <a:pt x="986" y="10112"/>
                  </a:cubicBezTo>
                  <a:lnTo>
                    <a:pt x="1270" y="12636"/>
                  </a:lnTo>
                  <a:lnTo>
                    <a:pt x="1412" y="13898"/>
                  </a:lnTo>
                  <a:lnTo>
                    <a:pt x="1549" y="15160"/>
                  </a:lnTo>
                  <a:cubicBezTo>
                    <a:pt x="1731" y="16843"/>
                    <a:pt x="1894" y="18529"/>
                    <a:pt x="2056" y="20214"/>
                  </a:cubicBezTo>
                  <a:cubicBezTo>
                    <a:pt x="2378" y="23585"/>
                    <a:pt x="2704" y="26955"/>
                    <a:pt x="3061" y="30322"/>
                  </a:cubicBezTo>
                  <a:cubicBezTo>
                    <a:pt x="3412" y="33691"/>
                    <a:pt x="3784" y="37056"/>
                    <a:pt x="4184" y="40418"/>
                  </a:cubicBezTo>
                  <a:lnTo>
                    <a:pt x="4201" y="40417"/>
                  </a:lnTo>
                  <a:cubicBezTo>
                    <a:pt x="3903" y="37043"/>
                    <a:pt x="3579" y="33673"/>
                    <a:pt x="3232" y="30305"/>
                  </a:cubicBezTo>
                  <a:cubicBezTo>
                    <a:pt x="2892" y="26936"/>
                    <a:pt x="2520" y="23570"/>
                    <a:pt x="2146" y="20205"/>
                  </a:cubicBezTo>
                  <a:cubicBezTo>
                    <a:pt x="1958" y="18522"/>
                    <a:pt x="1772" y="16839"/>
                    <a:pt x="1606" y="15154"/>
                  </a:cubicBezTo>
                  <a:lnTo>
                    <a:pt x="1481" y="13891"/>
                  </a:lnTo>
                  <a:lnTo>
                    <a:pt x="1362" y="12626"/>
                  </a:lnTo>
                  <a:lnTo>
                    <a:pt x="1123" y="10098"/>
                  </a:lnTo>
                  <a:cubicBezTo>
                    <a:pt x="1037" y="9256"/>
                    <a:pt x="957" y="8414"/>
                    <a:pt x="866" y="7572"/>
                  </a:cubicBezTo>
                  <a:lnTo>
                    <a:pt x="595" y="5047"/>
                  </a:lnTo>
                  <a:cubicBezTo>
                    <a:pt x="410" y="3364"/>
                    <a:pt x="221" y="1682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57" name="Google Shape;8057;p50"/>
          <p:cNvGrpSpPr/>
          <p:nvPr/>
        </p:nvGrpSpPr>
        <p:grpSpPr>
          <a:xfrm>
            <a:off x="6929939" y="635368"/>
            <a:ext cx="508181" cy="527969"/>
            <a:chOff x="3590425" y="3357400"/>
            <a:chExt cx="308175" cy="320175"/>
          </a:xfrm>
        </p:grpSpPr>
        <p:sp>
          <p:nvSpPr>
            <p:cNvPr id="8058" name="Google Shape;8058;p50"/>
            <p:cNvSpPr/>
            <p:nvPr/>
          </p:nvSpPr>
          <p:spPr>
            <a:xfrm>
              <a:off x="3590425" y="3357400"/>
              <a:ext cx="308175" cy="320175"/>
            </a:xfrm>
            <a:custGeom>
              <a:avLst/>
              <a:gdLst/>
              <a:ahLst/>
              <a:cxnLst/>
              <a:rect l="l" t="t" r="r" b="b"/>
              <a:pathLst>
                <a:path w="12327" h="12807" extrusionOk="0">
                  <a:moveTo>
                    <a:pt x="2140" y="0"/>
                  </a:moveTo>
                  <a:cubicBezTo>
                    <a:pt x="1588" y="0"/>
                    <a:pt x="1129" y="151"/>
                    <a:pt x="795" y="452"/>
                  </a:cubicBezTo>
                  <a:cubicBezTo>
                    <a:pt x="101" y="1078"/>
                    <a:pt x="0" y="2306"/>
                    <a:pt x="516" y="3865"/>
                  </a:cubicBezTo>
                  <a:cubicBezTo>
                    <a:pt x="1031" y="5424"/>
                    <a:pt x="2122" y="7187"/>
                    <a:pt x="3545" y="8765"/>
                  </a:cubicBezTo>
                  <a:cubicBezTo>
                    <a:pt x="4969" y="10343"/>
                    <a:pt x="6610" y="11609"/>
                    <a:pt x="8108" y="12282"/>
                  </a:cubicBezTo>
                  <a:cubicBezTo>
                    <a:pt x="8885" y="12631"/>
                    <a:pt x="9590" y="12806"/>
                    <a:pt x="10186" y="12806"/>
                  </a:cubicBezTo>
                  <a:cubicBezTo>
                    <a:pt x="10739" y="12806"/>
                    <a:pt x="11197" y="12656"/>
                    <a:pt x="11531" y="12355"/>
                  </a:cubicBezTo>
                  <a:cubicBezTo>
                    <a:pt x="12226" y="11728"/>
                    <a:pt x="12327" y="10501"/>
                    <a:pt x="11811" y="8941"/>
                  </a:cubicBezTo>
                  <a:cubicBezTo>
                    <a:pt x="11295" y="7382"/>
                    <a:pt x="10206" y="5619"/>
                    <a:pt x="8782" y="4041"/>
                  </a:cubicBezTo>
                  <a:cubicBezTo>
                    <a:pt x="7358" y="2463"/>
                    <a:pt x="5717" y="1198"/>
                    <a:pt x="4220" y="525"/>
                  </a:cubicBezTo>
                  <a:cubicBezTo>
                    <a:pt x="3442" y="176"/>
                    <a:pt x="2736" y="0"/>
                    <a:pt x="21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9" name="Google Shape;8059;p50"/>
            <p:cNvSpPr/>
            <p:nvPr/>
          </p:nvSpPr>
          <p:spPr>
            <a:xfrm>
              <a:off x="3719300" y="3461925"/>
              <a:ext cx="141400" cy="118150"/>
            </a:xfrm>
            <a:custGeom>
              <a:avLst/>
              <a:gdLst/>
              <a:ahLst/>
              <a:cxnLst/>
              <a:rect l="l" t="t" r="r" b="b"/>
              <a:pathLst>
                <a:path w="5656" h="4726" extrusionOk="0">
                  <a:moveTo>
                    <a:pt x="1402" y="1"/>
                  </a:moveTo>
                  <a:cubicBezTo>
                    <a:pt x="561" y="1"/>
                    <a:pt x="1" y="388"/>
                    <a:pt x="642" y="1323"/>
                  </a:cubicBezTo>
                  <a:cubicBezTo>
                    <a:pt x="1649" y="2792"/>
                    <a:pt x="3033" y="2816"/>
                    <a:pt x="3213" y="3744"/>
                  </a:cubicBezTo>
                  <a:cubicBezTo>
                    <a:pt x="3321" y="4303"/>
                    <a:pt x="3708" y="4725"/>
                    <a:pt x="4142" y="4725"/>
                  </a:cubicBezTo>
                  <a:cubicBezTo>
                    <a:pt x="4430" y="4725"/>
                    <a:pt x="4738" y="4540"/>
                    <a:pt x="4999" y="4087"/>
                  </a:cubicBezTo>
                  <a:cubicBezTo>
                    <a:pt x="5655" y="2950"/>
                    <a:pt x="4163" y="901"/>
                    <a:pt x="2946" y="350"/>
                  </a:cubicBezTo>
                  <a:lnTo>
                    <a:pt x="2946" y="349"/>
                  </a:lnTo>
                  <a:cubicBezTo>
                    <a:pt x="2454" y="127"/>
                    <a:pt x="1882" y="1"/>
                    <a:pt x="1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0" name="Google Shape;8060;p50"/>
            <p:cNvSpPr/>
            <p:nvPr/>
          </p:nvSpPr>
          <p:spPr>
            <a:xfrm>
              <a:off x="3636950" y="3375450"/>
              <a:ext cx="47825" cy="80725"/>
            </a:xfrm>
            <a:custGeom>
              <a:avLst/>
              <a:gdLst/>
              <a:ahLst/>
              <a:cxnLst/>
              <a:rect l="l" t="t" r="r" b="b"/>
              <a:pathLst>
                <a:path w="1913" h="3229" extrusionOk="0">
                  <a:moveTo>
                    <a:pt x="1268" y="1"/>
                  </a:moveTo>
                  <a:cubicBezTo>
                    <a:pt x="1234" y="1"/>
                    <a:pt x="1198" y="3"/>
                    <a:pt x="1161" y="6"/>
                  </a:cubicBezTo>
                  <a:cubicBezTo>
                    <a:pt x="445" y="72"/>
                    <a:pt x="0" y="1389"/>
                    <a:pt x="139" y="2107"/>
                  </a:cubicBezTo>
                  <a:cubicBezTo>
                    <a:pt x="246" y="2659"/>
                    <a:pt x="599" y="3229"/>
                    <a:pt x="918" y="3229"/>
                  </a:cubicBezTo>
                  <a:cubicBezTo>
                    <a:pt x="1062" y="3229"/>
                    <a:pt x="1199" y="3113"/>
                    <a:pt x="1303" y="2829"/>
                  </a:cubicBezTo>
                  <a:cubicBezTo>
                    <a:pt x="1642" y="1914"/>
                    <a:pt x="1214" y="1287"/>
                    <a:pt x="1573" y="913"/>
                  </a:cubicBezTo>
                  <a:cubicBezTo>
                    <a:pt x="1913" y="559"/>
                    <a:pt x="1882" y="1"/>
                    <a:pt x="12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1" name="Google Shape;8061;p50"/>
            <p:cNvSpPr/>
            <p:nvPr/>
          </p:nvSpPr>
          <p:spPr>
            <a:xfrm>
              <a:off x="3639300" y="3473325"/>
              <a:ext cx="89650" cy="70175"/>
            </a:xfrm>
            <a:custGeom>
              <a:avLst/>
              <a:gdLst/>
              <a:ahLst/>
              <a:cxnLst/>
              <a:rect l="l" t="t" r="r" b="b"/>
              <a:pathLst>
                <a:path w="3586" h="2807" extrusionOk="0">
                  <a:moveTo>
                    <a:pt x="1198" y="0"/>
                  </a:moveTo>
                  <a:cubicBezTo>
                    <a:pt x="885" y="0"/>
                    <a:pt x="630" y="101"/>
                    <a:pt x="513" y="320"/>
                  </a:cubicBezTo>
                  <a:cubicBezTo>
                    <a:pt x="0" y="1280"/>
                    <a:pt x="1734" y="2807"/>
                    <a:pt x="2746" y="2807"/>
                  </a:cubicBezTo>
                  <a:cubicBezTo>
                    <a:pt x="3091" y="2807"/>
                    <a:pt x="3352" y="2629"/>
                    <a:pt x="3411" y="2190"/>
                  </a:cubicBezTo>
                  <a:cubicBezTo>
                    <a:pt x="3586" y="898"/>
                    <a:pt x="2134" y="0"/>
                    <a:pt x="11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2" name="Google Shape;8062;p50"/>
            <p:cNvSpPr/>
            <p:nvPr/>
          </p:nvSpPr>
          <p:spPr>
            <a:xfrm>
              <a:off x="3809550" y="3602100"/>
              <a:ext cx="58550" cy="45825"/>
            </a:xfrm>
            <a:custGeom>
              <a:avLst/>
              <a:gdLst/>
              <a:ahLst/>
              <a:cxnLst/>
              <a:rect l="l" t="t" r="r" b="b"/>
              <a:pathLst>
                <a:path w="2342" h="1833" extrusionOk="0">
                  <a:moveTo>
                    <a:pt x="783" y="1"/>
                  </a:moveTo>
                  <a:cubicBezTo>
                    <a:pt x="579" y="1"/>
                    <a:pt x="413" y="66"/>
                    <a:pt x="336" y="210"/>
                  </a:cubicBezTo>
                  <a:cubicBezTo>
                    <a:pt x="1" y="836"/>
                    <a:pt x="1133" y="1833"/>
                    <a:pt x="1793" y="1833"/>
                  </a:cubicBezTo>
                  <a:cubicBezTo>
                    <a:pt x="2019" y="1833"/>
                    <a:pt x="2189" y="1717"/>
                    <a:pt x="2228" y="1430"/>
                  </a:cubicBezTo>
                  <a:cubicBezTo>
                    <a:pt x="2342" y="587"/>
                    <a:pt x="1394" y="1"/>
                    <a:pt x="7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3" name="Google Shape;8063;p50"/>
            <p:cNvSpPr/>
            <p:nvPr/>
          </p:nvSpPr>
          <p:spPr>
            <a:xfrm>
              <a:off x="3688225" y="3394950"/>
              <a:ext cx="58525" cy="45825"/>
            </a:xfrm>
            <a:custGeom>
              <a:avLst/>
              <a:gdLst/>
              <a:ahLst/>
              <a:cxnLst/>
              <a:rect l="l" t="t" r="r" b="b"/>
              <a:pathLst>
                <a:path w="2341" h="1833" extrusionOk="0">
                  <a:moveTo>
                    <a:pt x="782" y="1"/>
                  </a:moveTo>
                  <a:cubicBezTo>
                    <a:pt x="578" y="1"/>
                    <a:pt x="412" y="66"/>
                    <a:pt x="335" y="209"/>
                  </a:cubicBezTo>
                  <a:cubicBezTo>
                    <a:pt x="0" y="836"/>
                    <a:pt x="1132" y="1832"/>
                    <a:pt x="1793" y="1832"/>
                  </a:cubicBezTo>
                  <a:cubicBezTo>
                    <a:pt x="2018" y="1832"/>
                    <a:pt x="2188" y="1716"/>
                    <a:pt x="2227" y="1430"/>
                  </a:cubicBezTo>
                  <a:cubicBezTo>
                    <a:pt x="2340" y="586"/>
                    <a:pt x="1393" y="1"/>
                    <a:pt x="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64" name="Google Shape;8064;p50"/>
          <p:cNvGrpSpPr/>
          <p:nvPr/>
        </p:nvGrpSpPr>
        <p:grpSpPr>
          <a:xfrm rot="7913943">
            <a:off x="7159181" y="11571"/>
            <a:ext cx="435974" cy="810542"/>
            <a:chOff x="1216600" y="3372000"/>
            <a:chExt cx="469300" cy="872500"/>
          </a:xfrm>
        </p:grpSpPr>
        <p:sp>
          <p:nvSpPr>
            <p:cNvPr id="8065" name="Google Shape;8065;p50"/>
            <p:cNvSpPr/>
            <p:nvPr/>
          </p:nvSpPr>
          <p:spPr>
            <a:xfrm>
              <a:off x="1216600" y="3531350"/>
              <a:ext cx="384625" cy="713150"/>
            </a:xfrm>
            <a:custGeom>
              <a:avLst/>
              <a:gdLst/>
              <a:ahLst/>
              <a:cxnLst/>
              <a:rect l="l" t="t" r="r" b="b"/>
              <a:pathLst>
                <a:path w="15385" h="28526" extrusionOk="0">
                  <a:moveTo>
                    <a:pt x="13641" y="0"/>
                  </a:moveTo>
                  <a:lnTo>
                    <a:pt x="150" y="27674"/>
                  </a:lnTo>
                  <a:cubicBezTo>
                    <a:pt x="1" y="27980"/>
                    <a:pt x="91" y="28333"/>
                    <a:pt x="355" y="28471"/>
                  </a:cubicBezTo>
                  <a:cubicBezTo>
                    <a:pt x="427" y="28508"/>
                    <a:pt x="505" y="28526"/>
                    <a:pt x="583" y="28526"/>
                  </a:cubicBezTo>
                  <a:cubicBezTo>
                    <a:pt x="798" y="28526"/>
                    <a:pt x="1017" y="28393"/>
                    <a:pt x="1135" y="28166"/>
                  </a:cubicBezTo>
                  <a:lnTo>
                    <a:pt x="15384" y="913"/>
                  </a:lnTo>
                  <a:lnTo>
                    <a:pt x="136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6" name="Google Shape;8066;p50"/>
            <p:cNvSpPr/>
            <p:nvPr/>
          </p:nvSpPr>
          <p:spPr>
            <a:xfrm>
              <a:off x="1480250" y="3372000"/>
              <a:ext cx="205650" cy="213325"/>
            </a:xfrm>
            <a:custGeom>
              <a:avLst/>
              <a:gdLst/>
              <a:ahLst/>
              <a:cxnLst/>
              <a:rect l="l" t="t" r="r" b="b"/>
              <a:pathLst>
                <a:path w="8226" h="8533" extrusionOk="0">
                  <a:moveTo>
                    <a:pt x="7538" y="1"/>
                  </a:moveTo>
                  <a:lnTo>
                    <a:pt x="7538" y="1"/>
                  </a:lnTo>
                  <a:cubicBezTo>
                    <a:pt x="2352" y="2612"/>
                    <a:pt x="0" y="6424"/>
                    <a:pt x="3282" y="8139"/>
                  </a:cubicBezTo>
                  <a:cubicBezTo>
                    <a:pt x="3794" y="8407"/>
                    <a:pt x="4270" y="8533"/>
                    <a:pt x="4706" y="8533"/>
                  </a:cubicBezTo>
                  <a:cubicBezTo>
                    <a:pt x="7058" y="8533"/>
                    <a:pt x="8225" y="4851"/>
                    <a:pt x="75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67" name="Google Shape;8067;p50"/>
          <p:cNvGrpSpPr/>
          <p:nvPr/>
        </p:nvGrpSpPr>
        <p:grpSpPr>
          <a:xfrm rot="-1611402">
            <a:off x="4431758" y="4303636"/>
            <a:ext cx="968462" cy="752375"/>
            <a:chOff x="1812050" y="3722025"/>
            <a:chExt cx="1312276" cy="1019477"/>
          </a:xfrm>
        </p:grpSpPr>
        <p:grpSp>
          <p:nvGrpSpPr>
            <p:cNvPr id="8068" name="Google Shape;8068;p50"/>
            <p:cNvGrpSpPr/>
            <p:nvPr/>
          </p:nvGrpSpPr>
          <p:grpSpPr>
            <a:xfrm>
              <a:off x="1898934" y="3904624"/>
              <a:ext cx="960592" cy="796047"/>
              <a:chOff x="1898934" y="3904624"/>
              <a:chExt cx="960592" cy="796047"/>
            </a:xfrm>
          </p:grpSpPr>
          <p:sp>
            <p:nvSpPr>
              <p:cNvPr id="8069" name="Google Shape;8069;p50"/>
              <p:cNvSpPr/>
              <p:nvPr/>
            </p:nvSpPr>
            <p:spPr>
              <a:xfrm>
                <a:off x="2325240" y="4383702"/>
                <a:ext cx="534287" cy="244958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6851" extrusionOk="0">
                    <a:moveTo>
                      <a:pt x="8384" y="0"/>
                    </a:moveTo>
                    <a:cubicBezTo>
                      <a:pt x="4792" y="0"/>
                      <a:pt x="837" y="3062"/>
                      <a:pt x="837" y="3062"/>
                    </a:cubicBezTo>
                    <a:lnTo>
                      <a:pt x="0" y="4348"/>
                    </a:lnTo>
                    <a:cubicBezTo>
                      <a:pt x="0" y="4348"/>
                      <a:pt x="3617" y="6017"/>
                      <a:pt x="7786" y="6748"/>
                    </a:cubicBezTo>
                    <a:cubicBezTo>
                      <a:pt x="8185" y="6818"/>
                      <a:pt x="8577" y="6851"/>
                      <a:pt x="8956" y="6851"/>
                    </a:cubicBezTo>
                    <a:cubicBezTo>
                      <a:pt x="12532" y="6851"/>
                      <a:pt x="14943" y="3891"/>
                      <a:pt x="11440" y="1024"/>
                    </a:cubicBezTo>
                    <a:cubicBezTo>
                      <a:pt x="10536" y="284"/>
                      <a:pt x="9477" y="0"/>
                      <a:pt x="8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0" name="Google Shape;8070;p50"/>
              <p:cNvSpPr/>
              <p:nvPr/>
            </p:nvSpPr>
            <p:spPr>
              <a:xfrm>
                <a:off x="2344440" y="4506270"/>
                <a:ext cx="335239" cy="15339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429" extrusionOk="0">
                    <a:moveTo>
                      <a:pt x="6186" y="1"/>
                    </a:moveTo>
                    <a:cubicBezTo>
                      <a:pt x="5688" y="1"/>
                      <a:pt x="5189" y="17"/>
                      <a:pt x="4691" y="19"/>
                    </a:cubicBezTo>
                    <a:lnTo>
                      <a:pt x="2346" y="37"/>
                    </a:lnTo>
                    <a:lnTo>
                      <a:pt x="1" y="74"/>
                    </a:lnTo>
                    <a:lnTo>
                      <a:pt x="0" y="115"/>
                    </a:lnTo>
                    <a:lnTo>
                      <a:pt x="2342" y="238"/>
                    </a:lnTo>
                    <a:lnTo>
                      <a:pt x="4685" y="342"/>
                    </a:lnTo>
                    <a:cubicBezTo>
                      <a:pt x="5387" y="371"/>
                      <a:pt x="6088" y="428"/>
                      <a:pt x="6790" y="428"/>
                    </a:cubicBezTo>
                    <a:cubicBezTo>
                      <a:pt x="6869" y="428"/>
                      <a:pt x="6948" y="428"/>
                      <a:pt x="7027" y="426"/>
                    </a:cubicBezTo>
                    <a:cubicBezTo>
                      <a:pt x="7809" y="414"/>
                      <a:pt x="8591" y="384"/>
                      <a:pt x="9375" y="288"/>
                    </a:cubicBezTo>
                    <a:lnTo>
                      <a:pt x="9376" y="247"/>
                    </a:lnTo>
                    <a:cubicBezTo>
                      <a:pt x="8596" y="122"/>
                      <a:pt x="7816" y="64"/>
                      <a:pt x="7035" y="22"/>
                    </a:cubicBezTo>
                    <a:cubicBezTo>
                      <a:pt x="6753" y="6"/>
                      <a:pt x="6469" y="1"/>
                      <a:pt x="6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071" name="Google Shape;8071;p50"/>
              <p:cNvGrpSpPr/>
              <p:nvPr/>
            </p:nvGrpSpPr>
            <p:grpSpPr>
              <a:xfrm>
                <a:off x="1898934" y="3904624"/>
                <a:ext cx="898343" cy="796047"/>
                <a:chOff x="1898934" y="3904624"/>
                <a:chExt cx="898343" cy="796047"/>
              </a:xfrm>
            </p:grpSpPr>
            <p:sp>
              <p:nvSpPr>
                <p:cNvPr id="8072" name="Google Shape;8072;p50"/>
                <p:cNvSpPr/>
                <p:nvPr/>
              </p:nvSpPr>
              <p:spPr>
                <a:xfrm>
                  <a:off x="1898934" y="4138747"/>
                  <a:ext cx="452301" cy="53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0" h="15096" extrusionOk="0">
                      <a:moveTo>
                        <a:pt x="4360" y="0"/>
                      </a:moveTo>
                      <a:cubicBezTo>
                        <a:pt x="672" y="0"/>
                        <a:pt x="1" y="4521"/>
                        <a:pt x="2756" y="7985"/>
                      </a:cubicBezTo>
                      <a:cubicBezTo>
                        <a:pt x="6048" y="12124"/>
                        <a:pt x="10038" y="15096"/>
                        <a:pt x="10038" y="15096"/>
                      </a:cubicBezTo>
                      <a:lnTo>
                        <a:pt x="10950" y="13410"/>
                      </a:lnTo>
                      <a:cubicBezTo>
                        <a:pt x="10950" y="13410"/>
                        <a:pt x="12649" y="2915"/>
                        <a:pt x="6856" y="557"/>
                      </a:cubicBezTo>
                      <a:cubicBezTo>
                        <a:pt x="5912" y="172"/>
                        <a:pt x="5078" y="0"/>
                        <a:pt x="4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3" name="Google Shape;8073;p50"/>
                <p:cNvSpPr/>
                <p:nvPr/>
              </p:nvSpPr>
              <p:spPr>
                <a:xfrm>
                  <a:off x="2071201" y="4275294"/>
                  <a:ext cx="208273" cy="36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" h="10205" extrusionOk="0">
                      <a:moveTo>
                        <a:pt x="36" y="0"/>
                      </a:moveTo>
                      <a:lnTo>
                        <a:pt x="0" y="20"/>
                      </a:lnTo>
                      <a:cubicBezTo>
                        <a:pt x="387" y="924"/>
                        <a:pt x="831" y="1794"/>
                        <a:pt x="1290" y="2656"/>
                      </a:cubicBezTo>
                      <a:cubicBezTo>
                        <a:pt x="1747" y="3519"/>
                        <a:pt x="2274" y="4342"/>
                        <a:pt x="2772" y="5182"/>
                      </a:cubicBezTo>
                      <a:lnTo>
                        <a:pt x="4272" y="7698"/>
                      </a:lnTo>
                      <a:lnTo>
                        <a:pt x="5789" y="10204"/>
                      </a:lnTo>
                      <a:lnTo>
                        <a:pt x="5824" y="10185"/>
                      </a:lnTo>
                      <a:lnTo>
                        <a:pt x="4447" y="7598"/>
                      </a:lnTo>
                      <a:lnTo>
                        <a:pt x="3053" y="5022"/>
                      </a:lnTo>
                      <a:cubicBezTo>
                        <a:pt x="2587" y="4165"/>
                        <a:pt x="2149" y="3290"/>
                        <a:pt x="1641" y="2457"/>
                      </a:cubicBezTo>
                      <a:cubicBezTo>
                        <a:pt x="1135" y="1621"/>
                        <a:pt x="615" y="793"/>
                        <a:pt x="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4" name="Google Shape;8074;p50"/>
                <p:cNvSpPr/>
                <p:nvPr/>
              </p:nvSpPr>
              <p:spPr>
                <a:xfrm>
                  <a:off x="2245399" y="4192236"/>
                  <a:ext cx="276100" cy="508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14220" extrusionOk="0">
                      <a:moveTo>
                        <a:pt x="7686" y="0"/>
                      </a:moveTo>
                      <a:cubicBezTo>
                        <a:pt x="7499" y="282"/>
                        <a:pt x="7324" y="569"/>
                        <a:pt x="7142" y="854"/>
                      </a:cubicBezTo>
                      <a:lnTo>
                        <a:pt x="6620" y="1718"/>
                      </a:lnTo>
                      <a:cubicBezTo>
                        <a:pt x="6271" y="2294"/>
                        <a:pt x="5938" y="2879"/>
                        <a:pt x="5605" y="3464"/>
                      </a:cubicBezTo>
                      <a:cubicBezTo>
                        <a:pt x="4941" y="4634"/>
                        <a:pt x="4340" y="5839"/>
                        <a:pt x="3719" y="7033"/>
                      </a:cubicBezTo>
                      <a:lnTo>
                        <a:pt x="1851" y="10612"/>
                      </a:lnTo>
                      <a:lnTo>
                        <a:pt x="1" y="14200"/>
                      </a:lnTo>
                      <a:lnTo>
                        <a:pt x="36" y="14220"/>
                      </a:lnTo>
                      <a:lnTo>
                        <a:pt x="2029" y="10708"/>
                      </a:lnTo>
                      <a:lnTo>
                        <a:pt x="4004" y="7186"/>
                      </a:lnTo>
                      <a:cubicBezTo>
                        <a:pt x="4663" y="6014"/>
                        <a:pt x="5343" y="4852"/>
                        <a:pt x="5961" y="3656"/>
                      </a:cubicBezTo>
                      <a:cubicBezTo>
                        <a:pt x="6268" y="3057"/>
                        <a:pt x="6575" y="2459"/>
                        <a:pt x="6867" y="1852"/>
                      </a:cubicBezTo>
                      <a:lnTo>
                        <a:pt x="7305" y="941"/>
                      </a:lnTo>
                      <a:cubicBezTo>
                        <a:pt x="7443" y="634"/>
                        <a:pt x="7589" y="330"/>
                        <a:pt x="7722" y="19"/>
                      </a:cubicBezTo>
                      <a:lnTo>
                        <a:pt x="768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8075" name="Google Shape;8075;p50"/>
                <p:cNvGrpSpPr/>
                <p:nvPr/>
              </p:nvGrpSpPr>
              <p:grpSpPr>
                <a:xfrm>
                  <a:off x="2198310" y="3904624"/>
                  <a:ext cx="598968" cy="519234"/>
                  <a:chOff x="2198310" y="3904624"/>
                  <a:chExt cx="598968" cy="519234"/>
                </a:xfrm>
              </p:grpSpPr>
              <p:sp>
                <p:nvSpPr>
                  <p:cNvPr id="8076" name="Google Shape;8076;p50"/>
                  <p:cNvSpPr/>
                  <p:nvPr/>
                </p:nvSpPr>
                <p:spPr>
                  <a:xfrm>
                    <a:off x="2198310" y="3904624"/>
                    <a:ext cx="598968" cy="519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2" h="14522" extrusionOk="0">
                        <a:moveTo>
                          <a:pt x="11270" y="1"/>
                        </a:moveTo>
                        <a:cubicBezTo>
                          <a:pt x="9605" y="1"/>
                          <a:pt x="7972" y="1971"/>
                          <a:pt x="7851" y="5182"/>
                        </a:cubicBezTo>
                        <a:cubicBezTo>
                          <a:pt x="7851" y="5182"/>
                          <a:pt x="6737" y="1607"/>
                          <a:pt x="4374" y="1607"/>
                        </a:cubicBezTo>
                        <a:cubicBezTo>
                          <a:pt x="4007" y="1607"/>
                          <a:pt x="3610" y="1693"/>
                          <a:pt x="3182" y="1893"/>
                        </a:cubicBezTo>
                        <a:cubicBezTo>
                          <a:pt x="0" y="3375"/>
                          <a:pt x="549" y="7765"/>
                          <a:pt x="1923" y="8577"/>
                        </a:cubicBezTo>
                        <a:cubicBezTo>
                          <a:pt x="2321" y="8812"/>
                          <a:pt x="2813" y="8895"/>
                          <a:pt x="3313" y="8895"/>
                        </a:cubicBezTo>
                        <a:cubicBezTo>
                          <a:pt x="3676" y="8895"/>
                          <a:pt x="4042" y="8851"/>
                          <a:pt x="4379" y="8789"/>
                        </a:cubicBezTo>
                        <a:lnTo>
                          <a:pt x="4379" y="8789"/>
                        </a:lnTo>
                        <a:cubicBezTo>
                          <a:pt x="3674" y="9136"/>
                          <a:pt x="2979" y="9778"/>
                          <a:pt x="3011" y="10963"/>
                        </a:cubicBezTo>
                        <a:cubicBezTo>
                          <a:pt x="3065" y="12887"/>
                          <a:pt x="5577" y="14522"/>
                          <a:pt x="7395" y="14522"/>
                        </a:cubicBezTo>
                        <a:cubicBezTo>
                          <a:pt x="7823" y="14522"/>
                          <a:pt x="8213" y="14431"/>
                          <a:pt x="8523" y="14232"/>
                        </a:cubicBezTo>
                        <a:cubicBezTo>
                          <a:pt x="10146" y="13188"/>
                          <a:pt x="9315" y="10515"/>
                          <a:pt x="9314" y="10511"/>
                        </a:cubicBezTo>
                        <a:lnTo>
                          <a:pt x="9314" y="10511"/>
                        </a:lnTo>
                        <a:cubicBezTo>
                          <a:pt x="9315" y="10515"/>
                          <a:pt x="10042" y="12828"/>
                          <a:pt x="12167" y="13189"/>
                        </a:cubicBezTo>
                        <a:cubicBezTo>
                          <a:pt x="12266" y="13206"/>
                          <a:pt x="12365" y="13214"/>
                          <a:pt x="12465" y="13214"/>
                        </a:cubicBezTo>
                        <a:cubicBezTo>
                          <a:pt x="14519" y="13214"/>
                          <a:pt x="16752" y="9799"/>
                          <a:pt x="15634" y="7718"/>
                        </a:cubicBezTo>
                        <a:cubicBezTo>
                          <a:pt x="15179" y="6873"/>
                          <a:pt x="14416" y="6614"/>
                          <a:pt x="13652" y="6614"/>
                        </a:cubicBezTo>
                        <a:cubicBezTo>
                          <a:pt x="12444" y="6614"/>
                          <a:pt x="11235" y="7260"/>
                          <a:pt x="11235" y="7260"/>
                        </a:cubicBezTo>
                        <a:cubicBezTo>
                          <a:pt x="11235" y="7260"/>
                          <a:pt x="15575" y="4664"/>
                          <a:pt x="13574" y="1514"/>
                        </a:cubicBezTo>
                        <a:cubicBezTo>
                          <a:pt x="12915" y="476"/>
                          <a:pt x="12089" y="1"/>
                          <a:pt x="1127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77" name="Google Shape;8077;p50"/>
                  <p:cNvSpPr/>
                  <p:nvPr/>
                </p:nvSpPr>
                <p:spPr>
                  <a:xfrm>
                    <a:off x="2426640" y="4125482"/>
                    <a:ext cx="134796" cy="113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3188" extrusionOk="0">
                        <a:moveTo>
                          <a:pt x="1674" y="1"/>
                        </a:moveTo>
                        <a:cubicBezTo>
                          <a:pt x="1483" y="1"/>
                          <a:pt x="1293" y="26"/>
                          <a:pt x="1111" y="80"/>
                        </a:cubicBezTo>
                        <a:lnTo>
                          <a:pt x="1111" y="79"/>
                        </a:lnTo>
                        <a:cubicBezTo>
                          <a:pt x="701" y="195"/>
                          <a:pt x="324" y="473"/>
                          <a:pt x="167" y="872"/>
                        </a:cubicBezTo>
                        <a:cubicBezTo>
                          <a:pt x="249" y="678"/>
                          <a:pt x="386" y="508"/>
                          <a:pt x="553" y="382"/>
                        </a:cubicBezTo>
                        <a:cubicBezTo>
                          <a:pt x="722" y="256"/>
                          <a:pt x="921" y="177"/>
                          <a:pt x="1124" y="135"/>
                        </a:cubicBezTo>
                        <a:cubicBezTo>
                          <a:pt x="1234" y="113"/>
                          <a:pt x="1346" y="102"/>
                          <a:pt x="1457" y="102"/>
                        </a:cubicBezTo>
                        <a:cubicBezTo>
                          <a:pt x="1758" y="102"/>
                          <a:pt x="2056" y="179"/>
                          <a:pt x="2321" y="307"/>
                        </a:cubicBezTo>
                        <a:cubicBezTo>
                          <a:pt x="2683" y="487"/>
                          <a:pt x="2989" y="764"/>
                          <a:pt x="3175" y="1096"/>
                        </a:cubicBezTo>
                        <a:cubicBezTo>
                          <a:pt x="3361" y="1426"/>
                          <a:pt x="3418" y="1816"/>
                          <a:pt x="3281" y="2140"/>
                        </a:cubicBezTo>
                        <a:cubicBezTo>
                          <a:pt x="3153" y="2468"/>
                          <a:pt x="2841" y="2707"/>
                          <a:pt x="2476" y="2813"/>
                        </a:cubicBezTo>
                        <a:cubicBezTo>
                          <a:pt x="2312" y="2862"/>
                          <a:pt x="2139" y="2886"/>
                          <a:pt x="1962" y="2886"/>
                        </a:cubicBezTo>
                        <a:cubicBezTo>
                          <a:pt x="1746" y="2886"/>
                          <a:pt x="1526" y="2850"/>
                          <a:pt x="1313" y="2782"/>
                        </a:cubicBezTo>
                        <a:cubicBezTo>
                          <a:pt x="931" y="2655"/>
                          <a:pt x="573" y="2414"/>
                          <a:pt x="336" y="2069"/>
                        </a:cubicBezTo>
                        <a:cubicBezTo>
                          <a:pt x="221" y="1897"/>
                          <a:pt x="134" y="1701"/>
                          <a:pt x="102" y="1494"/>
                        </a:cubicBezTo>
                        <a:lnTo>
                          <a:pt x="102" y="1493"/>
                        </a:lnTo>
                        <a:cubicBezTo>
                          <a:pt x="69" y="1286"/>
                          <a:pt x="90" y="1069"/>
                          <a:pt x="167" y="872"/>
                        </a:cubicBezTo>
                        <a:lnTo>
                          <a:pt x="167" y="872"/>
                        </a:lnTo>
                        <a:cubicBezTo>
                          <a:pt x="1" y="1266"/>
                          <a:pt x="76" y="1729"/>
                          <a:pt x="288" y="2098"/>
                        </a:cubicBezTo>
                        <a:cubicBezTo>
                          <a:pt x="500" y="2473"/>
                          <a:pt x="841" y="2774"/>
                          <a:pt x="1237" y="2968"/>
                        </a:cubicBezTo>
                        <a:cubicBezTo>
                          <a:pt x="1526" y="3105"/>
                          <a:pt x="1849" y="3187"/>
                          <a:pt x="2178" y="3187"/>
                        </a:cubicBezTo>
                        <a:cubicBezTo>
                          <a:pt x="2305" y="3187"/>
                          <a:pt x="2432" y="3175"/>
                          <a:pt x="2559" y="3150"/>
                        </a:cubicBezTo>
                        <a:cubicBezTo>
                          <a:pt x="2787" y="3101"/>
                          <a:pt x="3011" y="3011"/>
                          <a:pt x="3206" y="2865"/>
                        </a:cubicBezTo>
                        <a:cubicBezTo>
                          <a:pt x="3398" y="2720"/>
                          <a:pt x="3559" y="2521"/>
                          <a:pt x="3655" y="2292"/>
                        </a:cubicBezTo>
                        <a:cubicBezTo>
                          <a:pt x="3747" y="2062"/>
                          <a:pt x="3770" y="1806"/>
                          <a:pt x="3734" y="1567"/>
                        </a:cubicBezTo>
                        <a:cubicBezTo>
                          <a:pt x="3698" y="1328"/>
                          <a:pt x="3598" y="1106"/>
                          <a:pt x="3471" y="912"/>
                        </a:cubicBezTo>
                        <a:cubicBezTo>
                          <a:pt x="3208" y="526"/>
                          <a:pt x="2815" y="261"/>
                          <a:pt x="2397" y="119"/>
                        </a:cubicBezTo>
                        <a:cubicBezTo>
                          <a:pt x="2162" y="42"/>
                          <a:pt x="1917" y="1"/>
                          <a:pt x="167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8078" name="Google Shape;8078;p50"/>
            <p:cNvGrpSpPr/>
            <p:nvPr/>
          </p:nvGrpSpPr>
          <p:grpSpPr>
            <a:xfrm>
              <a:off x="2331318" y="4299428"/>
              <a:ext cx="793008" cy="442073"/>
              <a:chOff x="2331318" y="4299428"/>
              <a:chExt cx="793008" cy="442073"/>
            </a:xfrm>
          </p:grpSpPr>
          <p:sp>
            <p:nvSpPr>
              <p:cNvPr id="8079" name="Google Shape;8079;p50"/>
              <p:cNvSpPr/>
              <p:nvPr/>
            </p:nvSpPr>
            <p:spPr>
              <a:xfrm>
                <a:off x="2331318" y="4502980"/>
                <a:ext cx="567360" cy="238522"/>
              </a:xfrm>
              <a:custGeom>
                <a:avLst/>
                <a:gdLst/>
                <a:ahLst/>
                <a:cxnLst/>
                <a:rect l="l" t="t" r="r" b="b"/>
                <a:pathLst>
                  <a:path w="15868" h="6671" extrusionOk="0">
                    <a:moveTo>
                      <a:pt x="15852" y="1"/>
                    </a:moveTo>
                    <a:cubicBezTo>
                      <a:pt x="15509" y="110"/>
                      <a:pt x="15173" y="234"/>
                      <a:pt x="14833" y="349"/>
                    </a:cubicBezTo>
                    <a:lnTo>
                      <a:pt x="13824" y="718"/>
                    </a:lnTo>
                    <a:cubicBezTo>
                      <a:pt x="13151" y="966"/>
                      <a:pt x="12485" y="1228"/>
                      <a:pt x="11818" y="1491"/>
                    </a:cubicBezTo>
                    <a:cubicBezTo>
                      <a:pt x="10487" y="2019"/>
                      <a:pt x="9184" y="2613"/>
                      <a:pt x="7872" y="3186"/>
                    </a:cubicBezTo>
                    <a:lnTo>
                      <a:pt x="3933" y="4901"/>
                    </a:lnTo>
                    <a:lnTo>
                      <a:pt x="1" y="6633"/>
                    </a:lnTo>
                    <a:lnTo>
                      <a:pt x="16" y="6671"/>
                    </a:lnTo>
                    <a:lnTo>
                      <a:pt x="4010" y="5087"/>
                    </a:lnTo>
                    <a:lnTo>
                      <a:pt x="7996" y="3484"/>
                    </a:lnTo>
                    <a:cubicBezTo>
                      <a:pt x="9325" y="2953"/>
                      <a:pt x="10664" y="2441"/>
                      <a:pt x="11975" y="1864"/>
                    </a:cubicBezTo>
                    <a:cubicBezTo>
                      <a:pt x="12629" y="1574"/>
                      <a:pt x="13284" y="1284"/>
                      <a:pt x="13932" y="979"/>
                    </a:cubicBezTo>
                    <a:lnTo>
                      <a:pt x="14904" y="519"/>
                    </a:lnTo>
                    <a:cubicBezTo>
                      <a:pt x="15225" y="358"/>
                      <a:pt x="15549" y="204"/>
                      <a:pt x="15868" y="38"/>
                    </a:cubicBezTo>
                    <a:lnTo>
                      <a:pt x="158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0" name="Google Shape;8080;p50"/>
              <p:cNvSpPr/>
              <p:nvPr/>
            </p:nvSpPr>
            <p:spPr>
              <a:xfrm>
                <a:off x="2775286" y="4299428"/>
                <a:ext cx="349040" cy="309138"/>
              </a:xfrm>
              <a:custGeom>
                <a:avLst/>
                <a:gdLst/>
                <a:ahLst/>
                <a:cxnLst/>
                <a:rect l="l" t="t" r="r" b="b"/>
                <a:pathLst>
                  <a:path w="9762" h="8646" extrusionOk="0">
                    <a:moveTo>
                      <a:pt x="2973" y="1"/>
                    </a:moveTo>
                    <a:cubicBezTo>
                      <a:pt x="2865" y="1"/>
                      <a:pt x="2751" y="10"/>
                      <a:pt x="2631" y="30"/>
                    </a:cubicBezTo>
                    <a:cubicBezTo>
                      <a:pt x="417" y="397"/>
                      <a:pt x="0" y="3195"/>
                      <a:pt x="707" y="3931"/>
                    </a:cubicBezTo>
                    <a:cubicBezTo>
                      <a:pt x="1061" y="4299"/>
                      <a:pt x="1667" y="4437"/>
                      <a:pt x="2185" y="4484"/>
                    </a:cubicBezTo>
                    <a:lnTo>
                      <a:pt x="2185" y="4484"/>
                    </a:lnTo>
                    <a:cubicBezTo>
                      <a:pt x="1690" y="4576"/>
                      <a:pt x="1151" y="4852"/>
                      <a:pt x="968" y="5588"/>
                    </a:cubicBezTo>
                    <a:cubicBezTo>
                      <a:pt x="632" y="6936"/>
                      <a:pt x="2288" y="8595"/>
                      <a:pt x="3476" y="8595"/>
                    </a:cubicBezTo>
                    <a:cubicBezTo>
                      <a:pt x="3589" y="8595"/>
                      <a:pt x="3698" y="8580"/>
                      <a:pt x="3800" y="8548"/>
                    </a:cubicBezTo>
                    <a:cubicBezTo>
                      <a:pt x="4980" y="8184"/>
                      <a:pt x="4927" y="6396"/>
                      <a:pt x="4927" y="6393"/>
                    </a:cubicBezTo>
                    <a:lnTo>
                      <a:pt x="4927" y="6393"/>
                    </a:lnTo>
                    <a:cubicBezTo>
                      <a:pt x="4927" y="6396"/>
                      <a:pt x="4978" y="7946"/>
                      <a:pt x="6225" y="8533"/>
                    </a:cubicBezTo>
                    <a:cubicBezTo>
                      <a:pt x="6389" y="8610"/>
                      <a:pt x="6570" y="8646"/>
                      <a:pt x="6759" y="8646"/>
                    </a:cubicBezTo>
                    <a:cubicBezTo>
                      <a:pt x="8002" y="8646"/>
                      <a:pt x="9602" y="7101"/>
                      <a:pt x="9300" y="5758"/>
                    </a:cubicBezTo>
                    <a:cubicBezTo>
                      <a:pt x="9090" y="4825"/>
                      <a:pt x="8173" y="4640"/>
                      <a:pt x="7480" y="4640"/>
                    </a:cubicBezTo>
                    <a:cubicBezTo>
                      <a:pt x="7079" y="4640"/>
                      <a:pt x="6753" y="4702"/>
                      <a:pt x="6683" y="4716"/>
                    </a:cubicBezTo>
                    <a:lnTo>
                      <a:pt x="6683" y="4716"/>
                    </a:lnTo>
                    <a:cubicBezTo>
                      <a:pt x="6908" y="4651"/>
                      <a:pt x="9761" y="3777"/>
                      <a:pt x="9098" y="1582"/>
                    </a:cubicBezTo>
                    <a:cubicBezTo>
                      <a:pt x="8815" y="649"/>
                      <a:pt x="8225" y="204"/>
                      <a:pt x="7562" y="204"/>
                    </a:cubicBezTo>
                    <a:cubicBezTo>
                      <a:pt x="6604" y="204"/>
                      <a:pt x="5494" y="1134"/>
                      <a:pt x="4941" y="2858"/>
                    </a:cubicBezTo>
                    <a:cubicBezTo>
                      <a:pt x="4941" y="2858"/>
                      <a:pt x="4856" y="1"/>
                      <a:pt x="29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1" name="Google Shape;8081;p50"/>
              <p:cNvSpPr/>
              <p:nvPr/>
            </p:nvSpPr>
            <p:spPr>
              <a:xfrm>
                <a:off x="2904433" y="4422711"/>
                <a:ext cx="84990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9" extrusionOk="0">
                    <a:moveTo>
                      <a:pt x="831" y="53"/>
                    </a:moveTo>
                    <a:cubicBezTo>
                      <a:pt x="863" y="53"/>
                      <a:pt x="895" y="55"/>
                      <a:pt x="926" y="58"/>
                    </a:cubicBezTo>
                    <a:cubicBezTo>
                      <a:pt x="1189" y="84"/>
                      <a:pt x="1430" y="214"/>
                      <a:pt x="1611" y="388"/>
                    </a:cubicBezTo>
                    <a:cubicBezTo>
                      <a:pt x="1792" y="566"/>
                      <a:pt x="1917" y="786"/>
                      <a:pt x="1964" y="1010"/>
                    </a:cubicBezTo>
                    <a:cubicBezTo>
                      <a:pt x="2013" y="1235"/>
                      <a:pt x="1972" y="1454"/>
                      <a:pt x="1853" y="1609"/>
                    </a:cubicBezTo>
                    <a:cubicBezTo>
                      <a:pt x="1732" y="1764"/>
                      <a:pt x="1530" y="1859"/>
                      <a:pt x="1300" y="1868"/>
                    </a:cubicBezTo>
                    <a:cubicBezTo>
                      <a:pt x="1284" y="1869"/>
                      <a:pt x="1267" y="1869"/>
                      <a:pt x="1250" y="1869"/>
                    </a:cubicBezTo>
                    <a:cubicBezTo>
                      <a:pt x="1036" y="1869"/>
                      <a:pt x="810" y="1803"/>
                      <a:pt x="610" y="1683"/>
                    </a:cubicBezTo>
                    <a:cubicBezTo>
                      <a:pt x="395" y="1550"/>
                      <a:pt x="210" y="1350"/>
                      <a:pt x="118" y="1101"/>
                    </a:cubicBezTo>
                    <a:cubicBezTo>
                      <a:pt x="26" y="857"/>
                      <a:pt x="39" y="555"/>
                      <a:pt x="210" y="338"/>
                    </a:cubicBezTo>
                    <a:cubicBezTo>
                      <a:pt x="356" y="145"/>
                      <a:pt x="598" y="53"/>
                      <a:pt x="831" y="53"/>
                    </a:cubicBezTo>
                    <a:close/>
                    <a:moveTo>
                      <a:pt x="970" y="0"/>
                    </a:moveTo>
                    <a:cubicBezTo>
                      <a:pt x="956" y="0"/>
                      <a:pt x="942" y="1"/>
                      <a:pt x="928" y="1"/>
                    </a:cubicBezTo>
                    <a:lnTo>
                      <a:pt x="927" y="1"/>
                    </a:lnTo>
                    <a:cubicBezTo>
                      <a:pt x="650" y="7"/>
                      <a:pt x="376" y="123"/>
                      <a:pt x="209" y="338"/>
                    </a:cubicBezTo>
                    <a:cubicBezTo>
                      <a:pt x="43" y="554"/>
                      <a:pt x="0" y="848"/>
                      <a:pt x="64" y="1117"/>
                    </a:cubicBezTo>
                    <a:cubicBezTo>
                      <a:pt x="124" y="1388"/>
                      <a:pt x="277" y="1642"/>
                      <a:pt x="486" y="1842"/>
                    </a:cubicBezTo>
                    <a:cubicBezTo>
                      <a:pt x="698" y="2039"/>
                      <a:pt x="976" y="2186"/>
                      <a:pt x="1290" y="2215"/>
                    </a:cubicBezTo>
                    <a:cubicBezTo>
                      <a:pt x="1322" y="2217"/>
                      <a:pt x="1354" y="2218"/>
                      <a:pt x="1387" y="2218"/>
                    </a:cubicBezTo>
                    <a:cubicBezTo>
                      <a:pt x="1513" y="2218"/>
                      <a:pt x="1642" y="2200"/>
                      <a:pt x="1766" y="2153"/>
                    </a:cubicBezTo>
                    <a:cubicBezTo>
                      <a:pt x="1921" y="2095"/>
                      <a:pt x="2066" y="1992"/>
                      <a:pt x="2172" y="1857"/>
                    </a:cubicBezTo>
                    <a:cubicBezTo>
                      <a:pt x="2276" y="1721"/>
                      <a:pt x="2341" y="1554"/>
                      <a:pt x="2357" y="1389"/>
                    </a:cubicBezTo>
                    <a:cubicBezTo>
                      <a:pt x="2376" y="1223"/>
                      <a:pt x="2348" y="1060"/>
                      <a:pt x="2298" y="913"/>
                    </a:cubicBezTo>
                    <a:cubicBezTo>
                      <a:pt x="2192" y="617"/>
                      <a:pt x="1979" y="383"/>
                      <a:pt x="1735" y="229"/>
                    </a:cubicBezTo>
                    <a:cubicBezTo>
                      <a:pt x="1502" y="83"/>
                      <a:pt x="1234" y="0"/>
                      <a:pt x="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82" name="Google Shape;8082;p50"/>
            <p:cNvGrpSpPr/>
            <p:nvPr/>
          </p:nvGrpSpPr>
          <p:grpSpPr>
            <a:xfrm>
              <a:off x="1812050" y="3722025"/>
              <a:ext cx="411540" cy="959770"/>
              <a:chOff x="1812050" y="3722025"/>
              <a:chExt cx="411540" cy="959770"/>
            </a:xfrm>
          </p:grpSpPr>
          <p:sp>
            <p:nvSpPr>
              <p:cNvPr id="8083" name="Google Shape;8083;p50"/>
              <p:cNvSpPr/>
              <p:nvPr/>
            </p:nvSpPr>
            <p:spPr>
              <a:xfrm>
                <a:off x="2051822" y="3940486"/>
                <a:ext cx="144665" cy="741308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20733" extrusionOk="0">
                    <a:moveTo>
                      <a:pt x="40" y="1"/>
                    </a:moveTo>
                    <a:lnTo>
                      <a:pt x="0" y="8"/>
                    </a:lnTo>
                    <a:cubicBezTo>
                      <a:pt x="220" y="1758"/>
                      <a:pt x="525" y="3491"/>
                      <a:pt x="823" y="5225"/>
                    </a:cubicBezTo>
                    <a:cubicBezTo>
                      <a:pt x="1131" y="6956"/>
                      <a:pt x="1509" y="8675"/>
                      <a:pt x="1864" y="10397"/>
                    </a:cubicBezTo>
                    <a:lnTo>
                      <a:pt x="2924" y="15567"/>
                    </a:lnTo>
                    <a:lnTo>
                      <a:pt x="4005" y="20732"/>
                    </a:lnTo>
                    <a:lnTo>
                      <a:pt x="4045" y="20725"/>
                    </a:lnTo>
                    <a:lnTo>
                      <a:pt x="3124" y="15528"/>
                    </a:lnTo>
                    <a:lnTo>
                      <a:pt x="2181" y="10336"/>
                    </a:lnTo>
                    <a:cubicBezTo>
                      <a:pt x="1869" y="8605"/>
                      <a:pt x="1580" y="6869"/>
                      <a:pt x="1219" y="5148"/>
                    </a:cubicBezTo>
                    <a:cubicBezTo>
                      <a:pt x="850" y="3427"/>
                      <a:pt x="487" y="1706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084" name="Google Shape;8084;p50"/>
              <p:cNvGrpSpPr/>
              <p:nvPr/>
            </p:nvGrpSpPr>
            <p:grpSpPr>
              <a:xfrm>
                <a:off x="1812050" y="3722025"/>
                <a:ext cx="411540" cy="351364"/>
                <a:chOff x="1812050" y="3722025"/>
                <a:chExt cx="411540" cy="351364"/>
              </a:xfrm>
            </p:grpSpPr>
            <p:sp>
              <p:nvSpPr>
                <p:cNvPr id="8085" name="Google Shape;8085;p50"/>
                <p:cNvSpPr/>
                <p:nvPr/>
              </p:nvSpPr>
              <p:spPr>
                <a:xfrm>
                  <a:off x="1812050" y="3722025"/>
                  <a:ext cx="411540" cy="351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9827" extrusionOk="0">
                      <a:moveTo>
                        <a:pt x="6241" y="0"/>
                      </a:moveTo>
                      <a:cubicBezTo>
                        <a:pt x="4887" y="0"/>
                        <a:pt x="4122" y="1799"/>
                        <a:pt x="5046" y="4046"/>
                      </a:cubicBezTo>
                      <a:cubicBezTo>
                        <a:pt x="5046" y="4046"/>
                        <a:pt x="3891" y="2756"/>
                        <a:pt x="2700" y="2756"/>
                      </a:cubicBezTo>
                      <a:cubicBezTo>
                        <a:pt x="2273" y="2756"/>
                        <a:pt x="1842" y="2921"/>
                        <a:pt x="1457" y="3372"/>
                      </a:cubicBezTo>
                      <a:cubicBezTo>
                        <a:pt x="0" y="5079"/>
                        <a:pt x="1485" y="7488"/>
                        <a:pt x="2499" y="7595"/>
                      </a:cubicBezTo>
                      <a:cubicBezTo>
                        <a:pt x="2541" y="7599"/>
                        <a:pt x="2584" y="7601"/>
                        <a:pt x="2626" y="7601"/>
                      </a:cubicBezTo>
                      <a:cubicBezTo>
                        <a:pt x="3097" y="7601"/>
                        <a:pt x="3595" y="7339"/>
                        <a:pt x="3985" y="7066"/>
                      </a:cubicBezTo>
                      <a:lnTo>
                        <a:pt x="3985" y="7066"/>
                      </a:lnTo>
                      <a:cubicBezTo>
                        <a:pt x="3667" y="7455"/>
                        <a:pt x="3433" y="8013"/>
                        <a:pt x="3766" y="8694"/>
                      </a:cubicBezTo>
                      <a:cubicBezTo>
                        <a:pt x="4139" y="9455"/>
                        <a:pt x="5155" y="9827"/>
                        <a:pt x="6096" y="9827"/>
                      </a:cubicBezTo>
                      <a:cubicBezTo>
                        <a:pt x="6844" y="9827"/>
                        <a:pt x="7545" y="9592"/>
                        <a:pt x="7840" y="9132"/>
                      </a:cubicBezTo>
                      <a:cubicBezTo>
                        <a:pt x="8508" y="8094"/>
                        <a:pt x="7314" y="6761"/>
                        <a:pt x="7313" y="6759"/>
                      </a:cubicBezTo>
                      <a:lnTo>
                        <a:pt x="7313" y="6759"/>
                      </a:lnTo>
                      <a:cubicBezTo>
                        <a:pt x="7314" y="6760"/>
                        <a:pt x="8094" y="7626"/>
                        <a:pt x="9169" y="7626"/>
                      </a:cubicBezTo>
                      <a:cubicBezTo>
                        <a:pt x="9334" y="7626"/>
                        <a:pt x="9506" y="7605"/>
                        <a:pt x="9683" y="7558"/>
                      </a:cubicBezTo>
                      <a:cubicBezTo>
                        <a:pt x="11016" y="7203"/>
                        <a:pt x="11509" y="4413"/>
                        <a:pt x="10248" y="3455"/>
                      </a:cubicBezTo>
                      <a:cubicBezTo>
                        <a:pt x="9990" y="3259"/>
                        <a:pt x="9725" y="3181"/>
                        <a:pt x="9467" y="3181"/>
                      </a:cubicBezTo>
                      <a:cubicBezTo>
                        <a:pt x="8465" y="3181"/>
                        <a:pt x="7567" y="4356"/>
                        <a:pt x="7567" y="4356"/>
                      </a:cubicBezTo>
                      <a:cubicBezTo>
                        <a:pt x="7567" y="4356"/>
                        <a:pt x="9402" y="1694"/>
                        <a:pt x="7402" y="392"/>
                      </a:cubicBezTo>
                      <a:cubicBezTo>
                        <a:pt x="6988" y="123"/>
                        <a:pt x="6594" y="0"/>
                        <a:pt x="62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6" name="Google Shape;8086;p50"/>
                <p:cNvSpPr/>
                <p:nvPr/>
              </p:nvSpPr>
              <p:spPr>
                <a:xfrm>
                  <a:off x="1975333" y="3887986"/>
                  <a:ext cx="84990" cy="7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" h="2219" extrusionOk="0">
                      <a:moveTo>
                        <a:pt x="831" y="53"/>
                      </a:moveTo>
                      <a:cubicBezTo>
                        <a:pt x="863" y="53"/>
                        <a:pt x="895" y="55"/>
                        <a:pt x="926" y="58"/>
                      </a:cubicBezTo>
                      <a:cubicBezTo>
                        <a:pt x="1189" y="84"/>
                        <a:pt x="1430" y="214"/>
                        <a:pt x="1611" y="388"/>
                      </a:cubicBezTo>
                      <a:cubicBezTo>
                        <a:pt x="1792" y="566"/>
                        <a:pt x="1917" y="786"/>
                        <a:pt x="1964" y="1010"/>
                      </a:cubicBezTo>
                      <a:cubicBezTo>
                        <a:pt x="2013" y="1235"/>
                        <a:pt x="1972" y="1454"/>
                        <a:pt x="1853" y="1609"/>
                      </a:cubicBezTo>
                      <a:cubicBezTo>
                        <a:pt x="1732" y="1764"/>
                        <a:pt x="1530" y="1859"/>
                        <a:pt x="1300" y="1868"/>
                      </a:cubicBezTo>
                      <a:cubicBezTo>
                        <a:pt x="1284" y="1869"/>
                        <a:pt x="1267" y="1869"/>
                        <a:pt x="1250" y="1869"/>
                      </a:cubicBezTo>
                      <a:cubicBezTo>
                        <a:pt x="1036" y="1869"/>
                        <a:pt x="810" y="1803"/>
                        <a:pt x="610" y="1683"/>
                      </a:cubicBezTo>
                      <a:cubicBezTo>
                        <a:pt x="395" y="1550"/>
                        <a:pt x="210" y="1350"/>
                        <a:pt x="118" y="1101"/>
                      </a:cubicBezTo>
                      <a:cubicBezTo>
                        <a:pt x="26" y="857"/>
                        <a:pt x="39" y="555"/>
                        <a:pt x="210" y="338"/>
                      </a:cubicBezTo>
                      <a:cubicBezTo>
                        <a:pt x="356" y="145"/>
                        <a:pt x="598" y="53"/>
                        <a:pt x="831" y="53"/>
                      </a:cubicBezTo>
                      <a:close/>
                      <a:moveTo>
                        <a:pt x="970" y="0"/>
                      </a:moveTo>
                      <a:cubicBezTo>
                        <a:pt x="956" y="0"/>
                        <a:pt x="942" y="1"/>
                        <a:pt x="928" y="1"/>
                      </a:cubicBezTo>
                      <a:lnTo>
                        <a:pt x="927" y="1"/>
                      </a:lnTo>
                      <a:cubicBezTo>
                        <a:pt x="650" y="7"/>
                        <a:pt x="376" y="123"/>
                        <a:pt x="209" y="338"/>
                      </a:cubicBezTo>
                      <a:cubicBezTo>
                        <a:pt x="43" y="554"/>
                        <a:pt x="0" y="848"/>
                        <a:pt x="64" y="1117"/>
                      </a:cubicBezTo>
                      <a:cubicBezTo>
                        <a:pt x="124" y="1388"/>
                        <a:pt x="277" y="1642"/>
                        <a:pt x="486" y="1842"/>
                      </a:cubicBezTo>
                      <a:cubicBezTo>
                        <a:pt x="698" y="2039"/>
                        <a:pt x="976" y="2186"/>
                        <a:pt x="1290" y="2215"/>
                      </a:cubicBezTo>
                      <a:cubicBezTo>
                        <a:pt x="1322" y="2217"/>
                        <a:pt x="1354" y="2218"/>
                        <a:pt x="1387" y="2218"/>
                      </a:cubicBezTo>
                      <a:cubicBezTo>
                        <a:pt x="1513" y="2218"/>
                        <a:pt x="1642" y="2200"/>
                        <a:pt x="1766" y="2153"/>
                      </a:cubicBezTo>
                      <a:cubicBezTo>
                        <a:pt x="1921" y="2095"/>
                        <a:pt x="2066" y="1992"/>
                        <a:pt x="2172" y="1857"/>
                      </a:cubicBezTo>
                      <a:cubicBezTo>
                        <a:pt x="2276" y="1721"/>
                        <a:pt x="2341" y="1554"/>
                        <a:pt x="2357" y="1389"/>
                      </a:cubicBezTo>
                      <a:cubicBezTo>
                        <a:pt x="2376" y="1223"/>
                        <a:pt x="2348" y="1060"/>
                        <a:pt x="2298" y="913"/>
                      </a:cubicBezTo>
                      <a:cubicBezTo>
                        <a:pt x="2192" y="617"/>
                        <a:pt x="1979" y="383"/>
                        <a:pt x="1735" y="229"/>
                      </a:cubicBezTo>
                      <a:cubicBezTo>
                        <a:pt x="1502" y="83"/>
                        <a:pt x="1234" y="0"/>
                        <a:pt x="9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087" name="Google Shape;8087;p50"/>
          <p:cNvGrpSpPr/>
          <p:nvPr/>
        </p:nvGrpSpPr>
        <p:grpSpPr>
          <a:xfrm rot="-551296">
            <a:off x="1159340" y="672247"/>
            <a:ext cx="2108644" cy="471517"/>
            <a:chOff x="3112236" y="487374"/>
            <a:chExt cx="2907652" cy="650185"/>
          </a:xfrm>
        </p:grpSpPr>
        <p:sp>
          <p:nvSpPr>
            <p:cNvPr id="8088" name="Google Shape;8088;p50"/>
            <p:cNvSpPr/>
            <p:nvPr/>
          </p:nvSpPr>
          <p:spPr>
            <a:xfrm>
              <a:off x="3112236" y="651310"/>
              <a:ext cx="2024893" cy="486249"/>
            </a:xfrm>
            <a:custGeom>
              <a:avLst/>
              <a:gdLst/>
              <a:ahLst/>
              <a:cxnLst/>
              <a:rect l="l" t="t" r="r" b="b"/>
              <a:pathLst>
                <a:path w="64008" h="15635" extrusionOk="0">
                  <a:moveTo>
                    <a:pt x="64008" y="6846"/>
                  </a:moveTo>
                  <a:cubicBezTo>
                    <a:pt x="55193" y="8105"/>
                    <a:pt x="45929" y="10713"/>
                    <a:pt x="37338" y="8370"/>
                  </a:cubicBezTo>
                  <a:cubicBezTo>
                    <a:pt x="34640" y="7634"/>
                    <a:pt x="30514" y="5811"/>
                    <a:pt x="30861" y="3036"/>
                  </a:cubicBezTo>
                  <a:cubicBezTo>
                    <a:pt x="31160" y="645"/>
                    <a:pt x="36015" y="-954"/>
                    <a:pt x="37719" y="750"/>
                  </a:cubicBezTo>
                  <a:cubicBezTo>
                    <a:pt x="47242" y="10273"/>
                    <a:pt x="13284" y="17442"/>
                    <a:pt x="0" y="15228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89" name="Google Shape;8089;p50"/>
            <p:cNvGrpSpPr/>
            <p:nvPr/>
          </p:nvGrpSpPr>
          <p:grpSpPr>
            <a:xfrm>
              <a:off x="5071405" y="487374"/>
              <a:ext cx="948484" cy="444114"/>
              <a:chOff x="4530626" y="982451"/>
              <a:chExt cx="874501" cy="409472"/>
            </a:xfrm>
          </p:grpSpPr>
          <p:sp>
            <p:nvSpPr>
              <p:cNvPr id="8090" name="Google Shape;8090;p50"/>
              <p:cNvSpPr/>
              <p:nvPr/>
            </p:nvSpPr>
            <p:spPr>
              <a:xfrm>
                <a:off x="4530626" y="982451"/>
                <a:ext cx="874501" cy="409472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4852" extrusionOk="0">
                    <a:moveTo>
                      <a:pt x="10362" y="0"/>
                    </a:moveTo>
                    <a:lnTo>
                      <a:pt x="1" y="312"/>
                    </a:lnTo>
                    <a:lnTo>
                      <a:pt x="1179" y="2010"/>
                    </a:lnTo>
                    <a:lnTo>
                      <a:pt x="2877" y="4851"/>
                    </a:lnTo>
                    <a:lnTo>
                      <a:pt x="103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1" name="Google Shape;8091;p50"/>
              <p:cNvSpPr/>
              <p:nvPr/>
            </p:nvSpPr>
            <p:spPr>
              <a:xfrm>
                <a:off x="4586832" y="982451"/>
                <a:ext cx="813061" cy="356896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4229" extrusionOk="0">
                    <a:moveTo>
                      <a:pt x="9634" y="0"/>
                    </a:moveTo>
                    <a:lnTo>
                      <a:pt x="281" y="1765"/>
                    </a:lnTo>
                    <a:lnTo>
                      <a:pt x="0" y="4228"/>
                    </a:lnTo>
                    <a:lnTo>
                      <a:pt x="788" y="2572"/>
                    </a:lnTo>
                    <a:lnTo>
                      <a:pt x="963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092" name="Google Shape;8092;p50"/>
          <p:cNvGrpSpPr/>
          <p:nvPr/>
        </p:nvGrpSpPr>
        <p:grpSpPr>
          <a:xfrm>
            <a:off x="5032576" y="473267"/>
            <a:ext cx="4225301" cy="4203483"/>
            <a:chOff x="4338095" y="-411998"/>
            <a:chExt cx="4225301" cy="4203483"/>
          </a:xfrm>
        </p:grpSpPr>
        <p:sp>
          <p:nvSpPr>
            <p:cNvPr id="8093" name="Google Shape;8093;p50"/>
            <p:cNvSpPr/>
            <p:nvPr/>
          </p:nvSpPr>
          <p:spPr>
            <a:xfrm rot="-9164132">
              <a:off x="8447564" y="2198189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4" name="Google Shape;8094;p50"/>
            <p:cNvSpPr/>
            <p:nvPr/>
          </p:nvSpPr>
          <p:spPr>
            <a:xfrm rot="12435787">
              <a:off x="4338095" y="-411998"/>
              <a:ext cx="238587" cy="225801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95" name="Google Shape;8095;p50"/>
            <p:cNvSpPr/>
            <p:nvPr/>
          </p:nvSpPr>
          <p:spPr>
            <a:xfrm rot="-3578597">
              <a:off x="5456118" y="2754018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7" name="Google Shape;8097;p50"/>
            <p:cNvSpPr/>
            <p:nvPr/>
          </p:nvSpPr>
          <p:spPr>
            <a:xfrm rot="-8433694">
              <a:off x="5354626" y="3574737"/>
              <a:ext cx="229022" cy="216748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usual Homes | Engoo">
            <a:extLst>
              <a:ext uri="{FF2B5EF4-FFF2-40B4-BE49-F238E27FC236}">
                <a16:creationId xmlns:a16="http://schemas.microsoft.com/office/drawing/2014/main" id="{E44F9532-3437-DB87-E56B-ED735D568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576" y="1798644"/>
            <a:ext cx="385762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5C3B6D-E3DB-B70E-7562-D81334C09DDB}"/>
              </a:ext>
            </a:extLst>
          </p:cNvPr>
          <p:cNvSpPr txBox="1"/>
          <p:nvPr/>
        </p:nvSpPr>
        <p:spPr>
          <a:xfrm>
            <a:off x="1099595" y="1866217"/>
            <a:ext cx="28936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ʌnˈjuːʒuəl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79197E-8625-2923-54AF-518805E918C9}"/>
              </a:ext>
            </a:extLst>
          </p:cNvPr>
          <p:cNvSpPr txBox="1"/>
          <p:nvPr/>
        </p:nvSpPr>
        <p:spPr>
          <a:xfrm>
            <a:off x="1099595" y="742605"/>
            <a:ext cx="26853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unusual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2CB531-3894-5C47-769E-6D77CDB74555}"/>
              </a:ext>
            </a:extLst>
          </p:cNvPr>
          <p:cNvSpPr txBox="1"/>
          <p:nvPr/>
        </p:nvSpPr>
        <p:spPr>
          <a:xfrm>
            <a:off x="3657600" y="887114"/>
            <a:ext cx="14468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+mj-lt"/>
              </a:rPr>
              <a:t>(adj)</a:t>
            </a:r>
            <a:endParaRPr lang="en-US" sz="32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F5638C-7D19-03DE-AA21-CAF3C45A731C}"/>
              </a:ext>
            </a:extLst>
          </p:cNvPr>
          <p:cNvSpPr txBox="1"/>
          <p:nvPr/>
        </p:nvSpPr>
        <p:spPr>
          <a:xfrm>
            <a:off x="702801" y="3277511"/>
            <a:ext cx="38576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kì lạ, khác thường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35C3B6D-E3DB-B70E-7562-D81334C09DDB}"/>
              </a:ext>
            </a:extLst>
          </p:cNvPr>
          <p:cNvSpPr txBox="1"/>
          <p:nvPr/>
        </p:nvSpPr>
        <p:spPr>
          <a:xfrm>
            <a:off x="1184777" y="1865989"/>
            <a:ext cx="28936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/ˌ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kriːeɪˈtɪvəti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79197E-8625-2923-54AF-518805E918C9}"/>
              </a:ext>
            </a:extLst>
          </p:cNvPr>
          <p:cNvSpPr txBox="1"/>
          <p:nvPr/>
        </p:nvSpPr>
        <p:spPr>
          <a:xfrm>
            <a:off x="1099595" y="742605"/>
            <a:ext cx="31598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creativity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2CB531-3894-5C47-769E-6D77CDB74555}"/>
              </a:ext>
            </a:extLst>
          </p:cNvPr>
          <p:cNvSpPr txBox="1"/>
          <p:nvPr/>
        </p:nvSpPr>
        <p:spPr>
          <a:xfrm>
            <a:off x="4433104" y="865715"/>
            <a:ext cx="14468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+mj-lt"/>
              </a:rPr>
              <a:t>(n)</a:t>
            </a:r>
            <a:endParaRPr lang="en-US" sz="32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F5638C-7D19-03DE-AA21-CAF3C45A731C}"/>
              </a:ext>
            </a:extLst>
          </p:cNvPr>
          <p:cNvSpPr txBox="1"/>
          <p:nvPr/>
        </p:nvSpPr>
        <p:spPr>
          <a:xfrm>
            <a:off x="702801" y="3277511"/>
            <a:ext cx="38576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ự</a:t>
            </a:r>
            <a:r>
              <a:rPr lang="en-US" sz="32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reative brain cartoons Royalty Free Vector Image">
            <a:extLst>
              <a:ext uri="{FF2B5EF4-FFF2-40B4-BE49-F238E27FC236}">
                <a16:creationId xmlns:a16="http://schemas.microsoft.com/office/drawing/2014/main" id="{AC3790A2-987D-D54B-FF86-A1027F48A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6"/>
          <a:stretch/>
        </p:blipFill>
        <p:spPr bwMode="auto">
          <a:xfrm>
            <a:off x="4966744" y="1573602"/>
            <a:ext cx="3474455" cy="291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7AC0A0-D085-AEC1-5BDD-15E4E10848FB}"/>
              </a:ext>
            </a:extLst>
          </p:cNvPr>
          <p:cNvSpPr/>
          <p:nvPr/>
        </p:nvSpPr>
        <p:spPr>
          <a:xfrm>
            <a:off x="7396223" y="3862286"/>
            <a:ext cx="752354" cy="5129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20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35C3B6D-E3DB-B70E-7562-D81334C09DDB}"/>
              </a:ext>
            </a:extLst>
          </p:cNvPr>
          <p:cNvSpPr txBox="1"/>
          <p:nvPr/>
        </p:nvSpPr>
        <p:spPr>
          <a:xfrm>
            <a:off x="1099595" y="1866217"/>
            <a:ext cx="28936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kɑːrdbɔːrd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79197E-8625-2923-54AF-518805E918C9}"/>
              </a:ext>
            </a:extLst>
          </p:cNvPr>
          <p:cNvSpPr txBox="1"/>
          <p:nvPr/>
        </p:nvSpPr>
        <p:spPr>
          <a:xfrm>
            <a:off x="1099595" y="742605"/>
            <a:ext cx="34608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cardboard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2CB531-3894-5C47-769E-6D77CDB74555}"/>
              </a:ext>
            </a:extLst>
          </p:cNvPr>
          <p:cNvSpPr txBox="1"/>
          <p:nvPr/>
        </p:nvSpPr>
        <p:spPr>
          <a:xfrm>
            <a:off x="4560426" y="865715"/>
            <a:ext cx="14468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+mj-lt"/>
              </a:rPr>
              <a:t>(n)</a:t>
            </a:r>
            <a:endParaRPr lang="en-US" sz="32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F5638C-7D19-03DE-AA21-CAF3C45A731C}"/>
              </a:ext>
            </a:extLst>
          </p:cNvPr>
          <p:cNvSpPr txBox="1"/>
          <p:nvPr/>
        </p:nvSpPr>
        <p:spPr>
          <a:xfrm>
            <a:off x="702801" y="3277511"/>
            <a:ext cx="38576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Buy Corrugated Cardboard Sheet Online | Perfection Box">
            <a:extLst>
              <a:ext uri="{FF2B5EF4-FFF2-40B4-BE49-F238E27FC236}">
                <a16:creationId xmlns:a16="http://schemas.microsoft.com/office/drawing/2014/main" id="{0B2A0125-2B1A-35DF-F536-90B758CDB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25" b="5935"/>
          <a:stretch/>
        </p:blipFill>
        <p:spPr bwMode="auto">
          <a:xfrm>
            <a:off x="4710897" y="1770372"/>
            <a:ext cx="3839855" cy="2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2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35C3B6D-E3DB-B70E-7562-D81334C09DDB}"/>
              </a:ext>
            </a:extLst>
          </p:cNvPr>
          <p:cNvSpPr txBox="1"/>
          <p:nvPr/>
        </p:nvSpPr>
        <p:spPr>
          <a:xfrm>
            <a:off x="1077952" y="1865989"/>
            <a:ext cx="28936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ɡlu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ː/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79197E-8625-2923-54AF-518805E918C9}"/>
              </a:ext>
            </a:extLst>
          </p:cNvPr>
          <p:cNvSpPr txBox="1"/>
          <p:nvPr/>
        </p:nvSpPr>
        <p:spPr>
          <a:xfrm>
            <a:off x="901197" y="742603"/>
            <a:ext cx="34608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glue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2CB531-3894-5C47-769E-6D77CDB74555}"/>
              </a:ext>
            </a:extLst>
          </p:cNvPr>
          <p:cNvSpPr txBox="1"/>
          <p:nvPr/>
        </p:nvSpPr>
        <p:spPr>
          <a:xfrm>
            <a:off x="4560426" y="865715"/>
            <a:ext cx="14468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+mj-lt"/>
              </a:rPr>
              <a:t>(n)</a:t>
            </a:r>
            <a:endParaRPr lang="en-US" sz="32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F5638C-7D19-03DE-AA21-CAF3C45A731C}"/>
              </a:ext>
            </a:extLst>
          </p:cNvPr>
          <p:cNvSpPr txBox="1"/>
          <p:nvPr/>
        </p:nvSpPr>
        <p:spPr>
          <a:xfrm>
            <a:off x="504403" y="3277513"/>
            <a:ext cx="38576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keo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PAPER GLUE | DIY BOSTIK">
            <a:extLst>
              <a:ext uri="{FF2B5EF4-FFF2-40B4-BE49-F238E27FC236}">
                <a16:creationId xmlns:a16="http://schemas.microsoft.com/office/drawing/2014/main" id="{3FBDBF71-18EB-74B8-8625-8302A9905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0" b="11111"/>
          <a:stretch/>
        </p:blipFill>
        <p:spPr bwMode="auto">
          <a:xfrm>
            <a:off x="4206853" y="1798290"/>
            <a:ext cx="4234346" cy="25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3B56FC-3B96-0390-EC98-B467C88C1BFB}"/>
              </a:ext>
            </a:extLst>
          </p:cNvPr>
          <p:cNvSpPr/>
          <p:nvPr/>
        </p:nvSpPr>
        <p:spPr>
          <a:xfrm>
            <a:off x="7158400" y="2673751"/>
            <a:ext cx="284122" cy="497711"/>
          </a:xfrm>
          <a:prstGeom prst="rect">
            <a:avLst/>
          </a:prstGeom>
          <a:solidFill>
            <a:srgbClr val="00BD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5012832F-0BAE-98A4-F450-1D99C7BD47D1}"/>
              </a:ext>
            </a:extLst>
          </p:cNvPr>
          <p:cNvSpPr/>
          <p:nvPr/>
        </p:nvSpPr>
        <p:spPr>
          <a:xfrm rot="4809066">
            <a:off x="6246863" y="1486545"/>
            <a:ext cx="949125" cy="33566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2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35C3B6D-E3DB-B70E-7562-D81334C09DDB}"/>
              </a:ext>
            </a:extLst>
          </p:cNvPr>
          <p:cNvSpPr txBox="1"/>
          <p:nvPr/>
        </p:nvSpPr>
        <p:spPr>
          <a:xfrm>
            <a:off x="1099595" y="1866217"/>
            <a:ext cx="28936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dɑːlhaʊs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79197E-8625-2923-54AF-518805E918C9}"/>
              </a:ext>
            </a:extLst>
          </p:cNvPr>
          <p:cNvSpPr txBox="1"/>
          <p:nvPr/>
        </p:nvSpPr>
        <p:spPr>
          <a:xfrm>
            <a:off x="1099595" y="742605"/>
            <a:ext cx="28936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dollhouse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2CB531-3894-5C47-769E-6D77CDB74555}"/>
              </a:ext>
            </a:extLst>
          </p:cNvPr>
          <p:cNvSpPr txBox="1"/>
          <p:nvPr/>
        </p:nvSpPr>
        <p:spPr>
          <a:xfrm>
            <a:off x="4224760" y="865715"/>
            <a:ext cx="14468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+mj-lt"/>
              </a:rPr>
              <a:t>(n)</a:t>
            </a:r>
            <a:endParaRPr lang="en-US" sz="32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F5638C-7D19-03DE-AA21-CAF3C45A731C}"/>
              </a:ext>
            </a:extLst>
          </p:cNvPr>
          <p:cNvSpPr txBox="1"/>
          <p:nvPr/>
        </p:nvSpPr>
        <p:spPr>
          <a:xfrm>
            <a:off x="702801" y="3277511"/>
            <a:ext cx="38576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búp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bê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Tiny Land® Love Dollhouse with 30 Furniture | Tiny Land® | All for Kids">
            <a:extLst>
              <a:ext uri="{FF2B5EF4-FFF2-40B4-BE49-F238E27FC236}">
                <a16:creationId xmlns:a16="http://schemas.microsoft.com/office/drawing/2014/main" id="{0E5274DA-67E5-F5BF-EF83-53A76EC0F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541" y="1006996"/>
            <a:ext cx="3777687" cy="377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33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35C3B6D-E3DB-B70E-7562-D81334C09DDB}"/>
              </a:ext>
            </a:extLst>
          </p:cNvPr>
          <p:cNvSpPr txBox="1"/>
          <p:nvPr/>
        </p:nvSpPr>
        <p:spPr>
          <a:xfrm>
            <a:off x="1284789" y="1865989"/>
            <a:ext cx="32872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meɪk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mɑːdlz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79197E-8625-2923-54AF-518805E918C9}"/>
              </a:ext>
            </a:extLst>
          </p:cNvPr>
          <p:cNvSpPr txBox="1"/>
          <p:nvPr/>
        </p:nvSpPr>
        <p:spPr>
          <a:xfrm>
            <a:off x="937550" y="550887"/>
            <a:ext cx="47803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make models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2CB531-3894-5C47-769E-6D77CDB74555}"/>
              </a:ext>
            </a:extLst>
          </p:cNvPr>
          <p:cNvSpPr txBox="1"/>
          <p:nvPr/>
        </p:nvSpPr>
        <p:spPr>
          <a:xfrm>
            <a:off x="5550122" y="762117"/>
            <a:ext cx="14468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+mj-lt"/>
              </a:rPr>
              <a:t>(v)</a:t>
            </a:r>
            <a:endParaRPr lang="en-US" sz="32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F5638C-7D19-03DE-AA21-CAF3C45A731C}"/>
              </a:ext>
            </a:extLst>
          </p:cNvPr>
          <p:cNvSpPr txBox="1"/>
          <p:nvPr/>
        </p:nvSpPr>
        <p:spPr>
          <a:xfrm>
            <a:off x="1404367" y="3335385"/>
            <a:ext cx="32872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32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32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hild Building Or Repairing Mechanic Robot Vector Stock Vector Image &amp; Art  - Alamy">
            <a:extLst>
              <a:ext uri="{FF2B5EF4-FFF2-40B4-BE49-F238E27FC236}">
                <a16:creationId xmlns:a16="http://schemas.microsoft.com/office/drawing/2014/main" id="{97F0F4DA-BC40-A309-B6AE-F8D337990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3" b="9986"/>
          <a:stretch/>
        </p:blipFill>
        <p:spPr bwMode="auto">
          <a:xfrm>
            <a:off x="5261992" y="1574157"/>
            <a:ext cx="3469933" cy="305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38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E62D1A5-ACB5-C325-4191-F6694EEBD1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338720"/>
              </p:ext>
            </p:extLst>
          </p:nvPr>
        </p:nvGraphicFramePr>
        <p:xfrm>
          <a:off x="541044" y="938214"/>
          <a:ext cx="8061912" cy="326707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762285">
                  <a:extLst>
                    <a:ext uri="{9D8B030D-6E8A-4147-A177-3AD203B41FA5}">
                      <a16:colId xmlns:a16="http://schemas.microsoft.com/office/drawing/2014/main" val="3824284601"/>
                    </a:ext>
                  </a:extLst>
                </a:gridCol>
                <a:gridCol w="2718473">
                  <a:extLst>
                    <a:ext uri="{9D8B030D-6E8A-4147-A177-3AD203B41FA5}">
                      <a16:colId xmlns:a16="http://schemas.microsoft.com/office/drawing/2014/main" val="2814540358"/>
                    </a:ext>
                  </a:extLst>
                </a:gridCol>
                <a:gridCol w="2581154">
                  <a:extLst>
                    <a:ext uri="{9D8B030D-6E8A-4147-A177-3AD203B41FA5}">
                      <a16:colId xmlns:a16="http://schemas.microsoft.com/office/drawing/2014/main" val="2270960337"/>
                    </a:ext>
                  </a:extLst>
                </a:gridCol>
              </a:tblGrid>
              <a:tr h="54579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4925">
                        <a:spcBef>
                          <a:spcPts val="185"/>
                        </a:spcBef>
                      </a:pPr>
                      <a:r>
                        <a:rPr lang="en-US" sz="2200" b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unusual (adj)</a:t>
                      </a:r>
                      <a:endParaRPr lang="en-US" sz="2200" b="1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5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6830">
                        <a:spcBef>
                          <a:spcPts val="145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ʌnˈjuːʒuəl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en-US" sz="2200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5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69215">
                        <a:spcBef>
                          <a:spcPts val="145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Kì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khác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thường</a:t>
                      </a:r>
                      <a:endParaRPr lang="en-US" sz="2200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54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114748"/>
                  </a:ext>
                </a:extLst>
              </a:tr>
              <a:tr h="54291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4925">
                        <a:spcBef>
                          <a:spcPts val="165"/>
                        </a:spcBef>
                      </a:pPr>
                      <a:r>
                        <a:rPr lang="en-US" sz="2200" b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creativity (n)</a:t>
                      </a:r>
                      <a:endParaRPr lang="en-US" sz="2200" b="1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6830">
                        <a:spcBef>
                          <a:spcPts val="125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/ˌ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kriːeɪˈtɪvəti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en-US" sz="2200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4925">
                        <a:spcBef>
                          <a:spcPts val="125"/>
                        </a:spcBef>
                      </a:pP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endParaRPr lang="en-US" sz="2200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528332"/>
                  </a:ext>
                </a:extLst>
              </a:tr>
              <a:tr h="54195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4925">
                        <a:spcBef>
                          <a:spcPts val="185"/>
                        </a:spcBef>
                      </a:pPr>
                      <a:r>
                        <a:rPr lang="en-US" sz="2200" b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cardborad</a:t>
                      </a:r>
                      <a:r>
                        <a:rPr lang="en-US" sz="2200" b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(n)</a:t>
                      </a:r>
                      <a:endParaRPr lang="en-US" sz="2200" b="1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6E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6830">
                        <a:spcBef>
                          <a:spcPts val="145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/ˈ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kɑːrdbɔːrd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en-US" sz="2200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6E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71120">
                        <a:spcBef>
                          <a:spcPts val="145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Bìa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cứng</a:t>
                      </a:r>
                      <a:endParaRPr lang="en-US" sz="2200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806756"/>
                  </a:ext>
                </a:extLst>
              </a:tr>
              <a:tr h="54291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4925">
                        <a:spcBef>
                          <a:spcPts val="185"/>
                        </a:spcBef>
                      </a:pPr>
                      <a:r>
                        <a:rPr lang="en-US" sz="2200" b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glue (n)</a:t>
                      </a:r>
                      <a:endParaRPr lang="en-US" sz="2200" b="1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6830">
                        <a:spcBef>
                          <a:spcPts val="145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ɡlu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ː/</a:t>
                      </a:r>
                      <a:endParaRPr lang="en-US" sz="2200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4925">
                        <a:spcBef>
                          <a:spcPts val="145"/>
                        </a:spcBef>
                      </a:pP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Keo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dán</a:t>
                      </a:r>
                      <a:endParaRPr lang="en-US" sz="2200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301138"/>
                  </a:ext>
                </a:extLst>
              </a:tr>
              <a:tr h="54675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4925">
                        <a:spcBef>
                          <a:spcPts val="585"/>
                        </a:spcBef>
                      </a:pPr>
                      <a:r>
                        <a:rPr lang="en-US" sz="2200" b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dollhouse (n)</a:t>
                      </a:r>
                      <a:endParaRPr lang="en-US" sz="2200" b="1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6E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6830">
                        <a:spcBef>
                          <a:spcPts val="545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/ˈ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dɑːlhaʊs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6E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4925">
                        <a:spcBef>
                          <a:spcPts val="545"/>
                        </a:spcBef>
                      </a:pP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búp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bê</a:t>
                      </a:r>
                      <a:endParaRPr lang="en-US" sz="2200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159875"/>
                  </a:ext>
                </a:extLst>
              </a:tr>
              <a:tr h="54675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4925">
                        <a:spcBef>
                          <a:spcPts val="585"/>
                        </a:spcBef>
                      </a:pPr>
                      <a:r>
                        <a:rPr lang="en-US" sz="2200" b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make models (v)</a:t>
                      </a:r>
                      <a:endParaRPr lang="en-US" sz="2200" b="1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6830">
                        <a:spcBef>
                          <a:spcPts val="545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meɪk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ˈ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mɑːdlz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4925">
                        <a:spcBef>
                          <a:spcPts val="545"/>
                        </a:spcBef>
                      </a:pP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Chế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endParaRPr lang="en-US" sz="2200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4799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4852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usual" descr="Unusual Homes | Engoo">
            <a:extLst>
              <a:ext uri="{FF2B5EF4-FFF2-40B4-BE49-F238E27FC236}">
                <a16:creationId xmlns:a16="http://schemas.microsoft.com/office/drawing/2014/main" id="{F3DB5E65-FED3-7550-2E31-BAEB3F872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02" y="2948553"/>
            <a:ext cx="2018224" cy="134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reativity" descr="Creative brain cartoons Royalty Free Vector Image">
            <a:extLst>
              <a:ext uri="{FF2B5EF4-FFF2-40B4-BE49-F238E27FC236}">
                <a16:creationId xmlns:a16="http://schemas.microsoft.com/office/drawing/2014/main" id="{19C42FB1-78F7-AB75-F5D9-6E2B73A25E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6"/>
          <a:stretch/>
        </p:blipFill>
        <p:spPr bwMode="auto">
          <a:xfrm>
            <a:off x="7100215" y="2948553"/>
            <a:ext cx="1872688" cy="157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ardboard" descr="Buy Corrugated Cardboard Sheet Online | Perfection Box">
            <a:extLst>
              <a:ext uri="{FF2B5EF4-FFF2-40B4-BE49-F238E27FC236}">
                <a16:creationId xmlns:a16="http://schemas.microsoft.com/office/drawing/2014/main" id="{B76A5EC6-3B96-0BCF-5A1C-36F25F380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25" b="5935"/>
          <a:stretch/>
        </p:blipFill>
        <p:spPr bwMode="auto">
          <a:xfrm>
            <a:off x="2085747" y="591854"/>
            <a:ext cx="2168100" cy="151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lue" descr="PAPER GLUE | DIY BOSTIK">
            <a:extLst>
              <a:ext uri="{FF2B5EF4-FFF2-40B4-BE49-F238E27FC236}">
                <a16:creationId xmlns:a16="http://schemas.microsoft.com/office/drawing/2014/main" id="{BAB75387-CACB-EC59-6C9A-AAC0F014C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0" b="11111"/>
          <a:stretch/>
        </p:blipFill>
        <p:spPr bwMode="auto">
          <a:xfrm>
            <a:off x="4772002" y="591854"/>
            <a:ext cx="2018223" cy="122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dollhouse" descr="Tiny Land® Love Dollhouse with 30 Furniture | Tiny Land® | All for Kids">
            <a:extLst>
              <a:ext uri="{FF2B5EF4-FFF2-40B4-BE49-F238E27FC236}">
                <a16:creationId xmlns:a16="http://schemas.microsoft.com/office/drawing/2014/main" id="{F70E8512-A2F4-BC3A-BD78-977E0D4AD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80" y="551092"/>
            <a:ext cx="1456359" cy="145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making models" descr="Child Building Or Repairing Mechanic Robot Vector Stock Vector Image &amp; Art  - Alamy">
            <a:extLst>
              <a:ext uri="{FF2B5EF4-FFF2-40B4-BE49-F238E27FC236}">
                <a16:creationId xmlns:a16="http://schemas.microsoft.com/office/drawing/2014/main" id="{A369D74E-8857-4068-D93D-16F993F713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3" b="9986"/>
          <a:stretch/>
        </p:blipFill>
        <p:spPr bwMode="auto">
          <a:xfrm>
            <a:off x="2588327" y="2948553"/>
            <a:ext cx="1665520" cy="14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71CBF88F-5DB2-699E-CE73-C17C107F80B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5476" b="-92901"/>
          <a:stretch/>
        </p:blipFill>
        <p:spPr>
          <a:xfrm>
            <a:off x="379261" y="2734801"/>
            <a:ext cx="2022348" cy="1101103"/>
          </a:xfrm>
          <a:prstGeom prst="rect">
            <a:avLst/>
          </a:prstGeom>
        </p:spPr>
      </p:pic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C9D6DBE5-BAD0-9926-9614-289D5E44B1B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5478" t="1" r="25670" b="-111404"/>
          <a:stretch/>
        </p:blipFill>
        <p:spPr>
          <a:xfrm>
            <a:off x="435198" y="1991195"/>
            <a:ext cx="729945" cy="1206722"/>
          </a:xfrm>
          <a:prstGeom prst="rect">
            <a:avLst/>
          </a:prstGeom>
        </p:spPr>
      </p:pic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6FEA23EB-2B9F-B5B1-F9CD-6D25062D90F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058" t="-20619" r="36371" b="-1"/>
          <a:stretch/>
        </p:blipFill>
        <p:spPr>
          <a:xfrm>
            <a:off x="401392" y="1076764"/>
            <a:ext cx="1284050" cy="688504"/>
          </a:xfrm>
          <a:prstGeom prst="rect">
            <a:avLst/>
          </a:prstGeom>
        </p:spPr>
      </p:pic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DC83687B-196F-A5AF-CF80-F484DF48B9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062" t="-714" r="70516" b="10427"/>
          <a:stretch/>
        </p:blipFill>
        <p:spPr>
          <a:xfrm>
            <a:off x="401976" y="4217261"/>
            <a:ext cx="1354238" cy="515365"/>
          </a:xfrm>
          <a:prstGeom prst="rect">
            <a:avLst/>
          </a:prstGeom>
        </p:spPr>
      </p:pic>
      <p:pic>
        <p:nvPicPr>
          <p:cNvPr id="29" name="Picture 28" descr="A close up of a sign&#10;&#10;Description automatically generated">
            <a:extLst>
              <a:ext uri="{FF2B5EF4-FFF2-40B4-BE49-F238E27FC236}">
                <a16:creationId xmlns:a16="http://schemas.microsoft.com/office/drawing/2014/main" id="{F5C7E2B6-BB82-F22D-4887-8E2CDC69315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87102"/>
          <a:stretch/>
        </p:blipFill>
        <p:spPr>
          <a:xfrm>
            <a:off x="396544" y="410874"/>
            <a:ext cx="1063578" cy="570813"/>
          </a:xfrm>
          <a:prstGeom prst="rect">
            <a:avLst/>
          </a:prstGeom>
        </p:spPr>
      </p:pic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26B43D95-D505-4A28-82DD-91228C90A9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493984"/>
              </p:ext>
            </p:extLst>
          </p:nvPr>
        </p:nvGraphicFramePr>
        <p:xfrm>
          <a:off x="398309" y="3466218"/>
          <a:ext cx="1456359" cy="525116"/>
        </p:xfrm>
        <a:graphic>
          <a:graphicData uri="http://schemas.openxmlformats.org/drawingml/2006/table">
            <a:tbl>
              <a:tblPr firstRow="1" bandRow="1">
                <a:tableStyleId>{262D288A-E975-4F88-864F-FB89F9993783}</a:tableStyleId>
              </a:tblPr>
              <a:tblGrid>
                <a:gridCol w="1456359">
                  <a:extLst>
                    <a:ext uri="{9D8B030D-6E8A-4147-A177-3AD203B41FA5}">
                      <a16:colId xmlns:a16="http://schemas.microsoft.com/office/drawing/2014/main" val="2114427409"/>
                    </a:ext>
                  </a:extLst>
                </a:gridCol>
              </a:tblGrid>
              <a:tr h="52511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j-lt"/>
                        </a:rPr>
                        <a:t>cardboard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0149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156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53264 0.784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32" y="39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9.87654E-7 L 0.55556 -0.00432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78" y="-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5679E-6 L 0.76563 0.1663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1" y="8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46914E-7 L 0.22118 0.3379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59" y="168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7284E-6 L 0.75938 0.0626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69" y="3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35802E-6 L 0.23056 -0.2392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28" y="-11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7854;p49">
            <a:extLst>
              <a:ext uri="{FF2B5EF4-FFF2-40B4-BE49-F238E27FC236}">
                <a16:creationId xmlns:a16="http://schemas.microsoft.com/office/drawing/2014/main" id="{F5F9401B-0512-9F40-0052-AE2DF1B9AEA0}"/>
              </a:ext>
            </a:extLst>
          </p:cNvPr>
          <p:cNvGrpSpPr/>
          <p:nvPr/>
        </p:nvGrpSpPr>
        <p:grpSpPr>
          <a:xfrm flipH="1">
            <a:off x="715900" y="1019164"/>
            <a:ext cx="2374165" cy="3805553"/>
            <a:chOff x="6880938" y="1591578"/>
            <a:chExt cx="1882167" cy="3016928"/>
          </a:xfrm>
        </p:grpSpPr>
        <p:sp>
          <p:nvSpPr>
            <p:cNvPr id="6" name="Google Shape;7855;p49">
              <a:extLst>
                <a:ext uri="{FF2B5EF4-FFF2-40B4-BE49-F238E27FC236}">
                  <a16:creationId xmlns:a16="http://schemas.microsoft.com/office/drawing/2014/main" id="{4F2B1483-6792-E5AA-8B97-6BED11C8347E}"/>
                </a:ext>
              </a:extLst>
            </p:cNvPr>
            <p:cNvSpPr/>
            <p:nvPr/>
          </p:nvSpPr>
          <p:spPr>
            <a:xfrm>
              <a:off x="8521479" y="2090609"/>
              <a:ext cx="175225" cy="195968"/>
            </a:xfrm>
            <a:custGeom>
              <a:avLst/>
              <a:gdLst/>
              <a:ahLst/>
              <a:cxnLst/>
              <a:rect l="l" t="t" r="r" b="b"/>
              <a:pathLst>
                <a:path w="6006" h="6717" extrusionOk="0">
                  <a:moveTo>
                    <a:pt x="4410" y="1"/>
                  </a:moveTo>
                  <a:cubicBezTo>
                    <a:pt x="3209" y="1"/>
                    <a:pt x="3056" y="1462"/>
                    <a:pt x="3056" y="1462"/>
                  </a:cubicBezTo>
                  <a:cubicBezTo>
                    <a:pt x="2782" y="302"/>
                    <a:pt x="2099" y="14"/>
                    <a:pt x="1486" y="14"/>
                  </a:cubicBezTo>
                  <a:cubicBezTo>
                    <a:pt x="878" y="14"/>
                    <a:pt x="340" y="298"/>
                    <a:pt x="340" y="298"/>
                  </a:cubicBezTo>
                  <a:cubicBezTo>
                    <a:pt x="1730" y="3026"/>
                    <a:pt x="1" y="5295"/>
                    <a:pt x="1" y="5295"/>
                  </a:cubicBezTo>
                  <a:lnTo>
                    <a:pt x="0" y="5295"/>
                  </a:lnTo>
                  <a:lnTo>
                    <a:pt x="767" y="6717"/>
                  </a:lnTo>
                  <a:cubicBezTo>
                    <a:pt x="5560" y="6583"/>
                    <a:pt x="6005" y="190"/>
                    <a:pt x="4616" y="14"/>
                  </a:cubicBezTo>
                  <a:cubicBezTo>
                    <a:pt x="4544" y="5"/>
                    <a:pt x="4476" y="1"/>
                    <a:pt x="4410" y="1"/>
                  </a:cubicBezTo>
                  <a:close/>
                </a:path>
              </a:pathLst>
            </a:custGeom>
            <a:solidFill>
              <a:srgbClr val="EC6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7856;p49">
              <a:extLst>
                <a:ext uri="{FF2B5EF4-FFF2-40B4-BE49-F238E27FC236}">
                  <a16:creationId xmlns:a16="http://schemas.microsoft.com/office/drawing/2014/main" id="{4D110AAF-8DF4-A4F7-0DD0-E287C95E1D06}"/>
                </a:ext>
              </a:extLst>
            </p:cNvPr>
            <p:cNvGrpSpPr/>
            <p:nvPr/>
          </p:nvGrpSpPr>
          <p:grpSpPr>
            <a:xfrm>
              <a:off x="6880938" y="1591578"/>
              <a:ext cx="1882167" cy="3016928"/>
              <a:chOff x="1280225" y="272350"/>
              <a:chExt cx="1612825" cy="2585200"/>
            </a:xfrm>
          </p:grpSpPr>
          <p:sp>
            <p:nvSpPr>
              <p:cNvPr id="8" name="Google Shape;7857;p49">
                <a:extLst>
                  <a:ext uri="{FF2B5EF4-FFF2-40B4-BE49-F238E27FC236}">
                    <a16:creationId xmlns:a16="http://schemas.microsoft.com/office/drawing/2014/main" id="{A5A0E184-1F97-BC54-2318-3C57770C42B2}"/>
                  </a:ext>
                </a:extLst>
              </p:cNvPr>
              <p:cNvSpPr/>
              <p:nvPr/>
            </p:nvSpPr>
            <p:spPr>
              <a:xfrm>
                <a:off x="1988700" y="862000"/>
                <a:ext cx="13567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5427" h="5048" extrusionOk="0">
                    <a:moveTo>
                      <a:pt x="2717" y="1"/>
                    </a:moveTo>
                    <a:cubicBezTo>
                      <a:pt x="2583" y="1"/>
                      <a:pt x="2447" y="11"/>
                      <a:pt x="2311" y="34"/>
                    </a:cubicBezTo>
                    <a:cubicBezTo>
                      <a:pt x="936" y="257"/>
                      <a:pt x="1" y="1551"/>
                      <a:pt x="224" y="2926"/>
                    </a:cubicBezTo>
                    <a:cubicBezTo>
                      <a:pt x="424" y="4166"/>
                      <a:pt x="1495" y="5047"/>
                      <a:pt x="2710" y="5047"/>
                    </a:cubicBezTo>
                    <a:cubicBezTo>
                      <a:pt x="2844" y="5047"/>
                      <a:pt x="2980" y="5036"/>
                      <a:pt x="3117" y="5014"/>
                    </a:cubicBezTo>
                    <a:cubicBezTo>
                      <a:pt x="4493" y="4791"/>
                      <a:pt x="5426" y="3497"/>
                      <a:pt x="5205" y="2121"/>
                    </a:cubicBezTo>
                    <a:cubicBezTo>
                      <a:pt x="5004" y="882"/>
                      <a:pt x="3933" y="1"/>
                      <a:pt x="2717" y="1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7858;p49">
                <a:extLst>
                  <a:ext uri="{FF2B5EF4-FFF2-40B4-BE49-F238E27FC236}">
                    <a16:creationId xmlns:a16="http://schemas.microsoft.com/office/drawing/2014/main" id="{CB7B0A14-1D21-CAE6-A582-7F96B669C24A}"/>
                  </a:ext>
                </a:extLst>
              </p:cNvPr>
              <p:cNvSpPr/>
              <p:nvPr/>
            </p:nvSpPr>
            <p:spPr>
              <a:xfrm>
                <a:off x="1915475" y="890175"/>
                <a:ext cx="138475" cy="126150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5046" extrusionOk="0">
                    <a:moveTo>
                      <a:pt x="2769" y="1"/>
                    </a:moveTo>
                    <a:cubicBezTo>
                      <a:pt x="2124" y="1"/>
                      <a:pt x="1478" y="247"/>
                      <a:pt x="985" y="740"/>
                    </a:cubicBezTo>
                    <a:cubicBezTo>
                      <a:pt x="1" y="1724"/>
                      <a:pt x="1" y="3322"/>
                      <a:pt x="985" y="4307"/>
                    </a:cubicBezTo>
                    <a:cubicBezTo>
                      <a:pt x="1478" y="4799"/>
                      <a:pt x="2124" y="5046"/>
                      <a:pt x="2769" y="5046"/>
                    </a:cubicBezTo>
                    <a:cubicBezTo>
                      <a:pt x="3415" y="5046"/>
                      <a:pt x="4061" y="4799"/>
                      <a:pt x="4553" y="4307"/>
                    </a:cubicBezTo>
                    <a:cubicBezTo>
                      <a:pt x="5539" y="3322"/>
                      <a:pt x="5539" y="1724"/>
                      <a:pt x="4553" y="740"/>
                    </a:cubicBezTo>
                    <a:cubicBezTo>
                      <a:pt x="4061" y="247"/>
                      <a:pt x="3415" y="1"/>
                      <a:pt x="2769" y="1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7859;p49">
                <a:extLst>
                  <a:ext uri="{FF2B5EF4-FFF2-40B4-BE49-F238E27FC236}">
                    <a16:creationId xmlns:a16="http://schemas.microsoft.com/office/drawing/2014/main" id="{4BDFB248-E5B1-6BDA-C188-F279586C74CD}"/>
                  </a:ext>
                </a:extLst>
              </p:cNvPr>
              <p:cNvSpPr/>
              <p:nvPr/>
            </p:nvSpPr>
            <p:spPr>
              <a:xfrm>
                <a:off x="1843425" y="851875"/>
                <a:ext cx="126125" cy="12617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047" extrusionOk="0">
                    <a:moveTo>
                      <a:pt x="2523" y="0"/>
                    </a:moveTo>
                    <a:cubicBezTo>
                      <a:pt x="1129" y="0"/>
                      <a:pt x="0" y="1131"/>
                      <a:pt x="0" y="2523"/>
                    </a:cubicBezTo>
                    <a:cubicBezTo>
                      <a:pt x="0" y="3917"/>
                      <a:pt x="1129" y="5046"/>
                      <a:pt x="2523" y="5046"/>
                    </a:cubicBezTo>
                    <a:cubicBezTo>
                      <a:pt x="3916" y="5046"/>
                      <a:pt x="5045" y="3917"/>
                      <a:pt x="5045" y="2523"/>
                    </a:cubicBezTo>
                    <a:cubicBezTo>
                      <a:pt x="5045" y="1131"/>
                      <a:pt x="3916" y="0"/>
                      <a:pt x="2523" y="0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7860;p49">
                <a:extLst>
                  <a:ext uri="{FF2B5EF4-FFF2-40B4-BE49-F238E27FC236}">
                    <a16:creationId xmlns:a16="http://schemas.microsoft.com/office/drawing/2014/main" id="{CC25B8F1-2EB8-37A8-E541-250FBACD0237}"/>
                  </a:ext>
                </a:extLst>
              </p:cNvPr>
              <p:cNvSpPr/>
              <p:nvPr/>
            </p:nvSpPr>
            <p:spPr>
              <a:xfrm>
                <a:off x="1745750" y="742925"/>
                <a:ext cx="131650" cy="147275"/>
              </a:xfrm>
              <a:custGeom>
                <a:avLst/>
                <a:gdLst/>
                <a:ahLst/>
                <a:cxnLst/>
                <a:rect l="l" t="t" r="r" b="b"/>
                <a:pathLst>
                  <a:path w="5266" h="5891" extrusionOk="0">
                    <a:moveTo>
                      <a:pt x="1399" y="1"/>
                    </a:moveTo>
                    <a:cubicBezTo>
                      <a:pt x="1341" y="1"/>
                      <a:pt x="1281" y="4"/>
                      <a:pt x="1219" y="12"/>
                    </a:cubicBezTo>
                    <a:cubicBezTo>
                      <a:pt x="0" y="167"/>
                      <a:pt x="391" y="5773"/>
                      <a:pt x="4594" y="5890"/>
                    </a:cubicBezTo>
                    <a:lnTo>
                      <a:pt x="5266" y="4643"/>
                    </a:lnTo>
                    <a:cubicBezTo>
                      <a:pt x="5266" y="4643"/>
                      <a:pt x="3750" y="2653"/>
                      <a:pt x="4969" y="262"/>
                    </a:cubicBezTo>
                    <a:cubicBezTo>
                      <a:pt x="4969" y="262"/>
                      <a:pt x="4497" y="12"/>
                      <a:pt x="3963" y="12"/>
                    </a:cubicBezTo>
                    <a:cubicBezTo>
                      <a:pt x="3426" y="12"/>
                      <a:pt x="2827" y="266"/>
                      <a:pt x="2587" y="1283"/>
                    </a:cubicBezTo>
                    <a:cubicBezTo>
                      <a:pt x="2587" y="1283"/>
                      <a:pt x="2453" y="1"/>
                      <a:pt x="1399" y="1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7861;p49">
                <a:extLst>
                  <a:ext uri="{FF2B5EF4-FFF2-40B4-BE49-F238E27FC236}">
                    <a16:creationId xmlns:a16="http://schemas.microsoft.com/office/drawing/2014/main" id="{7D220D70-744F-15F3-A9CD-3710394C1C66}"/>
                  </a:ext>
                </a:extLst>
              </p:cNvPr>
              <p:cNvSpPr/>
              <p:nvPr/>
            </p:nvSpPr>
            <p:spPr>
              <a:xfrm>
                <a:off x="1991475" y="848150"/>
                <a:ext cx="73325" cy="15247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6099" extrusionOk="0">
                    <a:moveTo>
                      <a:pt x="1645" y="2746"/>
                    </a:moveTo>
                    <a:cubicBezTo>
                      <a:pt x="1655" y="2746"/>
                      <a:pt x="1665" y="2747"/>
                      <a:pt x="1672" y="2750"/>
                    </a:cubicBezTo>
                    <a:cubicBezTo>
                      <a:pt x="1699" y="2758"/>
                      <a:pt x="1722" y="2784"/>
                      <a:pt x="1740" y="2835"/>
                    </a:cubicBezTo>
                    <a:cubicBezTo>
                      <a:pt x="1773" y="2938"/>
                      <a:pt x="1758" y="3060"/>
                      <a:pt x="1699" y="3166"/>
                    </a:cubicBezTo>
                    <a:cubicBezTo>
                      <a:pt x="1643" y="3274"/>
                      <a:pt x="1548" y="3365"/>
                      <a:pt x="1442" y="3437"/>
                    </a:cubicBezTo>
                    <a:cubicBezTo>
                      <a:pt x="1305" y="3528"/>
                      <a:pt x="1141" y="3581"/>
                      <a:pt x="980" y="3581"/>
                    </a:cubicBezTo>
                    <a:cubicBezTo>
                      <a:pt x="969" y="3581"/>
                      <a:pt x="957" y="3581"/>
                      <a:pt x="945" y="3581"/>
                    </a:cubicBezTo>
                    <a:lnTo>
                      <a:pt x="945" y="3581"/>
                    </a:lnTo>
                    <a:cubicBezTo>
                      <a:pt x="997" y="3372"/>
                      <a:pt x="1105" y="3173"/>
                      <a:pt x="1245" y="3009"/>
                    </a:cubicBezTo>
                    <a:cubicBezTo>
                      <a:pt x="1331" y="2910"/>
                      <a:pt x="1433" y="2818"/>
                      <a:pt x="1540" y="2772"/>
                    </a:cubicBezTo>
                    <a:cubicBezTo>
                      <a:pt x="1578" y="2755"/>
                      <a:pt x="1616" y="2746"/>
                      <a:pt x="1645" y="2746"/>
                    </a:cubicBezTo>
                    <a:close/>
                    <a:moveTo>
                      <a:pt x="2417" y="4471"/>
                    </a:moveTo>
                    <a:cubicBezTo>
                      <a:pt x="2419" y="4471"/>
                      <a:pt x="2420" y="4471"/>
                      <a:pt x="2422" y="4471"/>
                    </a:cubicBezTo>
                    <a:cubicBezTo>
                      <a:pt x="2454" y="4473"/>
                      <a:pt x="2482" y="4507"/>
                      <a:pt x="2507" y="4562"/>
                    </a:cubicBezTo>
                    <a:cubicBezTo>
                      <a:pt x="2524" y="4618"/>
                      <a:pt x="2542" y="4686"/>
                      <a:pt x="2545" y="4751"/>
                    </a:cubicBezTo>
                    <a:cubicBezTo>
                      <a:pt x="2560" y="4880"/>
                      <a:pt x="2530" y="5004"/>
                      <a:pt x="2446" y="5071"/>
                    </a:cubicBezTo>
                    <a:cubicBezTo>
                      <a:pt x="2385" y="5120"/>
                      <a:pt x="2299" y="5141"/>
                      <a:pt x="2209" y="5141"/>
                    </a:cubicBezTo>
                    <a:cubicBezTo>
                      <a:pt x="2175" y="5141"/>
                      <a:pt x="2140" y="5138"/>
                      <a:pt x="2105" y="5132"/>
                    </a:cubicBezTo>
                    <a:cubicBezTo>
                      <a:pt x="2061" y="5126"/>
                      <a:pt x="2018" y="5116"/>
                      <a:pt x="1975" y="5103"/>
                    </a:cubicBezTo>
                    <a:lnTo>
                      <a:pt x="1975" y="5103"/>
                    </a:lnTo>
                    <a:cubicBezTo>
                      <a:pt x="1978" y="5090"/>
                      <a:pt x="1981" y="5077"/>
                      <a:pt x="1985" y="5064"/>
                    </a:cubicBezTo>
                    <a:cubicBezTo>
                      <a:pt x="2020" y="4931"/>
                      <a:pt x="2074" y="4801"/>
                      <a:pt x="2151" y="4690"/>
                    </a:cubicBezTo>
                    <a:cubicBezTo>
                      <a:pt x="2189" y="4632"/>
                      <a:pt x="2233" y="4583"/>
                      <a:pt x="2280" y="4540"/>
                    </a:cubicBezTo>
                    <a:cubicBezTo>
                      <a:pt x="2325" y="4498"/>
                      <a:pt x="2380" y="4471"/>
                      <a:pt x="2417" y="4471"/>
                    </a:cubicBezTo>
                    <a:close/>
                    <a:moveTo>
                      <a:pt x="1488" y="0"/>
                    </a:moveTo>
                    <a:cubicBezTo>
                      <a:pt x="1240" y="147"/>
                      <a:pt x="1011" y="330"/>
                      <a:pt x="809" y="539"/>
                    </a:cubicBezTo>
                    <a:cubicBezTo>
                      <a:pt x="607" y="748"/>
                      <a:pt x="426" y="980"/>
                      <a:pt x="291" y="1242"/>
                    </a:cubicBezTo>
                    <a:cubicBezTo>
                      <a:pt x="155" y="1502"/>
                      <a:pt x="64" y="1788"/>
                      <a:pt x="25" y="2083"/>
                    </a:cubicBezTo>
                    <a:cubicBezTo>
                      <a:pt x="15" y="2232"/>
                      <a:pt x="0" y="2381"/>
                      <a:pt x="19" y="2529"/>
                    </a:cubicBezTo>
                    <a:cubicBezTo>
                      <a:pt x="26" y="2678"/>
                      <a:pt x="49" y="2826"/>
                      <a:pt x="87" y="2971"/>
                    </a:cubicBezTo>
                    <a:cubicBezTo>
                      <a:pt x="129" y="3117"/>
                      <a:pt x="187" y="3261"/>
                      <a:pt x="275" y="3391"/>
                    </a:cubicBezTo>
                    <a:cubicBezTo>
                      <a:pt x="363" y="3521"/>
                      <a:pt x="485" y="3637"/>
                      <a:pt x="635" y="3705"/>
                    </a:cubicBezTo>
                    <a:cubicBezTo>
                      <a:pt x="655" y="3715"/>
                      <a:pt x="676" y="3723"/>
                      <a:pt x="697" y="3731"/>
                    </a:cubicBezTo>
                    <a:lnTo>
                      <a:pt x="697" y="3731"/>
                    </a:lnTo>
                    <a:cubicBezTo>
                      <a:pt x="684" y="3877"/>
                      <a:pt x="695" y="4028"/>
                      <a:pt x="738" y="4171"/>
                    </a:cubicBezTo>
                    <a:cubicBezTo>
                      <a:pt x="779" y="4323"/>
                      <a:pt x="864" y="4469"/>
                      <a:pt x="955" y="4585"/>
                    </a:cubicBezTo>
                    <a:cubicBezTo>
                      <a:pt x="1137" y="4826"/>
                      <a:pt x="1368" y="5032"/>
                      <a:pt x="1638" y="5174"/>
                    </a:cubicBezTo>
                    <a:cubicBezTo>
                      <a:pt x="1707" y="5209"/>
                      <a:pt x="1778" y="5241"/>
                      <a:pt x="1852" y="5266"/>
                    </a:cubicBezTo>
                    <a:lnTo>
                      <a:pt x="1852" y="5266"/>
                    </a:lnTo>
                    <a:cubicBezTo>
                      <a:pt x="1851" y="5340"/>
                      <a:pt x="1858" y="5415"/>
                      <a:pt x="1875" y="5488"/>
                    </a:cubicBezTo>
                    <a:cubicBezTo>
                      <a:pt x="1910" y="5636"/>
                      <a:pt x="1990" y="5775"/>
                      <a:pt x="2105" y="5872"/>
                    </a:cubicBezTo>
                    <a:cubicBezTo>
                      <a:pt x="2219" y="5970"/>
                      <a:pt x="2360" y="6027"/>
                      <a:pt x="2501" y="6062"/>
                    </a:cubicBezTo>
                    <a:cubicBezTo>
                      <a:pt x="2642" y="6096"/>
                      <a:pt x="2789" y="6097"/>
                      <a:pt x="2933" y="6098"/>
                    </a:cubicBezTo>
                    <a:cubicBezTo>
                      <a:pt x="2789" y="6086"/>
                      <a:pt x="2646" y="6074"/>
                      <a:pt x="2510" y="6029"/>
                    </a:cubicBezTo>
                    <a:cubicBezTo>
                      <a:pt x="2374" y="5988"/>
                      <a:pt x="2244" y="5924"/>
                      <a:pt x="2145" y="5828"/>
                    </a:cubicBezTo>
                    <a:cubicBezTo>
                      <a:pt x="2045" y="5732"/>
                      <a:pt x="1982" y="5605"/>
                      <a:pt x="1958" y="5471"/>
                    </a:cubicBezTo>
                    <a:cubicBezTo>
                      <a:pt x="1948" y="5413"/>
                      <a:pt x="1945" y="5354"/>
                      <a:pt x="1947" y="5294"/>
                    </a:cubicBezTo>
                    <a:lnTo>
                      <a:pt x="1947" y="5294"/>
                    </a:lnTo>
                    <a:cubicBezTo>
                      <a:pt x="1990" y="5305"/>
                      <a:pt x="2034" y="5314"/>
                      <a:pt x="2080" y="5319"/>
                    </a:cubicBezTo>
                    <a:cubicBezTo>
                      <a:pt x="2115" y="5323"/>
                      <a:pt x="2152" y="5326"/>
                      <a:pt x="2190" y="5326"/>
                    </a:cubicBezTo>
                    <a:cubicBezTo>
                      <a:pt x="2315" y="5326"/>
                      <a:pt x="2449" y="5297"/>
                      <a:pt x="2559" y="5204"/>
                    </a:cubicBezTo>
                    <a:cubicBezTo>
                      <a:pt x="2628" y="5145"/>
                      <a:pt x="2674" y="5062"/>
                      <a:pt x="2695" y="4979"/>
                    </a:cubicBezTo>
                    <a:cubicBezTo>
                      <a:pt x="2717" y="4895"/>
                      <a:pt x="2715" y="4812"/>
                      <a:pt x="2708" y="4734"/>
                    </a:cubicBezTo>
                    <a:cubicBezTo>
                      <a:pt x="2699" y="4654"/>
                      <a:pt x="2679" y="4582"/>
                      <a:pt x="2650" y="4502"/>
                    </a:cubicBezTo>
                    <a:cubicBezTo>
                      <a:pt x="2629" y="4462"/>
                      <a:pt x="2610" y="4423"/>
                      <a:pt x="2573" y="4387"/>
                    </a:cubicBezTo>
                    <a:cubicBezTo>
                      <a:pt x="2538" y="4351"/>
                      <a:pt x="2482" y="4328"/>
                      <a:pt x="2427" y="4323"/>
                    </a:cubicBezTo>
                    <a:cubicBezTo>
                      <a:pt x="2318" y="4327"/>
                      <a:pt x="2245" y="4384"/>
                      <a:pt x="2187" y="4437"/>
                    </a:cubicBezTo>
                    <a:cubicBezTo>
                      <a:pt x="2130" y="4493"/>
                      <a:pt x="2082" y="4554"/>
                      <a:pt x="2043" y="4619"/>
                    </a:cubicBezTo>
                    <a:cubicBezTo>
                      <a:pt x="1963" y="4749"/>
                      <a:pt x="1908" y="4892"/>
                      <a:pt x="1876" y="5039"/>
                    </a:cubicBezTo>
                    <a:cubicBezTo>
                      <a:pt x="1875" y="5048"/>
                      <a:pt x="1873" y="5057"/>
                      <a:pt x="1871" y="5066"/>
                    </a:cubicBezTo>
                    <a:lnTo>
                      <a:pt x="1871" y="5066"/>
                    </a:lnTo>
                    <a:cubicBezTo>
                      <a:pt x="1824" y="5047"/>
                      <a:pt x="1777" y="5025"/>
                      <a:pt x="1731" y="5000"/>
                    </a:cubicBezTo>
                    <a:cubicBezTo>
                      <a:pt x="1494" y="4870"/>
                      <a:pt x="1287" y="4680"/>
                      <a:pt x="1126" y="4458"/>
                    </a:cubicBezTo>
                    <a:cubicBezTo>
                      <a:pt x="1043" y="4344"/>
                      <a:pt x="981" y="4237"/>
                      <a:pt x="946" y="4110"/>
                    </a:cubicBezTo>
                    <a:cubicBezTo>
                      <a:pt x="916" y="4004"/>
                      <a:pt x="906" y="3892"/>
                      <a:pt x="913" y="3780"/>
                    </a:cubicBezTo>
                    <a:lnTo>
                      <a:pt x="913" y="3780"/>
                    </a:lnTo>
                    <a:cubicBezTo>
                      <a:pt x="942" y="3783"/>
                      <a:pt x="970" y="3784"/>
                      <a:pt x="999" y="3784"/>
                    </a:cubicBezTo>
                    <a:cubicBezTo>
                      <a:pt x="1036" y="3784"/>
                      <a:pt x="1074" y="3782"/>
                      <a:pt x="1111" y="3777"/>
                    </a:cubicBezTo>
                    <a:cubicBezTo>
                      <a:pt x="1271" y="3758"/>
                      <a:pt x="1422" y="3700"/>
                      <a:pt x="1556" y="3616"/>
                    </a:cubicBezTo>
                    <a:cubicBezTo>
                      <a:pt x="1690" y="3530"/>
                      <a:pt x="1810" y="3415"/>
                      <a:pt x="1890" y="3268"/>
                    </a:cubicBezTo>
                    <a:cubicBezTo>
                      <a:pt x="1971" y="3125"/>
                      <a:pt x="2003" y="2937"/>
                      <a:pt x="1947" y="2765"/>
                    </a:cubicBezTo>
                    <a:cubicBezTo>
                      <a:pt x="1933" y="2722"/>
                      <a:pt x="1912" y="2676"/>
                      <a:pt x="1876" y="2635"/>
                    </a:cubicBezTo>
                    <a:cubicBezTo>
                      <a:pt x="1843" y="2592"/>
                      <a:pt x="1793" y="2559"/>
                      <a:pt x="1739" y="2539"/>
                    </a:cubicBezTo>
                    <a:cubicBezTo>
                      <a:pt x="1704" y="2529"/>
                      <a:pt x="1670" y="2525"/>
                      <a:pt x="1638" y="2525"/>
                    </a:cubicBezTo>
                    <a:cubicBezTo>
                      <a:pt x="1568" y="2525"/>
                      <a:pt x="1505" y="2545"/>
                      <a:pt x="1452" y="2568"/>
                    </a:cubicBezTo>
                    <a:cubicBezTo>
                      <a:pt x="1293" y="2638"/>
                      <a:pt x="1178" y="2746"/>
                      <a:pt x="1074" y="2862"/>
                    </a:cubicBezTo>
                    <a:cubicBezTo>
                      <a:pt x="911" y="3056"/>
                      <a:pt x="789" y="3284"/>
                      <a:pt x="730" y="3532"/>
                    </a:cubicBezTo>
                    <a:lnTo>
                      <a:pt x="730" y="3532"/>
                    </a:lnTo>
                    <a:cubicBezTo>
                      <a:pt x="725" y="3530"/>
                      <a:pt x="721" y="3529"/>
                      <a:pt x="717" y="3527"/>
                    </a:cubicBezTo>
                    <a:cubicBezTo>
                      <a:pt x="486" y="3425"/>
                      <a:pt x="336" y="3182"/>
                      <a:pt x="256" y="2923"/>
                    </a:cubicBezTo>
                    <a:cubicBezTo>
                      <a:pt x="217" y="2792"/>
                      <a:pt x="190" y="2654"/>
                      <a:pt x="180" y="2516"/>
                    </a:cubicBezTo>
                    <a:cubicBezTo>
                      <a:pt x="158" y="2377"/>
                      <a:pt x="169" y="2238"/>
                      <a:pt x="171" y="2098"/>
                    </a:cubicBezTo>
                    <a:cubicBezTo>
                      <a:pt x="197" y="1820"/>
                      <a:pt x="271" y="1547"/>
                      <a:pt x="389" y="1291"/>
                    </a:cubicBezTo>
                    <a:cubicBezTo>
                      <a:pt x="624" y="775"/>
                      <a:pt x="1024" y="339"/>
                      <a:pt x="148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7862;p49">
                <a:extLst>
                  <a:ext uri="{FF2B5EF4-FFF2-40B4-BE49-F238E27FC236}">
                    <a16:creationId xmlns:a16="http://schemas.microsoft.com/office/drawing/2014/main" id="{F3F7B8D8-BD35-F356-123E-373FB19CF147}"/>
                  </a:ext>
                </a:extLst>
              </p:cNvPr>
              <p:cNvSpPr/>
              <p:nvPr/>
            </p:nvSpPr>
            <p:spPr>
              <a:xfrm>
                <a:off x="1914825" y="885375"/>
                <a:ext cx="86325" cy="91300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652" extrusionOk="0">
                    <a:moveTo>
                      <a:pt x="1327" y="1358"/>
                    </a:moveTo>
                    <a:cubicBezTo>
                      <a:pt x="1375" y="1358"/>
                      <a:pt x="1422" y="1361"/>
                      <a:pt x="1469" y="1368"/>
                    </a:cubicBezTo>
                    <a:cubicBezTo>
                      <a:pt x="1563" y="1380"/>
                      <a:pt x="1660" y="1406"/>
                      <a:pt x="1726" y="1449"/>
                    </a:cubicBezTo>
                    <a:cubicBezTo>
                      <a:pt x="1760" y="1470"/>
                      <a:pt x="1779" y="1497"/>
                      <a:pt x="1783" y="1508"/>
                    </a:cubicBezTo>
                    <a:cubicBezTo>
                      <a:pt x="1785" y="1517"/>
                      <a:pt x="1783" y="1531"/>
                      <a:pt x="1762" y="1560"/>
                    </a:cubicBezTo>
                    <a:cubicBezTo>
                      <a:pt x="1717" y="1616"/>
                      <a:pt x="1643" y="1652"/>
                      <a:pt x="1558" y="1659"/>
                    </a:cubicBezTo>
                    <a:cubicBezTo>
                      <a:pt x="1546" y="1660"/>
                      <a:pt x="1533" y="1661"/>
                      <a:pt x="1521" y="1661"/>
                    </a:cubicBezTo>
                    <a:cubicBezTo>
                      <a:pt x="1447" y="1661"/>
                      <a:pt x="1369" y="1642"/>
                      <a:pt x="1297" y="1612"/>
                    </a:cubicBezTo>
                    <a:cubicBezTo>
                      <a:pt x="1192" y="1567"/>
                      <a:pt x="1098" y="1492"/>
                      <a:pt x="1035" y="1400"/>
                    </a:cubicBezTo>
                    <a:lnTo>
                      <a:pt x="1035" y="1400"/>
                    </a:lnTo>
                    <a:cubicBezTo>
                      <a:pt x="1129" y="1372"/>
                      <a:pt x="1228" y="1358"/>
                      <a:pt x="1327" y="1358"/>
                    </a:cubicBezTo>
                    <a:close/>
                    <a:moveTo>
                      <a:pt x="768" y="2606"/>
                    </a:moveTo>
                    <a:cubicBezTo>
                      <a:pt x="776" y="2606"/>
                      <a:pt x="784" y="2606"/>
                      <a:pt x="792" y="2606"/>
                    </a:cubicBezTo>
                    <a:cubicBezTo>
                      <a:pt x="841" y="2606"/>
                      <a:pt x="890" y="2614"/>
                      <a:pt x="934" y="2626"/>
                    </a:cubicBezTo>
                    <a:cubicBezTo>
                      <a:pt x="977" y="2637"/>
                      <a:pt x="1015" y="2662"/>
                      <a:pt x="1022" y="2679"/>
                    </a:cubicBezTo>
                    <a:cubicBezTo>
                      <a:pt x="1028" y="2691"/>
                      <a:pt x="1023" y="2713"/>
                      <a:pt x="1000" y="2748"/>
                    </a:cubicBezTo>
                    <a:cubicBezTo>
                      <a:pt x="974" y="2779"/>
                      <a:pt x="938" y="2818"/>
                      <a:pt x="902" y="2844"/>
                    </a:cubicBezTo>
                    <a:cubicBezTo>
                      <a:pt x="846" y="2889"/>
                      <a:pt x="785" y="2916"/>
                      <a:pt x="730" y="2916"/>
                    </a:cubicBezTo>
                    <a:cubicBezTo>
                      <a:pt x="713" y="2916"/>
                      <a:pt x="696" y="2913"/>
                      <a:pt x="680" y="2907"/>
                    </a:cubicBezTo>
                    <a:cubicBezTo>
                      <a:pt x="613" y="2886"/>
                      <a:pt x="554" y="2815"/>
                      <a:pt x="518" y="2731"/>
                    </a:cubicBezTo>
                    <a:cubicBezTo>
                      <a:pt x="506" y="2706"/>
                      <a:pt x="497" y="2679"/>
                      <a:pt x="488" y="2652"/>
                    </a:cubicBezTo>
                    <a:lnTo>
                      <a:pt x="488" y="2652"/>
                    </a:lnTo>
                    <a:cubicBezTo>
                      <a:pt x="490" y="2652"/>
                      <a:pt x="493" y="2651"/>
                      <a:pt x="495" y="2650"/>
                    </a:cubicBezTo>
                    <a:cubicBezTo>
                      <a:pt x="583" y="2623"/>
                      <a:pt x="676" y="2606"/>
                      <a:pt x="768" y="2606"/>
                    </a:cubicBezTo>
                    <a:close/>
                    <a:moveTo>
                      <a:pt x="2358" y="0"/>
                    </a:moveTo>
                    <a:cubicBezTo>
                      <a:pt x="2301" y="0"/>
                      <a:pt x="2245" y="3"/>
                      <a:pt x="2188" y="8"/>
                    </a:cubicBezTo>
                    <a:cubicBezTo>
                      <a:pt x="1967" y="28"/>
                      <a:pt x="1750" y="87"/>
                      <a:pt x="1547" y="182"/>
                    </a:cubicBezTo>
                    <a:cubicBezTo>
                      <a:pt x="1448" y="236"/>
                      <a:pt x="1348" y="288"/>
                      <a:pt x="1261" y="360"/>
                    </a:cubicBezTo>
                    <a:cubicBezTo>
                      <a:pt x="1169" y="425"/>
                      <a:pt x="1085" y="500"/>
                      <a:pt x="1009" y="585"/>
                    </a:cubicBezTo>
                    <a:cubicBezTo>
                      <a:pt x="933" y="671"/>
                      <a:pt x="865" y="767"/>
                      <a:pt x="817" y="879"/>
                    </a:cubicBezTo>
                    <a:cubicBezTo>
                      <a:pt x="771" y="990"/>
                      <a:pt x="746" y="1118"/>
                      <a:pt x="765" y="1244"/>
                    </a:cubicBezTo>
                    <a:cubicBezTo>
                      <a:pt x="767" y="1254"/>
                      <a:pt x="768" y="1264"/>
                      <a:pt x="770" y="1274"/>
                    </a:cubicBezTo>
                    <a:lnTo>
                      <a:pt x="770" y="1274"/>
                    </a:lnTo>
                    <a:cubicBezTo>
                      <a:pt x="677" y="1326"/>
                      <a:pt x="590" y="1394"/>
                      <a:pt x="519" y="1477"/>
                    </a:cubicBezTo>
                    <a:cubicBezTo>
                      <a:pt x="439" y="1567"/>
                      <a:pt x="380" y="1686"/>
                      <a:pt x="345" y="1790"/>
                    </a:cubicBezTo>
                    <a:cubicBezTo>
                      <a:pt x="267" y="2006"/>
                      <a:pt x="232" y="2237"/>
                      <a:pt x="255" y="2469"/>
                    </a:cubicBezTo>
                    <a:cubicBezTo>
                      <a:pt x="261" y="2526"/>
                      <a:pt x="270" y="2583"/>
                      <a:pt x="285" y="2639"/>
                    </a:cubicBezTo>
                    <a:lnTo>
                      <a:pt x="285" y="2639"/>
                    </a:lnTo>
                    <a:cubicBezTo>
                      <a:pt x="244" y="2667"/>
                      <a:pt x="207" y="2698"/>
                      <a:pt x="173" y="2734"/>
                    </a:cubicBezTo>
                    <a:cubicBezTo>
                      <a:pt x="94" y="2818"/>
                      <a:pt x="40" y="2927"/>
                      <a:pt x="27" y="3041"/>
                    </a:cubicBezTo>
                    <a:cubicBezTo>
                      <a:pt x="0" y="3271"/>
                      <a:pt x="109" y="3478"/>
                      <a:pt x="230" y="3651"/>
                    </a:cubicBezTo>
                    <a:cubicBezTo>
                      <a:pt x="128" y="3466"/>
                      <a:pt x="47" y="3253"/>
                      <a:pt x="85" y="3051"/>
                    </a:cubicBezTo>
                    <a:cubicBezTo>
                      <a:pt x="105" y="2950"/>
                      <a:pt x="159" y="2862"/>
                      <a:pt x="232" y="2795"/>
                    </a:cubicBezTo>
                    <a:cubicBezTo>
                      <a:pt x="257" y="2772"/>
                      <a:pt x="285" y="2751"/>
                      <a:pt x="314" y="2733"/>
                    </a:cubicBezTo>
                    <a:lnTo>
                      <a:pt x="314" y="2733"/>
                    </a:lnTo>
                    <a:cubicBezTo>
                      <a:pt x="323" y="2759"/>
                      <a:pt x="334" y="2785"/>
                      <a:pt x="347" y="2811"/>
                    </a:cubicBezTo>
                    <a:cubicBezTo>
                      <a:pt x="401" y="2918"/>
                      <a:pt x="486" y="3032"/>
                      <a:pt x="629" y="3075"/>
                    </a:cubicBezTo>
                    <a:cubicBezTo>
                      <a:pt x="659" y="3084"/>
                      <a:pt x="689" y="3088"/>
                      <a:pt x="719" y="3088"/>
                    </a:cubicBezTo>
                    <a:cubicBezTo>
                      <a:pt x="761" y="3088"/>
                      <a:pt x="802" y="3080"/>
                      <a:pt x="839" y="3067"/>
                    </a:cubicBezTo>
                    <a:cubicBezTo>
                      <a:pt x="904" y="3046"/>
                      <a:pt x="957" y="3010"/>
                      <a:pt x="1004" y="2971"/>
                    </a:cubicBezTo>
                    <a:cubicBezTo>
                      <a:pt x="1051" y="2932"/>
                      <a:pt x="1089" y="2890"/>
                      <a:pt x="1128" y="2835"/>
                    </a:cubicBezTo>
                    <a:cubicBezTo>
                      <a:pt x="1146" y="2806"/>
                      <a:pt x="1164" y="2776"/>
                      <a:pt x="1171" y="2733"/>
                    </a:cubicBezTo>
                    <a:cubicBezTo>
                      <a:pt x="1180" y="2693"/>
                      <a:pt x="1171" y="2642"/>
                      <a:pt x="1149" y="2604"/>
                    </a:cubicBezTo>
                    <a:cubicBezTo>
                      <a:pt x="1097" y="2529"/>
                      <a:pt x="1028" y="2508"/>
                      <a:pt x="968" y="2492"/>
                    </a:cubicBezTo>
                    <a:cubicBezTo>
                      <a:pt x="918" y="2481"/>
                      <a:pt x="868" y="2476"/>
                      <a:pt x="820" y="2476"/>
                    </a:cubicBezTo>
                    <a:cubicBezTo>
                      <a:pt x="810" y="2476"/>
                      <a:pt x="801" y="2476"/>
                      <a:pt x="792" y="2477"/>
                    </a:cubicBezTo>
                    <a:cubicBezTo>
                      <a:pt x="678" y="2480"/>
                      <a:pt x="567" y="2505"/>
                      <a:pt x="463" y="2544"/>
                    </a:cubicBezTo>
                    <a:lnTo>
                      <a:pt x="463" y="2544"/>
                    </a:lnTo>
                    <a:cubicBezTo>
                      <a:pt x="458" y="2513"/>
                      <a:pt x="454" y="2482"/>
                      <a:pt x="452" y="2451"/>
                    </a:cubicBezTo>
                    <a:cubicBezTo>
                      <a:pt x="437" y="2254"/>
                      <a:pt x="473" y="2052"/>
                      <a:pt x="544" y="1864"/>
                    </a:cubicBezTo>
                    <a:cubicBezTo>
                      <a:pt x="582" y="1767"/>
                      <a:pt x="622" y="1689"/>
                      <a:pt x="684" y="1618"/>
                    </a:cubicBezTo>
                    <a:cubicBezTo>
                      <a:pt x="730" y="1566"/>
                      <a:pt x="786" y="1520"/>
                      <a:pt x="848" y="1483"/>
                    </a:cubicBezTo>
                    <a:lnTo>
                      <a:pt x="848" y="1483"/>
                    </a:lnTo>
                    <a:cubicBezTo>
                      <a:pt x="931" y="1626"/>
                      <a:pt x="1064" y="1739"/>
                      <a:pt x="1210" y="1805"/>
                    </a:cubicBezTo>
                    <a:cubicBezTo>
                      <a:pt x="1306" y="1848"/>
                      <a:pt x="1412" y="1877"/>
                      <a:pt x="1522" y="1877"/>
                    </a:cubicBezTo>
                    <a:cubicBezTo>
                      <a:pt x="1540" y="1877"/>
                      <a:pt x="1558" y="1876"/>
                      <a:pt x="1576" y="1874"/>
                    </a:cubicBezTo>
                    <a:cubicBezTo>
                      <a:pt x="1704" y="1867"/>
                      <a:pt x="1843" y="1808"/>
                      <a:pt x="1934" y="1695"/>
                    </a:cubicBezTo>
                    <a:cubicBezTo>
                      <a:pt x="1956" y="1667"/>
                      <a:pt x="1978" y="1633"/>
                      <a:pt x="1991" y="1589"/>
                    </a:cubicBezTo>
                    <a:cubicBezTo>
                      <a:pt x="2006" y="1546"/>
                      <a:pt x="2007" y="1495"/>
                      <a:pt x="1995" y="1448"/>
                    </a:cubicBezTo>
                    <a:cubicBezTo>
                      <a:pt x="1967" y="1356"/>
                      <a:pt x="1904" y="1303"/>
                      <a:pt x="1849" y="1264"/>
                    </a:cubicBezTo>
                    <a:cubicBezTo>
                      <a:pt x="1734" y="1190"/>
                      <a:pt x="1616" y="1162"/>
                      <a:pt x="1499" y="1144"/>
                    </a:cubicBezTo>
                    <a:cubicBezTo>
                      <a:pt x="1446" y="1137"/>
                      <a:pt x="1392" y="1134"/>
                      <a:pt x="1338" y="1134"/>
                    </a:cubicBezTo>
                    <a:cubicBezTo>
                      <a:pt x="1209" y="1134"/>
                      <a:pt x="1080" y="1153"/>
                      <a:pt x="956" y="1194"/>
                    </a:cubicBezTo>
                    <a:lnTo>
                      <a:pt x="956" y="1194"/>
                    </a:lnTo>
                    <a:cubicBezTo>
                      <a:pt x="937" y="1026"/>
                      <a:pt x="1020" y="847"/>
                      <a:pt x="1142" y="700"/>
                    </a:cubicBezTo>
                    <a:cubicBezTo>
                      <a:pt x="1206" y="623"/>
                      <a:pt x="1280" y="551"/>
                      <a:pt x="1361" y="488"/>
                    </a:cubicBezTo>
                    <a:cubicBezTo>
                      <a:pt x="1437" y="419"/>
                      <a:pt x="1527" y="369"/>
                      <a:pt x="1614" y="313"/>
                    </a:cubicBezTo>
                    <a:cubicBezTo>
                      <a:pt x="1795" y="215"/>
                      <a:pt x="1994" y="149"/>
                      <a:pt x="2200" y="117"/>
                    </a:cubicBezTo>
                    <a:cubicBezTo>
                      <a:pt x="2308" y="100"/>
                      <a:pt x="2418" y="91"/>
                      <a:pt x="2528" y="91"/>
                    </a:cubicBezTo>
                    <a:cubicBezTo>
                      <a:pt x="2840" y="91"/>
                      <a:pt x="3155" y="157"/>
                      <a:pt x="3453" y="265"/>
                    </a:cubicBezTo>
                    <a:cubicBezTo>
                      <a:pt x="3261" y="167"/>
                      <a:pt x="3054" y="96"/>
                      <a:pt x="2841" y="53"/>
                    </a:cubicBezTo>
                    <a:cubicBezTo>
                      <a:pt x="2683" y="20"/>
                      <a:pt x="2521" y="0"/>
                      <a:pt x="2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7863;p49">
                <a:extLst>
                  <a:ext uri="{FF2B5EF4-FFF2-40B4-BE49-F238E27FC236}">
                    <a16:creationId xmlns:a16="http://schemas.microsoft.com/office/drawing/2014/main" id="{5360500F-9F1B-C9FB-5429-E2B20F62C999}"/>
                  </a:ext>
                </a:extLst>
              </p:cNvPr>
              <p:cNvSpPr/>
              <p:nvPr/>
            </p:nvSpPr>
            <p:spPr>
              <a:xfrm>
                <a:off x="1839675" y="843950"/>
                <a:ext cx="86325" cy="91300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652" extrusionOk="0">
                    <a:moveTo>
                      <a:pt x="1329" y="1358"/>
                    </a:moveTo>
                    <a:cubicBezTo>
                      <a:pt x="1376" y="1358"/>
                      <a:pt x="1423" y="1361"/>
                      <a:pt x="1469" y="1367"/>
                    </a:cubicBezTo>
                    <a:cubicBezTo>
                      <a:pt x="1563" y="1379"/>
                      <a:pt x="1660" y="1406"/>
                      <a:pt x="1726" y="1449"/>
                    </a:cubicBezTo>
                    <a:cubicBezTo>
                      <a:pt x="1759" y="1470"/>
                      <a:pt x="1779" y="1496"/>
                      <a:pt x="1782" y="1507"/>
                    </a:cubicBezTo>
                    <a:cubicBezTo>
                      <a:pt x="1785" y="1516"/>
                      <a:pt x="1782" y="1530"/>
                      <a:pt x="1761" y="1559"/>
                    </a:cubicBezTo>
                    <a:cubicBezTo>
                      <a:pt x="1716" y="1615"/>
                      <a:pt x="1642" y="1653"/>
                      <a:pt x="1557" y="1658"/>
                    </a:cubicBezTo>
                    <a:cubicBezTo>
                      <a:pt x="1544" y="1660"/>
                      <a:pt x="1531" y="1660"/>
                      <a:pt x="1518" y="1660"/>
                    </a:cubicBezTo>
                    <a:cubicBezTo>
                      <a:pt x="1445" y="1660"/>
                      <a:pt x="1368" y="1641"/>
                      <a:pt x="1296" y="1611"/>
                    </a:cubicBezTo>
                    <a:cubicBezTo>
                      <a:pt x="1191" y="1566"/>
                      <a:pt x="1097" y="1492"/>
                      <a:pt x="1035" y="1400"/>
                    </a:cubicBezTo>
                    <a:lnTo>
                      <a:pt x="1035" y="1400"/>
                    </a:lnTo>
                    <a:cubicBezTo>
                      <a:pt x="1129" y="1372"/>
                      <a:pt x="1229" y="1358"/>
                      <a:pt x="1329" y="1358"/>
                    </a:cubicBezTo>
                    <a:close/>
                    <a:moveTo>
                      <a:pt x="767" y="2605"/>
                    </a:moveTo>
                    <a:cubicBezTo>
                      <a:pt x="775" y="2605"/>
                      <a:pt x="783" y="2605"/>
                      <a:pt x="791" y="2605"/>
                    </a:cubicBezTo>
                    <a:cubicBezTo>
                      <a:pt x="841" y="2606"/>
                      <a:pt x="890" y="2613"/>
                      <a:pt x="934" y="2625"/>
                    </a:cubicBezTo>
                    <a:cubicBezTo>
                      <a:pt x="977" y="2637"/>
                      <a:pt x="1014" y="2662"/>
                      <a:pt x="1022" y="2678"/>
                    </a:cubicBezTo>
                    <a:cubicBezTo>
                      <a:pt x="1028" y="2690"/>
                      <a:pt x="1023" y="2712"/>
                      <a:pt x="1000" y="2748"/>
                    </a:cubicBezTo>
                    <a:cubicBezTo>
                      <a:pt x="974" y="2779"/>
                      <a:pt x="938" y="2817"/>
                      <a:pt x="902" y="2845"/>
                    </a:cubicBezTo>
                    <a:cubicBezTo>
                      <a:pt x="846" y="2889"/>
                      <a:pt x="785" y="2915"/>
                      <a:pt x="731" y="2915"/>
                    </a:cubicBezTo>
                    <a:cubicBezTo>
                      <a:pt x="713" y="2915"/>
                      <a:pt x="696" y="2913"/>
                      <a:pt x="680" y="2907"/>
                    </a:cubicBezTo>
                    <a:cubicBezTo>
                      <a:pt x="613" y="2886"/>
                      <a:pt x="554" y="2814"/>
                      <a:pt x="518" y="2730"/>
                    </a:cubicBezTo>
                    <a:cubicBezTo>
                      <a:pt x="506" y="2705"/>
                      <a:pt x="497" y="2679"/>
                      <a:pt x="488" y="2653"/>
                    </a:cubicBezTo>
                    <a:lnTo>
                      <a:pt x="488" y="2653"/>
                    </a:lnTo>
                    <a:cubicBezTo>
                      <a:pt x="490" y="2652"/>
                      <a:pt x="492" y="2651"/>
                      <a:pt x="495" y="2651"/>
                    </a:cubicBezTo>
                    <a:cubicBezTo>
                      <a:pt x="583" y="2622"/>
                      <a:pt x="676" y="2605"/>
                      <a:pt x="767" y="2605"/>
                    </a:cubicBezTo>
                    <a:close/>
                    <a:moveTo>
                      <a:pt x="2358" y="1"/>
                    </a:moveTo>
                    <a:cubicBezTo>
                      <a:pt x="2302" y="1"/>
                      <a:pt x="2245" y="3"/>
                      <a:pt x="2188" y="8"/>
                    </a:cubicBezTo>
                    <a:cubicBezTo>
                      <a:pt x="1967" y="28"/>
                      <a:pt x="1749" y="88"/>
                      <a:pt x="1546" y="182"/>
                    </a:cubicBezTo>
                    <a:cubicBezTo>
                      <a:pt x="1448" y="237"/>
                      <a:pt x="1348" y="288"/>
                      <a:pt x="1260" y="360"/>
                    </a:cubicBezTo>
                    <a:cubicBezTo>
                      <a:pt x="1169" y="426"/>
                      <a:pt x="1085" y="501"/>
                      <a:pt x="1009" y="586"/>
                    </a:cubicBezTo>
                    <a:cubicBezTo>
                      <a:pt x="933" y="672"/>
                      <a:pt x="864" y="768"/>
                      <a:pt x="817" y="879"/>
                    </a:cubicBezTo>
                    <a:cubicBezTo>
                      <a:pt x="770" y="990"/>
                      <a:pt x="746" y="1118"/>
                      <a:pt x="765" y="1244"/>
                    </a:cubicBezTo>
                    <a:cubicBezTo>
                      <a:pt x="766" y="1254"/>
                      <a:pt x="768" y="1264"/>
                      <a:pt x="770" y="1274"/>
                    </a:cubicBezTo>
                    <a:lnTo>
                      <a:pt x="770" y="1274"/>
                    </a:lnTo>
                    <a:cubicBezTo>
                      <a:pt x="677" y="1326"/>
                      <a:pt x="590" y="1394"/>
                      <a:pt x="519" y="1476"/>
                    </a:cubicBezTo>
                    <a:cubicBezTo>
                      <a:pt x="438" y="1567"/>
                      <a:pt x="380" y="1685"/>
                      <a:pt x="344" y="1790"/>
                    </a:cubicBezTo>
                    <a:cubicBezTo>
                      <a:pt x="268" y="2005"/>
                      <a:pt x="233" y="2237"/>
                      <a:pt x="255" y="2468"/>
                    </a:cubicBezTo>
                    <a:cubicBezTo>
                      <a:pt x="262" y="2525"/>
                      <a:pt x="271" y="2582"/>
                      <a:pt x="285" y="2638"/>
                    </a:cubicBezTo>
                    <a:lnTo>
                      <a:pt x="285" y="2638"/>
                    </a:lnTo>
                    <a:cubicBezTo>
                      <a:pt x="244" y="2666"/>
                      <a:pt x="206" y="2698"/>
                      <a:pt x="172" y="2734"/>
                    </a:cubicBezTo>
                    <a:cubicBezTo>
                      <a:pt x="94" y="2818"/>
                      <a:pt x="40" y="2928"/>
                      <a:pt x="27" y="3040"/>
                    </a:cubicBezTo>
                    <a:cubicBezTo>
                      <a:pt x="0" y="3271"/>
                      <a:pt x="109" y="3478"/>
                      <a:pt x="230" y="3652"/>
                    </a:cubicBezTo>
                    <a:cubicBezTo>
                      <a:pt x="128" y="3465"/>
                      <a:pt x="46" y="3252"/>
                      <a:pt x="85" y="3050"/>
                    </a:cubicBezTo>
                    <a:cubicBezTo>
                      <a:pt x="105" y="2951"/>
                      <a:pt x="159" y="2861"/>
                      <a:pt x="233" y="2794"/>
                    </a:cubicBezTo>
                    <a:cubicBezTo>
                      <a:pt x="258" y="2771"/>
                      <a:pt x="285" y="2751"/>
                      <a:pt x="314" y="2732"/>
                    </a:cubicBezTo>
                    <a:lnTo>
                      <a:pt x="314" y="2732"/>
                    </a:lnTo>
                    <a:cubicBezTo>
                      <a:pt x="324" y="2759"/>
                      <a:pt x="335" y="2785"/>
                      <a:pt x="348" y="2811"/>
                    </a:cubicBezTo>
                    <a:cubicBezTo>
                      <a:pt x="401" y="2918"/>
                      <a:pt x="487" y="3032"/>
                      <a:pt x="629" y="3075"/>
                    </a:cubicBezTo>
                    <a:cubicBezTo>
                      <a:pt x="659" y="3084"/>
                      <a:pt x="690" y="3088"/>
                      <a:pt x="720" y="3088"/>
                    </a:cubicBezTo>
                    <a:cubicBezTo>
                      <a:pt x="761" y="3088"/>
                      <a:pt x="802" y="3080"/>
                      <a:pt x="839" y="3068"/>
                    </a:cubicBezTo>
                    <a:cubicBezTo>
                      <a:pt x="904" y="3046"/>
                      <a:pt x="957" y="3009"/>
                      <a:pt x="1003" y="2971"/>
                    </a:cubicBezTo>
                    <a:cubicBezTo>
                      <a:pt x="1051" y="2932"/>
                      <a:pt x="1088" y="2890"/>
                      <a:pt x="1128" y="2836"/>
                    </a:cubicBezTo>
                    <a:cubicBezTo>
                      <a:pt x="1146" y="2805"/>
                      <a:pt x="1163" y="2775"/>
                      <a:pt x="1171" y="2733"/>
                    </a:cubicBezTo>
                    <a:cubicBezTo>
                      <a:pt x="1180" y="2692"/>
                      <a:pt x="1171" y="2643"/>
                      <a:pt x="1149" y="2603"/>
                    </a:cubicBezTo>
                    <a:cubicBezTo>
                      <a:pt x="1097" y="2528"/>
                      <a:pt x="1028" y="2507"/>
                      <a:pt x="969" y="2492"/>
                    </a:cubicBezTo>
                    <a:cubicBezTo>
                      <a:pt x="918" y="2481"/>
                      <a:pt x="868" y="2476"/>
                      <a:pt x="820" y="2476"/>
                    </a:cubicBezTo>
                    <a:cubicBezTo>
                      <a:pt x="810" y="2476"/>
                      <a:pt x="801" y="2476"/>
                      <a:pt x="791" y="2476"/>
                    </a:cubicBezTo>
                    <a:cubicBezTo>
                      <a:pt x="678" y="2479"/>
                      <a:pt x="567" y="2504"/>
                      <a:pt x="463" y="2544"/>
                    </a:cubicBezTo>
                    <a:lnTo>
                      <a:pt x="463" y="2544"/>
                    </a:lnTo>
                    <a:cubicBezTo>
                      <a:pt x="458" y="2514"/>
                      <a:pt x="454" y="2482"/>
                      <a:pt x="451" y="2451"/>
                    </a:cubicBezTo>
                    <a:cubicBezTo>
                      <a:pt x="437" y="2254"/>
                      <a:pt x="472" y="2051"/>
                      <a:pt x="544" y="1864"/>
                    </a:cubicBezTo>
                    <a:cubicBezTo>
                      <a:pt x="582" y="1767"/>
                      <a:pt x="621" y="1689"/>
                      <a:pt x="683" y="1619"/>
                    </a:cubicBezTo>
                    <a:cubicBezTo>
                      <a:pt x="730" y="1565"/>
                      <a:pt x="786" y="1520"/>
                      <a:pt x="847" y="1482"/>
                    </a:cubicBezTo>
                    <a:lnTo>
                      <a:pt x="847" y="1482"/>
                    </a:lnTo>
                    <a:cubicBezTo>
                      <a:pt x="930" y="1626"/>
                      <a:pt x="1063" y="1739"/>
                      <a:pt x="1210" y="1805"/>
                    </a:cubicBezTo>
                    <a:cubicBezTo>
                      <a:pt x="1306" y="1849"/>
                      <a:pt x="1411" y="1877"/>
                      <a:pt x="1522" y="1877"/>
                    </a:cubicBezTo>
                    <a:cubicBezTo>
                      <a:pt x="1540" y="1877"/>
                      <a:pt x="1558" y="1876"/>
                      <a:pt x="1576" y="1875"/>
                    </a:cubicBezTo>
                    <a:cubicBezTo>
                      <a:pt x="1704" y="1867"/>
                      <a:pt x="1843" y="1808"/>
                      <a:pt x="1934" y="1696"/>
                    </a:cubicBezTo>
                    <a:cubicBezTo>
                      <a:pt x="1956" y="1666"/>
                      <a:pt x="1978" y="1633"/>
                      <a:pt x="1991" y="1589"/>
                    </a:cubicBezTo>
                    <a:cubicBezTo>
                      <a:pt x="2005" y="1547"/>
                      <a:pt x="2007" y="1495"/>
                      <a:pt x="1994" y="1449"/>
                    </a:cubicBezTo>
                    <a:cubicBezTo>
                      <a:pt x="1967" y="1356"/>
                      <a:pt x="1904" y="1302"/>
                      <a:pt x="1849" y="1264"/>
                    </a:cubicBezTo>
                    <a:cubicBezTo>
                      <a:pt x="1734" y="1190"/>
                      <a:pt x="1617" y="1162"/>
                      <a:pt x="1499" y="1144"/>
                    </a:cubicBezTo>
                    <a:cubicBezTo>
                      <a:pt x="1445" y="1137"/>
                      <a:pt x="1391" y="1134"/>
                      <a:pt x="1336" y="1134"/>
                    </a:cubicBezTo>
                    <a:cubicBezTo>
                      <a:pt x="1208" y="1134"/>
                      <a:pt x="1079" y="1153"/>
                      <a:pt x="956" y="1193"/>
                    </a:cubicBezTo>
                    <a:lnTo>
                      <a:pt x="956" y="1193"/>
                    </a:lnTo>
                    <a:cubicBezTo>
                      <a:pt x="936" y="1025"/>
                      <a:pt x="1019" y="848"/>
                      <a:pt x="1141" y="699"/>
                    </a:cubicBezTo>
                    <a:cubicBezTo>
                      <a:pt x="1205" y="622"/>
                      <a:pt x="1279" y="550"/>
                      <a:pt x="1361" y="487"/>
                    </a:cubicBezTo>
                    <a:cubicBezTo>
                      <a:pt x="1437" y="418"/>
                      <a:pt x="1528" y="368"/>
                      <a:pt x="1614" y="312"/>
                    </a:cubicBezTo>
                    <a:cubicBezTo>
                      <a:pt x="1795" y="215"/>
                      <a:pt x="1993" y="149"/>
                      <a:pt x="2200" y="117"/>
                    </a:cubicBezTo>
                    <a:cubicBezTo>
                      <a:pt x="2308" y="99"/>
                      <a:pt x="2417" y="91"/>
                      <a:pt x="2527" y="91"/>
                    </a:cubicBezTo>
                    <a:cubicBezTo>
                      <a:pt x="2839" y="91"/>
                      <a:pt x="3154" y="157"/>
                      <a:pt x="3452" y="264"/>
                    </a:cubicBezTo>
                    <a:cubicBezTo>
                      <a:pt x="3260" y="167"/>
                      <a:pt x="3054" y="96"/>
                      <a:pt x="2841" y="53"/>
                    </a:cubicBezTo>
                    <a:cubicBezTo>
                      <a:pt x="2683" y="21"/>
                      <a:pt x="2521" y="1"/>
                      <a:pt x="23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7864;p49">
                <a:extLst>
                  <a:ext uri="{FF2B5EF4-FFF2-40B4-BE49-F238E27FC236}">
                    <a16:creationId xmlns:a16="http://schemas.microsoft.com/office/drawing/2014/main" id="{49F10115-2AFE-E766-82C3-9BE4823DE0E9}"/>
                  </a:ext>
                </a:extLst>
              </p:cNvPr>
              <p:cNvSpPr/>
              <p:nvPr/>
            </p:nvSpPr>
            <p:spPr>
              <a:xfrm>
                <a:off x="1829925" y="729475"/>
                <a:ext cx="37225" cy="1254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017" extrusionOk="0">
                    <a:moveTo>
                      <a:pt x="1482" y="1"/>
                    </a:moveTo>
                    <a:cubicBezTo>
                      <a:pt x="1243" y="54"/>
                      <a:pt x="1003" y="132"/>
                      <a:pt x="790" y="272"/>
                    </a:cubicBezTo>
                    <a:cubicBezTo>
                      <a:pt x="578" y="410"/>
                      <a:pt x="393" y="599"/>
                      <a:pt x="262" y="822"/>
                    </a:cubicBezTo>
                    <a:cubicBezTo>
                      <a:pt x="129" y="1044"/>
                      <a:pt x="55" y="1296"/>
                      <a:pt x="26" y="1548"/>
                    </a:cubicBezTo>
                    <a:cubicBezTo>
                      <a:pt x="1" y="1801"/>
                      <a:pt x="10" y="2052"/>
                      <a:pt x="40" y="2298"/>
                    </a:cubicBezTo>
                    <a:cubicBezTo>
                      <a:pt x="100" y="2792"/>
                      <a:pt x="248" y="3263"/>
                      <a:pt x="427" y="3717"/>
                    </a:cubicBezTo>
                    <a:cubicBezTo>
                      <a:pt x="612" y="4169"/>
                      <a:pt x="833" y="4604"/>
                      <a:pt x="1089" y="5017"/>
                    </a:cubicBezTo>
                    <a:lnTo>
                      <a:pt x="1109" y="5006"/>
                    </a:lnTo>
                    <a:cubicBezTo>
                      <a:pt x="879" y="4580"/>
                      <a:pt x="687" y="4134"/>
                      <a:pt x="531" y="3677"/>
                    </a:cubicBezTo>
                    <a:cubicBezTo>
                      <a:pt x="377" y="3222"/>
                      <a:pt x="254" y="2753"/>
                      <a:pt x="220" y="2280"/>
                    </a:cubicBezTo>
                    <a:cubicBezTo>
                      <a:pt x="184" y="1808"/>
                      <a:pt x="249" y="1332"/>
                      <a:pt x="459" y="931"/>
                    </a:cubicBezTo>
                    <a:cubicBezTo>
                      <a:pt x="561" y="729"/>
                      <a:pt x="708" y="551"/>
                      <a:pt x="883" y="399"/>
                    </a:cubicBezTo>
                    <a:cubicBezTo>
                      <a:pt x="1062" y="248"/>
                      <a:pt x="1271" y="133"/>
                      <a:pt x="1488" y="22"/>
                    </a:cubicBezTo>
                    <a:lnTo>
                      <a:pt x="1482" y="1"/>
                    </a:lnTo>
                    <a:close/>
                  </a:path>
                </a:pathLst>
              </a:custGeom>
              <a:solidFill>
                <a:srgbClr val="3A2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7865;p49">
                <a:extLst>
                  <a:ext uri="{FF2B5EF4-FFF2-40B4-BE49-F238E27FC236}">
                    <a16:creationId xmlns:a16="http://schemas.microsoft.com/office/drawing/2014/main" id="{63252D03-F832-85F0-9F59-737C883D89CB}"/>
                  </a:ext>
                </a:extLst>
              </p:cNvPr>
              <p:cNvSpPr/>
              <p:nvPr/>
            </p:nvSpPr>
            <p:spPr>
              <a:xfrm>
                <a:off x="1948350" y="621850"/>
                <a:ext cx="280125" cy="340800"/>
              </a:xfrm>
              <a:custGeom>
                <a:avLst/>
                <a:gdLst/>
                <a:ahLst/>
                <a:cxnLst/>
                <a:rect l="l" t="t" r="r" b="b"/>
                <a:pathLst>
                  <a:path w="11205" h="13632" extrusionOk="0">
                    <a:moveTo>
                      <a:pt x="5464" y="0"/>
                    </a:moveTo>
                    <a:cubicBezTo>
                      <a:pt x="5464" y="0"/>
                      <a:pt x="1" y="13631"/>
                      <a:pt x="9240" y="13631"/>
                    </a:cubicBezTo>
                    <a:cubicBezTo>
                      <a:pt x="9833" y="13631"/>
                      <a:pt x="10486" y="13575"/>
                      <a:pt x="11204" y="13456"/>
                    </a:cubicBezTo>
                    <a:lnTo>
                      <a:pt x="5908" y="0"/>
                    </a:ln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866;p49">
                <a:extLst>
                  <a:ext uri="{FF2B5EF4-FFF2-40B4-BE49-F238E27FC236}">
                    <a16:creationId xmlns:a16="http://schemas.microsoft.com/office/drawing/2014/main" id="{544F9B96-689D-0E22-5010-24B55E7D244A}"/>
                  </a:ext>
                </a:extLst>
              </p:cNvPr>
              <p:cNvSpPr/>
              <p:nvPr/>
            </p:nvSpPr>
            <p:spPr>
              <a:xfrm>
                <a:off x="1957325" y="1983675"/>
                <a:ext cx="299000" cy="589225"/>
              </a:xfrm>
              <a:custGeom>
                <a:avLst/>
                <a:gdLst/>
                <a:ahLst/>
                <a:cxnLst/>
                <a:rect l="l" t="t" r="r" b="b"/>
                <a:pathLst>
                  <a:path w="11960" h="23569" extrusionOk="0">
                    <a:moveTo>
                      <a:pt x="0" y="1"/>
                    </a:moveTo>
                    <a:lnTo>
                      <a:pt x="1937" y="23569"/>
                    </a:lnTo>
                    <a:lnTo>
                      <a:pt x="11959" y="23569"/>
                    </a:lnTo>
                    <a:lnTo>
                      <a:pt x="11959" y="208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867;p49">
                <a:extLst>
                  <a:ext uri="{FF2B5EF4-FFF2-40B4-BE49-F238E27FC236}">
                    <a16:creationId xmlns:a16="http://schemas.microsoft.com/office/drawing/2014/main" id="{BC6DBD03-BC53-447B-F7E5-0751367B74D0}"/>
                  </a:ext>
                </a:extLst>
              </p:cNvPr>
              <p:cNvSpPr/>
              <p:nvPr/>
            </p:nvSpPr>
            <p:spPr>
              <a:xfrm>
                <a:off x="1839350" y="2548825"/>
                <a:ext cx="425975" cy="308725"/>
              </a:xfrm>
              <a:custGeom>
                <a:avLst/>
                <a:gdLst/>
                <a:ahLst/>
                <a:cxnLst/>
                <a:rect l="l" t="t" r="r" b="b"/>
                <a:pathLst>
                  <a:path w="17039" h="12349" extrusionOk="0">
                    <a:moveTo>
                      <a:pt x="5845" y="1"/>
                    </a:moveTo>
                    <a:cubicBezTo>
                      <a:pt x="6686" y="8299"/>
                      <a:pt x="1" y="12348"/>
                      <a:pt x="1" y="12348"/>
                    </a:cubicBezTo>
                    <a:lnTo>
                      <a:pt x="17039" y="12348"/>
                    </a:lnTo>
                    <a:lnTo>
                      <a:pt x="1703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868;p49">
                <a:extLst>
                  <a:ext uri="{FF2B5EF4-FFF2-40B4-BE49-F238E27FC236}">
                    <a16:creationId xmlns:a16="http://schemas.microsoft.com/office/drawing/2014/main" id="{3AC82E37-0D66-A4BE-D228-46676D269EAB}"/>
                  </a:ext>
                </a:extLst>
              </p:cNvPr>
              <p:cNvSpPr/>
              <p:nvPr/>
            </p:nvSpPr>
            <p:spPr>
              <a:xfrm>
                <a:off x="2176275" y="2548500"/>
                <a:ext cx="56100" cy="201575"/>
              </a:xfrm>
              <a:custGeom>
                <a:avLst/>
                <a:gdLst/>
                <a:ahLst/>
                <a:cxnLst/>
                <a:rect l="l" t="t" r="r" b="b"/>
                <a:pathLst>
                  <a:path w="2244" h="8063" extrusionOk="0">
                    <a:moveTo>
                      <a:pt x="101" y="0"/>
                    </a:moveTo>
                    <a:cubicBezTo>
                      <a:pt x="26" y="1419"/>
                      <a:pt x="0" y="2836"/>
                      <a:pt x="18" y="4254"/>
                    </a:cubicBezTo>
                    <a:cubicBezTo>
                      <a:pt x="35" y="4962"/>
                      <a:pt x="68" y="5672"/>
                      <a:pt x="76" y="6380"/>
                    </a:cubicBezTo>
                    <a:cubicBezTo>
                      <a:pt x="77" y="6558"/>
                      <a:pt x="80" y="6735"/>
                      <a:pt x="78" y="6912"/>
                    </a:cubicBezTo>
                    <a:cubicBezTo>
                      <a:pt x="71" y="7089"/>
                      <a:pt x="94" y="7281"/>
                      <a:pt x="176" y="7446"/>
                    </a:cubicBezTo>
                    <a:cubicBezTo>
                      <a:pt x="254" y="7613"/>
                      <a:pt x="379" y="7757"/>
                      <a:pt x="528" y="7867"/>
                    </a:cubicBezTo>
                    <a:cubicBezTo>
                      <a:pt x="680" y="7972"/>
                      <a:pt x="860" y="8044"/>
                      <a:pt x="1049" y="8057"/>
                    </a:cubicBezTo>
                    <a:cubicBezTo>
                      <a:pt x="1083" y="8061"/>
                      <a:pt x="1118" y="8063"/>
                      <a:pt x="1153" y="8063"/>
                    </a:cubicBezTo>
                    <a:cubicBezTo>
                      <a:pt x="1495" y="8063"/>
                      <a:pt x="1839" y="7883"/>
                      <a:pt x="2033" y="7589"/>
                    </a:cubicBezTo>
                    <a:cubicBezTo>
                      <a:pt x="2140" y="7429"/>
                      <a:pt x="2207" y="7239"/>
                      <a:pt x="2218" y="7045"/>
                    </a:cubicBezTo>
                    <a:cubicBezTo>
                      <a:pt x="2225" y="6858"/>
                      <a:pt x="2223" y="6687"/>
                      <a:pt x="2227" y="6509"/>
                    </a:cubicBezTo>
                    <a:cubicBezTo>
                      <a:pt x="2234" y="5800"/>
                      <a:pt x="2243" y="5090"/>
                      <a:pt x="2241" y="4382"/>
                    </a:cubicBezTo>
                    <a:cubicBezTo>
                      <a:pt x="2229" y="2964"/>
                      <a:pt x="2203" y="1547"/>
                      <a:pt x="2132" y="128"/>
                    </a:cubicBezTo>
                    <a:lnTo>
                      <a:pt x="2110" y="128"/>
                    </a:lnTo>
                    <a:cubicBezTo>
                      <a:pt x="2038" y="1547"/>
                      <a:pt x="2012" y="2964"/>
                      <a:pt x="2000" y="4382"/>
                    </a:cubicBezTo>
                    <a:cubicBezTo>
                      <a:pt x="1998" y="5090"/>
                      <a:pt x="2007" y="5800"/>
                      <a:pt x="2015" y="6509"/>
                    </a:cubicBezTo>
                    <a:lnTo>
                      <a:pt x="2019" y="7036"/>
                    </a:lnTo>
                    <a:cubicBezTo>
                      <a:pt x="2017" y="7196"/>
                      <a:pt x="1968" y="7354"/>
                      <a:pt x="1883" y="7492"/>
                    </a:cubicBezTo>
                    <a:cubicBezTo>
                      <a:pt x="1721" y="7754"/>
                      <a:pt x="1420" y="7936"/>
                      <a:pt x="1101" y="7936"/>
                    </a:cubicBezTo>
                    <a:cubicBezTo>
                      <a:pt x="1086" y="7936"/>
                      <a:pt x="1071" y="7935"/>
                      <a:pt x="1057" y="7934"/>
                    </a:cubicBezTo>
                    <a:cubicBezTo>
                      <a:pt x="723" y="7926"/>
                      <a:pt x="393" y="7723"/>
                      <a:pt x="248" y="7411"/>
                    </a:cubicBezTo>
                    <a:cubicBezTo>
                      <a:pt x="168" y="7259"/>
                      <a:pt x="144" y="7089"/>
                      <a:pt x="147" y="6912"/>
                    </a:cubicBezTo>
                    <a:cubicBezTo>
                      <a:pt x="145" y="6735"/>
                      <a:pt x="148" y="6558"/>
                      <a:pt x="148" y="6380"/>
                    </a:cubicBezTo>
                    <a:cubicBezTo>
                      <a:pt x="157" y="5672"/>
                      <a:pt x="189" y="4963"/>
                      <a:pt x="206" y="4254"/>
                    </a:cubicBezTo>
                    <a:cubicBezTo>
                      <a:pt x="225" y="2837"/>
                      <a:pt x="199" y="1419"/>
                      <a:pt x="1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869;p49">
                <a:extLst>
                  <a:ext uri="{FF2B5EF4-FFF2-40B4-BE49-F238E27FC236}">
                    <a16:creationId xmlns:a16="http://schemas.microsoft.com/office/drawing/2014/main" id="{B9214693-385D-C009-9099-203784F605C4}"/>
                  </a:ext>
                </a:extLst>
              </p:cNvPr>
              <p:cNvSpPr/>
              <p:nvPr/>
            </p:nvSpPr>
            <p:spPr>
              <a:xfrm>
                <a:off x="1985175" y="2585800"/>
                <a:ext cx="77175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3945" extrusionOk="0">
                    <a:moveTo>
                      <a:pt x="2996" y="173"/>
                    </a:moveTo>
                    <a:lnTo>
                      <a:pt x="2996" y="173"/>
                    </a:lnTo>
                    <a:cubicBezTo>
                      <a:pt x="2980" y="449"/>
                      <a:pt x="2957" y="726"/>
                      <a:pt x="2929" y="1001"/>
                    </a:cubicBezTo>
                    <a:lnTo>
                      <a:pt x="2819" y="1920"/>
                    </a:lnTo>
                    <a:cubicBezTo>
                      <a:pt x="2785" y="2225"/>
                      <a:pt x="2751" y="2531"/>
                      <a:pt x="2724" y="2838"/>
                    </a:cubicBezTo>
                    <a:cubicBezTo>
                      <a:pt x="2702" y="3087"/>
                      <a:pt x="2677" y="3336"/>
                      <a:pt x="2655" y="3585"/>
                    </a:cubicBezTo>
                    <a:lnTo>
                      <a:pt x="2655" y="3585"/>
                    </a:lnTo>
                    <a:cubicBezTo>
                      <a:pt x="2264" y="3407"/>
                      <a:pt x="1869" y="3244"/>
                      <a:pt x="1463" y="3081"/>
                    </a:cubicBezTo>
                    <a:lnTo>
                      <a:pt x="23" y="2507"/>
                    </a:lnTo>
                    <a:lnTo>
                      <a:pt x="843" y="1911"/>
                    </a:lnTo>
                    <a:cubicBezTo>
                      <a:pt x="1109" y="1717"/>
                      <a:pt x="1366" y="1526"/>
                      <a:pt x="1618" y="1334"/>
                    </a:cubicBezTo>
                    <a:cubicBezTo>
                      <a:pt x="1871" y="1142"/>
                      <a:pt x="2114" y="949"/>
                      <a:pt x="2348" y="741"/>
                    </a:cubicBezTo>
                    <a:cubicBezTo>
                      <a:pt x="2562" y="556"/>
                      <a:pt x="2775" y="361"/>
                      <a:pt x="2996" y="173"/>
                    </a:cubicBezTo>
                    <a:close/>
                    <a:moveTo>
                      <a:pt x="3086" y="0"/>
                    </a:moveTo>
                    <a:lnTo>
                      <a:pt x="3016" y="55"/>
                    </a:lnTo>
                    <a:cubicBezTo>
                      <a:pt x="2756" y="252"/>
                      <a:pt x="2486" y="441"/>
                      <a:pt x="2218" y="641"/>
                    </a:cubicBezTo>
                    <a:cubicBezTo>
                      <a:pt x="1946" y="837"/>
                      <a:pt x="1685" y="1047"/>
                      <a:pt x="1434" y="1259"/>
                    </a:cubicBezTo>
                    <a:cubicBezTo>
                      <a:pt x="1182" y="1471"/>
                      <a:pt x="933" y="1684"/>
                      <a:pt x="695" y="1893"/>
                    </a:cubicBezTo>
                    <a:lnTo>
                      <a:pt x="1" y="2509"/>
                    </a:lnTo>
                    <a:lnTo>
                      <a:pt x="1308" y="3193"/>
                    </a:lnTo>
                    <a:cubicBezTo>
                      <a:pt x="1764" y="3426"/>
                      <a:pt x="2236" y="3661"/>
                      <a:pt x="2710" y="3874"/>
                    </a:cubicBezTo>
                    <a:lnTo>
                      <a:pt x="2867" y="3945"/>
                    </a:lnTo>
                    <a:lnTo>
                      <a:pt x="2880" y="3775"/>
                    </a:lnTo>
                    <a:cubicBezTo>
                      <a:pt x="2902" y="3468"/>
                      <a:pt x="2918" y="3161"/>
                      <a:pt x="2936" y="2853"/>
                    </a:cubicBezTo>
                    <a:cubicBezTo>
                      <a:pt x="2955" y="2547"/>
                      <a:pt x="2968" y="2239"/>
                      <a:pt x="2980" y="1932"/>
                    </a:cubicBezTo>
                    <a:lnTo>
                      <a:pt x="3011" y="1008"/>
                    </a:lnTo>
                    <a:cubicBezTo>
                      <a:pt x="3026" y="701"/>
                      <a:pt x="3048" y="394"/>
                      <a:pt x="3079" y="88"/>
                    </a:cubicBezTo>
                    <a:lnTo>
                      <a:pt x="30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870;p49">
                <a:extLst>
                  <a:ext uri="{FF2B5EF4-FFF2-40B4-BE49-F238E27FC236}">
                    <a16:creationId xmlns:a16="http://schemas.microsoft.com/office/drawing/2014/main" id="{880FCE89-2EAF-83CD-24D3-3665983FA60D}"/>
                  </a:ext>
                </a:extLst>
              </p:cNvPr>
              <p:cNvSpPr/>
              <p:nvPr/>
            </p:nvSpPr>
            <p:spPr>
              <a:xfrm>
                <a:off x="1985200" y="2648350"/>
                <a:ext cx="65750" cy="112100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4484" extrusionOk="0">
                    <a:moveTo>
                      <a:pt x="21" y="0"/>
                    </a:moveTo>
                    <a:lnTo>
                      <a:pt x="1" y="11"/>
                    </a:lnTo>
                    <a:lnTo>
                      <a:pt x="614" y="1152"/>
                    </a:lnTo>
                    <a:lnTo>
                      <a:pt x="1237" y="2287"/>
                    </a:lnTo>
                    <a:cubicBezTo>
                      <a:pt x="1447" y="2665"/>
                      <a:pt x="1639" y="3052"/>
                      <a:pt x="1870" y="3416"/>
                    </a:cubicBezTo>
                    <a:cubicBezTo>
                      <a:pt x="2100" y="3781"/>
                      <a:pt x="2338" y="4142"/>
                      <a:pt x="2610" y="4483"/>
                    </a:cubicBezTo>
                    <a:lnTo>
                      <a:pt x="2630" y="4472"/>
                    </a:lnTo>
                    <a:cubicBezTo>
                      <a:pt x="2465" y="4068"/>
                      <a:pt x="2269" y="3683"/>
                      <a:pt x="2065" y="3304"/>
                    </a:cubicBezTo>
                    <a:cubicBezTo>
                      <a:pt x="1862" y="2923"/>
                      <a:pt x="1619" y="2564"/>
                      <a:pt x="1392" y="2197"/>
                    </a:cubicBezTo>
                    <a:lnTo>
                      <a:pt x="712" y="1095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871;p49">
                <a:extLst>
                  <a:ext uri="{FF2B5EF4-FFF2-40B4-BE49-F238E27FC236}">
                    <a16:creationId xmlns:a16="http://schemas.microsoft.com/office/drawing/2014/main" id="{7179B10A-E433-F92F-546C-46D71A1B0859}"/>
                  </a:ext>
                </a:extLst>
              </p:cNvPr>
              <p:cNvSpPr/>
              <p:nvPr/>
            </p:nvSpPr>
            <p:spPr>
              <a:xfrm>
                <a:off x="1908550" y="2585800"/>
                <a:ext cx="77200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3945" extrusionOk="0">
                    <a:moveTo>
                      <a:pt x="92" y="173"/>
                    </a:moveTo>
                    <a:cubicBezTo>
                      <a:pt x="313" y="361"/>
                      <a:pt x="525" y="556"/>
                      <a:pt x="740" y="741"/>
                    </a:cubicBezTo>
                    <a:cubicBezTo>
                      <a:pt x="973" y="949"/>
                      <a:pt x="1217" y="1142"/>
                      <a:pt x="1471" y="1334"/>
                    </a:cubicBezTo>
                    <a:cubicBezTo>
                      <a:pt x="1723" y="1526"/>
                      <a:pt x="1980" y="1717"/>
                      <a:pt x="2246" y="1911"/>
                    </a:cubicBezTo>
                    <a:lnTo>
                      <a:pt x="3065" y="2506"/>
                    </a:lnTo>
                    <a:lnTo>
                      <a:pt x="3065" y="2506"/>
                    </a:lnTo>
                    <a:lnTo>
                      <a:pt x="1625" y="3080"/>
                    </a:lnTo>
                    <a:cubicBezTo>
                      <a:pt x="1218" y="3244"/>
                      <a:pt x="824" y="3407"/>
                      <a:pt x="433" y="3585"/>
                    </a:cubicBezTo>
                    <a:lnTo>
                      <a:pt x="433" y="3585"/>
                    </a:lnTo>
                    <a:cubicBezTo>
                      <a:pt x="412" y="3336"/>
                      <a:pt x="386" y="3087"/>
                      <a:pt x="364" y="2837"/>
                    </a:cubicBezTo>
                    <a:cubicBezTo>
                      <a:pt x="336" y="2531"/>
                      <a:pt x="303" y="2225"/>
                      <a:pt x="269" y="1919"/>
                    </a:cubicBezTo>
                    <a:lnTo>
                      <a:pt x="160" y="1001"/>
                    </a:lnTo>
                    <a:cubicBezTo>
                      <a:pt x="131" y="726"/>
                      <a:pt x="108" y="449"/>
                      <a:pt x="92" y="173"/>
                    </a:cubicBezTo>
                    <a:close/>
                    <a:moveTo>
                      <a:pt x="1" y="0"/>
                    </a:moveTo>
                    <a:lnTo>
                      <a:pt x="10" y="88"/>
                    </a:lnTo>
                    <a:cubicBezTo>
                      <a:pt x="40" y="394"/>
                      <a:pt x="62" y="701"/>
                      <a:pt x="76" y="1008"/>
                    </a:cubicBezTo>
                    <a:lnTo>
                      <a:pt x="107" y="1932"/>
                    </a:lnTo>
                    <a:cubicBezTo>
                      <a:pt x="120" y="2239"/>
                      <a:pt x="132" y="2547"/>
                      <a:pt x="152" y="2853"/>
                    </a:cubicBezTo>
                    <a:cubicBezTo>
                      <a:pt x="171" y="3160"/>
                      <a:pt x="185" y="3468"/>
                      <a:pt x="208" y="3775"/>
                    </a:cubicBezTo>
                    <a:lnTo>
                      <a:pt x="220" y="3945"/>
                    </a:lnTo>
                    <a:lnTo>
                      <a:pt x="377" y="3874"/>
                    </a:lnTo>
                    <a:cubicBezTo>
                      <a:pt x="853" y="3661"/>
                      <a:pt x="1323" y="3426"/>
                      <a:pt x="1779" y="3193"/>
                    </a:cubicBezTo>
                    <a:lnTo>
                      <a:pt x="3088" y="2509"/>
                    </a:lnTo>
                    <a:lnTo>
                      <a:pt x="2394" y="1893"/>
                    </a:lnTo>
                    <a:cubicBezTo>
                      <a:pt x="2155" y="1684"/>
                      <a:pt x="1907" y="1471"/>
                      <a:pt x="1654" y="1259"/>
                    </a:cubicBezTo>
                    <a:cubicBezTo>
                      <a:pt x="1402" y="1047"/>
                      <a:pt x="1142" y="836"/>
                      <a:pt x="871" y="641"/>
                    </a:cubicBezTo>
                    <a:cubicBezTo>
                      <a:pt x="602" y="441"/>
                      <a:pt x="331" y="252"/>
                      <a:pt x="73" y="5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872;p49">
                <a:extLst>
                  <a:ext uri="{FF2B5EF4-FFF2-40B4-BE49-F238E27FC236}">
                    <a16:creationId xmlns:a16="http://schemas.microsoft.com/office/drawing/2014/main" id="{BB870F99-1414-3672-4D8E-B4CC52FBBC3B}"/>
                  </a:ext>
                </a:extLst>
              </p:cNvPr>
              <p:cNvSpPr/>
              <p:nvPr/>
            </p:nvSpPr>
            <p:spPr>
              <a:xfrm>
                <a:off x="1919975" y="2648350"/>
                <a:ext cx="65750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4485" extrusionOk="0">
                    <a:moveTo>
                      <a:pt x="2610" y="0"/>
                    </a:moveTo>
                    <a:lnTo>
                      <a:pt x="1919" y="1095"/>
                    </a:lnTo>
                    <a:lnTo>
                      <a:pt x="1237" y="2197"/>
                    </a:lnTo>
                    <a:cubicBezTo>
                      <a:pt x="1012" y="2564"/>
                      <a:pt x="769" y="2923"/>
                      <a:pt x="566" y="3304"/>
                    </a:cubicBezTo>
                    <a:cubicBezTo>
                      <a:pt x="361" y="3684"/>
                      <a:pt x="164" y="4068"/>
                      <a:pt x="1" y="4472"/>
                    </a:cubicBezTo>
                    <a:lnTo>
                      <a:pt x="21" y="4485"/>
                    </a:lnTo>
                    <a:cubicBezTo>
                      <a:pt x="291" y="4142"/>
                      <a:pt x="529" y="3783"/>
                      <a:pt x="760" y="3417"/>
                    </a:cubicBezTo>
                    <a:cubicBezTo>
                      <a:pt x="992" y="3053"/>
                      <a:pt x="1184" y="2665"/>
                      <a:pt x="1392" y="2287"/>
                    </a:cubicBezTo>
                    <a:lnTo>
                      <a:pt x="2016" y="1153"/>
                    </a:lnTo>
                    <a:lnTo>
                      <a:pt x="2630" y="11"/>
                    </a:lnTo>
                    <a:lnTo>
                      <a:pt x="2629" y="11"/>
                    </a:lnTo>
                    <a:lnTo>
                      <a:pt x="26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873;p49">
                <a:extLst>
                  <a:ext uri="{FF2B5EF4-FFF2-40B4-BE49-F238E27FC236}">
                    <a16:creationId xmlns:a16="http://schemas.microsoft.com/office/drawing/2014/main" id="{9E0AECAF-46A6-4F90-678F-EAEE4C744178}"/>
                  </a:ext>
                </a:extLst>
              </p:cNvPr>
              <p:cNvSpPr/>
              <p:nvPr/>
            </p:nvSpPr>
            <p:spPr>
              <a:xfrm>
                <a:off x="2296700" y="1983675"/>
                <a:ext cx="299000" cy="589225"/>
              </a:xfrm>
              <a:custGeom>
                <a:avLst/>
                <a:gdLst/>
                <a:ahLst/>
                <a:cxnLst/>
                <a:rect l="l" t="t" r="r" b="b"/>
                <a:pathLst>
                  <a:path w="11960" h="23569" extrusionOk="0">
                    <a:moveTo>
                      <a:pt x="11960" y="1"/>
                    </a:moveTo>
                    <a:lnTo>
                      <a:pt x="1" y="2081"/>
                    </a:lnTo>
                    <a:lnTo>
                      <a:pt x="1" y="23569"/>
                    </a:lnTo>
                    <a:lnTo>
                      <a:pt x="10023" y="23569"/>
                    </a:lnTo>
                    <a:lnTo>
                      <a:pt x="1196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874;p49">
                <a:extLst>
                  <a:ext uri="{FF2B5EF4-FFF2-40B4-BE49-F238E27FC236}">
                    <a16:creationId xmlns:a16="http://schemas.microsoft.com/office/drawing/2014/main" id="{0B8A494F-ABD3-3902-12B2-5C7DB6749011}"/>
                  </a:ext>
                </a:extLst>
              </p:cNvPr>
              <p:cNvSpPr/>
              <p:nvPr/>
            </p:nvSpPr>
            <p:spPr>
              <a:xfrm>
                <a:off x="2287675" y="2548825"/>
                <a:ext cx="425975" cy="308725"/>
              </a:xfrm>
              <a:custGeom>
                <a:avLst/>
                <a:gdLst/>
                <a:ahLst/>
                <a:cxnLst/>
                <a:rect l="l" t="t" r="r" b="b"/>
                <a:pathLst>
                  <a:path w="17039" h="12349" extrusionOk="0">
                    <a:moveTo>
                      <a:pt x="1" y="1"/>
                    </a:moveTo>
                    <a:lnTo>
                      <a:pt x="1" y="12348"/>
                    </a:lnTo>
                    <a:lnTo>
                      <a:pt x="17039" y="12348"/>
                    </a:lnTo>
                    <a:cubicBezTo>
                      <a:pt x="17039" y="12348"/>
                      <a:pt x="10353" y="8299"/>
                      <a:pt x="111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875;p49">
                <a:extLst>
                  <a:ext uri="{FF2B5EF4-FFF2-40B4-BE49-F238E27FC236}">
                    <a16:creationId xmlns:a16="http://schemas.microsoft.com/office/drawing/2014/main" id="{DACBA89A-6064-E9D0-2F63-7D2124AB09C6}"/>
                  </a:ext>
                </a:extLst>
              </p:cNvPr>
              <p:cNvSpPr/>
              <p:nvPr/>
            </p:nvSpPr>
            <p:spPr>
              <a:xfrm>
                <a:off x="2320625" y="2548500"/>
                <a:ext cx="56125" cy="201575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8063" extrusionOk="0">
                    <a:moveTo>
                      <a:pt x="2143" y="0"/>
                    </a:moveTo>
                    <a:lnTo>
                      <a:pt x="2143" y="1"/>
                    </a:lnTo>
                    <a:lnTo>
                      <a:pt x="2121" y="1"/>
                    </a:lnTo>
                    <a:cubicBezTo>
                      <a:pt x="2046" y="1419"/>
                      <a:pt x="2019" y="2837"/>
                      <a:pt x="2038" y="4254"/>
                    </a:cubicBezTo>
                    <a:cubicBezTo>
                      <a:pt x="2055" y="4963"/>
                      <a:pt x="2088" y="5672"/>
                      <a:pt x="2095" y="6380"/>
                    </a:cubicBezTo>
                    <a:cubicBezTo>
                      <a:pt x="2095" y="6558"/>
                      <a:pt x="2100" y="6736"/>
                      <a:pt x="2098" y="6912"/>
                    </a:cubicBezTo>
                    <a:cubicBezTo>
                      <a:pt x="2100" y="7089"/>
                      <a:pt x="2076" y="7259"/>
                      <a:pt x="1996" y="7412"/>
                    </a:cubicBezTo>
                    <a:cubicBezTo>
                      <a:pt x="1850" y="7723"/>
                      <a:pt x="1520" y="7926"/>
                      <a:pt x="1188" y="7934"/>
                    </a:cubicBezTo>
                    <a:cubicBezTo>
                      <a:pt x="1173" y="7935"/>
                      <a:pt x="1159" y="7936"/>
                      <a:pt x="1144" y="7936"/>
                    </a:cubicBezTo>
                    <a:cubicBezTo>
                      <a:pt x="824" y="7936"/>
                      <a:pt x="523" y="7754"/>
                      <a:pt x="360" y="7492"/>
                    </a:cubicBezTo>
                    <a:cubicBezTo>
                      <a:pt x="276" y="7354"/>
                      <a:pt x="227" y="7196"/>
                      <a:pt x="225" y="7036"/>
                    </a:cubicBezTo>
                    <a:lnTo>
                      <a:pt x="229" y="6509"/>
                    </a:lnTo>
                    <a:cubicBezTo>
                      <a:pt x="237" y="5800"/>
                      <a:pt x="247" y="5091"/>
                      <a:pt x="244" y="4382"/>
                    </a:cubicBezTo>
                    <a:cubicBezTo>
                      <a:pt x="232" y="2965"/>
                      <a:pt x="206" y="1547"/>
                      <a:pt x="135" y="128"/>
                    </a:cubicBezTo>
                    <a:lnTo>
                      <a:pt x="112" y="128"/>
                    </a:lnTo>
                    <a:cubicBezTo>
                      <a:pt x="42" y="1547"/>
                      <a:pt x="15" y="2965"/>
                      <a:pt x="4" y="4382"/>
                    </a:cubicBezTo>
                    <a:cubicBezTo>
                      <a:pt x="1" y="5091"/>
                      <a:pt x="11" y="5800"/>
                      <a:pt x="18" y="6509"/>
                    </a:cubicBezTo>
                    <a:cubicBezTo>
                      <a:pt x="22" y="6688"/>
                      <a:pt x="18" y="6858"/>
                      <a:pt x="27" y="7045"/>
                    </a:cubicBezTo>
                    <a:cubicBezTo>
                      <a:pt x="37" y="7239"/>
                      <a:pt x="103" y="7429"/>
                      <a:pt x="211" y="7589"/>
                    </a:cubicBezTo>
                    <a:cubicBezTo>
                      <a:pt x="405" y="7883"/>
                      <a:pt x="749" y="8063"/>
                      <a:pt x="1092" y="8063"/>
                    </a:cubicBezTo>
                    <a:cubicBezTo>
                      <a:pt x="1127" y="8063"/>
                      <a:pt x="1161" y="8061"/>
                      <a:pt x="1196" y="8057"/>
                    </a:cubicBezTo>
                    <a:cubicBezTo>
                      <a:pt x="1384" y="8044"/>
                      <a:pt x="1563" y="7972"/>
                      <a:pt x="1717" y="7867"/>
                    </a:cubicBezTo>
                    <a:cubicBezTo>
                      <a:pt x="1866" y="7757"/>
                      <a:pt x="1991" y="7613"/>
                      <a:pt x="2068" y="7447"/>
                    </a:cubicBezTo>
                    <a:cubicBezTo>
                      <a:pt x="2151" y="7281"/>
                      <a:pt x="2174" y="7089"/>
                      <a:pt x="2167" y="6912"/>
                    </a:cubicBezTo>
                    <a:cubicBezTo>
                      <a:pt x="2165" y="6735"/>
                      <a:pt x="2168" y="6558"/>
                      <a:pt x="2168" y="6380"/>
                    </a:cubicBezTo>
                    <a:cubicBezTo>
                      <a:pt x="2177" y="5672"/>
                      <a:pt x="2209" y="4963"/>
                      <a:pt x="2226" y="4254"/>
                    </a:cubicBezTo>
                    <a:cubicBezTo>
                      <a:pt x="2244" y="2837"/>
                      <a:pt x="2219" y="1419"/>
                      <a:pt x="2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876;p49">
                <a:extLst>
                  <a:ext uri="{FF2B5EF4-FFF2-40B4-BE49-F238E27FC236}">
                    <a16:creationId xmlns:a16="http://schemas.microsoft.com/office/drawing/2014/main" id="{0B687F84-EBAB-76FE-63F2-774E869DD2F8}"/>
                  </a:ext>
                </a:extLst>
              </p:cNvPr>
              <p:cNvSpPr/>
              <p:nvPr/>
            </p:nvSpPr>
            <p:spPr>
              <a:xfrm>
                <a:off x="2490650" y="2585800"/>
                <a:ext cx="77200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3945" extrusionOk="0">
                    <a:moveTo>
                      <a:pt x="92" y="173"/>
                    </a:moveTo>
                    <a:cubicBezTo>
                      <a:pt x="313" y="361"/>
                      <a:pt x="524" y="556"/>
                      <a:pt x="740" y="741"/>
                    </a:cubicBezTo>
                    <a:cubicBezTo>
                      <a:pt x="973" y="949"/>
                      <a:pt x="1217" y="1142"/>
                      <a:pt x="1470" y="1334"/>
                    </a:cubicBezTo>
                    <a:cubicBezTo>
                      <a:pt x="1722" y="1526"/>
                      <a:pt x="1979" y="1717"/>
                      <a:pt x="2245" y="1911"/>
                    </a:cubicBezTo>
                    <a:lnTo>
                      <a:pt x="3064" y="2506"/>
                    </a:lnTo>
                    <a:lnTo>
                      <a:pt x="3064" y="2506"/>
                    </a:lnTo>
                    <a:lnTo>
                      <a:pt x="1625" y="3080"/>
                    </a:lnTo>
                    <a:cubicBezTo>
                      <a:pt x="1218" y="3244"/>
                      <a:pt x="823" y="3407"/>
                      <a:pt x="432" y="3585"/>
                    </a:cubicBezTo>
                    <a:lnTo>
                      <a:pt x="432" y="3585"/>
                    </a:lnTo>
                    <a:cubicBezTo>
                      <a:pt x="411" y="3336"/>
                      <a:pt x="386" y="3087"/>
                      <a:pt x="363" y="2837"/>
                    </a:cubicBezTo>
                    <a:cubicBezTo>
                      <a:pt x="336" y="2531"/>
                      <a:pt x="303" y="2225"/>
                      <a:pt x="269" y="1919"/>
                    </a:cubicBezTo>
                    <a:lnTo>
                      <a:pt x="159" y="1001"/>
                    </a:lnTo>
                    <a:cubicBezTo>
                      <a:pt x="130" y="726"/>
                      <a:pt x="108" y="449"/>
                      <a:pt x="92" y="173"/>
                    </a:cubicBezTo>
                    <a:close/>
                    <a:moveTo>
                      <a:pt x="0" y="0"/>
                    </a:moveTo>
                    <a:lnTo>
                      <a:pt x="9" y="88"/>
                    </a:lnTo>
                    <a:cubicBezTo>
                      <a:pt x="39" y="394"/>
                      <a:pt x="61" y="701"/>
                      <a:pt x="75" y="1008"/>
                    </a:cubicBezTo>
                    <a:lnTo>
                      <a:pt x="106" y="1932"/>
                    </a:lnTo>
                    <a:cubicBezTo>
                      <a:pt x="120" y="2239"/>
                      <a:pt x="132" y="2547"/>
                      <a:pt x="152" y="2853"/>
                    </a:cubicBezTo>
                    <a:cubicBezTo>
                      <a:pt x="170" y="3160"/>
                      <a:pt x="185" y="3468"/>
                      <a:pt x="208" y="3775"/>
                    </a:cubicBezTo>
                    <a:lnTo>
                      <a:pt x="220" y="3945"/>
                    </a:lnTo>
                    <a:lnTo>
                      <a:pt x="377" y="3874"/>
                    </a:lnTo>
                    <a:cubicBezTo>
                      <a:pt x="852" y="3661"/>
                      <a:pt x="1322" y="3426"/>
                      <a:pt x="1778" y="3193"/>
                    </a:cubicBezTo>
                    <a:lnTo>
                      <a:pt x="3087" y="2509"/>
                    </a:lnTo>
                    <a:lnTo>
                      <a:pt x="2393" y="1893"/>
                    </a:lnTo>
                    <a:cubicBezTo>
                      <a:pt x="2155" y="1684"/>
                      <a:pt x="1906" y="1471"/>
                      <a:pt x="1654" y="1259"/>
                    </a:cubicBezTo>
                    <a:cubicBezTo>
                      <a:pt x="1402" y="1047"/>
                      <a:pt x="1141" y="836"/>
                      <a:pt x="870" y="641"/>
                    </a:cubicBezTo>
                    <a:cubicBezTo>
                      <a:pt x="602" y="441"/>
                      <a:pt x="330" y="252"/>
                      <a:pt x="72" y="5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877;p49">
                <a:extLst>
                  <a:ext uri="{FF2B5EF4-FFF2-40B4-BE49-F238E27FC236}">
                    <a16:creationId xmlns:a16="http://schemas.microsoft.com/office/drawing/2014/main" id="{0BC9031B-31B6-A963-6E36-25655FA61DAD}"/>
                  </a:ext>
                </a:extLst>
              </p:cNvPr>
              <p:cNvSpPr/>
              <p:nvPr/>
            </p:nvSpPr>
            <p:spPr>
              <a:xfrm>
                <a:off x="2502075" y="2648350"/>
                <a:ext cx="65750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4485" extrusionOk="0">
                    <a:moveTo>
                      <a:pt x="2609" y="0"/>
                    </a:moveTo>
                    <a:lnTo>
                      <a:pt x="1918" y="1095"/>
                    </a:lnTo>
                    <a:lnTo>
                      <a:pt x="1236" y="2197"/>
                    </a:lnTo>
                    <a:cubicBezTo>
                      <a:pt x="1011" y="2564"/>
                      <a:pt x="768" y="2923"/>
                      <a:pt x="565" y="3304"/>
                    </a:cubicBezTo>
                    <a:cubicBezTo>
                      <a:pt x="361" y="3684"/>
                      <a:pt x="164" y="4068"/>
                      <a:pt x="0" y="4472"/>
                    </a:cubicBezTo>
                    <a:lnTo>
                      <a:pt x="20" y="4485"/>
                    </a:lnTo>
                    <a:cubicBezTo>
                      <a:pt x="290" y="4142"/>
                      <a:pt x="529" y="3783"/>
                      <a:pt x="760" y="3417"/>
                    </a:cubicBezTo>
                    <a:cubicBezTo>
                      <a:pt x="991" y="3053"/>
                      <a:pt x="1183" y="2665"/>
                      <a:pt x="1392" y="2287"/>
                    </a:cubicBezTo>
                    <a:lnTo>
                      <a:pt x="2015" y="1153"/>
                    </a:lnTo>
                    <a:lnTo>
                      <a:pt x="2629" y="11"/>
                    </a:lnTo>
                    <a:lnTo>
                      <a:pt x="260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878;p49">
                <a:extLst>
                  <a:ext uri="{FF2B5EF4-FFF2-40B4-BE49-F238E27FC236}">
                    <a16:creationId xmlns:a16="http://schemas.microsoft.com/office/drawing/2014/main" id="{CF43A040-F226-CAD5-A1A9-D0D5544F4C82}"/>
                  </a:ext>
                </a:extLst>
              </p:cNvPr>
              <p:cNvSpPr/>
              <p:nvPr/>
            </p:nvSpPr>
            <p:spPr>
              <a:xfrm>
                <a:off x="2567275" y="2585800"/>
                <a:ext cx="77150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3945" extrusionOk="0">
                    <a:moveTo>
                      <a:pt x="2996" y="173"/>
                    </a:moveTo>
                    <a:cubicBezTo>
                      <a:pt x="2979" y="449"/>
                      <a:pt x="2957" y="726"/>
                      <a:pt x="2928" y="1001"/>
                    </a:cubicBezTo>
                    <a:lnTo>
                      <a:pt x="2819" y="1920"/>
                    </a:lnTo>
                    <a:cubicBezTo>
                      <a:pt x="2785" y="2225"/>
                      <a:pt x="2751" y="2531"/>
                      <a:pt x="2724" y="2838"/>
                    </a:cubicBezTo>
                    <a:cubicBezTo>
                      <a:pt x="2701" y="3087"/>
                      <a:pt x="2676" y="3336"/>
                      <a:pt x="2654" y="3585"/>
                    </a:cubicBezTo>
                    <a:lnTo>
                      <a:pt x="2654" y="3585"/>
                    </a:lnTo>
                    <a:cubicBezTo>
                      <a:pt x="2264" y="3407"/>
                      <a:pt x="1869" y="3244"/>
                      <a:pt x="1462" y="3081"/>
                    </a:cubicBezTo>
                    <a:lnTo>
                      <a:pt x="22" y="2507"/>
                    </a:lnTo>
                    <a:lnTo>
                      <a:pt x="842" y="1911"/>
                    </a:lnTo>
                    <a:cubicBezTo>
                      <a:pt x="1108" y="1717"/>
                      <a:pt x="1365" y="1526"/>
                      <a:pt x="1617" y="1334"/>
                    </a:cubicBezTo>
                    <a:cubicBezTo>
                      <a:pt x="1871" y="1142"/>
                      <a:pt x="2115" y="949"/>
                      <a:pt x="2348" y="741"/>
                    </a:cubicBezTo>
                    <a:cubicBezTo>
                      <a:pt x="2563" y="556"/>
                      <a:pt x="2775" y="361"/>
                      <a:pt x="2996" y="173"/>
                    </a:cubicBezTo>
                    <a:close/>
                    <a:moveTo>
                      <a:pt x="3086" y="0"/>
                    </a:moveTo>
                    <a:lnTo>
                      <a:pt x="3015" y="55"/>
                    </a:lnTo>
                    <a:cubicBezTo>
                      <a:pt x="2756" y="252"/>
                      <a:pt x="2486" y="441"/>
                      <a:pt x="2217" y="641"/>
                    </a:cubicBezTo>
                    <a:cubicBezTo>
                      <a:pt x="1946" y="837"/>
                      <a:pt x="1684" y="1047"/>
                      <a:pt x="1434" y="1259"/>
                    </a:cubicBezTo>
                    <a:cubicBezTo>
                      <a:pt x="1181" y="1471"/>
                      <a:pt x="933" y="1684"/>
                      <a:pt x="694" y="1893"/>
                    </a:cubicBezTo>
                    <a:lnTo>
                      <a:pt x="0" y="2509"/>
                    </a:lnTo>
                    <a:lnTo>
                      <a:pt x="1309" y="3193"/>
                    </a:lnTo>
                    <a:cubicBezTo>
                      <a:pt x="1764" y="3426"/>
                      <a:pt x="2235" y="3661"/>
                      <a:pt x="2711" y="3874"/>
                    </a:cubicBezTo>
                    <a:lnTo>
                      <a:pt x="2867" y="3945"/>
                    </a:lnTo>
                    <a:lnTo>
                      <a:pt x="2880" y="3775"/>
                    </a:lnTo>
                    <a:cubicBezTo>
                      <a:pt x="2902" y="3468"/>
                      <a:pt x="2917" y="3161"/>
                      <a:pt x="2936" y="2853"/>
                    </a:cubicBezTo>
                    <a:cubicBezTo>
                      <a:pt x="2955" y="2547"/>
                      <a:pt x="2968" y="2239"/>
                      <a:pt x="2981" y="1932"/>
                    </a:cubicBezTo>
                    <a:lnTo>
                      <a:pt x="3011" y="1008"/>
                    </a:lnTo>
                    <a:cubicBezTo>
                      <a:pt x="3026" y="701"/>
                      <a:pt x="3048" y="394"/>
                      <a:pt x="3078" y="88"/>
                    </a:cubicBezTo>
                    <a:lnTo>
                      <a:pt x="30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879;p49">
                <a:extLst>
                  <a:ext uri="{FF2B5EF4-FFF2-40B4-BE49-F238E27FC236}">
                    <a16:creationId xmlns:a16="http://schemas.microsoft.com/office/drawing/2014/main" id="{B0ED2420-7924-7498-6237-096B9C329996}"/>
                  </a:ext>
                </a:extLst>
              </p:cNvPr>
              <p:cNvSpPr/>
              <p:nvPr/>
            </p:nvSpPr>
            <p:spPr>
              <a:xfrm>
                <a:off x="2567300" y="2648350"/>
                <a:ext cx="65750" cy="112100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4484" extrusionOk="0">
                    <a:moveTo>
                      <a:pt x="19" y="0"/>
                    </a:moveTo>
                    <a:lnTo>
                      <a:pt x="0" y="11"/>
                    </a:lnTo>
                    <a:lnTo>
                      <a:pt x="614" y="1152"/>
                    </a:lnTo>
                    <a:lnTo>
                      <a:pt x="1236" y="2287"/>
                    </a:lnTo>
                    <a:cubicBezTo>
                      <a:pt x="1446" y="2665"/>
                      <a:pt x="1638" y="3052"/>
                      <a:pt x="1870" y="3416"/>
                    </a:cubicBezTo>
                    <a:cubicBezTo>
                      <a:pt x="2099" y="3781"/>
                      <a:pt x="2338" y="4142"/>
                      <a:pt x="2609" y="4483"/>
                    </a:cubicBezTo>
                    <a:lnTo>
                      <a:pt x="2629" y="4472"/>
                    </a:lnTo>
                    <a:cubicBezTo>
                      <a:pt x="2465" y="4068"/>
                      <a:pt x="2268" y="3683"/>
                      <a:pt x="2064" y="3304"/>
                    </a:cubicBezTo>
                    <a:cubicBezTo>
                      <a:pt x="1861" y="2923"/>
                      <a:pt x="1618" y="2564"/>
                      <a:pt x="1392" y="2197"/>
                    </a:cubicBezTo>
                    <a:lnTo>
                      <a:pt x="711" y="1095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880;p49">
                <a:extLst>
                  <a:ext uri="{FF2B5EF4-FFF2-40B4-BE49-F238E27FC236}">
                    <a16:creationId xmlns:a16="http://schemas.microsoft.com/office/drawing/2014/main" id="{88F45CAC-6F3D-0B94-36C3-79EDFD0BAC52}"/>
                  </a:ext>
                </a:extLst>
              </p:cNvPr>
              <p:cNvSpPr/>
              <p:nvPr/>
            </p:nvSpPr>
            <p:spPr>
              <a:xfrm>
                <a:off x="2402825" y="835800"/>
                <a:ext cx="157900" cy="143875"/>
              </a:xfrm>
              <a:custGeom>
                <a:avLst/>
                <a:gdLst/>
                <a:ahLst/>
                <a:cxnLst/>
                <a:rect l="l" t="t" r="r" b="b"/>
                <a:pathLst>
                  <a:path w="6316" h="5755" extrusionOk="0">
                    <a:moveTo>
                      <a:pt x="3158" y="1"/>
                    </a:moveTo>
                    <a:cubicBezTo>
                      <a:pt x="2422" y="1"/>
                      <a:pt x="1686" y="281"/>
                      <a:pt x="1124" y="843"/>
                    </a:cubicBezTo>
                    <a:cubicBezTo>
                      <a:pt x="0" y="1967"/>
                      <a:pt x="0" y="3789"/>
                      <a:pt x="1124" y="4912"/>
                    </a:cubicBezTo>
                    <a:cubicBezTo>
                      <a:pt x="1686" y="5474"/>
                      <a:pt x="2422" y="5755"/>
                      <a:pt x="3158" y="5755"/>
                    </a:cubicBezTo>
                    <a:cubicBezTo>
                      <a:pt x="3894" y="5755"/>
                      <a:pt x="4630" y="5474"/>
                      <a:pt x="5192" y="4912"/>
                    </a:cubicBezTo>
                    <a:cubicBezTo>
                      <a:pt x="6315" y="3789"/>
                      <a:pt x="6315" y="1967"/>
                      <a:pt x="5192" y="843"/>
                    </a:cubicBezTo>
                    <a:cubicBezTo>
                      <a:pt x="4630" y="281"/>
                      <a:pt x="3894" y="1"/>
                      <a:pt x="3158" y="1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881;p49">
                <a:extLst>
                  <a:ext uri="{FF2B5EF4-FFF2-40B4-BE49-F238E27FC236}">
                    <a16:creationId xmlns:a16="http://schemas.microsoft.com/office/drawing/2014/main" id="{A9312D59-0BFD-D680-A0E6-7D06ADEAA00E}"/>
                  </a:ext>
                </a:extLst>
              </p:cNvPr>
              <p:cNvSpPr/>
              <p:nvPr/>
            </p:nvSpPr>
            <p:spPr>
              <a:xfrm>
                <a:off x="2324525" y="795750"/>
                <a:ext cx="1706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6704" extrusionOk="0">
                    <a:moveTo>
                      <a:pt x="3147" y="1"/>
                    </a:moveTo>
                    <a:lnTo>
                      <a:pt x="0" y="5215"/>
                    </a:lnTo>
                    <a:lnTo>
                      <a:pt x="0" y="6702"/>
                    </a:lnTo>
                    <a:lnTo>
                      <a:pt x="1" y="6702"/>
                    </a:lnTo>
                    <a:cubicBezTo>
                      <a:pt x="1" y="6702"/>
                      <a:pt x="26" y="6703"/>
                      <a:pt x="72" y="6703"/>
                    </a:cubicBezTo>
                    <a:cubicBezTo>
                      <a:pt x="682" y="6703"/>
                      <a:pt x="5065" y="6513"/>
                      <a:pt x="6825" y="1140"/>
                    </a:cubicBezTo>
                    <a:lnTo>
                      <a:pt x="3147" y="1"/>
                    </a:ln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7882;p49">
                <a:extLst>
                  <a:ext uri="{FF2B5EF4-FFF2-40B4-BE49-F238E27FC236}">
                    <a16:creationId xmlns:a16="http://schemas.microsoft.com/office/drawing/2014/main" id="{3F53F7C2-A4D5-5405-84E6-B652FA33BA45}"/>
                  </a:ext>
                </a:extLst>
              </p:cNvPr>
              <p:cNvSpPr/>
              <p:nvPr/>
            </p:nvSpPr>
            <p:spPr>
              <a:xfrm>
                <a:off x="2228450" y="879525"/>
                <a:ext cx="96125" cy="218600"/>
              </a:xfrm>
              <a:custGeom>
                <a:avLst/>
                <a:gdLst/>
                <a:ahLst/>
                <a:cxnLst/>
                <a:rect l="l" t="t" r="r" b="b"/>
                <a:pathLst>
                  <a:path w="3845" h="8744" extrusionOk="0">
                    <a:moveTo>
                      <a:pt x="0" y="0"/>
                    </a:moveTo>
                    <a:lnTo>
                      <a:pt x="0" y="8743"/>
                    </a:lnTo>
                    <a:lnTo>
                      <a:pt x="3844" y="8743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7883;p49">
                <a:extLst>
                  <a:ext uri="{FF2B5EF4-FFF2-40B4-BE49-F238E27FC236}">
                    <a16:creationId xmlns:a16="http://schemas.microsoft.com/office/drawing/2014/main" id="{353BEE6F-0079-F3A6-3DEE-0E97A31048A9}"/>
                  </a:ext>
                </a:extLst>
              </p:cNvPr>
              <p:cNvSpPr/>
              <p:nvPr/>
            </p:nvSpPr>
            <p:spPr>
              <a:xfrm>
                <a:off x="2228450" y="918900"/>
                <a:ext cx="96125" cy="74925"/>
              </a:xfrm>
              <a:custGeom>
                <a:avLst/>
                <a:gdLst/>
                <a:ahLst/>
                <a:cxnLst/>
                <a:rect l="l" t="t" r="r" b="b"/>
                <a:pathLst>
                  <a:path w="3845" h="2997" extrusionOk="0">
                    <a:moveTo>
                      <a:pt x="3844" y="0"/>
                    </a:moveTo>
                    <a:lnTo>
                      <a:pt x="0" y="1340"/>
                    </a:lnTo>
                    <a:lnTo>
                      <a:pt x="0" y="2414"/>
                    </a:lnTo>
                    <a:lnTo>
                      <a:pt x="3844" y="2997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7884;p49">
                <a:extLst>
                  <a:ext uri="{FF2B5EF4-FFF2-40B4-BE49-F238E27FC236}">
                    <a16:creationId xmlns:a16="http://schemas.microsoft.com/office/drawing/2014/main" id="{FE58C0FD-1AB5-6312-1C6E-D78433DFDD2A}"/>
                  </a:ext>
                </a:extLst>
              </p:cNvPr>
              <p:cNvSpPr/>
              <p:nvPr/>
            </p:nvSpPr>
            <p:spPr>
              <a:xfrm>
                <a:off x="2051125" y="570400"/>
                <a:ext cx="493575" cy="387850"/>
              </a:xfrm>
              <a:custGeom>
                <a:avLst/>
                <a:gdLst/>
                <a:ahLst/>
                <a:cxnLst/>
                <a:rect l="l" t="t" r="r" b="b"/>
                <a:pathLst>
                  <a:path w="19743" h="15514" extrusionOk="0">
                    <a:moveTo>
                      <a:pt x="3508" y="0"/>
                    </a:moveTo>
                    <a:lnTo>
                      <a:pt x="1797" y="2447"/>
                    </a:lnTo>
                    <a:cubicBezTo>
                      <a:pt x="1797" y="2447"/>
                      <a:pt x="0" y="12502"/>
                      <a:pt x="3540" y="14641"/>
                    </a:cubicBezTo>
                    <a:cubicBezTo>
                      <a:pt x="4422" y="15174"/>
                      <a:pt x="5551" y="15514"/>
                      <a:pt x="6795" y="15514"/>
                    </a:cubicBezTo>
                    <a:cubicBezTo>
                      <a:pt x="9167" y="15514"/>
                      <a:pt x="11960" y="14280"/>
                      <a:pt x="14272" y="10801"/>
                    </a:cubicBezTo>
                    <a:cubicBezTo>
                      <a:pt x="14272" y="10801"/>
                      <a:pt x="14424" y="11996"/>
                      <a:pt x="15491" y="11996"/>
                    </a:cubicBezTo>
                    <a:cubicBezTo>
                      <a:pt x="15741" y="11996"/>
                      <a:pt x="16041" y="11931"/>
                      <a:pt x="16400" y="11769"/>
                    </a:cubicBezTo>
                    <a:cubicBezTo>
                      <a:pt x="17976" y="11063"/>
                      <a:pt x="19743" y="5919"/>
                      <a:pt x="16947" y="5919"/>
                    </a:cubicBezTo>
                    <a:cubicBezTo>
                      <a:pt x="16375" y="5919"/>
                      <a:pt x="15613" y="6134"/>
                      <a:pt x="14620" y="6645"/>
                    </a:cubicBezTo>
                    <a:lnTo>
                      <a:pt x="13889" y="1302"/>
                    </a:lnTo>
                    <a:lnTo>
                      <a:pt x="3508" y="0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7885;p49">
                <a:extLst>
                  <a:ext uri="{FF2B5EF4-FFF2-40B4-BE49-F238E27FC236}">
                    <a16:creationId xmlns:a16="http://schemas.microsoft.com/office/drawing/2014/main" id="{EEDBC4CA-4D8E-D4F9-FDFA-E774809EDEAB}"/>
                  </a:ext>
                </a:extLst>
              </p:cNvPr>
              <p:cNvSpPr/>
              <p:nvPr/>
            </p:nvSpPr>
            <p:spPr>
              <a:xfrm>
                <a:off x="2090475" y="548350"/>
                <a:ext cx="437300" cy="215975"/>
              </a:xfrm>
              <a:custGeom>
                <a:avLst/>
                <a:gdLst/>
                <a:ahLst/>
                <a:cxnLst/>
                <a:rect l="l" t="t" r="r" b="b"/>
                <a:pathLst>
                  <a:path w="17492" h="8639" extrusionOk="0">
                    <a:moveTo>
                      <a:pt x="0" y="0"/>
                    </a:moveTo>
                    <a:lnTo>
                      <a:pt x="0" y="4913"/>
                    </a:lnTo>
                    <a:lnTo>
                      <a:pt x="1" y="4913"/>
                    </a:lnTo>
                    <a:cubicBezTo>
                      <a:pt x="2886" y="4317"/>
                      <a:pt x="3221" y="2139"/>
                      <a:pt x="3221" y="2139"/>
                    </a:cubicBezTo>
                    <a:cubicBezTo>
                      <a:pt x="7894" y="7009"/>
                      <a:pt x="11170" y="7580"/>
                      <a:pt x="12450" y="7580"/>
                    </a:cubicBezTo>
                    <a:cubicBezTo>
                      <a:pt x="12842" y="7580"/>
                      <a:pt x="13046" y="7526"/>
                      <a:pt x="13046" y="7526"/>
                    </a:cubicBezTo>
                    <a:cubicBezTo>
                      <a:pt x="14039" y="7015"/>
                      <a:pt x="14800" y="6800"/>
                      <a:pt x="15372" y="6800"/>
                    </a:cubicBezTo>
                    <a:cubicBezTo>
                      <a:pt x="16483" y="6800"/>
                      <a:pt x="16874" y="7613"/>
                      <a:pt x="16842" y="8637"/>
                    </a:cubicBezTo>
                    <a:lnTo>
                      <a:pt x="16844" y="8638"/>
                    </a:lnTo>
                    <a:cubicBezTo>
                      <a:pt x="17492" y="5090"/>
                      <a:pt x="13937" y="881"/>
                      <a:pt x="13937" y="8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7886;p49">
                <a:extLst>
                  <a:ext uri="{FF2B5EF4-FFF2-40B4-BE49-F238E27FC236}">
                    <a16:creationId xmlns:a16="http://schemas.microsoft.com/office/drawing/2014/main" id="{EF22C7C8-91F6-504E-DBE8-C2F45DBE3857}"/>
                  </a:ext>
                </a:extLst>
              </p:cNvPr>
              <p:cNvSpPr/>
              <p:nvPr/>
            </p:nvSpPr>
            <p:spPr>
              <a:xfrm>
                <a:off x="2237150" y="656325"/>
                <a:ext cx="4597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037" extrusionOk="0">
                    <a:moveTo>
                      <a:pt x="979" y="1"/>
                    </a:moveTo>
                    <a:cubicBezTo>
                      <a:pt x="950" y="1"/>
                      <a:pt x="921" y="2"/>
                      <a:pt x="891" y="3"/>
                    </a:cubicBezTo>
                    <a:cubicBezTo>
                      <a:pt x="392" y="31"/>
                      <a:pt x="0" y="283"/>
                      <a:pt x="16" y="568"/>
                    </a:cubicBezTo>
                    <a:cubicBezTo>
                      <a:pt x="30" y="836"/>
                      <a:pt x="400" y="1036"/>
                      <a:pt x="860" y="1036"/>
                    </a:cubicBezTo>
                    <a:cubicBezTo>
                      <a:pt x="889" y="1036"/>
                      <a:pt x="918" y="1036"/>
                      <a:pt x="948" y="1034"/>
                    </a:cubicBezTo>
                    <a:cubicBezTo>
                      <a:pt x="1447" y="1006"/>
                      <a:pt x="1839" y="754"/>
                      <a:pt x="1823" y="469"/>
                    </a:cubicBezTo>
                    <a:cubicBezTo>
                      <a:pt x="1809" y="201"/>
                      <a:pt x="1439" y="1"/>
                      <a:pt x="9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7887;p49">
                <a:extLst>
                  <a:ext uri="{FF2B5EF4-FFF2-40B4-BE49-F238E27FC236}">
                    <a16:creationId xmlns:a16="http://schemas.microsoft.com/office/drawing/2014/main" id="{9FD78432-CCE5-5EE4-AA40-823CEA6FFD64}"/>
                  </a:ext>
                </a:extLst>
              </p:cNvPr>
              <p:cNvSpPr/>
              <p:nvPr/>
            </p:nvSpPr>
            <p:spPr>
              <a:xfrm>
                <a:off x="2104500" y="707400"/>
                <a:ext cx="7812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3641" extrusionOk="0">
                    <a:moveTo>
                      <a:pt x="1563" y="1"/>
                    </a:moveTo>
                    <a:cubicBezTo>
                      <a:pt x="700" y="1"/>
                      <a:pt x="1" y="816"/>
                      <a:pt x="1" y="1821"/>
                    </a:cubicBezTo>
                    <a:cubicBezTo>
                      <a:pt x="1" y="2826"/>
                      <a:pt x="700" y="3641"/>
                      <a:pt x="1563" y="3641"/>
                    </a:cubicBezTo>
                    <a:cubicBezTo>
                      <a:pt x="2424" y="3641"/>
                      <a:pt x="3124" y="2826"/>
                      <a:pt x="3124" y="1821"/>
                    </a:cubicBezTo>
                    <a:cubicBezTo>
                      <a:pt x="3124" y="816"/>
                      <a:pt x="2424" y="1"/>
                      <a:pt x="1563" y="1"/>
                    </a:cubicBezTo>
                    <a:close/>
                  </a:path>
                </a:pathLst>
              </a:custGeom>
              <a:solidFill>
                <a:srgbClr val="FF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7888;p49">
                <a:extLst>
                  <a:ext uri="{FF2B5EF4-FFF2-40B4-BE49-F238E27FC236}">
                    <a16:creationId xmlns:a16="http://schemas.microsoft.com/office/drawing/2014/main" id="{33C1D1C4-8FEE-0E19-7800-B2BF21177DA8}"/>
                  </a:ext>
                </a:extLst>
              </p:cNvPr>
              <p:cNvSpPr/>
              <p:nvPr/>
            </p:nvSpPr>
            <p:spPr>
              <a:xfrm>
                <a:off x="2125050" y="650500"/>
                <a:ext cx="4715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70" extrusionOk="0">
                    <a:moveTo>
                      <a:pt x="1129" y="1"/>
                    </a:moveTo>
                    <a:cubicBezTo>
                      <a:pt x="1039" y="1"/>
                      <a:pt x="944" y="10"/>
                      <a:pt x="848" y="28"/>
                    </a:cubicBezTo>
                    <a:cubicBezTo>
                      <a:pt x="356" y="119"/>
                      <a:pt x="0" y="420"/>
                      <a:pt x="52" y="701"/>
                    </a:cubicBezTo>
                    <a:cubicBezTo>
                      <a:pt x="94" y="926"/>
                      <a:pt x="387" y="1069"/>
                      <a:pt x="756" y="1069"/>
                    </a:cubicBezTo>
                    <a:cubicBezTo>
                      <a:pt x="846" y="1069"/>
                      <a:pt x="941" y="1061"/>
                      <a:pt x="1037" y="1043"/>
                    </a:cubicBezTo>
                    <a:cubicBezTo>
                      <a:pt x="1529" y="950"/>
                      <a:pt x="1885" y="649"/>
                      <a:pt x="1832" y="369"/>
                    </a:cubicBezTo>
                    <a:cubicBezTo>
                      <a:pt x="1790" y="143"/>
                      <a:pt x="1498" y="1"/>
                      <a:pt x="11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7889;p49">
                <a:extLst>
                  <a:ext uri="{FF2B5EF4-FFF2-40B4-BE49-F238E27FC236}">
                    <a16:creationId xmlns:a16="http://schemas.microsoft.com/office/drawing/2014/main" id="{1F207ED7-0DAD-5E56-CD14-17C33D3B598E}"/>
                  </a:ext>
                </a:extLst>
              </p:cNvPr>
              <p:cNvSpPr/>
              <p:nvPr/>
            </p:nvSpPr>
            <p:spPr>
              <a:xfrm>
                <a:off x="2286975" y="808475"/>
                <a:ext cx="54700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2188" extrusionOk="0">
                    <a:moveTo>
                      <a:pt x="1094" y="0"/>
                    </a:moveTo>
                    <a:cubicBezTo>
                      <a:pt x="489" y="0"/>
                      <a:pt x="0" y="490"/>
                      <a:pt x="0" y="1094"/>
                    </a:cubicBezTo>
                    <a:cubicBezTo>
                      <a:pt x="0" y="1698"/>
                      <a:pt x="489" y="2188"/>
                      <a:pt x="1094" y="2188"/>
                    </a:cubicBezTo>
                    <a:cubicBezTo>
                      <a:pt x="1698" y="2188"/>
                      <a:pt x="2188" y="1698"/>
                      <a:pt x="2188" y="1094"/>
                    </a:cubicBezTo>
                    <a:cubicBezTo>
                      <a:pt x="2188" y="490"/>
                      <a:pt x="1698" y="0"/>
                      <a:pt x="1094" y="0"/>
                    </a:cubicBezTo>
                    <a:close/>
                  </a:path>
                </a:pathLst>
              </a:custGeom>
              <a:solidFill>
                <a:srgbClr val="E0404F">
                  <a:alpha val="37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7890;p49">
                <a:extLst>
                  <a:ext uri="{FF2B5EF4-FFF2-40B4-BE49-F238E27FC236}">
                    <a16:creationId xmlns:a16="http://schemas.microsoft.com/office/drawing/2014/main" id="{147425F2-B1CC-78B6-6A0D-217806DF81F1}"/>
                  </a:ext>
                </a:extLst>
              </p:cNvPr>
              <p:cNvSpPr/>
              <p:nvPr/>
            </p:nvSpPr>
            <p:spPr>
              <a:xfrm>
                <a:off x="2107175" y="808475"/>
                <a:ext cx="54725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2188" extrusionOk="0">
                    <a:moveTo>
                      <a:pt x="1095" y="0"/>
                    </a:moveTo>
                    <a:cubicBezTo>
                      <a:pt x="491" y="0"/>
                      <a:pt x="1" y="490"/>
                      <a:pt x="1" y="1094"/>
                    </a:cubicBezTo>
                    <a:cubicBezTo>
                      <a:pt x="1" y="1698"/>
                      <a:pt x="491" y="2188"/>
                      <a:pt x="1095" y="2188"/>
                    </a:cubicBezTo>
                    <a:cubicBezTo>
                      <a:pt x="1698" y="2188"/>
                      <a:pt x="2188" y="1698"/>
                      <a:pt x="2188" y="1094"/>
                    </a:cubicBezTo>
                    <a:cubicBezTo>
                      <a:pt x="2188" y="490"/>
                      <a:pt x="1698" y="0"/>
                      <a:pt x="1095" y="0"/>
                    </a:cubicBezTo>
                    <a:close/>
                  </a:path>
                </a:pathLst>
              </a:custGeom>
              <a:solidFill>
                <a:srgbClr val="E0404F">
                  <a:alpha val="37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7891;p49">
                <a:extLst>
                  <a:ext uri="{FF2B5EF4-FFF2-40B4-BE49-F238E27FC236}">
                    <a16:creationId xmlns:a16="http://schemas.microsoft.com/office/drawing/2014/main" id="{90D48A12-F82A-4F5C-B0CE-48812018F649}"/>
                  </a:ext>
                </a:extLst>
              </p:cNvPr>
              <p:cNvSpPr/>
              <p:nvPr/>
            </p:nvSpPr>
            <p:spPr>
              <a:xfrm>
                <a:off x="2122500" y="712600"/>
                <a:ext cx="60125" cy="78875"/>
              </a:xfrm>
              <a:custGeom>
                <a:avLst/>
                <a:gdLst/>
                <a:ahLst/>
                <a:cxnLst/>
                <a:rect l="l" t="t" r="r" b="b"/>
                <a:pathLst>
                  <a:path w="2405" h="3155" extrusionOk="0">
                    <a:moveTo>
                      <a:pt x="1202" y="0"/>
                    </a:moveTo>
                    <a:cubicBezTo>
                      <a:pt x="538" y="0"/>
                      <a:pt x="0" y="707"/>
                      <a:pt x="0" y="1577"/>
                    </a:cubicBezTo>
                    <a:cubicBezTo>
                      <a:pt x="0" y="2448"/>
                      <a:pt x="538" y="3154"/>
                      <a:pt x="1202" y="3154"/>
                    </a:cubicBezTo>
                    <a:cubicBezTo>
                      <a:pt x="1866" y="3154"/>
                      <a:pt x="2404" y="2448"/>
                      <a:pt x="2404" y="1577"/>
                    </a:cubicBezTo>
                    <a:cubicBezTo>
                      <a:pt x="2404" y="707"/>
                      <a:pt x="1866" y="0"/>
                      <a:pt x="1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7892;p49">
                <a:extLst>
                  <a:ext uri="{FF2B5EF4-FFF2-40B4-BE49-F238E27FC236}">
                    <a16:creationId xmlns:a16="http://schemas.microsoft.com/office/drawing/2014/main" id="{406F5947-7821-E50C-8184-C091A071D2C5}"/>
                  </a:ext>
                </a:extLst>
              </p:cNvPr>
              <p:cNvSpPr/>
              <p:nvPr/>
            </p:nvSpPr>
            <p:spPr>
              <a:xfrm>
                <a:off x="2102275" y="705750"/>
                <a:ext cx="82400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1887" extrusionOk="0">
                    <a:moveTo>
                      <a:pt x="1773" y="0"/>
                    </a:moveTo>
                    <a:cubicBezTo>
                      <a:pt x="1732" y="0"/>
                      <a:pt x="1692" y="2"/>
                      <a:pt x="1652" y="6"/>
                    </a:cubicBezTo>
                    <a:cubicBezTo>
                      <a:pt x="1419" y="26"/>
                      <a:pt x="1200" y="98"/>
                      <a:pt x="996" y="195"/>
                    </a:cubicBezTo>
                    <a:cubicBezTo>
                      <a:pt x="793" y="294"/>
                      <a:pt x="591" y="418"/>
                      <a:pt x="434" y="593"/>
                    </a:cubicBezTo>
                    <a:cubicBezTo>
                      <a:pt x="127" y="947"/>
                      <a:pt x="1" y="1442"/>
                      <a:pt x="79" y="1887"/>
                    </a:cubicBezTo>
                    <a:lnTo>
                      <a:pt x="101" y="1887"/>
                    </a:lnTo>
                    <a:cubicBezTo>
                      <a:pt x="145" y="1667"/>
                      <a:pt x="198" y="1458"/>
                      <a:pt x="279" y="1261"/>
                    </a:cubicBezTo>
                    <a:cubicBezTo>
                      <a:pt x="357" y="1063"/>
                      <a:pt x="461" y="881"/>
                      <a:pt x="581" y="709"/>
                    </a:cubicBezTo>
                    <a:cubicBezTo>
                      <a:pt x="699" y="538"/>
                      <a:pt x="840" y="367"/>
                      <a:pt x="1030" y="260"/>
                    </a:cubicBezTo>
                    <a:cubicBezTo>
                      <a:pt x="1188" y="168"/>
                      <a:pt x="1370" y="124"/>
                      <a:pt x="1550" y="124"/>
                    </a:cubicBezTo>
                    <a:cubicBezTo>
                      <a:pt x="1584" y="124"/>
                      <a:pt x="1618" y="125"/>
                      <a:pt x="1652" y="129"/>
                    </a:cubicBezTo>
                    <a:cubicBezTo>
                      <a:pt x="1863" y="151"/>
                      <a:pt x="2062" y="221"/>
                      <a:pt x="2241" y="322"/>
                    </a:cubicBezTo>
                    <a:cubicBezTo>
                      <a:pt x="2420" y="424"/>
                      <a:pt x="2571" y="567"/>
                      <a:pt x="2701" y="726"/>
                    </a:cubicBezTo>
                    <a:cubicBezTo>
                      <a:pt x="2967" y="1045"/>
                      <a:pt x="3127" y="1447"/>
                      <a:pt x="3202" y="1887"/>
                    </a:cubicBezTo>
                    <a:lnTo>
                      <a:pt x="3224" y="1887"/>
                    </a:lnTo>
                    <a:cubicBezTo>
                      <a:pt x="3296" y="1441"/>
                      <a:pt x="3177" y="953"/>
                      <a:pt x="2889" y="577"/>
                    </a:cubicBezTo>
                    <a:cubicBezTo>
                      <a:pt x="2744" y="389"/>
                      <a:pt x="2553" y="237"/>
                      <a:pt x="2339" y="134"/>
                    </a:cubicBezTo>
                    <a:cubicBezTo>
                      <a:pt x="2163" y="46"/>
                      <a:pt x="1966" y="0"/>
                      <a:pt x="17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7893;p49">
                <a:extLst>
                  <a:ext uri="{FF2B5EF4-FFF2-40B4-BE49-F238E27FC236}">
                    <a16:creationId xmlns:a16="http://schemas.microsoft.com/office/drawing/2014/main" id="{4CD6D9C4-3438-5306-0E8D-12ACEA6AB7D8}"/>
                  </a:ext>
                </a:extLst>
              </p:cNvPr>
              <p:cNvSpPr/>
              <p:nvPr/>
            </p:nvSpPr>
            <p:spPr>
              <a:xfrm>
                <a:off x="2096700" y="707275"/>
                <a:ext cx="13750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888" extrusionOk="0">
                    <a:moveTo>
                      <a:pt x="30" y="0"/>
                    </a:moveTo>
                    <a:lnTo>
                      <a:pt x="11" y="12"/>
                    </a:lnTo>
                    <a:cubicBezTo>
                      <a:pt x="1" y="116"/>
                      <a:pt x="23" y="202"/>
                      <a:pt x="54" y="283"/>
                    </a:cubicBezTo>
                    <a:cubicBezTo>
                      <a:pt x="82" y="363"/>
                      <a:pt x="151" y="422"/>
                      <a:pt x="203" y="490"/>
                    </a:cubicBezTo>
                    <a:cubicBezTo>
                      <a:pt x="253" y="559"/>
                      <a:pt x="306" y="626"/>
                      <a:pt x="361" y="692"/>
                    </a:cubicBezTo>
                    <a:cubicBezTo>
                      <a:pt x="417" y="757"/>
                      <a:pt x="471" y="824"/>
                      <a:pt x="529" y="888"/>
                    </a:cubicBezTo>
                    <a:lnTo>
                      <a:pt x="549" y="877"/>
                    </a:lnTo>
                    <a:cubicBezTo>
                      <a:pt x="520" y="795"/>
                      <a:pt x="488" y="715"/>
                      <a:pt x="457" y="635"/>
                    </a:cubicBezTo>
                    <a:cubicBezTo>
                      <a:pt x="425" y="555"/>
                      <a:pt x="392" y="476"/>
                      <a:pt x="357" y="399"/>
                    </a:cubicBezTo>
                    <a:cubicBezTo>
                      <a:pt x="322" y="320"/>
                      <a:pt x="304" y="233"/>
                      <a:pt x="247" y="168"/>
                    </a:cubicBezTo>
                    <a:cubicBezTo>
                      <a:pt x="190" y="103"/>
                      <a:pt x="126" y="42"/>
                      <a:pt x="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7894;p49">
                <a:extLst>
                  <a:ext uri="{FF2B5EF4-FFF2-40B4-BE49-F238E27FC236}">
                    <a16:creationId xmlns:a16="http://schemas.microsoft.com/office/drawing/2014/main" id="{F55E83B9-313A-6307-3E81-3BF087B54BBE}"/>
                  </a:ext>
                </a:extLst>
              </p:cNvPr>
              <p:cNvSpPr/>
              <p:nvPr/>
            </p:nvSpPr>
            <p:spPr>
              <a:xfrm>
                <a:off x="2084800" y="721475"/>
                <a:ext cx="2252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611" extrusionOk="0">
                    <a:moveTo>
                      <a:pt x="24" y="1"/>
                    </a:moveTo>
                    <a:cubicBezTo>
                      <a:pt x="21" y="1"/>
                      <a:pt x="17" y="1"/>
                      <a:pt x="13" y="1"/>
                    </a:cubicBezTo>
                    <a:lnTo>
                      <a:pt x="1" y="19"/>
                    </a:lnTo>
                    <a:cubicBezTo>
                      <a:pt x="41" y="121"/>
                      <a:pt x="101" y="189"/>
                      <a:pt x="166" y="252"/>
                    </a:cubicBezTo>
                    <a:cubicBezTo>
                      <a:pt x="232" y="315"/>
                      <a:pt x="321" y="339"/>
                      <a:pt x="400" y="381"/>
                    </a:cubicBezTo>
                    <a:cubicBezTo>
                      <a:pt x="480" y="422"/>
                      <a:pt x="559" y="462"/>
                      <a:pt x="641" y="501"/>
                    </a:cubicBezTo>
                    <a:cubicBezTo>
                      <a:pt x="724" y="537"/>
                      <a:pt x="804" y="577"/>
                      <a:pt x="888" y="611"/>
                    </a:cubicBezTo>
                    <a:lnTo>
                      <a:pt x="900" y="592"/>
                    </a:lnTo>
                    <a:cubicBezTo>
                      <a:pt x="836" y="528"/>
                      <a:pt x="769" y="469"/>
                      <a:pt x="704" y="407"/>
                    </a:cubicBezTo>
                    <a:cubicBezTo>
                      <a:pt x="637" y="347"/>
                      <a:pt x="569" y="289"/>
                      <a:pt x="501" y="231"/>
                    </a:cubicBezTo>
                    <a:cubicBezTo>
                      <a:pt x="431" y="174"/>
                      <a:pt x="374" y="100"/>
                      <a:pt x="291" y="65"/>
                    </a:cubicBezTo>
                    <a:cubicBezTo>
                      <a:pt x="211" y="30"/>
                      <a:pt x="127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7895;p49">
                <a:extLst>
                  <a:ext uri="{FF2B5EF4-FFF2-40B4-BE49-F238E27FC236}">
                    <a16:creationId xmlns:a16="http://schemas.microsoft.com/office/drawing/2014/main" id="{77600D20-4C04-E6FF-D02B-409E7EDA29EE}"/>
                  </a:ext>
                </a:extLst>
              </p:cNvPr>
              <p:cNvSpPr/>
              <p:nvPr/>
            </p:nvSpPr>
            <p:spPr>
              <a:xfrm>
                <a:off x="2234400" y="707400"/>
                <a:ext cx="7812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3641" extrusionOk="0">
                    <a:moveTo>
                      <a:pt x="1562" y="1"/>
                    </a:moveTo>
                    <a:cubicBezTo>
                      <a:pt x="699" y="1"/>
                      <a:pt x="1" y="816"/>
                      <a:pt x="1" y="1821"/>
                    </a:cubicBezTo>
                    <a:cubicBezTo>
                      <a:pt x="1" y="2826"/>
                      <a:pt x="699" y="3641"/>
                      <a:pt x="1562" y="3641"/>
                    </a:cubicBezTo>
                    <a:cubicBezTo>
                      <a:pt x="2424" y="3641"/>
                      <a:pt x="3124" y="2826"/>
                      <a:pt x="3124" y="1821"/>
                    </a:cubicBezTo>
                    <a:cubicBezTo>
                      <a:pt x="3124" y="816"/>
                      <a:pt x="2424" y="1"/>
                      <a:pt x="1562" y="1"/>
                    </a:cubicBezTo>
                    <a:close/>
                  </a:path>
                </a:pathLst>
              </a:custGeom>
              <a:solidFill>
                <a:srgbClr val="FF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7896;p49">
                <a:extLst>
                  <a:ext uri="{FF2B5EF4-FFF2-40B4-BE49-F238E27FC236}">
                    <a16:creationId xmlns:a16="http://schemas.microsoft.com/office/drawing/2014/main" id="{4DE5372F-6F4A-F98E-21C3-1362A2D37BEB}"/>
                  </a:ext>
                </a:extLst>
              </p:cNvPr>
              <p:cNvSpPr/>
              <p:nvPr/>
            </p:nvSpPr>
            <p:spPr>
              <a:xfrm>
                <a:off x="2253175" y="712600"/>
                <a:ext cx="60125" cy="78875"/>
              </a:xfrm>
              <a:custGeom>
                <a:avLst/>
                <a:gdLst/>
                <a:ahLst/>
                <a:cxnLst/>
                <a:rect l="l" t="t" r="r" b="b"/>
                <a:pathLst>
                  <a:path w="2405" h="3155" extrusionOk="0">
                    <a:moveTo>
                      <a:pt x="1202" y="0"/>
                    </a:moveTo>
                    <a:cubicBezTo>
                      <a:pt x="539" y="0"/>
                      <a:pt x="0" y="707"/>
                      <a:pt x="0" y="1577"/>
                    </a:cubicBezTo>
                    <a:cubicBezTo>
                      <a:pt x="0" y="2448"/>
                      <a:pt x="539" y="3154"/>
                      <a:pt x="1202" y="3154"/>
                    </a:cubicBezTo>
                    <a:cubicBezTo>
                      <a:pt x="1867" y="3154"/>
                      <a:pt x="2404" y="2448"/>
                      <a:pt x="2404" y="1577"/>
                    </a:cubicBezTo>
                    <a:cubicBezTo>
                      <a:pt x="2404" y="707"/>
                      <a:pt x="1867" y="0"/>
                      <a:pt x="1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7897;p49">
                <a:extLst>
                  <a:ext uri="{FF2B5EF4-FFF2-40B4-BE49-F238E27FC236}">
                    <a16:creationId xmlns:a16="http://schemas.microsoft.com/office/drawing/2014/main" id="{189683E2-A415-06A1-FDBA-967EF712514B}"/>
                  </a:ext>
                </a:extLst>
              </p:cNvPr>
              <p:cNvSpPr/>
              <p:nvPr/>
            </p:nvSpPr>
            <p:spPr>
              <a:xfrm>
                <a:off x="2232350" y="705725"/>
                <a:ext cx="82400" cy="47200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1888" extrusionOk="0">
                    <a:moveTo>
                      <a:pt x="1527" y="0"/>
                    </a:moveTo>
                    <a:cubicBezTo>
                      <a:pt x="1332" y="0"/>
                      <a:pt x="1134" y="46"/>
                      <a:pt x="957" y="134"/>
                    </a:cubicBezTo>
                    <a:cubicBezTo>
                      <a:pt x="743" y="238"/>
                      <a:pt x="552" y="390"/>
                      <a:pt x="406" y="577"/>
                    </a:cubicBezTo>
                    <a:cubicBezTo>
                      <a:pt x="118" y="953"/>
                      <a:pt x="0" y="1442"/>
                      <a:pt x="72" y="1888"/>
                    </a:cubicBezTo>
                    <a:lnTo>
                      <a:pt x="94" y="1888"/>
                    </a:lnTo>
                    <a:cubicBezTo>
                      <a:pt x="169" y="1448"/>
                      <a:pt x="329" y="1046"/>
                      <a:pt x="595" y="727"/>
                    </a:cubicBezTo>
                    <a:cubicBezTo>
                      <a:pt x="725" y="568"/>
                      <a:pt x="876" y="424"/>
                      <a:pt x="1055" y="322"/>
                    </a:cubicBezTo>
                    <a:cubicBezTo>
                      <a:pt x="1234" y="222"/>
                      <a:pt x="1433" y="152"/>
                      <a:pt x="1644" y="130"/>
                    </a:cubicBezTo>
                    <a:cubicBezTo>
                      <a:pt x="1678" y="126"/>
                      <a:pt x="1712" y="125"/>
                      <a:pt x="1746" y="125"/>
                    </a:cubicBezTo>
                    <a:cubicBezTo>
                      <a:pt x="1926" y="125"/>
                      <a:pt x="2108" y="169"/>
                      <a:pt x="2266" y="261"/>
                    </a:cubicBezTo>
                    <a:cubicBezTo>
                      <a:pt x="2456" y="368"/>
                      <a:pt x="2597" y="539"/>
                      <a:pt x="2715" y="710"/>
                    </a:cubicBezTo>
                    <a:cubicBezTo>
                      <a:pt x="2835" y="882"/>
                      <a:pt x="2939" y="1064"/>
                      <a:pt x="3017" y="1262"/>
                    </a:cubicBezTo>
                    <a:cubicBezTo>
                      <a:pt x="3098" y="1459"/>
                      <a:pt x="3150" y="1668"/>
                      <a:pt x="3195" y="1888"/>
                    </a:cubicBezTo>
                    <a:lnTo>
                      <a:pt x="3217" y="1888"/>
                    </a:lnTo>
                    <a:cubicBezTo>
                      <a:pt x="3296" y="1443"/>
                      <a:pt x="3169" y="947"/>
                      <a:pt x="2862" y="593"/>
                    </a:cubicBezTo>
                    <a:cubicBezTo>
                      <a:pt x="2704" y="419"/>
                      <a:pt x="2503" y="294"/>
                      <a:pt x="2300" y="196"/>
                    </a:cubicBezTo>
                    <a:cubicBezTo>
                      <a:pt x="2096" y="98"/>
                      <a:pt x="1877" y="26"/>
                      <a:pt x="1644" y="6"/>
                    </a:cubicBezTo>
                    <a:cubicBezTo>
                      <a:pt x="1606" y="2"/>
                      <a:pt x="1566" y="0"/>
                      <a:pt x="15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7898;p49">
                <a:extLst>
                  <a:ext uri="{FF2B5EF4-FFF2-40B4-BE49-F238E27FC236}">
                    <a16:creationId xmlns:a16="http://schemas.microsoft.com/office/drawing/2014/main" id="{B18EBD7C-36DE-43B4-D00C-54E4FBAD6E33}"/>
                  </a:ext>
                </a:extLst>
              </p:cNvPr>
              <p:cNvSpPr/>
              <p:nvPr/>
            </p:nvSpPr>
            <p:spPr>
              <a:xfrm>
                <a:off x="2306575" y="707275"/>
                <a:ext cx="13750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888" extrusionOk="0">
                    <a:moveTo>
                      <a:pt x="520" y="0"/>
                    </a:moveTo>
                    <a:cubicBezTo>
                      <a:pt x="423" y="42"/>
                      <a:pt x="359" y="103"/>
                      <a:pt x="302" y="168"/>
                    </a:cubicBezTo>
                    <a:cubicBezTo>
                      <a:pt x="245" y="232"/>
                      <a:pt x="227" y="320"/>
                      <a:pt x="193" y="399"/>
                    </a:cubicBezTo>
                    <a:cubicBezTo>
                      <a:pt x="158" y="476"/>
                      <a:pt x="123" y="555"/>
                      <a:pt x="91" y="635"/>
                    </a:cubicBezTo>
                    <a:cubicBezTo>
                      <a:pt x="62" y="715"/>
                      <a:pt x="29" y="795"/>
                      <a:pt x="1" y="877"/>
                    </a:cubicBezTo>
                    <a:lnTo>
                      <a:pt x="21" y="888"/>
                    </a:lnTo>
                    <a:cubicBezTo>
                      <a:pt x="79" y="824"/>
                      <a:pt x="132" y="757"/>
                      <a:pt x="189" y="691"/>
                    </a:cubicBezTo>
                    <a:cubicBezTo>
                      <a:pt x="243" y="625"/>
                      <a:pt x="296" y="558"/>
                      <a:pt x="347" y="490"/>
                    </a:cubicBezTo>
                    <a:cubicBezTo>
                      <a:pt x="398" y="422"/>
                      <a:pt x="468" y="363"/>
                      <a:pt x="496" y="283"/>
                    </a:cubicBezTo>
                    <a:cubicBezTo>
                      <a:pt x="526" y="201"/>
                      <a:pt x="549" y="116"/>
                      <a:pt x="538" y="12"/>
                    </a:cubicBezTo>
                    <a:lnTo>
                      <a:pt x="52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7899;p49">
                <a:extLst>
                  <a:ext uri="{FF2B5EF4-FFF2-40B4-BE49-F238E27FC236}">
                    <a16:creationId xmlns:a16="http://schemas.microsoft.com/office/drawing/2014/main" id="{740DF227-AD77-1060-85CB-6FF2166BB641}"/>
                  </a:ext>
                </a:extLst>
              </p:cNvPr>
              <p:cNvSpPr/>
              <p:nvPr/>
            </p:nvSpPr>
            <p:spPr>
              <a:xfrm>
                <a:off x="2309700" y="721475"/>
                <a:ext cx="2252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611" extrusionOk="0">
                    <a:moveTo>
                      <a:pt x="877" y="1"/>
                    </a:moveTo>
                    <a:cubicBezTo>
                      <a:pt x="773" y="1"/>
                      <a:pt x="689" y="30"/>
                      <a:pt x="610" y="65"/>
                    </a:cubicBezTo>
                    <a:cubicBezTo>
                      <a:pt x="526" y="100"/>
                      <a:pt x="469" y="174"/>
                      <a:pt x="400" y="231"/>
                    </a:cubicBezTo>
                    <a:cubicBezTo>
                      <a:pt x="332" y="289"/>
                      <a:pt x="264" y="347"/>
                      <a:pt x="197" y="407"/>
                    </a:cubicBezTo>
                    <a:cubicBezTo>
                      <a:pt x="132" y="469"/>
                      <a:pt x="65" y="528"/>
                      <a:pt x="1" y="592"/>
                    </a:cubicBezTo>
                    <a:lnTo>
                      <a:pt x="13" y="611"/>
                    </a:lnTo>
                    <a:cubicBezTo>
                      <a:pt x="97" y="577"/>
                      <a:pt x="177" y="537"/>
                      <a:pt x="260" y="501"/>
                    </a:cubicBezTo>
                    <a:cubicBezTo>
                      <a:pt x="341" y="462"/>
                      <a:pt x="421" y="422"/>
                      <a:pt x="501" y="381"/>
                    </a:cubicBezTo>
                    <a:cubicBezTo>
                      <a:pt x="579" y="339"/>
                      <a:pt x="669" y="315"/>
                      <a:pt x="735" y="252"/>
                    </a:cubicBezTo>
                    <a:cubicBezTo>
                      <a:pt x="800" y="190"/>
                      <a:pt x="860" y="121"/>
                      <a:pt x="900" y="19"/>
                    </a:cubicBezTo>
                    <a:lnTo>
                      <a:pt x="888" y="1"/>
                    </a:lnTo>
                    <a:cubicBezTo>
                      <a:pt x="884" y="1"/>
                      <a:pt x="880" y="1"/>
                      <a:pt x="8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7900;p49">
                <a:extLst>
                  <a:ext uri="{FF2B5EF4-FFF2-40B4-BE49-F238E27FC236}">
                    <a16:creationId xmlns:a16="http://schemas.microsoft.com/office/drawing/2014/main" id="{B302D3CB-502A-447A-FC10-5C5CA50D0EBC}"/>
                  </a:ext>
                </a:extLst>
              </p:cNvPr>
              <p:cNvSpPr/>
              <p:nvPr/>
            </p:nvSpPr>
            <p:spPr>
              <a:xfrm>
                <a:off x="2149150" y="770650"/>
                <a:ext cx="53425" cy="5357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143" extrusionOk="0">
                    <a:moveTo>
                      <a:pt x="1921" y="0"/>
                    </a:moveTo>
                    <a:cubicBezTo>
                      <a:pt x="1921" y="113"/>
                      <a:pt x="1918" y="223"/>
                      <a:pt x="1911" y="333"/>
                    </a:cubicBezTo>
                    <a:cubicBezTo>
                      <a:pt x="1908" y="441"/>
                      <a:pt x="1881" y="547"/>
                      <a:pt x="1894" y="647"/>
                    </a:cubicBezTo>
                    <a:cubicBezTo>
                      <a:pt x="1893" y="848"/>
                      <a:pt x="1838" y="1053"/>
                      <a:pt x="1697" y="1092"/>
                    </a:cubicBezTo>
                    <a:cubicBezTo>
                      <a:pt x="1646" y="1107"/>
                      <a:pt x="1592" y="1114"/>
                      <a:pt x="1535" y="1114"/>
                    </a:cubicBezTo>
                    <a:cubicBezTo>
                      <a:pt x="1405" y="1114"/>
                      <a:pt x="1263" y="1078"/>
                      <a:pt x="1130" y="1028"/>
                    </a:cubicBezTo>
                    <a:cubicBezTo>
                      <a:pt x="936" y="957"/>
                      <a:pt x="746" y="853"/>
                      <a:pt x="573" y="740"/>
                    </a:cubicBezTo>
                    <a:lnTo>
                      <a:pt x="1" y="360"/>
                    </a:lnTo>
                    <a:lnTo>
                      <a:pt x="421" y="901"/>
                    </a:lnTo>
                    <a:lnTo>
                      <a:pt x="930" y="1556"/>
                    </a:lnTo>
                    <a:lnTo>
                      <a:pt x="1058" y="1721"/>
                    </a:lnTo>
                    <a:cubicBezTo>
                      <a:pt x="1092" y="1782"/>
                      <a:pt x="1152" y="1822"/>
                      <a:pt x="1204" y="1870"/>
                    </a:cubicBezTo>
                    <a:cubicBezTo>
                      <a:pt x="1308" y="1964"/>
                      <a:pt x="1418" y="2054"/>
                      <a:pt x="1528" y="2142"/>
                    </a:cubicBezTo>
                    <a:cubicBezTo>
                      <a:pt x="1470" y="2013"/>
                      <a:pt x="1409" y="1885"/>
                      <a:pt x="1344" y="1761"/>
                    </a:cubicBezTo>
                    <a:cubicBezTo>
                      <a:pt x="1311" y="1699"/>
                      <a:pt x="1286" y="1630"/>
                      <a:pt x="1236" y="1582"/>
                    </a:cubicBezTo>
                    <a:lnTo>
                      <a:pt x="1108" y="1418"/>
                    </a:lnTo>
                    <a:lnTo>
                      <a:pt x="930" y="1190"/>
                    </a:lnTo>
                    <a:lnTo>
                      <a:pt x="930" y="1190"/>
                    </a:lnTo>
                    <a:cubicBezTo>
                      <a:pt x="970" y="1208"/>
                      <a:pt x="1011" y="1224"/>
                      <a:pt x="1052" y="1240"/>
                    </a:cubicBezTo>
                    <a:cubicBezTo>
                      <a:pt x="1159" y="1279"/>
                      <a:pt x="1272" y="1313"/>
                      <a:pt x="1392" y="1329"/>
                    </a:cubicBezTo>
                    <a:cubicBezTo>
                      <a:pt x="1440" y="1335"/>
                      <a:pt x="1489" y="1339"/>
                      <a:pt x="1539" y="1339"/>
                    </a:cubicBezTo>
                    <a:cubicBezTo>
                      <a:pt x="1614" y="1339"/>
                      <a:pt x="1691" y="1330"/>
                      <a:pt x="1768" y="1305"/>
                    </a:cubicBezTo>
                    <a:cubicBezTo>
                      <a:pt x="1836" y="1283"/>
                      <a:pt x="1902" y="1241"/>
                      <a:pt x="1951" y="1188"/>
                    </a:cubicBezTo>
                    <a:cubicBezTo>
                      <a:pt x="2000" y="1134"/>
                      <a:pt x="2035" y="1073"/>
                      <a:pt x="2059" y="1012"/>
                    </a:cubicBezTo>
                    <a:cubicBezTo>
                      <a:pt x="2105" y="890"/>
                      <a:pt x="2116" y="768"/>
                      <a:pt x="2120" y="651"/>
                    </a:cubicBezTo>
                    <a:cubicBezTo>
                      <a:pt x="2136" y="533"/>
                      <a:pt x="2092" y="420"/>
                      <a:pt x="2058" y="312"/>
                    </a:cubicBezTo>
                    <a:cubicBezTo>
                      <a:pt x="2020" y="203"/>
                      <a:pt x="1975" y="100"/>
                      <a:pt x="19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7901;p49">
                <a:extLst>
                  <a:ext uri="{FF2B5EF4-FFF2-40B4-BE49-F238E27FC236}">
                    <a16:creationId xmlns:a16="http://schemas.microsoft.com/office/drawing/2014/main" id="{15243274-0390-1EB2-D2E5-4814628E21A9}"/>
                  </a:ext>
                </a:extLst>
              </p:cNvPr>
              <p:cNvSpPr/>
              <p:nvPr/>
            </p:nvSpPr>
            <p:spPr>
              <a:xfrm>
                <a:off x="2217250" y="827475"/>
                <a:ext cx="42900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773" extrusionOk="0">
                    <a:moveTo>
                      <a:pt x="1715" y="1"/>
                    </a:moveTo>
                    <a:cubicBezTo>
                      <a:pt x="1604" y="134"/>
                      <a:pt x="1489" y="251"/>
                      <a:pt x="1362" y="343"/>
                    </a:cubicBezTo>
                    <a:cubicBezTo>
                      <a:pt x="1234" y="433"/>
                      <a:pt x="1097" y="499"/>
                      <a:pt x="952" y="531"/>
                    </a:cubicBezTo>
                    <a:cubicBezTo>
                      <a:pt x="856" y="549"/>
                      <a:pt x="758" y="559"/>
                      <a:pt x="657" y="559"/>
                    </a:cubicBezTo>
                    <a:cubicBezTo>
                      <a:pt x="603" y="559"/>
                      <a:pt x="548" y="556"/>
                      <a:pt x="493" y="550"/>
                    </a:cubicBezTo>
                    <a:cubicBezTo>
                      <a:pt x="413" y="543"/>
                      <a:pt x="334" y="524"/>
                      <a:pt x="251" y="515"/>
                    </a:cubicBezTo>
                    <a:cubicBezTo>
                      <a:pt x="170" y="496"/>
                      <a:pt x="89" y="476"/>
                      <a:pt x="0" y="464"/>
                    </a:cubicBezTo>
                    <a:lnTo>
                      <a:pt x="0" y="464"/>
                    </a:lnTo>
                    <a:cubicBezTo>
                      <a:pt x="65" y="521"/>
                      <a:pt x="138" y="569"/>
                      <a:pt x="212" y="619"/>
                    </a:cubicBezTo>
                    <a:cubicBezTo>
                      <a:pt x="292" y="654"/>
                      <a:pt x="370" y="697"/>
                      <a:pt x="456" y="721"/>
                    </a:cubicBezTo>
                    <a:cubicBezTo>
                      <a:pt x="561" y="755"/>
                      <a:pt x="673" y="772"/>
                      <a:pt x="787" y="772"/>
                    </a:cubicBezTo>
                    <a:cubicBezTo>
                      <a:pt x="858" y="772"/>
                      <a:pt x="931" y="765"/>
                      <a:pt x="1002" y="750"/>
                    </a:cubicBezTo>
                    <a:cubicBezTo>
                      <a:pt x="1187" y="709"/>
                      <a:pt x="1355" y="606"/>
                      <a:pt x="1479" y="472"/>
                    </a:cubicBezTo>
                    <a:cubicBezTo>
                      <a:pt x="1604" y="340"/>
                      <a:pt x="1689" y="174"/>
                      <a:pt x="17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7902;p49">
                <a:extLst>
                  <a:ext uri="{FF2B5EF4-FFF2-40B4-BE49-F238E27FC236}">
                    <a16:creationId xmlns:a16="http://schemas.microsoft.com/office/drawing/2014/main" id="{8F893365-7FC8-A258-6DA5-91BE05214F35}"/>
                  </a:ext>
                </a:extLst>
              </p:cNvPr>
              <p:cNvSpPr/>
              <p:nvPr/>
            </p:nvSpPr>
            <p:spPr>
              <a:xfrm>
                <a:off x="2436450" y="756900"/>
                <a:ext cx="55900" cy="7552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3021" extrusionOk="0">
                    <a:moveTo>
                      <a:pt x="1331" y="1"/>
                    </a:moveTo>
                    <a:cubicBezTo>
                      <a:pt x="1153" y="10"/>
                      <a:pt x="1015" y="112"/>
                      <a:pt x="911" y="216"/>
                    </a:cubicBezTo>
                    <a:cubicBezTo>
                      <a:pt x="805" y="322"/>
                      <a:pt x="726" y="443"/>
                      <a:pt x="648" y="562"/>
                    </a:cubicBezTo>
                    <a:cubicBezTo>
                      <a:pt x="492" y="803"/>
                      <a:pt x="355" y="1051"/>
                      <a:pt x="220" y="1303"/>
                    </a:cubicBezTo>
                    <a:cubicBezTo>
                      <a:pt x="155" y="1430"/>
                      <a:pt x="89" y="1557"/>
                      <a:pt x="32" y="1688"/>
                    </a:cubicBezTo>
                    <a:cubicBezTo>
                      <a:pt x="25" y="1705"/>
                      <a:pt x="17" y="1715"/>
                      <a:pt x="7" y="1752"/>
                    </a:cubicBezTo>
                    <a:cubicBezTo>
                      <a:pt x="1" y="1785"/>
                      <a:pt x="2" y="1823"/>
                      <a:pt x="14" y="1856"/>
                    </a:cubicBezTo>
                    <a:cubicBezTo>
                      <a:pt x="39" y="1924"/>
                      <a:pt x="98" y="1971"/>
                      <a:pt x="165" y="1984"/>
                    </a:cubicBezTo>
                    <a:cubicBezTo>
                      <a:pt x="177" y="1987"/>
                      <a:pt x="189" y="1988"/>
                      <a:pt x="201" y="1988"/>
                    </a:cubicBezTo>
                    <a:cubicBezTo>
                      <a:pt x="261" y="1988"/>
                      <a:pt x="324" y="1956"/>
                      <a:pt x="356" y="1913"/>
                    </a:cubicBezTo>
                    <a:lnTo>
                      <a:pt x="423" y="1837"/>
                    </a:lnTo>
                    <a:cubicBezTo>
                      <a:pt x="515" y="1738"/>
                      <a:pt x="614" y="1646"/>
                      <a:pt x="720" y="1583"/>
                    </a:cubicBezTo>
                    <a:cubicBezTo>
                      <a:pt x="793" y="1540"/>
                      <a:pt x="866" y="1514"/>
                      <a:pt x="930" y="1514"/>
                    </a:cubicBezTo>
                    <a:cubicBezTo>
                      <a:pt x="958" y="1514"/>
                      <a:pt x="985" y="1519"/>
                      <a:pt x="1009" y="1530"/>
                    </a:cubicBezTo>
                    <a:cubicBezTo>
                      <a:pt x="1088" y="1558"/>
                      <a:pt x="1144" y="1661"/>
                      <a:pt x="1174" y="1783"/>
                    </a:cubicBezTo>
                    <a:cubicBezTo>
                      <a:pt x="1205" y="1906"/>
                      <a:pt x="1214" y="2042"/>
                      <a:pt x="1216" y="2178"/>
                    </a:cubicBezTo>
                    <a:cubicBezTo>
                      <a:pt x="1217" y="2452"/>
                      <a:pt x="1190" y="2733"/>
                      <a:pt x="1156" y="3015"/>
                    </a:cubicBezTo>
                    <a:lnTo>
                      <a:pt x="1177" y="3020"/>
                    </a:lnTo>
                    <a:cubicBezTo>
                      <a:pt x="1283" y="2755"/>
                      <a:pt x="1359" y="2477"/>
                      <a:pt x="1392" y="2188"/>
                    </a:cubicBezTo>
                    <a:cubicBezTo>
                      <a:pt x="1408" y="2042"/>
                      <a:pt x="1415" y="1893"/>
                      <a:pt x="1388" y="1739"/>
                    </a:cubicBezTo>
                    <a:cubicBezTo>
                      <a:pt x="1375" y="1662"/>
                      <a:pt x="1353" y="1582"/>
                      <a:pt x="1310" y="1505"/>
                    </a:cubicBezTo>
                    <a:cubicBezTo>
                      <a:pt x="1268" y="1428"/>
                      <a:pt x="1197" y="1353"/>
                      <a:pt x="1107" y="1312"/>
                    </a:cubicBezTo>
                    <a:cubicBezTo>
                      <a:pt x="1050" y="1285"/>
                      <a:pt x="988" y="1274"/>
                      <a:pt x="927" y="1274"/>
                    </a:cubicBezTo>
                    <a:cubicBezTo>
                      <a:pt x="892" y="1274"/>
                      <a:pt x="858" y="1277"/>
                      <a:pt x="826" y="1284"/>
                    </a:cubicBezTo>
                    <a:cubicBezTo>
                      <a:pt x="738" y="1303"/>
                      <a:pt x="661" y="1341"/>
                      <a:pt x="595" y="1386"/>
                    </a:cubicBezTo>
                    <a:cubicBezTo>
                      <a:pt x="462" y="1475"/>
                      <a:pt x="358" y="1584"/>
                      <a:pt x="265" y="1698"/>
                    </a:cubicBezTo>
                    <a:lnTo>
                      <a:pt x="196" y="1783"/>
                    </a:lnTo>
                    <a:cubicBezTo>
                      <a:pt x="193" y="1786"/>
                      <a:pt x="194" y="1786"/>
                      <a:pt x="196" y="1786"/>
                    </a:cubicBezTo>
                    <a:cubicBezTo>
                      <a:pt x="197" y="1786"/>
                      <a:pt x="197" y="1786"/>
                      <a:pt x="197" y="1786"/>
                    </a:cubicBezTo>
                    <a:cubicBezTo>
                      <a:pt x="199" y="1786"/>
                      <a:pt x="200" y="1786"/>
                      <a:pt x="199" y="1788"/>
                    </a:cubicBezTo>
                    <a:cubicBezTo>
                      <a:pt x="199" y="1788"/>
                      <a:pt x="198" y="1788"/>
                      <a:pt x="198" y="1788"/>
                    </a:cubicBezTo>
                    <a:cubicBezTo>
                      <a:pt x="196" y="1788"/>
                      <a:pt x="194" y="1787"/>
                      <a:pt x="193" y="1787"/>
                    </a:cubicBezTo>
                    <a:cubicBezTo>
                      <a:pt x="193" y="1787"/>
                      <a:pt x="193" y="1787"/>
                      <a:pt x="193" y="1788"/>
                    </a:cubicBezTo>
                    <a:cubicBezTo>
                      <a:pt x="193" y="1788"/>
                      <a:pt x="192" y="1789"/>
                      <a:pt x="192" y="1789"/>
                    </a:cubicBezTo>
                    <a:cubicBezTo>
                      <a:pt x="190" y="1789"/>
                      <a:pt x="189" y="1784"/>
                      <a:pt x="201" y="1752"/>
                    </a:cubicBezTo>
                    <a:cubicBezTo>
                      <a:pt x="244" y="1619"/>
                      <a:pt x="287" y="1485"/>
                      <a:pt x="333" y="1353"/>
                    </a:cubicBezTo>
                    <a:cubicBezTo>
                      <a:pt x="429" y="1090"/>
                      <a:pt x="542" y="828"/>
                      <a:pt x="707" y="604"/>
                    </a:cubicBezTo>
                    <a:cubicBezTo>
                      <a:pt x="790" y="492"/>
                      <a:pt x="885" y="388"/>
                      <a:pt x="994" y="310"/>
                    </a:cubicBezTo>
                    <a:cubicBezTo>
                      <a:pt x="1093" y="236"/>
                      <a:pt x="1206" y="188"/>
                      <a:pt x="1308" y="188"/>
                    </a:cubicBezTo>
                    <a:cubicBezTo>
                      <a:pt x="1316" y="188"/>
                      <a:pt x="1323" y="188"/>
                      <a:pt x="1331" y="188"/>
                    </a:cubicBezTo>
                    <a:cubicBezTo>
                      <a:pt x="1450" y="202"/>
                      <a:pt x="1569" y="237"/>
                      <a:pt x="1669" y="304"/>
                    </a:cubicBezTo>
                    <a:cubicBezTo>
                      <a:pt x="1768" y="376"/>
                      <a:pt x="1850" y="475"/>
                      <a:pt x="1920" y="588"/>
                    </a:cubicBezTo>
                    <a:cubicBezTo>
                      <a:pt x="2057" y="814"/>
                      <a:pt x="2136" y="1086"/>
                      <a:pt x="2200" y="1359"/>
                    </a:cubicBezTo>
                    <a:lnTo>
                      <a:pt x="2223" y="1358"/>
                    </a:lnTo>
                    <a:cubicBezTo>
                      <a:pt x="2236" y="1215"/>
                      <a:pt x="2227" y="1070"/>
                      <a:pt x="2204" y="927"/>
                    </a:cubicBezTo>
                    <a:cubicBezTo>
                      <a:pt x="2179" y="783"/>
                      <a:pt x="2140" y="640"/>
                      <a:pt x="2072" y="505"/>
                    </a:cubicBezTo>
                    <a:cubicBezTo>
                      <a:pt x="2007" y="369"/>
                      <a:pt x="1913" y="240"/>
                      <a:pt x="1785" y="143"/>
                    </a:cubicBezTo>
                    <a:cubicBezTo>
                      <a:pt x="1654" y="45"/>
                      <a:pt x="1492" y="1"/>
                      <a:pt x="13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7903;p49">
                <a:extLst>
                  <a:ext uri="{FF2B5EF4-FFF2-40B4-BE49-F238E27FC236}">
                    <a16:creationId xmlns:a16="http://schemas.microsoft.com/office/drawing/2014/main" id="{7A361730-908E-7588-FA60-8D8FB2913867}"/>
                  </a:ext>
                </a:extLst>
              </p:cNvPr>
              <p:cNvSpPr/>
              <p:nvPr/>
            </p:nvSpPr>
            <p:spPr>
              <a:xfrm>
                <a:off x="2491725" y="867875"/>
                <a:ext cx="143875" cy="143875"/>
              </a:xfrm>
              <a:custGeom>
                <a:avLst/>
                <a:gdLst/>
                <a:ahLst/>
                <a:cxnLst/>
                <a:rect l="l" t="t" r="r" b="b"/>
                <a:pathLst>
                  <a:path w="5755" h="5755" extrusionOk="0">
                    <a:moveTo>
                      <a:pt x="2878" y="1"/>
                    </a:moveTo>
                    <a:cubicBezTo>
                      <a:pt x="1289" y="1"/>
                      <a:pt x="0" y="1288"/>
                      <a:pt x="0" y="2878"/>
                    </a:cubicBezTo>
                    <a:cubicBezTo>
                      <a:pt x="0" y="4467"/>
                      <a:pt x="1289" y="5755"/>
                      <a:pt x="2878" y="5755"/>
                    </a:cubicBezTo>
                    <a:cubicBezTo>
                      <a:pt x="4467" y="5755"/>
                      <a:pt x="5755" y="4467"/>
                      <a:pt x="5755" y="2878"/>
                    </a:cubicBezTo>
                    <a:cubicBezTo>
                      <a:pt x="5755" y="1288"/>
                      <a:pt x="4467" y="1"/>
                      <a:pt x="2878" y="1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7904;p49">
                <a:extLst>
                  <a:ext uri="{FF2B5EF4-FFF2-40B4-BE49-F238E27FC236}">
                    <a16:creationId xmlns:a16="http://schemas.microsoft.com/office/drawing/2014/main" id="{88983C9E-71F6-F0D9-120D-156A34C6577F}"/>
                  </a:ext>
                </a:extLst>
              </p:cNvPr>
              <p:cNvSpPr/>
              <p:nvPr/>
            </p:nvSpPr>
            <p:spPr>
              <a:xfrm>
                <a:off x="2575450" y="824200"/>
                <a:ext cx="154775" cy="143875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5755" extrusionOk="0">
                    <a:moveTo>
                      <a:pt x="3091" y="0"/>
                    </a:moveTo>
                    <a:cubicBezTo>
                      <a:pt x="1706" y="0"/>
                      <a:pt x="486" y="1004"/>
                      <a:pt x="256" y="2414"/>
                    </a:cubicBezTo>
                    <a:cubicBezTo>
                      <a:pt x="1" y="3982"/>
                      <a:pt x="1065" y="5461"/>
                      <a:pt x="2633" y="5716"/>
                    </a:cubicBezTo>
                    <a:cubicBezTo>
                      <a:pt x="2790" y="5742"/>
                      <a:pt x="2946" y="5754"/>
                      <a:pt x="3100" y="5754"/>
                    </a:cubicBezTo>
                    <a:cubicBezTo>
                      <a:pt x="4485" y="5754"/>
                      <a:pt x="5706" y="4750"/>
                      <a:pt x="5935" y="3339"/>
                    </a:cubicBezTo>
                    <a:cubicBezTo>
                      <a:pt x="6190" y="1772"/>
                      <a:pt x="5126" y="293"/>
                      <a:pt x="3558" y="38"/>
                    </a:cubicBezTo>
                    <a:cubicBezTo>
                      <a:pt x="3401" y="12"/>
                      <a:pt x="3245" y="0"/>
                      <a:pt x="3091" y="0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7905;p49">
                <a:extLst>
                  <a:ext uri="{FF2B5EF4-FFF2-40B4-BE49-F238E27FC236}">
                    <a16:creationId xmlns:a16="http://schemas.microsoft.com/office/drawing/2014/main" id="{83E5E97A-F6DB-DBFD-2BB1-15589D914D1F}"/>
                  </a:ext>
                </a:extLst>
              </p:cNvPr>
              <p:cNvSpPr/>
              <p:nvPr/>
            </p:nvSpPr>
            <p:spPr>
              <a:xfrm>
                <a:off x="2004200" y="272350"/>
                <a:ext cx="645025" cy="384000"/>
              </a:xfrm>
              <a:custGeom>
                <a:avLst/>
                <a:gdLst/>
                <a:ahLst/>
                <a:cxnLst/>
                <a:rect l="l" t="t" r="r" b="b"/>
                <a:pathLst>
                  <a:path w="25801" h="15360" extrusionOk="0">
                    <a:moveTo>
                      <a:pt x="11158" y="0"/>
                    </a:moveTo>
                    <a:cubicBezTo>
                      <a:pt x="11031" y="0"/>
                      <a:pt x="10902" y="3"/>
                      <a:pt x="10770" y="8"/>
                    </a:cubicBezTo>
                    <a:cubicBezTo>
                      <a:pt x="5924" y="208"/>
                      <a:pt x="5934" y="3129"/>
                      <a:pt x="5934" y="3129"/>
                    </a:cubicBezTo>
                    <a:cubicBezTo>
                      <a:pt x="5934" y="3129"/>
                      <a:pt x="5302" y="2894"/>
                      <a:pt x="4478" y="2894"/>
                    </a:cubicBezTo>
                    <a:cubicBezTo>
                      <a:pt x="3379" y="2894"/>
                      <a:pt x="1940" y="3313"/>
                      <a:pt x="1206" y="5268"/>
                    </a:cubicBezTo>
                    <a:cubicBezTo>
                      <a:pt x="0" y="8485"/>
                      <a:pt x="3148" y="11922"/>
                      <a:pt x="3148" y="11922"/>
                    </a:cubicBezTo>
                    <a:lnTo>
                      <a:pt x="2931" y="14008"/>
                    </a:lnTo>
                    <a:lnTo>
                      <a:pt x="19928" y="15360"/>
                    </a:lnTo>
                    <a:lnTo>
                      <a:pt x="20295" y="13286"/>
                    </a:lnTo>
                    <a:cubicBezTo>
                      <a:pt x="20295" y="13286"/>
                      <a:pt x="25801" y="8317"/>
                      <a:pt x="24256" y="5375"/>
                    </a:cubicBezTo>
                    <a:cubicBezTo>
                      <a:pt x="23165" y="3300"/>
                      <a:pt x="21362" y="2760"/>
                      <a:pt x="19779" y="2760"/>
                    </a:cubicBezTo>
                    <a:cubicBezTo>
                      <a:pt x="18060" y="2760"/>
                      <a:pt x="16601" y="3398"/>
                      <a:pt x="16601" y="3398"/>
                    </a:cubicBezTo>
                    <a:cubicBezTo>
                      <a:pt x="16601" y="3398"/>
                      <a:pt x="15668" y="0"/>
                      <a:pt x="111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7906;p49">
                <a:extLst>
                  <a:ext uri="{FF2B5EF4-FFF2-40B4-BE49-F238E27FC236}">
                    <a16:creationId xmlns:a16="http://schemas.microsoft.com/office/drawing/2014/main" id="{47E29C30-43D1-094A-88A5-74BA70847820}"/>
                  </a:ext>
                </a:extLst>
              </p:cNvPr>
              <p:cNvSpPr/>
              <p:nvPr/>
            </p:nvSpPr>
            <p:spPr>
              <a:xfrm>
                <a:off x="1974225" y="988800"/>
                <a:ext cx="645450" cy="525750"/>
              </a:xfrm>
              <a:custGeom>
                <a:avLst/>
                <a:gdLst/>
                <a:ahLst/>
                <a:cxnLst/>
                <a:rect l="l" t="t" r="r" b="b"/>
                <a:pathLst>
                  <a:path w="25818" h="21030" extrusionOk="0">
                    <a:moveTo>
                      <a:pt x="8714" y="1"/>
                    </a:moveTo>
                    <a:lnTo>
                      <a:pt x="8255" y="1145"/>
                    </a:lnTo>
                    <a:cubicBezTo>
                      <a:pt x="7496" y="1064"/>
                      <a:pt x="6756" y="1030"/>
                      <a:pt x="6052" y="1030"/>
                    </a:cubicBezTo>
                    <a:cubicBezTo>
                      <a:pt x="2610" y="1030"/>
                      <a:pt x="1" y="1839"/>
                      <a:pt x="1" y="1839"/>
                    </a:cubicBezTo>
                    <a:lnTo>
                      <a:pt x="1" y="21030"/>
                    </a:lnTo>
                    <a:lnTo>
                      <a:pt x="23578" y="21030"/>
                    </a:lnTo>
                    <a:lnTo>
                      <a:pt x="25818" y="3069"/>
                    </a:lnTo>
                    <a:cubicBezTo>
                      <a:pt x="23306" y="985"/>
                      <a:pt x="15983" y="918"/>
                      <a:pt x="15983" y="918"/>
                    </a:cubicBezTo>
                    <a:lnTo>
                      <a:pt x="15983" y="1"/>
                    </a:lnTo>
                    <a:lnTo>
                      <a:pt x="13305" y="93"/>
                    </a:lnTo>
                    <a:lnTo>
                      <a:pt x="13305" y="2375"/>
                    </a:lnTo>
                    <a:lnTo>
                      <a:pt x="12091" y="2749"/>
                    </a:lnTo>
                    <a:lnTo>
                      <a:pt x="11969" y="201"/>
                    </a:lnTo>
                    <a:lnTo>
                      <a:pt x="8714" y="1"/>
                    </a:lnTo>
                    <a:close/>
                  </a:path>
                </a:pathLst>
              </a:custGeom>
              <a:solidFill>
                <a:srgbClr val="C0C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7907;p49">
                <a:extLst>
                  <a:ext uri="{FF2B5EF4-FFF2-40B4-BE49-F238E27FC236}">
                    <a16:creationId xmlns:a16="http://schemas.microsoft.com/office/drawing/2014/main" id="{0E5AAFAF-5D52-5586-5716-8F879D53FFD2}"/>
                  </a:ext>
                </a:extLst>
              </p:cNvPr>
              <p:cNvSpPr/>
              <p:nvPr/>
            </p:nvSpPr>
            <p:spPr>
              <a:xfrm>
                <a:off x="1898050" y="1514525"/>
                <a:ext cx="737550" cy="593350"/>
              </a:xfrm>
              <a:custGeom>
                <a:avLst/>
                <a:gdLst/>
                <a:ahLst/>
                <a:cxnLst/>
                <a:rect l="l" t="t" r="r" b="b"/>
                <a:pathLst>
                  <a:path w="29502" h="23734" extrusionOk="0">
                    <a:moveTo>
                      <a:pt x="3048" y="1"/>
                    </a:moveTo>
                    <a:lnTo>
                      <a:pt x="0" y="21248"/>
                    </a:lnTo>
                    <a:cubicBezTo>
                      <a:pt x="0" y="21248"/>
                      <a:pt x="5296" y="23733"/>
                      <a:pt x="15557" y="23733"/>
                    </a:cubicBezTo>
                    <a:cubicBezTo>
                      <a:pt x="25819" y="23733"/>
                      <a:pt x="29502" y="21248"/>
                      <a:pt x="29502" y="21248"/>
                    </a:cubicBezTo>
                    <a:lnTo>
                      <a:pt x="266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7908;p49">
                <a:extLst>
                  <a:ext uri="{FF2B5EF4-FFF2-40B4-BE49-F238E27FC236}">
                    <a16:creationId xmlns:a16="http://schemas.microsoft.com/office/drawing/2014/main" id="{A5B2AFA1-E91D-86D3-C35B-BE5C69C37522}"/>
                  </a:ext>
                </a:extLst>
              </p:cNvPr>
              <p:cNvSpPr/>
              <p:nvPr/>
            </p:nvSpPr>
            <p:spPr>
              <a:xfrm>
                <a:off x="2491750" y="1065500"/>
                <a:ext cx="401300" cy="712025"/>
              </a:xfrm>
              <a:custGeom>
                <a:avLst/>
                <a:gdLst/>
                <a:ahLst/>
                <a:cxnLst/>
                <a:rect l="l" t="t" r="r" b="b"/>
                <a:pathLst>
                  <a:path w="16052" h="28481" extrusionOk="0">
                    <a:moveTo>
                      <a:pt x="5117" y="1"/>
                    </a:moveTo>
                    <a:lnTo>
                      <a:pt x="3774" y="10772"/>
                    </a:lnTo>
                    <a:lnTo>
                      <a:pt x="6377" y="12430"/>
                    </a:lnTo>
                    <a:lnTo>
                      <a:pt x="0" y="20689"/>
                    </a:lnTo>
                    <a:lnTo>
                      <a:pt x="4158" y="28480"/>
                    </a:lnTo>
                    <a:lnTo>
                      <a:pt x="12688" y="18880"/>
                    </a:lnTo>
                    <a:cubicBezTo>
                      <a:pt x="16052" y="15094"/>
                      <a:pt x="15693" y="9296"/>
                      <a:pt x="11890" y="5953"/>
                    </a:cubicBezTo>
                    <a:lnTo>
                      <a:pt x="5117" y="1"/>
                    </a:lnTo>
                    <a:close/>
                  </a:path>
                </a:pathLst>
              </a:custGeom>
              <a:solidFill>
                <a:srgbClr val="C0C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7909;p49">
                <a:extLst>
                  <a:ext uri="{FF2B5EF4-FFF2-40B4-BE49-F238E27FC236}">
                    <a16:creationId xmlns:a16="http://schemas.microsoft.com/office/drawing/2014/main" id="{62F4B670-6234-F464-CDA8-AEAC222FBCDB}"/>
                  </a:ext>
                </a:extLst>
              </p:cNvPr>
              <p:cNvSpPr/>
              <p:nvPr/>
            </p:nvSpPr>
            <p:spPr>
              <a:xfrm>
                <a:off x="1481125" y="963325"/>
                <a:ext cx="493125" cy="528500"/>
              </a:xfrm>
              <a:custGeom>
                <a:avLst/>
                <a:gdLst/>
                <a:ahLst/>
                <a:cxnLst/>
                <a:rect l="l" t="t" r="r" b="b"/>
                <a:pathLst>
                  <a:path w="19725" h="21140" extrusionOk="0">
                    <a:moveTo>
                      <a:pt x="8740" y="0"/>
                    </a:moveTo>
                    <a:lnTo>
                      <a:pt x="0" y="2805"/>
                    </a:lnTo>
                    <a:lnTo>
                      <a:pt x="7384" y="18073"/>
                    </a:lnTo>
                    <a:cubicBezTo>
                      <a:pt x="8343" y="20059"/>
                      <a:pt x="10296" y="21139"/>
                      <a:pt x="12280" y="21139"/>
                    </a:cubicBezTo>
                    <a:cubicBezTo>
                      <a:pt x="13606" y="21139"/>
                      <a:pt x="14947" y="20657"/>
                      <a:pt x="16014" y="19639"/>
                    </a:cubicBezTo>
                    <a:lnTo>
                      <a:pt x="19725" y="16102"/>
                    </a:lnTo>
                    <a:lnTo>
                      <a:pt x="19725" y="2858"/>
                    </a:lnTo>
                    <a:cubicBezTo>
                      <a:pt x="17320" y="3768"/>
                      <a:pt x="12789" y="9420"/>
                      <a:pt x="12789" y="9420"/>
                    </a:cubicBezTo>
                    <a:lnTo>
                      <a:pt x="8740" y="0"/>
                    </a:lnTo>
                    <a:close/>
                  </a:path>
                </a:pathLst>
              </a:custGeom>
              <a:solidFill>
                <a:srgbClr val="C0C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7910;p49">
                <a:extLst>
                  <a:ext uri="{FF2B5EF4-FFF2-40B4-BE49-F238E27FC236}">
                    <a16:creationId xmlns:a16="http://schemas.microsoft.com/office/drawing/2014/main" id="{F1AD9B54-4529-7F1E-88B2-B17FEFF9545C}"/>
                  </a:ext>
                </a:extLst>
              </p:cNvPr>
              <p:cNvSpPr/>
              <p:nvPr/>
            </p:nvSpPr>
            <p:spPr>
              <a:xfrm>
                <a:off x="2082850" y="570125"/>
                <a:ext cx="428750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17150" h="1387" extrusionOk="0">
                    <a:moveTo>
                      <a:pt x="2" y="0"/>
                    </a:moveTo>
                    <a:cubicBezTo>
                      <a:pt x="2" y="0"/>
                      <a:pt x="2" y="0"/>
                      <a:pt x="3" y="0"/>
                    </a:cubicBezTo>
                    <a:lnTo>
                      <a:pt x="3" y="0"/>
                    </a:lnTo>
                    <a:lnTo>
                      <a:pt x="3" y="0"/>
                    </a:lnTo>
                    <a:close/>
                    <a:moveTo>
                      <a:pt x="3" y="0"/>
                    </a:moveTo>
                    <a:lnTo>
                      <a:pt x="1" y="22"/>
                    </a:lnTo>
                    <a:cubicBezTo>
                      <a:pt x="1423" y="211"/>
                      <a:pt x="2850" y="350"/>
                      <a:pt x="4282" y="446"/>
                    </a:cubicBezTo>
                    <a:cubicBezTo>
                      <a:pt x="4997" y="487"/>
                      <a:pt x="5714" y="510"/>
                      <a:pt x="6429" y="559"/>
                    </a:cubicBezTo>
                    <a:cubicBezTo>
                      <a:pt x="7144" y="609"/>
                      <a:pt x="7857" y="679"/>
                      <a:pt x="8570" y="755"/>
                    </a:cubicBezTo>
                    <a:cubicBezTo>
                      <a:pt x="9283" y="833"/>
                      <a:pt x="9996" y="906"/>
                      <a:pt x="10710" y="969"/>
                    </a:cubicBezTo>
                    <a:cubicBezTo>
                      <a:pt x="11424" y="1033"/>
                      <a:pt x="12138" y="1099"/>
                      <a:pt x="12852" y="1153"/>
                    </a:cubicBezTo>
                    <a:cubicBezTo>
                      <a:pt x="14283" y="1256"/>
                      <a:pt x="15714" y="1343"/>
                      <a:pt x="17149" y="1386"/>
                    </a:cubicBezTo>
                    <a:lnTo>
                      <a:pt x="17150" y="1364"/>
                    </a:lnTo>
                    <a:cubicBezTo>
                      <a:pt x="15727" y="1179"/>
                      <a:pt x="14300" y="1040"/>
                      <a:pt x="12872" y="914"/>
                    </a:cubicBezTo>
                    <a:cubicBezTo>
                      <a:pt x="12157" y="854"/>
                      <a:pt x="11442" y="807"/>
                      <a:pt x="10727" y="758"/>
                    </a:cubicBezTo>
                    <a:cubicBezTo>
                      <a:pt x="10013" y="708"/>
                      <a:pt x="9296" y="667"/>
                      <a:pt x="8580" y="631"/>
                    </a:cubicBezTo>
                    <a:cubicBezTo>
                      <a:pt x="7864" y="594"/>
                      <a:pt x="7149" y="550"/>
                      <a:pt x="6435" y="486"/>
                    </a:cubicBezTo>
                    <a:cubicBezTo>
                      <a:pt x="5721" y="421"/>
                      <a:pt x="5009" y="331"/>
                      <a:pt x="4296" y="258"/>
                    </a:cubicBezTo>
                    <a:cubicBezTo>
                      <a:pt x="2868" y="127"/>
                      <a:pt x="1438" y="38"/>
                      <a:pt x="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7911;p49">
                <a:extLst>
                  <a:ext uri="{FF2B5EF4-FFF2-40B4-BE49-F238E27FC236}">
                    <a16:creationId xmlns:a16="http://schemas.microsoft.com/office/drawing/2014/main" id="{04E1AE4F-8C18-9B98-970A-7954EC1B8163}"/>
                  </a:ext>
                </a:extLst>
              </p:cNvPr>
              <p:cNvSpPr/>
              <p:nvPr/>
            </p:nvSpPr>
            <p:spPr>
              <a:xfrm>
                <a:off x="2104450" y="571825"/>
                <a:ext cx="402675" cy="58525"/>
              </a:xfrm>
              <a:custGeom>
                <a:avLst/>
                <a:gdLst/>
                <a:ahLst/>
                <a:cxnLst/>
                <a:rect l="l" t="t" r="r" b="b"/>
                <a:pathLst>
                  <a:path w="16107" h="2341" extrusionOk="0">
                    <a:moveTo>
                      <a:pt x="4" y="1"/>
                    </a:moveTo>
                    <a:lnTo>
                      <a:pt x="1" y="23"/>
                    </a:lnTo>
                    <a:cubicBezTo>
                      <a:pt x="666" y="159"/>
                      <a:pt x="1334" y="279"/>
                      <a:pt x="2003" y="388"/>
                    </a:cubicBezTo>
                    <a:cubicBezTo>
                      <a:pt x="2672" y="497"/>
                      <a:pt x="3341" y="600"/>
                      <a:pt x="4015" y="684"/>
                    </a:cubicBezTo>
                    <a:cubicBezTo>
                      <a:pt x="4688" y="764"/>
                      <a:pt x="5363" y="828"/>
                      <a:pt x="6035" y="917"/>
                    </a:cubicBezTo>
                    <a:cubicBezTo>
                      <a:pt x="6708" y="1005"/>
                      <a:pt x="7376" y="1115"/>
                      <a:pt x="8045" y="1231"/>
                    </a:cubicBezTo>
                    <a:cubicBezTo>
                      <a:pt x="8713" y="1349"/>
                      <a:pt x="9382" y="1462"/>
                      <a:pt x="10052" y="1565"/>
                    </a:cubicBezTo>
                    <a:cubicBezTo>
                      <a:pt x="10721" y="1669"/>
                      <a:pt x="11390" y="1775"/>
                      <a:pt x="12062" y="1869"/>
                    </a:cubicBezTo>
                    <a:cubicBezTo>
                      <a:pt x="13405" y="2052"/>
                      <a:pt x="14751" y="2218"/>
                      <a:pt x="16103" y="2340"/>
                    </a:cubicBezTo>
                    <a:lnTo>
                      <a:pt x="16106" y="2318"/>
                    </a:lnTo>
                    <a:cubicBezTo>
                      <a:pt x="14774" y="2055"/>
                      <a:pt x="13436" y="1834"/>
                      <a:pt x="12097" y="1632"/>
                    </a:cubicBezTo>
                    <a:cubicBezTo>
                      <a:pt x="11426" y="1531"/>
                      <a:pt x="10753" y="1444"/>
                      <a:pt x="10081" y="1356"/>
                    </a:cubicBezTo>
                    <a:cubicBezTo>
                      <a:pt x="9409" y="1265"/>
                      <a:pt x="8736" y="1185"/>
                      <a:pt x="8063" y="1110"/>
                    </a:cubicBezTo>
                    <a:cubicBezTo>
                      <a:pt x="7388" y="1032"/>
                      <a:pt x="6715" y="950"/>
                      <a:pt x="6046" y="845"/>
                    </a:cubicBezTo>
                    <a:cubicBezTo>
                      <a:pt x="5377" y="740"/>
                      <a:pt x="4710" y="611"/>
                      <a:pt x="4041" y="498"/>
                    </a:cubicBezTo>
                    <a:cubicBezTo>
                      <a:pt x="3372" y="389"/>
                      <a:pt x="2700" y="300"/>
                      <a:pt x="2028" y="216"/>
                    </a:cubicBezTo>
                    <a:cubicBezTo>
                      <a:pt x="1355" y="131"/>
                      <a:pt x="682" y="57"/>
                      <a:pt x="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7912;p49">
                <a:extLst>
                  <a:ext uri="{FF2B5EF4-FFF2-40B4-BE49-F238E27FC236}">
                    <a16:creationId xmlns:a16="http://schemas.microsoft.com/office/drawing/2014/main" id="{898A8840-0F1C-9516-5892-6CA9338CC48D}"/>
                  </a:ext>
                </a:extLst>
              </p:cNvPr>
              <p:cNvSpPr/>
              <p:nvPr/>
            </p:nvSpPr>
            <p:spPr>
              <a:xfrm>
                <a:off x="2079675" y="600750"/>
                <a:ext cx="370525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14821" h="857" extrusionOk="0">
                    <a:moveTo>
                      <a:pt x="320" y="1"/>
                    </a:moveTo>
                    <a:cubicBezTo>
                      <a:pt x="214" y="1"/>
                      <a:pt x="108" y="1"/>
                      <a:pt x="2" y="2"/>
                    </a:cubicBezTo>
                    <a:lnTo>
                      <a:pt x="1" y="24"/>
                    </a:lnTo>
                    <a:cubicBezTo>
                      <a:pt x="615" y="99"/>
                      <a:pt x="1231" y="157"/>
                      <a:pt x="1848" y="204"/>
                    </a:cubicBezTo>
                    <a:cubicBezTo>
                      <a:pt x="2465" y="252"/>
                      <a:pt x="3082" y="294"/>
                      <a:pt x="3700" y="315"/>
                    </a:cubicBezTo>
                    <a:cubicBezTo>
                      <a:pt x="4319" y="333"/>
                      <a:pt x="4938" y="336"/>
                      <a:pt x="5556" y="362"/>
                    </a:cubicBezTo>
                    <a:cubicBezTo>
                      <a:pt x="6173" y="387"/>
                      <a:pt x="6790" y="436"/>
                      <a:pt x="7407" y="490"/>
                    </a:cubicBezTo>
                    <a:cubicBezTo>
                      <a:pt x="8023" y="546"/>
                      <a:pt x="8640" y="597"/>
                      <a:pt x="9257" y="639"/>
                    </a:cubicBezTo>
                    <a:cubicBezTo>
                      <a:pt x="9874" y="681"/>
                      <a:pt x="10491" y="725"/>
                      <a:pt x="11108" y="757"/>
                    </a:cubicBezTo>
                    <a:cubicBezTo>
                      <a:pt x="12327" y="816"/>
                      <a:pt x="13547" y="857"/>
                      <a:pt x="14770" y="857"/>
                    </a:cubicBezTo>
                    <a:cubicBezTo>
                      <a:pt x="14786" y="857"/>
                      <a:pt x="14803" y="857"/>
                      <a:pt x="14819" y="857"/>
                    </a:cubicBezTo>
                    <a:lnTo>
                      <a:pt x="14820" y="833"/>
                    </a:lnTo>
                    <a:cubicBezTo>
                      <a:pt x="13589" y="693"/>
                      <a:pt x="12356" y="596"/>
                      <a:pt x="11122" y="517"/>
                    </a:cubicBezTo>
                    <a:cubicBezTo>
                      <a:pt x="10504" y="479"/>
                      <a:pt x="9886" y="454"/>
                      <a:pt x="9269" y="427"/>
                    </a:cubicBezTo>
                    <a:cubicBezTo>
                      <a:pt x="8651" y="400"/>
                      <a:pt x="8032" y="381"/>
                      <a:pt x="7414" y="368"/>
                    </a:cubicBezTo>
                    <a:cubicBezTo>
                      <a:pt x="6795" y="352"/>
                      <a:pt x="6177" y="332"/>
                      <a:pt x="5560" y="289"/>
                    </a:cubicBezTo>
                    <a:cubicBezTo>
                      <a:pt x="4943" y="246"/>
                      <a:pt x="4327" y="179"/>
                      <a:pt x="3711" y="128"/>
                    </a:cubicBezTo>
                    <a:cubicBezTo>
                      <a:pt x="3094" y="81"/>
                      <a:pt x="2476" y="53"/>
                      <a:pt x="1858" y="30"/>
                    </a:cubicBezTo>
                    <a:cubicBezTo>
                      <a:pt x="1346" y="12"/>
                      <a:pt x="833" y="1"/>
                      <a:pt x="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7913;p49">
                <a:extLst>
                  <a:ext uri="{FF2B5EF4-FFF2-40B4-BE49-F238E27FC236}">
                    <a16:creationId xmlns:a16="http://schemas.microsoft.com/office/drawing/2014/main" id="{8C914817-D457-9DC7-9533-1D6EED00661E}"/>
                  </a:ext>
                </a:extLst>
              </p:cNvPr>
              <p:cNvSpPr/>
              <p:nvPr/>
            </p:nvSpPr>
            <p:spPr>
              <a:xfrm>
                <a:off x="2074950" y="299425"/>
                <a:ext cx="205475" cy="113275"/>
              </a:xfrm>
              <a:custGeom>
                <a:avLst/>
                <a:gdLst/>
                <a:ahLst/>
                <a:cxnLst/>
                <a:rect l="l" t="t" r="r" b="b"/>
                <a:pathLst>
                  <a:path w="8219" h="4531" extrusionOk="0">
                    <a:moveTo>
                      <a:pt x="7977" y="0"/>
                    </a:moveTo>
                    <a:cubicBezTo>
                      <a:pt x="7830" y="0"/>
                      <a:pt x="7683" y="3"/>
                      <a:pt x="7537" y="7"/>
                    </a:cubicBezTo>
                    <a:cubicBezTo>
                      <a:pt x="7423" y="9"/>
                      <a:pt x="7310" y="29"/>
                      <a:pt x="7198" y="41"/>
                    </a:cubicBezTo>
                    <a:cubicBezTo>
                      <a:pt x="7084" y="55"/>
                      <a:pt x="6971" y="70"/>
                      <a:pt x="6858" y="86"/>
                    </a:cubicBezTo>
                    <a:cubicBezTo>
                      <a:pt x="6746" y="107"/>
                      <a:pt x="6635" y="136"/>
                      <a:pt x="6523" y="164"/>
                    </a:cubicBezTo>
                    <a:lnTo>
                      <a:pt x="6357" y="206"/>
                    </a:lnTo>
                    <a:cubicBezTo>
                      <a:pt x="6300" y="219"/>
                      <a:pt x="6245" y="233"/>
                      <a:pt x="6192" y="254"/>
                    </a:cubicBezTo>
                    <a:lnTo>
                      <a:pt x="5869" y="378"/>
                    </a:lnTo>
                    <a:cubicBezTo>
                      <a:pt x="5761" y="416"/>
                      <a:pt x="5663" y="479"/>
                      <a:pt x="5561" y="534"/>
                    </a:cubicBezTo>
                    <a:cubicBezTo>
                      <a:pt x="5160" y="761"/>
                      <a:pt x="4805" y="1068"/>
                      <a:pt x="4530" y="1432"/>
                    </a:cubicBezTo>
                    <a:lnTo>
                      <a:pt x="4432" y="1572"/>
                    </a:lnTo>
                    <a:lnTo>
                      <a:pt x="4382" y="1642"/>
                    </a:lnTo>
                    <a:lnTo>
                      <a:pt x="4339" y="1716"/>
                    </a:lnTo>
                    <a:lnTo>
                      <a:pt x="4254" y="1865"/>
                    </a:lnTo>
                    <a:cubicBezTo>
                      <a:pt x="4229" y="1917"/>
                      <a:pt x="4207" y="1969"/>
                      <a:pt x="4183" y="2022"/>
                    </a:cubicBezTo>
                    <a:cubicBezTo>
                      <a:pt x="4102" y="2204"/>
                      <a:pt x="4039" y="2390"/>
                      <a:pt x="4008" y="2593"/>
                    </a:cubicBezTo>
                    <a:lnTo>
                      <a:pt x="4008" y="2593"/>
                    </a:lnTo>
                    <a:cubicBezTo>
                      <a:pt x="3834" y="2530"/>
                      <a:pt x="3658" y="2485"/>
                      <a:pt x="3478" y="2450"/>
                    </a:cubicBezTo>
                    <a:cubicBezTo>
                      <a:pt x="3269" y="2410"/>
                      <a:pt x="3057" y="2387"/>
                      <a:pt x="2843" y="2383"/>
                    </a:cubicBezTo>
                    <a:cubicBezTo>
                      <a:pt x="2812" y="2382"/>
                      <a:pt x="2780" y="2382"/>
                      <a:pt x="2749" y="2382"/>
                    </a:cubicBezTo>
                    <a:cubicBezTo>
                      <a:pt x="2566" y="2382"/>
                      <a:pt x="2382" y="2396"/>
                      <a:pt x="2199" y="2425"/>
                    </a:cubicBezTo>
                    <a:cubicBezTo>
                      <a:pt x="1987" y="2465"/>
                      <a:pt x="1777" y="2519"/>
                      <a:pt x="1577" y="2607"/>
                    </a:cubicBezTo>
                    <a:cubicBezTo>
                      <a:pt x="1178" y="2779"/>
                      <a:pt x="825" y="3055"/>
                      <a:pt x="562" y="3393"/>
                    </a:cubicBezTo>
                    <a:cubicBezTo>
                      <a:pt x="301" y="3734"/>
                      <a:pt x="113" y="4120"/>
                      <a:pt x="1" y="4523"/>
                    </a:cubicBezTo>
                    <a:lnTo>
                      <a:pt x="22" y="4531"/>
                    </a:lnTo>
                    <a:cubicBezTo>
                      <a:pt x="202" y="4157"/>
                      <a:pt x="419" y="3802"/>
                      <a:pt x="693" y="3505"/>
                    </a:cubicBezTo>
                    <a:cubicBezTo>
                      <a:pt x="833" y="3360"/>
                      <a:pt x="980" y="3223"/>
                      <a:pt x="1145" y="3110"/>
                    </a:cubicBezTo>
                    <a:cubicBezTo>
                      <a:pt x="1310" y="2998"/>
                      <a:pt x="1484" y="2901"/>
                      <a:pt x="1669" y="2826"/>
                    </a:cubicBezTo>
                    <a:cubicBezTo>
                      <a:pt x="1854" y="2753"/>
                      <a:pt x="2045" y="2695"/>
                      <a:pt x="2242" y="2660"/>
                    </a:cubicBezTo>
                    <a:cubicBezTo>
                      <a:pt x="2438" y="2621"/>
                      <a:pt x="2640" y="2603"/>
                      <a:pt x="2841" y="2599"/>
                    </a:cubicBezTo>
                    <a:cubicBezTo>
                      <a:pt x="2852" y="2599"/>
                      <a:pt x="2863" y="2599"/>
                      <a:pt x="2875" y="2599"/>
                    </a:cubicBezTo>
                    <a:cubicBezTo>
                      <a:pt x="3267" y="2599"/>
                      <a:pt x="3666" y="2654"/>
                      <a:pt x="4044" y="2759"/>
                    </a:cubicBezTo>
                    <a:lnTo>
                      <a:pt x="4140" y="2786"/>
                    </a:lnTo>
                    <a:lnTo>
                      <a:pt x="4140" y="2692"/>
                    </a:lnTo>
                    <a:cubicBezTo>
                      <a:pt x="4138" y="2483"/>
                      <a:pt x="4188" y="2259"/>
                      <a:pt x="4262" y="2053"/>
                    </a:cubicBezTo>
                    <a:cubicBezTo>
                      <a:pt x="4282" y="2002"/>
                      <a:pt x="4302" y="1950"/>
                      <a:pt x="4324" y="1900"/>
                    </a:cubicBezTo>
                    <a:lnTo>
                      <a:pt x="4402" y="1752"/>
                    </a:lnTo>
                    <a:lnTo>
                      <a:pt x="4442" y="1679"/>
                    </a:lnTo>
                    <a:lnTo>
                      <a:pt x="4489" y="1610"/>
                    </a:lnTo>
                    <a:lnTo>
                      <a:pt x="4585" y="1475"/>
                    </a:lnTo>
                    <a:cubicBezTo>
                      <a:pt x="4859" y="1119"/>
                      <a:pt x="5247" y="874"/>
                      <a:pt x="5644" y="693"/>
                    </a:cubicBezTo>
                    <a:cubicBezTo>
                      <a:pt x="5840" y="592"/>
                      <a:pt x="6051" y="526"/>
                      <a:pt x="6256" y="445"/>
                    </a:cubicBezTo>
                    <a:cubicBezTo>
                      <a:pt x="6307" y="423"/>
                      <a:pt x="6360" y="408"/>
                      <a:pt x="6414" y="394"/>
                    </a:cubicBezTo>
                    <a:lnTo>
                      <a:pt x="6574" y="349"/>
                    </a:lnTo>
                    <a:cubicBezTo>
                      <a:pt x="6681" y="321"/>
                      <a:pt x="6786" y="285"/>
                      <a:pt x="6894" y="260"/>
                    </a:cubicBezTo>
                    <a:cubicBezTo>
                      <a:pt x="7114" y="220"/>
                      <a:pt x="7331" y="167"/>
                      <a:pt x="7551" y="128"/>
                    </a:cubicBezTo>
                    <a:cubicBezTo>
                      <a:pt x="7773" y="99"/>
                      <a:pt x="7996" y="64"/>
                      <a:pt x="8219" y="25"/>
                    </a:cubicBezTo>
                    <a:lnTo>
                      <a:pt x="8217" y="2"/>
                    </a:lnTo>
                    <a:cubicBezTo>
                      <a:pt x="8137" y="1"/>
                      <a:pt x="8057" y="0"/>
                      <a:pt x="79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7914;p49">
                <a:extLst>
                  <a:ext uri="{FF2B5EF4-FFF2-40B4-BE49-F238E27FC236}">
                    <a16:creationId xmlns:a16="http://schemas.microsoft.com/office/drawing/2014/main" id="{4076BD24-9D2D-A809-0054-175E5EEB24B2}"/>
                  </a:ext>
                </a:extLst>
              </p:cNvPr>
              <p:cNvSpPr/>
              <p:nvPr/>
            </p:nvSpPr>
            <p:spPr>
              <a:xfrm>
                <a:off x="2189500" y="629875"/>
                <a:ext cx="283100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4510" extrusionOk="0">
                    <a:moveTo>
                      <a:pt x="19" y="1"/>
                    </a:moveTo>
                    <a:lnTo>
                      <a:pt x="0" y="13"/>
                    </a:lnTo>
                    <a:cubicBezTo>
                      <a:pt x="307" y="485"/>
                      <a:pt x="665" y="921"/>
                      <a:pt x="1043" y="1337"/>
                    </a:cubicBezTo>
                    <a:cubicBezTo>
                      <a:pt x="1425" y="1752"/>
                      <a:pt x="1830" y="2146"/>
                      <a:pt x="2271" y="2498"/>
                    </a:cubicBezTo>
                    <a:lnTo>
                      <a:pt x="2435" y="2633"/>
                    </a:lnTo>
                    <a:cubicBezTo>
                      <a:pt x="2491" y="2676"/>
                      <a:pt x="2548" y="2717"/>
                      <a:pt x="2605" y="2759"/>
                    </a:cubicBezTo>
                    <a:lnTo>
                      <a:pt x="2948" y="3008"/>
                    </a:lnTo>
                    <a:lnTo>
                      <a:pt x="3304" y="3236"/>
                    </a:lnTo>
                    <a:lnTo>
                      <a:pt x="3483" y="3350"/>
                    </a:lnTo>
                    <a:lnTo>
                      <a:pt x="3670" y="3452"/>
                    </a:lnTo>
                    <a:lnTo>
                      <a:pt x="4043" y="3655"/>
                    </a:lnTo>
                    <a:cubicBezTo>
                      <a:pt x="4170" y="3718"/>
                      <a:pt x="4301" y="3772"/>
                      <a:pt x="4429" y="3831"/>
                    </a:cubicBezTo>
                    <a:cubicBezTo>
                      <a:pt x="4684" y="3957"/>
                      <a:pt x="4957" y="4040"/>
                      <a:pt x="5224" y="4136"/>
                    </a:cubicBezTo>
                    <a:cubicBezTo>
                      <a:pt x="5356" y="4189"/>
                      <a:pt x="5495" y="4218"/>
                      <a:pt x="5632" y="4254"/>
                    </a:cubicBezTo>
                    <a:lnTo>
                      <a:pt x="6046" y="4359"/>
                    </a:lnTo>
                    <a:cubicBezTo>
                      <a:pt x="6185" y="4385"/>
                      <a:pt x="6326" y="4405"/>
                      <a:pt x="6466" y="4428"/>
                    </a:cubicBezTo>
                    <a:cubicBezTo>
                      <a:pt x="6608" y="4447"/>
                      <a:pt x="6747" y="4480"/>
                      <a:pt x="6890" y="4484"/>
                    </a:cubicBezTo>
                    <a:cubicBezTo>
                      <a:pt x="7068" y="4501"/>
                      <a:pt x="7247" y="4509"/>
                      <a:pt x="7427" y="4509"/>
                    </a:cubicBezTo>
                    <a:cubicBezTo>
                      <a:pt x="7819" y="4509"/>
                      <a:pt x="8212" y="4469"/>
                      <a:pt x="8599" y="4390"/>
                    </a:cubicBezTo>
                    <a:lnTo>
                      <a:pt x="9014" y="4277"/>
                    </a:lnTo>
                    <a:lnTo>
                      <a:pt x="9416" y="4125"/>
                    </a:lnTo>
                    <a:cubicBezTo>
                      <a:pt x="9548" y="4070"/>
                      <a:pt x="9675" y="4000"/>
                      <a:pt x="9803" y="3938"/>
                    </a:cubicBezTo>
                    <a:cubicBezTo>
                      <a:pt x="9930" y="3871"/>
                      <a:pt x="10048" y="3789"/>
                      <a:pt x="10169" y="3714"/>
                    </a:cubicBezTo>
                    <a:cubicBezTo>
                      <a:pt x="10635" y="3385"/>
                      <a:pt x="11050" y="2975"/>
                      <a:pt x="11323" y="2478"/>
                    </a:cubicBezTo>
                    <a:lnTo>
                      <a:pt x="11305" y="2467"/>
                    </a:lnTo>
                    <a:cubicBezTo>
                      <a:pt x="11145" y="2696"/>
                      <a:pt x="10955" y="2902"/>
                      <a:pt x="10746" y="3086"/>
                    </a:cubicBezTo>
                    <a:cubicBezTo>
                      <a:pt x="10647" y="3182"/>
                      <a:pt x="10535" y="3265"/>
                      <a:pt x="10427" y="3351"/>
                    </a:cubicBezTo>
                    <a:cubicBezTo>
                      <a:pt x="10317" y="3434"/>
                      <a:pt x="10198" y="3507"/>
                      <a:pt x="10084" y="3583"/>
                    </a:cubicBezTo>
                    <a:cubicBezTo>
                      <a:pt x="9611" y="3864"/>
                      <a:pt x="9093" y="4073"/>
                      <a:pt x="8551" y="4170"/>
                    </a:cubicBezTo>
                    <a:cubicBezTo>
                      <a:pt x="8418" y="4201"/>
                      <a:pt x="8280" y="4211"/>
                      <a:pt x="8145" y="4233"/>
                    </a:cubicBezTo>
                    <a:cubicBezTo>
                      <a:pt x="8077" y="4242"/>
                      <a:pt x="8009" y="4256"/>
                      <a:pt x="7941" y="4258"/>
                    </a:cubicBezTo>
                    <a:lnTo>
                      <a:pt x="7734" y="4267"/>
                    </a:lnTo>
                    <a:lnTo>
                      <a:pt x="7528" y="4277"/>
                    </a:lnTo>
                    <a:cubicBezTo>
                      <a:pt x="7485" y="4280"/>
                      <a:pt x="7442" y="4282"/>
                      <a:pt x="7399" y="4282"/>
                    </a:cubicBezTo>
                    <a:cubicBezTo>
                      <a:pt x="7373" y="4282"/>
                      <a:pt x="7347" y="4281"/>
                      <a:pt x="7322" y="4279"/>
                    </a:cubicBezTo>
                    <a:lnTo>
                      <a:pt x="6908" y="4262"/>
                    </a:lnTo>
                    <a:cubicBezTo>
                      <a:pt x="6905" y="4262"/>
                      <a:pt x="6903" y="4262"/>
                      <a:pt x="6900" y="4262"/>
                    </a:cubicBezTo>
                    <a:cubicBezTo>
                      <a:pt x="6765" y="4262"/>
                      <a:pt x="6630" y="4234"/>
                      <a:pt x="6496" y="4219"/>
                    </a:cubicBezTo>
                    <a:cubicBezTo>
                      <a:pt x="6359" y="4199"/>
                      <a:pt x="6221" y="4183"/>
                      <a:pt x="6084" y="4161"/>
                    </a:cubicBezTo>
                    <a:lnTo>
                      <a:pt x="5679" y="4070"/>
                    </a:lnTo>
                    <a:cubicBezTo>
                      <a:pt x="5545" y="4038"/>
                      <a:pt x="5407" y="4012"/>
                      <a:pt x="5277" y="3964"/>
                    </a:cubicBezTo>
                    <a:cubicBezTo>
                      <a:pt x="5014" y="3875"/>
                      <a:pt x="4746" y="3799"/>
                      <a:pt x="4494" y="3681"/>
                    </a:cubicBezTo>
                    <a:cubicBezTo>
                      <a:pt x="4366" y="3626"/>
                      <a:pt x="4237" y="3575"/>
                      <a:pt x="4111" y="3516"/>
                    </a:cubicBezTo>
                    <a:lnTo>
                      <a:pt x="3740" y="3324"/>
                    </a:lnTo>
                    <a:lnTo>
                      <a:pt x="3555" y="3228"/>
                    </a:lnTo>
                    <a:lnTo>
                      <a:pt x="3376" y="3118"/>
                    </a:lnTo>
                    <a:lnTo>
                      <a:pt x="3020" y="2901"/>
                    </a:lnTo>
                    <a:lnTo>
                      <a:pt x="2676" y="2660"/>
                    </a:lnTo>
                    <a:cubicBezTo>
                      <a:pt x="2619" y="2621"/>
                      <a:pt x="2562" y="2581"/>
                      <a:pt x="2505" y="2540"/>
                    </a:cubicBezTo>
                    <a:lnTo>
                      <a:pt x="2341" y="2410"/>
                    </a:lnTo>
                    <a:cubicBezTo>
                      <a:pt x="1895" y="2073"/>
                      <a:pt x="1482" y="1692"/>
                      <a:pt x="1093" y="1292"/>
                    </a:cubicBezTo>
                    <a:cubicBezTo>
                      <a:pt x="705" y="888"/>
                      <a:pt x="337" y="462"/>
                      <a:pt x="19" y="2"/>
                    </a:cubicBezTo>
                    <a:lnTo>
                      <a:pt x="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7915;p49">
                <a:extLst>
                  <a:ext uri="{FF2B5EF4-FFF2-40B4-BE49-F238E27FC236}">
                    <a16:creationId xmlns:a16="http://schemas.microsoft.com/office/drawing/2014/main" id="{90430783-462C-F1DB-D31C-FCE13D93308A}"/>
                  </a:ext>
                </a:extLst>
              </p:cNvPr>
              <p:cNvSpPr/>
              <p:nvPr/>
            </p:nvSpPr>
            <p:spPr>
              <a:xfrm>
                <a:off x="2472350" y="819975"/>
                <a:ext cx="83350" cy="17385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6954" extrusionOk="0">
                    <a:moveTo>
                      <a:pt x="1471" y="3117"/>
                    </a:moveTo>
                    <a:cubicBezTo>
                      <a:pt x="1507" y="3117"/>
                      <a:pt x="1551" y="3127"/>
                      <a:pt x="1595" y="3146"/>
                    </a:cubicBezTo>
                    <a:cubicBezTo>
                      <a:pt x="1720" y="3201"/>
                      <a:pt x="1838" y="3307"/>
                      <a:pt x="1936" y="3422"/>
                    </a:cubicBezTo>
                    <a:cubicBezTo>
                      <a:pt x="2102" y="3615"/>
                      <a:pt x="2228" y="3850"/>
                      <a:pt x="2285" y="4097"/>
                    </a:cubicBezTo>
                    <a:lnTo>
                      <a:pt x="2285" y="4097"/>
                    </a:lnTo>
                    <a:cubicBezTo>
                      <a:pt x="2265" y="4098"/>
                      <a:pt x="2245" y="4099"/>
                      <a:pt x="2225" y="4099"/>
                    </a:cubicBezTo>
                    <a:cubicBezTo>
                      <a:pt x="2039" y="4099"/>
                      <a:pt x="1850" y="4037"/>
                      <a:pt x="1692" y="3933"/>
                    </a:cubicBezTo>
                    <a:cubicBezTo>
                      <a:pt x="1570" y="3850"/>
                      <a:pt x="1460" y="3743"/>
                      <a:pt x="1394" y="3617"/>
                    </a:cubicBezTo>
                    <a:cubicBezTo>
                      <a:pt x="1325" y="3494"/>
                      <a:pt x="1306" y="3351"/>
                      <a:pt x="1347" y="3228"/>
                    </a:cubicBezTo>
                    <a:cubicBezTo>
                      <a:pt x="1368" y="3168"/>
                      <a:pt x="1397" y="3133"/>
                      <a:pt x="1433" y="3122"/>
                    </a:cubicBezTo>
                    <a:cubicBezTo>
                      <a:pt x="1444" y="3118"/>
                      <a:pt x="1457" y="3117"/>
                      <a:pt x="1471" y="3117"/>
                    </a:cubicBezTo>
                    <a:close/>
                    <a:moveTo>
                      <a:pt x="588" y="5088"/>
                    </a:moveTo>
                    <a:cubicBezTo>
                      <a:pt x="635" y="5088"/>
                      <a:pt x="699" y="5122"/>
                      <a:pt x="751" y="5169"/>
                    </a:cubicBezTo>
                    <a:cubicBezTo>
                      <a:pt x="805" y="5219"/>
                      <a:pt x="856" y="5277"/>
                      <a:pt x="899" y="5342"/>
                    </a:cubicBezTo>
                    <a:cubicBezTo>
                      <a:pt x="987" y="5471"/>
                      <a:pt x="1049" y="5620"/>
                      <a:pt x="1090" y="5773"/>
                    </a:cubicBezTo>
                    <a:cubicBezTo>
                      <a:pt x="1095" y="5792"/>
                      <a:pt x="1099" y="5811"/>
                      <a:pt x="1103" y="5830"/>
                    </a:cubicBezTo>
                    <a:lnTo>
                      <a:pt x="1103" y="5830"/>
                    </a:lnTo>
                    <a:cubicBezTo>
                      <a:pt x="1051" y="5846"/>
                      <a:pt x="999" y="5858"/>
                      <a:pt x="946" y="5865"/>
                    </a:cubicBezTo>
                    <a:cubicBezTo>
                      <a:pt x="907" y="5872"/>
                      <a:pt x="866" y="5875"/>
                      <a:pt x="827" y="5875"/>
                    </a:cubicBezTo>
                    <a:cubicBezTo>
                      <a:pt x="721" y="5875"/>
                      <a:pt x="620" y="5851"/>
                      <a:pt x="548" y="5791"/>
                    </a:cubicBezTo>
                    <a:cubicBezTo>
                      <a:pt x="448" y="5712"/>
                      <a:pt x="414" y="5565"/>
                      <a:pt x="430" y="5416"/>
                    </a:cubicBezTo>
                    <a:cubicBezTo>
                      <a:pt x="435" y="5341"/>
                      <a:pt x="455" y="5263"/>
                      <a:pt x="476" y="5198"/>
                    </a:cubicBezTo>
                    <a:cubicBezTo>
                      <a:pt x="504" y="5134"/>
                      <a:pt x="540" y="5092"/>
                      <a:pt x="583" y="5088"/>
                    </a:cubicBezTo>
                    <a:cubicBezTo>
                      <a:pt x="585" y="5088"/>
                      <a:pt x="586" y="5088"/>
                      <a:pt x="588" y="5088"/>
                    </a:cubicBezTo>
                    <a:close/>
                    <a:moveTo>
                      <a:pt x="1648" y="1"/>
                    </a:moveTo>
                    <a:lnTo>
                      <a:pt x="1648" y="1"/>
                    </a:lnTo>
                    <a:cubicBezTo>
                      <a:pt x="2178" y="384"/>
                      <a:pt x="2636" y="880"/>
                      <a:pt x="2909" y="1468"/>
                    </a:cubicBezTo>
                    <a:cubicBezTo>
                      <a:pt x="3044" y="1761"/>
                      <a:pt x="3129" y="2074"/>
                      <a:pt x="3160" y="2392"/>
                    </a:cubicBezTo>
                    <a:cubicBezTo>
                      <a:pt x="3163" y="2551"/>
                      <a:pt x="3176" y="2711"/>
                      <a:pt x="3150" y="2869"/>
                    </a:cubicBezTo>
                    <a:cubicBezTo>
                      <a:pt x="3139" y="3028"/>
                      <a:pt x="3110" y="3186"/>
                      <a:pt x="3064" y="3337"/>
                    </a:cubicBezTo>
                    <a:cubicBezTo>
                      <a:pt x="2974" y="3634"/>
                      <a:pt x="2802" y="3915"/>
                      <a:pt x="2533" y="4034"/>
                    </a:cubicBezTo>
                    <a:cubicBezTo>
                      <a:pt x="2523" y="4039"/>
                      <a:pt x="2512" y="4044"/>
                      <a:pt x="2501" y="4048"/>
                    </a:cubicBezTo>
                    <a:lnTo>
                      <a:pt x="2501" y="4048"/>
                    </a:lnTo>
                    <a:cubicBezTo>
                      <a:pt x="2436" y="3762"/>
                      <a:pt x="2295" y="3498"/>
                      <a:pt x="2107" y="3275"/>
                    </a:cubicBezTo>
                    <a:cubicBezTo>
                      <a:pt x="1990" y="3144"/>
                      <a:pt x="1860" y="3020"/>
                      <a:pt x="1684" y="2942"/>
                    </a:cubicBezTo>
                    <a:cubicBezTo>
                      <a:pt x="1623" y="2917"/>
                      <a:pt x="1554" y="2895"/>
                      <a:pt x="1477" y="2895"/>
                    </a:cubicBezTo>
                    <a:cubicBezTo>
                      <a:pt x="1441" y="2895"/>
                      <a:pt x="1404" y="2900"/>
                      <a:pt x="1366" y="2911"/>
                    </a:cubicBezTo>
                    <a:cubicBezTo>
                      <a:pt x="1307" y="2931"/>
                      <a:pt x="1252" y="2967"/>
                      <a:pt x="1216" y="3015"/>
                    </a:cubicBezTo>
                    <a:cubicBezTo>
                      <a:pt x="1177" y="3060"/>
                      <a:pt x="1155" y="3110"/>
                      <a:pt x="1138" y="3158"/>
                    </a:cubicBezTo>
                    <a:cubicBezTo>
                      <a:pt x="1076" y="3349"/>
                      <a:pt x="1112" y="3559"/>
                      <a:pt x="1204" y="3720"/>
                    </a:cubicBezTo>
                    <a:cubicBezTo>
                      <a:pt x="1292" y="3885"/>
                      <a:pt x="1427" y="4013"/>
                      <a:pt x="1577" y="4111"/>
                    </a:cubicBezTo>
                    <a:cubicBezTo>
                      <a:pt x="1729" y="4205"/>
                      <a:pt x="1900" y="4273"/>
                      <a:pt x="2080" y="4293"/>
                    </a:cubicBezTo>
                    <a:cubicBezTo>
                      <a:pt x="2123" y="4298"/>
                      <a:pt x="2166" y="4301"/>
                      <a:pt x="2210" y="4301"/>
                    </a:cubicBezTo>
                    <a:cubicBezTo>
                      <a:pt x="2245" y="4301"/>
                      <a:pt x="2281" y="4299"/>
                      <a:pt x="2317" y="4296"/>
                    </a:cubicBezTo>
                    <a:lnTo>
                      <a:pt x="2317" y="4296"/>
                    </a:lnTo>
                    <a:cubicBezTo>
                      <a:pt x="2328" y="4430"/>
                      <a:pt x="2316" y="4564"/>
                      <a:pt x="2281" y="4692"/>
                    </a:cubicBezTo>
                    <a:cubicBezTo>
                      <a:pt x="2240" y="4838"/>
                      <a:pt x="2167" y="4964"/>
                      <a:pt x="2072" y="5093"/>
                    </a:cubicBezTo>
                    <a:cubicBezTo>
                      <a:pt x="1887" y="5347"/>
                      <a:pt x="1651" y="5565"/>
                      <a:pt x="1377" y="5714"/>
                    </a:cubicBezTo>
                    <a:cubicBezTo>
                      <a:pt x="1321" y="5744"/>
                      <a:pt x="1264" y="5771"/>
                      <a:pt x="1206" y="5794"/>
                    </a:cubicBezTo>
                    <a:lnTo>
                      <a:pt x="1206" y="5794"/>
                    </a:lnTo>
                    <a:cubicBezTo>
                      <a:pt x="1203" y="5778"/>
                      <a:pt x="1200" y="5763"/>
                      <a:pt x="1197" y="5747"/>
                    </a:cubicBezTo>
                    <a:cubicBezTo>
                      <a:pt x="1161" y="5581"/>
                      <a:pt x="1100" y="5419"/>
                      <a:pt x="1008" y="5273"/>
                    </a:cubicBezTo>
                    <a:cubicBezTo>
                      <a:pt x="963" y="5199"/>
                      <a:pt x="909" y="5130"/>
                      <a:pt x="844" y="5066"/>
                    </a:cubicBezTo>
                    <a:cubicBezTo>
                      <a:pt x="779" y="5007"/>
                      <a:pt x="697" y="4944"/>
                      <a:pt x="577" y="4941"/>
                    </a:cubicBezTo>
                    <a:cubicBezTo>
                      <a:pt x="548" y="4946"/>
                      <a:pt x="516" y="4948"/>
                      <a:pt x="490" y="4961"/>
                    </a:cubicBezTo>
                    <a:cubicBezTo>
                      <a:pt x="465" y="4977"/>
                      <a:pt x="434" y="4989"/>
                      <a:pt x="419" y="5011"/>
                    </a:cubicBezTo>
                    <a:cubicBezTo>
                      <a:pt x="377" y="5050"/>
                      <a:pt x="356" y="5094"/>
                      <a:pt x="333" y="5138"/>
                    </a:cubicBezTo>
                    <a:cubicBezTo>
                      <a:pt x="301" y="5227"/>
                      <a:pt x="278" y="5309"/>
                      <a:pt x="269" y="5399"/>
                    </a:cubicBezTo>
                    <a:cubicBezTo>
                      <a:pt x="259" y="5488"/>
                      <a:pt x="258" y="5581"/>
                      <a:pt x="282" y="5674"/>
                    </a:cubicBezTo>
                    <a:cubicBezTo>
                      <a:pt x="306" y="5767"/>
                      <a:pt x="357" y="5860"/>
                      <a:pt x="434" y="5925"/>
                    </a:cubicBezTo>
                    <a:cubicBezTo>
                      <a:pt x="555" y="6028"/>
                      <a:pt x="703" y="6060"/>
                      <a:pt x="843" y="6060"/>
                    </a:cubicBezTo>
                    <a:cubicBezTo>
                      <a:pt x="887" y="6060"/>
                      <a:pt x="930" y="6057"/>
                      <a:pt x="972" y="6052"/>
                    </a:cubicBezTo>
                    <a:cubicBezTo>
                      <a:pt x="1026" y="6046"/>
                      <a:pt x="1078" y="6035"/>
                      <a:pt x="1130" y="6022"/>
                    </a:cubicBezTo>
                    <a:lnTo>
                      <a:pt x="1130" y="6022"/>
                    </a:lnTo>
                    <a:cubicBezTo>
                      <a:pt x="1134" y="6095"/>
                      <a:pt x="1130" y="6168"/>
                      <a:pt x="1117" y="6239"/>
                    </a:cubicBezTo>
                    <a:cubicBezTo>
                      <a:pt x="1090" y="6394"/>
                      <a:pt x="1016" y="6540"/>
                      <a:pt x="901" y="6648"/>
                    </a:cubicBezTo>
                    <a:cubicBezTo>
                      <a:pt x="787" y="6758"/>
                      <a:pt x="639" y="6830"/>
                      <a:pt x="484" y="6876"/>
                    </a:cubicBezTo>
                    <a:cubicBezTo>
                      <a:pt x="328" y="6927"/>
                      <a:pt x="164" y="6940"/>
                      <a:pt x="1" y="6954"/>
                    </a:cubicBezTo>
                    <a:cubicBezTo>
                      <a:pt x="164" y="6952"/>
                      <a:pt x="331" y="6950"/>
                      <a:pt x="492" y="6909"/>
                    </a:cubicBezTo>
                    <a:cubicBezTo>
                      <a:pt x="653" y="6871"/>
                      <a:pt x="813" y="6805"/>
                      <a:pt x="942" y="6692"/>
                    </a:cubicBezTo>
                    <a:cubicBezTo>
                      <a:pt x="1071" y="6582"/>
                      <a:pt x="1162" y="6425"/>
                      <a:pt x="1200" y="6257"/>
                    </a:cubicBezTo>
                    <a:cubicBezTo>
                      <a:pt x="1221" y="6170"/>
                      <a:pt x="1228" y="6082"/>
                      <a:pt x="1226" y="5993"/>
                    </a:cubicBezTo>
                    <a:lnTo>
                      <a:pt x="1226" y="5993"/>
                    </a:lnTo>
                    <a:cubicBezTo>
                      <a:pt x="1310" y="5964"/>
                      <a:pt x="1391" y="5928"/>
                      <a:pt x="1470" y="5889"/>
                    </a:cubicBezTo>
                    <a:cubicBezTo>
                      <a:pt x="1776" y="5726"/>
                      <a:pt x="2037" y="5492"/>
                      <a:pt x="2243" y="5220"/>
                    </a:cubicBezTo>
                    <a:cubicBezTo>
                      <a:pt x="2346" y="5087"/>
                      <a:pt x="2442" y="4924"/>
                      <a:pt x="2489" y="4752"/>
                    </a:cubicBezTo>
                    <a:cubicBezTo>
                      <a:pt x="2537" y="4587"/>
                      <a:pt x="2550" y="4414"/>
                      <a:pt x="2533" y="4247"/>
                    </a:cubicBezTo>
                    <a:lnTo>
                      <a:pt x="2533" y="4247"/>
                    </a:lnTo>
                    <a:cubicBezTo>
                      <a:pt x="2561" y="4237"/>
                      <a:pt x="2588" y="4226"/>
                      <a:pt x="2615" y="4213"/>
                    </a:cubicBezTo>
                    <a:cubicBezTo>
                      <a:pt x="2783" y="4136"/>
                      <a:pt x="2920" y="4006"/>
                      <a:pt x="3020" y="3860"/>
                    </a:cubicBezTo>
                    <a:cubicBezTo>
                      <a:pt x="3119" y="3712"/>
                      <a:pt x="3186" y="3550"/>
                      <a:pt x="3232" y="3385"/>
                    </a:cubicBezTo>
                    <a:cubicBezTo>
                      <a:pt x="3277" y="3220"/>
                      <a:pt x="3304" y="3052"/>
                      <a:pt x="3312" y="2883"/>
                    </a:cubicBezTo>
                    <a:cubicBezTo>
                      <a:pt x="3334" y="2714"/>
                      <a:pt x="3317" y="2546"/>
                      <a:pt x="3306" y="2377"/>
                    </a:cubicBezTo>
                    <a:cubicBezTo>
                      <a:pt x="3262" y="2041"/>
                      <a:pt x="3160" y="1717"/>
                      <a:pt x="3007" y="1419"/>
                    </a:cubicBezTo>
                    <a:cubicBezTo>
                      <a:pt x="2854" y="1122"/>
                      <a:pt x="2647" y="856"/>
                      <a:pt x="2419" y="618"/>
                    </a:cubicBezTo>
                    <a:cubicBezTo>
                      <a:pt x="2189" y="379"/>
                      <a:pt x="1930" y="169"/>
                      <a:pt x="16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7916;p49">
                <a:extLst>
                  <a:ext uri="{FF2B5EF4-FFF2-40B4-BE49-F238E27FC236}">
                    <a16:creationId xmlns:a16="http://schemas.microsoft.com/office/drawing/2014/main" id="{00F9F3A4-1A01-D796-375E-2FC52806EF1B}"/>
                  </a:ext>
                </a:extLst>
              </p:cNvPr>
              <p:cNvSpPr/>
              <p:nvPr/>
            </p:nvSpPr>
            <p:spPr>
              <a:xfrm>
                <a:off x="2544900" y="862600"/>
                <a:ext cx="98375" cy="103950"/>
              </a:xfrm>
              <a:custGeom>
                <a:avLst/>
                <a:gdLst/>
                <a:ahLst/>
                <a:cxnLst/>
                <a:rect l="l" t="t" r="r" b="b"/>
                <a:pathLst>
                  <a:path w="3935" h="4158" extrusionOk="0">
                    <a:moveTo>
                      <a:pt x="4" y="294"/>
                    </a:moveTo>
                    <a:cubicBezTo>
                      <a:pt x="3" y="294"/>
                      <a:pt x="1" y="295"/>
                      <a:pt x="0" y="295"/>
                    </a:cubicBezTo>
                    <a:lnTo>
                      <a:pt x="1" y="295"/>
                    </a:lnTo>
                    <a:cubicBezTo>
                      <a:pt x="2" y="295"/>
                      <a:pt x="3" y="294"/>
                      <a:pt x="4" y="294"/>
                    </a:cubicBezTo>
                    <a:close/>
                    <a:moveTo>
                      <a:pt x="2422" y="1525"/>
                    </a:moveTo>
                    <a:cubicBezTo>
                      <a:pt x="2544" y="1525"/>
                      <a:pt x="2666" y="1543"/>
                      <a:pt x="2781" y="1581"/>
                    </a:cubicBezTo>
                    <a:lnTo>
                      <a:pt x="2781" y="1581"/>
                    </a:lnTo>
                    <a:cubicBezTo>
                      <a:pt x="2708" y="1696"/>
                      <a:pt x="2594" y="1789"/>
                      <a:pt x="2466" y="1844"/>
                    </a:cubicBezTo>
                    <a:cubicBezTo>
                      <a:pt x="2382" y="1878"/>
                      <a:pt x="2292" y="1901"/>
                      <a:pt x="2205" y="1901"/>
                    </a:cubicBezTo>
                    <a:cubicBezTo>
                      <a:pt x="2190" y="1901"/>
                      <a:pt x="2175" y="1901"/>
                      <a:pt x="2160" y="1899"/>
                    </a:cubicBezTo>
                    <a:cubicBezTo>
                      <a:pt x="2061" y="1892"/>
                      <a:pt x="1971" y="1848"/>
                      <a:pt x="1917" y="1780"/>
                    </a:cubicBezTo>
                    <a:cubicBezTo>
                      <a:pt x="1891" y="1746"/>
                      <a:pt x="1886" y="1724"/>
                      <a:pt x="1891" y="1707"/>
                    </a:cubicBezTo>
                    <a:cubicBezTo>
                      <a:pt x="1896" y="1688"/>
                      <a:pt x="1922" y="1657"/>
                      <a:pt x="1961" y="1632"/>
                    </a:cubicBezTo>
                    <a:cubicBezTo>
                      <a:pt x="2041" y="1580"/>
                      <a:pt x="2151" y="1550"/>
                      <a:pt x="2260" y="1536"/>
                    </a:cubicBezTo>
                    <a:cubicBezTo>
                      <a:pt x="2313" y="1529"/>
                      <a:pt x="2367" y="1525"/>
                      <a:pt x="2422" y="1525"/>
                    </a:cubicBezTo>
                    <a:close/>
                    <a:moveTo>
                      <a:pt x="3059" y="2955"/>
                    </a:moveTo>
                    <a:cubicBezTo>
                      <a:pt x="3165" y="2955"/>
                      <a:pt x="3273" y="2975"/>
                      <a:pt x="3376" y="3008"/>
                    </a:cubicBezTo>
                    <a:cubicBezTo>
                      <a:pt x="3383" y="3010"/>
                      <a:pt x="3389" y="3012"/>
                      <a:pt x="3396" y="3015"/>
                    </a:cubicBezTo>
                    <a:lnTo>
                      <a:pt x="3396" y="3015"/>
                    </a:lnTo>
                    <a:cubicBezTo>
                      <a:pt x="3386" y="3048"/>
                      <a:pt x="3374" y="3081"/>
                      <a:pt x="3360" y="3112"/>
                    </a:cubicBezTo>
                    <a:cubicBezTo>
                      <a:pt x="3316" y="3209"/>
                      <a:pt x="3248" y="3293"/>
                      <a:pt x="3166" y="3319"/>
                    </a:cubicBezTo>
                    <a:cubicBezTo>
                      <a:pt x="3147" y="3326"/>
                      <a:pt x="3126" y="3330"/>
                      <a:pt x="3105" y="3330"/>
                    </a:cubicBezTo>
                    <a:cubicBezTo>
                      <a:pt x="3039" y="3330"/>
                      <a:pt x="2967" y="3297"/>
                      <a:pt x="2903" y="3245"/>
                    </a:cubicBezTo>
                    <a:cubicBezTo>
                      <a:pt x="2860" y="3213"/>
                      <a:pt x="2819" y="3169"/>
                      <a:pt x="2789" y="3133"/>
                    </a:cubicBezTo>
                    <a:cubicBezTo>
                      <a:pt x="2761" y="3091"/>
                      <a:pt x="2754" y="3061"/>
                      <a:pt x="2764" y="3042"/>
                    </a:cubicBezTo>
                    <a:cubicBezTo>
                      <a:pt x="2776" y="3019"/>
                      <a:pt x="2820" y="2991"/>
                      <a:pt x="2871" y="2977"/>
                    </a:cubicBezTo>
                    <a:cubicBezTo>
                      <a:pt x="2922" y="2964"/>
                      <a:pt x="2978" y="2955"/>
                      <a:pt x="3035" y="2955"/>
                    </a:cubicBezTo>
                    <a:cubicBezTo>
                      <a:pt x="3043" y="2955"/>
                      <a:pt x="3051" y="2955"/>
                      <a:pt x="3059" y="2955"/>
                    </a:cubicBezTo>
                    <a:close/>
                    <a:moveTo>
                      <a:pt x="1240" y="0"/>
                    </a:moveTo>
                    <a:cubicBezTo>
                      <a:pt x="1057" y="0"/>
                      <a:pt x="876" y="22"/>
                      <a:pt x="700" y="57"/>
                    </a:cubicBezTo>
                    <a:cubicBezTo>
                      <a:pt x="458" y="105"/>
                      <a:pt x="223" y="184"/>
                      <a:pt x="4" y="294"/>
                    </a:cubicBezTo>
                    <a:lnTo>
                      <a:pt x="4" y="294"/>
                    </a:lnTo>
                    <a:cubicBezTo>
                      <a:pt x="345" y="168"/>
                      <a:pt x="708" y="91"/>
                      <a:pt x="1066" y="91"/>
                    </a:cubicBezTo>
                    <a:cubicBezTo>
                      <a:pt x="1188" y="91"/>
                      <a:pt x="1309" y="100"/>
                      <a:pt x="1429" y="119"/>
                    </a:cubicBezTo>
                    <a:cubicBezTo>
                      <a:pt x="1667" y="154"/>
                      <a:pt x="1894" y="229"/>
                      <a:pt x="2102" y="340"/>
                    </a:cubicBezTo>
                    <a:cubicBezTo>
                      <a:pt x="2202" y="404"/>
                      <a:pt x="2306" y="461"/>
                      <a:pt x="2393" y="540"/>
                    </a:cubicBezTo>
                    <a:cubicBezTo>
                      <a:pt x="2487" y="611"/>
                      <a:pt x="2572" y="694"/>
                      <a:pt x="2645" y="782"/>
                    </a:cubicBezTo>
                    <a:cubicBezTo>
                      <a:pt x="2790" y="957"/>
                      <a:pt x="2890" y="1171"/>
                      <a:pt x="2858" y="1374"/>
                    </a:cubicBezTo>
                    <a:lnTo>
                      <a:pt x="2858" y="1374"/>
                    </a:lnTo>
                    <a:cubicBezTo>
                      <a:pt x="2715" y="1325"/>
                      <a:pt x="2565" y="1302"/>
                      <a:pt x="2414" y="1302"/>
                    </a:cubicBezTo>
                    <a:cubicBezTo>
                      <a:pt x="2353" y="1302"/>
                      <a:pt x="2292" y="1306"/>
                      <a:pt x="2231" y="1313"/>
                    </a:cubicBezTo>
                    <a:cubicBezTo>
                      <a:pt x="2099" y="1333"/>
                      <a:pt x="1966" y="1365"/>
                      <a:pt x="1839" y="1448"/>
                    </a:cubicBezTo>
                    <a:cubicBezTo>
                      <a:pt x="1777" y="1490"/>
                      <a:pt x="1708" y="1548"/>
                      <a:pt x="1679" y="1648"/>
                    </a:cubicBezTo>
                    <a:cubicBezTo>
                      <a:pt x="1667" y="1699"/>
                      <a:pt x="1667" y="1754"/>
                      <a:pt x="1682" y="1801"/>
                    </a:cubicBezTo>
                    <a:cubicBezTo>
                      <a:pt x="1696" y="1848"/>
                      <a:pt x="1721" y="1885"/>
                      <a:pt x="1746" y="1917"/>
                    </a:cubicBezTo>
                    <a:cubicBezTo>
                      <a:pt x="1845" y="2041"/>
                      <a:pt x="1999" y="2106"/>
                      <a:pt x="2142" y="2115"/>
                    </a:cubicBezTo>
                    <a:cubicBezTo>
                      <a:pt x="2162" y="2117"/>
                      <a:pt x="2183" y="2118"/>
                      <a:pt x="2203" y="2118"/>
                    </a:cubicBezTo>
                    <a:cubicBezTo>
                      <a:pt x="2326" y="2118"/>
                      <a:pt x="2444" y="2087"/>
                      <a:pt x="2553" y="2038"/>
                    </a:cubicBezTo>
                    <a:cubicBezTo>
                      <a:pt x="2722" y="1961"/>
                      <a:pt x="2875" y="1830"/>
                      <a:pt x="2967" y="1663"/>
                    </a:cubicBezTo>
                    <a:lnTo>
                      <a:pt x="2967" y="1663"/>
                    </a:lnTo>
                    <a:cubicBezTo>
                      <a:pt x="3044" y="1708"/>
                      <a:pt x="3112" y="1763"/>
                      <a:pt x="3170" y="1828"/>
                    </a:cubicBezTo>
                    <a:cubicBezTo>
                      <a:pt x="3243" y="1910"/>
                      <a:pt x="3289" y="2002"/>
                      <a:pt x="3331" y="2113"/>
                    </a:cubicBezTo>
                    <a:cubicBezTo>
                      <a:pt x="3414" y="2328"/>
                      <a:pt x="3453" y="2561"/>
                      <a:pt x="3437" y="2789"/>
                    </a:cubicBezTo>
                    <a:cubicBezTo>
                      <a:pt x="3433" y="2828"/>
                      <a:pt x="3428" y="2868"/>
                      <a:pt x="3421" y="2908"/>
                    </a:cubicBezTo>
                    <a:lnTo>
                      <a:pt x="3421" y="2908"/>
                    </a:lnTo>
                    <a:cubicBezTo>
                      <a:pt x="3419" y="2906"/>
                      <a:pt x="3416" y="2905"/>
                      <a:pt x="3414" y="2904"/>
                    </a:cubicBezTo>
                    <a:cubicBezTo>
                      <a:pt x="3294" y="2858"/>
                      <a:pt x="3166" y="2829"/>
                      <a:pt x="3036" y="2826"/>
                    </a:cubicBezTo>
                    <a:cubicBezTo>
                      <a:pt x="3027" y="2826"/>
                      <a:pt x="3017" y="2826"/>
                      <a:pt x="3008" y="2826"/>
                    </a:cubicBezTo>
                    <a:cubicBezTo>
                      <a:pt x="2951" y="2826"/>
                      <a:pt x="2894" y="2831"/>
                      <a:pt x="2835" y="2844"/>
                    </a:cubicBezTo>
                    <a:cubicBezTo>
                      <a:pt x="2770" y="2861"/>
                      <a:pt x="2693" y="2886"/>
                      <a:pt x="2637" y="2966"/>
                    </a:cubicBezTo>
                    <a:cubicBezTo>
                      <a:pt x="2612" y="3009"/>
                      <a:pt x="2602" y="3063"/>
                      <a:pt x="2613" y="3107"/>
                    </a:cubicBezTo>
                    <a:cubicBezTo>
                      <a:pt x="2621" y="3154"/>
                      <a:pt x="2641" y="3187"/>
                      <a:pt x="2661" y="3220"/>
                    </a:cubicBezTo>
                    <a:cubicBezTo>
                      <a:pt x="2705" y="3280"/>
                      <a:pt x="2747" y="3328"/>
                      <a:pt x="2801" y="3371"/>
                    </a:cubicBezTo>
                    <a:cubicBezTo>
                      <a:pt x="2854" y="3415"/>
                      <a:pt x="2913" y="3456"/>
                      <a:pt x="2984" y="3479"/>
                    </a:cubicBezTo>
                    <a:cubicBezTo>
                      <a:pt x="3025" y="3494"/>
                      <a:pt x="3071" y="3502"/>
                      <a:pt x="3118" y="3502"/>
                    </a:cubicBezTo>
                    <a:cubicBezTo>
                      <a:pt x="3151" y="3502"/>
                      <a:pt x="3185" y="3497"/>
                      <a:pt x="3217" y="3488"/>
                    </a:cubicBezTo>
                    <a:cubicBezTo>
                      <a:pt x="3374" y="3441"/>
                      <a:pt x="3470" y="3313"/>
                      <a:pt x="3530" y="3192"/>
                    </a:cubicBezTo>
                    <a:cubicBezTo>
                      <a:pt x="3545" y="3161"/>
                      <a:pt x="3559" y="3128"/>
                      <a:pt x="3571" y="3095"/>
                    </a:cubicBezTo>
                    <a:lnTo>
                      <a:pt x="3571" y="3095"/>
                    </a:lnTo>
                    <a:cubicBezTo>
                      <a:pt x="3609" y="3118"/>
                      <a:pt x="3645" y="3145"/>
                      <a:pt x="3677" y="3175"/>
                    </a:cubicBezTo>
                    <a:cubicBezTo>
                      <a:pt x="3761" y="3253"/>
                      <a:pt x="3822" y="3356"/>
                      <a:pt x="3845" y="3471"/>
                    </a:cubicBezTo>
                    <a:cubicBezTo>
                      <a:pt x="3888" y="3702"/>
                      <a:pt x="3793" y="3945"/>
                      <a:pt x="3676" y="4157"/>
                    </a:cubicBezTo>
                    <a:cubicBezTo>
                      <a:pt x="3813" y="3958"/>
                      <a:pt x="3935" y="3721"/>
                      <a:pt x="3904" y="3461"/>
                    </a:cubicBezTo>
                    <a:cubicBezTo>
                      <a:pt x="3888" y="3333"/>
                      <a:pt x="3826" y="3209"/>
                      <a:pt x="3737" y="3115"/>
                    </a:cubicBezTo>
                    <a:cubicBezTo>
                      <a:pt x="3696" y="3071"/>
                      <a:pt x="3649" y="3033"/>
                      <a:pt x="3600" y="3001"/>
                    </a:cubicBezTo>
                    <a:lnTo>
                      <a:pt x="3600" y="3001"/>
                    </a:lnTo>
                    <a:cubicBezTo>
                      <a:pt x="3616" y="2937"/>
                      <a:pt x="3626" y="2872"/>
                      <a:pt x="3633" y="2807"/>
                    </a:cubicBezTo>
                    <a:cubicBezTo>
                      <a:pt x="3659" y="2545"/>
                      <a:pt x="3618" y="2283"/>
                      <a:pt x="3531" y="2039"/>
                    </a:cubicBezTo>
                    <a:cubicBezTo>
                      <a:pt x="3491" y="1920"/>
                      <a:pt x="3425" y="1789"/>
                      <a:pt x="3334" y="1686"/>
                    </a:cubicBezTo>
                    <a:cubicBezTo>
                      <a:pt x="3252" y="1591"/>
                      <a:pt x="3153" y="1514"/>
                      <a:pt x="3045" y="1455"/>
                    </a:cubicBezTo>
                    <a:lnTo>
                      <a:pt x="3045" y="1455"/>
                    </a:lnTo>
                    <a:cubicBezTo>
                      <a:pt x="3048" y="1441"/>
                      <a:pt x="3051" y="1425"/>
                      <a:pt x="3053" y="1410"/>
                    </a:cubicBezTo>
                    <a:cubicBezTo>
                      <a:pt x="3074" y="1269"/>
                      <a:pt x="3047" y="1125"/>
                      <a:pt x="2994" y="1001"/>
                    </a:cubicBezTo>
                    <a:cubicBezTo>
                      <a:pt x="2941" y="875"/>
                      <a:pt x="2864" y="766"/>
                      <a:pt x="2779" y="668"/>
                    </a:cubicBezTo>
                    <a:cubicBezTo>
                      <a:pt x="2692" y="572"/>
                      <a:pt x="2597" y="487"/>
                      <a:pt x="2493" y="412"/>
                    </a:cubicBezTo>
                    <a:cubicBezTo>
                      <a:pt x="2395" y="331"/>
                      <a:pt x="2281" y="271"/>
                      <a:pt x="2171" y="209"/>
                    </a:cubicBezTo>
                    <a:cubicBezTo>
                      <a:pt x="1940" y="101"/>
                      <a:pt x="1693" y="34"/>
                      <a:pt x="1444" y="10"/>
                    </a:cubicBezTo>
                    <a:cubicBezTo>
                      <a:pt x="1376" y="3"/>
                      <a:pt x="1308" y="0"/>
                      <a:pt x="12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7917;p49">
                <a:extLst>
                  <a:ext uri="{FF2B5EF4-FFF2-40B4-BE49-F238E27FC236}">
                    <a16:creationId xmlns:a16="http://schemas.microsoft.com/office/drawing/2014/main" id="{4F59797F-40C7-818F-237F-A11616DED1BD}"/>
                  </a:ext>
                </a:extLst>
              </p:cNvPr>
              <p:cNvSpPr/>
              <p:nvPr/>
            </p:nvSpPr>
            <p:spPr>
              <a:xfrm>
                <a:off x="2630625" y="815350"/>
                <a:ext cx="98375" cy="103925"/>
              </a:xfrm>
              <a:custGeom>
                <a:avLst/>
                <a:gdLst/>
                <a:ahLst/>
                <a:cxnLst/>
                <a:rect l="l" t="t" r="r" b="b"/>
                <a:pathLst>
                  <a:path w="3935" h="4157" extrusionOk="0">
                    <a:moveTo>
                      <a:pt x="4" y="293"/>
                    </a:moveTo>
                    <a:cubicBezTo>
                      <a:pt x="3" y="294"/>
                      <a:pt x="1" y="294"/>
                      <a:pt x="0" y="295"/>
                    </a:cubicBezTo>
                    <a:lnTo>
                      <a:pt x="1" y="295"/>
                    </a:lnTo>
                    <a:cubicBezTo>
                      <a:pt x="2" y="294"/>
                      <a:pt x="3" y="294"/>
                      <a:pt x="4" y="293"/>
                    </a:cubicBezTo>
                    <a:close/>
                    <a:moveTo>
                      <a:pt x="2422" y="1525"/>
                    </a:moveTo>
                    <a:cubicBezTo>
                      <a:pt x="2544" y="1525"/>
                      <a:pt x="2667" y="1543"/>
                      <a:pt x="2781" y="1580"/>
                    </a:cubicBezTo>
                    <a:lnTo>
                      <a:pt x="2781" y="1580"/>
                    </a:lnTo>
                    <a:cubicBezTo>
                      <a:pt x="2708" y="1695"/>
                      <a:pt x="2594" y="1789"/>
                      <a:pt x="2466" y="1843"/>
                    </a:cubicBezTo>
                    <a:cubicBezTo>
                      <a:pt x="2382" y="1878"/>
                      <a:pt x="2292" y="1901"/>
                      <a:pt x="2205" y="1901"/>
                    </a:cubicBezTo>
                    <a:cubicBezTo>
                      <a:pt x="2190" y="1901"/>
                      <a:pt x="2175" y="1900"/>
                      <a:pt x="2160" y="1898"/>
                    </a:cubicBezTo>
                    <a:cubicBezTo>
                      <a:pt x="2061" y="1892"/>
                      <a:pt x="1971" y="1848"/>
                      <a:pt x="1917" y="1780"/>
                    </a:cubicBezTo>
                    <a:cubicBezTo>
                      <a:pt x="1891" y="1745"/>
                      <a:pt x="1886" y="1723"/>
                      <a:pt x="1891" y="1708"/>
                    </a:cubicBezTo>
                    <a:cubicBezTo>
                      <a:pt x="1896" y="1689"/>
                      <a:pt x="1922" y="1657"/>
                      <a:pt x="1961" y="1632"/>
                    </a:cubicBezTo>
                    <a:cubicBezTo>
                      <a:pt x="2041" y="1581"/>
                      <a:pt x="2151" y="1550"/>
                      <a:pt x="2260" y="1535"/>
                    </a:cubicBezTo>
                    <a:cubicBezTo>
                      <a:pt x="2313" y="1528"/>
                      <a:pt x="2367" y="1525"/>
                      <a:pt x="2422" y="1525"/>
                    </a:cubicBezTo>
                    <a:close/>
                    <a:moveTo>
                      <a:pt x="3059" y="2954"/>
                    </a:moveTo>
                    <a:cubicBezTo>
                      <a:pt x="3165" y="2954"/>
                      <a:pt x="3273" y="2975"/>
                      <a:pt x="3376" y="3008"/>
                    </a:cubicBezTo>
                    <a:cubicBezTo>
                      <a:pt x="3383" y="3010"/>
                      <a:pt x="3389" y="3012"/>
                      <a:pt x="3396" y="3014"/>
                    </a:cubicBezTo>
                    <a:lnTo>
                      <a:pt x="3396" y="3014"/>
                    </a:lnTo>
                    <a:cubicBezTo>
                      <a:pt x="3386" y="3048"/>
                      <a:pt x="3374" y="3080"/>
                      <a:pt x="3360" y="3111"/>
                    </a:cubicBezTo>
                    <a:cubicBezTo>
                      <a:pt x="3317" y="3208"/>
                      <a:pt x="3248" y="3293"/>
                      <a:pt x="3166" y="3319"/>
                    </a:cubicBezTo>
                    <a:cubicBezTo>
                      <a:pt x="3147" y="3326"/>
                      <a:pt x="3126" y="3329"/>
                      <a:pt x="3105" y="3329"/>
                    </a:cubicBezTo>
                    <a:cubicBezTo>
                      <a:pt x="3039" y="3329"/>
                      <a:pt x="2967" y="3297"/>
                      <a:pt x="2903" y="3245"/>
                    </a:cubicBezTo>
                    <a:cubicBezTo>
                      <a:pt x="2860" y="3214"/>
                      <a:pt x="2819" y="3170"/>
                      <a:pt x="2789" y="3132"/>
                    </a:cubicBezTo>
                    <a:cubicBezTo>
                      <a:pt x="2761" y="3092"/>
                      <a:pt x="2754" y="3061"/>
                      <a:pt x="2764" y="3042"/>
                    </a:cubicBezTo>
                    <a:cubicBezTo>
                      <a:pt x="2776" y="3019"/>
                      <a:pt x="2820" y="2991"/>
                      <a:pt x="2871" y="2978"/>
                    </a:cubicBezTo>
                    <a:cubicBezTo>
                      <a:pt x="2921" y="2963"/>
                      <a:pt x="2978" y="2956"/>
                      <a:pt x="3035" y="2955"/>
                    </a:cubicBezTo>
                    <a:cubicBezTo>
                      <a:pt x="3043" y="2954"/>
                      <a:pt x="3051" y="2954"/>
                      <a:pt x="3059" y="2954"/>
                    </a:cubicBezTo>
                    <a:close/>
                    <a:moveTo>
                      <a:pt x="1237" y="0"/>
                    </a:moveTo>
                    <a:cubicBezTo>
                      <a:pt x="1056" y="0"/>
                      <a:pt x="875" y="22"/>
                      <a:pt x="699" y="58"/>
                    </a:cubicBezTo>
                    <a:cubicBezTo>
                      <a:pt x="457" y="105"/>
                      <a:pt x="222" y="184"/>
                      <a:pt x="4" y="293"/>
                    </a:cubicBezTo>
                    <a:lnTo>
                      <a:pt x="4" y="293"/>
                    </a:lnTo>
                    <a:cubicBezTo>
                      <a:pt x="345" y="167"/>
                      <a:pt x="708" y="91"/>
                      <a:pt x="1066" y="91"/>
                    </a:cubicBezTo>
                    <a:cubicBezTo>
                      <a:pt x="1188" y="91"/>
                      <a:pt x="1309" y="100"/>
                      <a:pt x="1429" y="118"/>
                    </a:cubicBezTo>
                    <a:cubicBezTo>
                      <a:pt x="1667" y="155"/>
                      <a:pt x="1894" y="229"/>
                      <a:pt x="2102" y="340"/>
                    </a:cubicBezTo>
                    <a:cubicBezTo>
                      <a:pt x="2202" y="403"/>
                      <a:pt x="2306" y="460"/>
                      <a:pt x="2393" y="540"/>
                    </a:cubicBezTo>
                    <a:cubicBezTo>
                      <a:pt x="2487" y="612"/>
                      <a:pt x="2572" y="693"/>
                      <a:pt x="2645" y="783"/>
                    </a:cubicBezTo>
                    <a:cubicBezTo>
                      <a:pt x="2789" y="956"/>
                      <a:pt x="2889" y="1169"/>
                      <a:pt x="2859" y="1374"/>
                    </a:cubicBezTo>
                    <a:lnTo>
                      <a:pt x="2859" y="1374"/>
                    </a:lnTo>
                    <a:cubicBezTo>
                      <a:pt x="2716" y="1325"/>
                      <a:pt x="2567" y="1302"/>
                      <a:pt x="2418" y="1302"/>
                    </a:cubicBezTo>
                    <a:cubicBezTo>
                      <a:pt x="2355" y="1302"/>
                      <a:pt x="2293" y="1306"/>
                      <a:pt x="2231" y="1314"/>
                    </a:cubicBezTo>
                    <a:cubicBezTo>
                      <a:pt x="2098" y="1333"/>
                      <a:pt x="1966" y="1365"/>
                      <a:pt x="1838" y="1447"/>
                    </a:cubicBezTo>
                    <a:cubicBezTo>
                      <a:pt x="1777" y="1490"/>
                      <a:pt x="1709" y="1549"/>
                      <a:pt x="1678" y="1649"/>
                    </a:cubicBezTo>
                    <a:cubicBezTo>
                      <a:pt x="1665" y="1699"/>
                      <a:pt x="1665" y="1755"/>
                      <a:pt x="1682" y="1800"/>
                    </a:cubicBezTo>
                    <a:cubicBezTo>
                      <a:pt x="1696" y="1848"/>
                      <a:pt x="1720" y="1885"/>
                      <a:pt x="1745" y="1917"/>
                    </a:cubicBezTo>
                    <a:cubicBezTo>
                      <a:pt x="1844" y="2041"/>
                      <a:pt x="1999" y="2107"/>
                      <a:pt x="2142" y="2115"/>
                    </a:cubicBezTo>
                    <a:cubicBezTo>
                      <a:pt x="2163" y="2117"/>
                      <a:pt x="2184" y="2118"/>
                      <a:pt x="2205" y="2118"/>
                    </a:cubicBezTo>
                    <a:cubicBezTo>
                      <a:pt x="2327" y="2118"/>
                      <a:pt x="2445" y="2086"/>
                      <a:pt x="2552" y="2038"/>
                    </a:cubicBezTo>
                    <a:cubicBezTo>
                      <a:pt x="2721" y="1961"/>
                      <a:pt x="2874" y="1830"/>
                      <a:pt x="2967" y="1663"/>
                    </a:cubicBezTo>
                    <a:lnTo>
                      <a:pt x="2967" y="1663"/>
                    </a:lnTo>
                    <a:cubicBezTo>
                      <a:pt x="3043" y="1707"/>
                      <a:pt x="3112" y="1762"/>
                      <a:pt x="3170" y="1828"/>
                    </a:cubicBezTo>
                    <a:cubicBezTo>
                      <a:pt x="3243" y="1910"/>
                      <a:pt x="3289" y="2001"/>
                      <a:pt x="3331" y="2113"/>
                    </a:cubicBezTo>
                    <a:cubicBezTo>
                      <a:pt x="3414" y="2328"/>
                      <a:pt x="3453" y="2562"/>
                      <a:pt x="3437" y="2789"/>
                    </a:cubicBezTo>
                    <a:cubicBezTo>
                      <a:pt x="3433" y="2829"/>
                      <a:pt x="3428" y="2868"/>
                      <a:pt x="3421" y="2907"/>
                    </a:cubicBezTo>
                    <a:lnTo>
                      <a:pt x="3421" y="2907"/>
                    </a:lnTo>
                    <a:cubicBezTo>
                      <a:pt x="3419" y="2906"/>
                      <a:pt x="3416" y="2905"/>
                      <a:pt x="3414" y="2904"/>
                    </a:cubicBezTo>
                    <a:cubicBezTo>
                      <a:pt x="3293" y="2858"/>
                      <a:pt x="3166" y="2829"/>
                      <a:pt x="3035" y="2826"/>
                    </a:cubicBezTo>
                    <a:cubicBezTo>
                      <a:pt x="3026" y="2825"/>
                      <a:pt x="3017" y="2825"/>
                      <a:pt x="3007" y="2825"/>
                    </a:cubicBezTo>
                    <a:cubicBezTo>
                      <a:pt x="2951" y="2825"/>
                      <a:pt x="2894" y="2831"/>
                      <a:pt x="2835" y="2843"/>
                    </a:cubicBezTo>
                    <a:cubicBezTo>
                      <a:pt x="2769" y="2861"/>
                      <a:pt x="2693" y="2885"/>
                      <a:pt x="2637" y="2967"/>
                    </a:cubicBezTo>
                    <a:cubicBezTo>
                      <a:pt x="2612" y="3010"/>
                      <a:pt x="2602" y="3064"/>
                      <a:pt x="2612" y="3108"/>
                    </a:cubicBezTo>
                    <a:cubicBezTo>
                      <a:pt x="2621" y="3154"/>
                      <a:pt x="2641" y="3186"/>
                      <a:pt x="2660" y="3221"/>
                    </a:cubicBezTo>
                    <a:cubicBezTo>
                      <a:pt x="2705" y="3280"/>
                      <a:pt x="2747" y="3328"/>
                      <a:pt x="2800" y="3372"/>
                    </a:cubicBezTo>
                    <a:cubicBezTo>
                      <a:pt x="2853" y="3415"/>
                      <a:pt x="2913" y="3456"/>
                      <a:pt x="2984" y="3480"/>
                    </a:cubicBezTo>
                    <a:cubicBezTo>
                      <a:pt x="3025" y="3494"/>
                      <a:pt x="3069" y="3502"/>
                      <a:pt x="3114" y="3502"/>
                    </a:cubicBezTo>
                    <a:cubicBezTo>
                      <a:pt x="3148" y="3502"/>
                      <a:pt x="3183" y="3497"/>
                      <a:pt x="3216" y="3488"/>
                    </a:cubicBezTo>
                    <a:cubicBezTo>
                      <a:pt x="3374" y="3440"/>
                      <a:pt x="3470" y="3313"/>
                      <a:pt x="3530" y="3193"/>
                    </a:cubicBezTo>
                    <a:cubicBezTo>
                      <a:pt x="3545" y="3161"/>
                      <a:pt x="3559" y="3129"/>
                      <a:pt x="3571" y="3096"/>
                    </a:cubicBezTo>
                    <a:lnTo>
                      <a:pt x="3571" y="3096"/>
                    </a:lnTo>
                    <a:cubicBezTo>
                      <a:pt x="3609" y="3119"/>
                      <a:pt x="3645" y="3145"/>
                      <a:pt x="3677" y="3175"/>
                    </a:cubicBezTo>
                    <a:cubicBezTo>
                      <a:pt x="3761" y="3253"/>
                      <a:pt x="3822" y="3355"/>
                      <a:pt x="3844" y="3470"/>
                    </a:cubicBezTo>
                    <a:cubicBezTo>
                      <a:pt x="3888" y="3703"/>
                      <a:pt x="3793" y="3946"/>
                      <a:pt x="3676" y="4157"/>
                    </a:cubicBezTo>
                    <a:cubicBezTo>
                      <a:pt x="3812" y="3958"/>
                      <a:pt x="3935" y="3722"/>
                      <a:pt x="3904" y="3460"/>
                    </a:cubicBezTo>
                    <a:cubicBezTo>
                      <a:pt x="3888" y="3332"/>
                      <a:pt x="3826" y="3210"/>
                      <a:pt x="3737" y="3115"/>
                    </a:cubicBezTo>
                    <a:cubicBezTo>
                      <a:pt x="3696" y="3071"/>
                      <a:pt x="3649" y="3033"/>
                      <a:pt x="3600" y="3000"/>
                    </a:cubicBezTo>
                    <a:lnTo>
                      <a:pt x="3600" y="3000"/>
                    </a:lnTo>
                    <a:cubicBezTo>
                      <a:pt x="3616" y="2936"/>
                      <a:pt x="3626" y="2871"/>
                      <a:pt x="3633" y="2807"/>
                    </a:cubicBezTo>
                    <a:cubicBezTo>
                      <a:pt x="3659" y="2545"/>
                      <a:pt x="3618" y="2283"/>
                      <a:pt x="3531" y="2039"/>
                    </a:cubicBezTo>
                    <a:cubicBezTo>
                      <a:pt x="3490" y="1921"/>
                      <a:pt x="3425" y="1788"/>
                      <a:pt x="3334" y="1687"/>
                    </a:cubicBezTo>
                    <a:cubicBezTo>
                      <a:pt x="3252" y="1591"/>
                      <a:pt x="3152" y="1513"/>
                      <a:pt x="3044" y="1454"/>
                    </a:cubicBezTo>
                    <a:lnTo>
                      <a:pt x="3044" y="1454"/>
                    </a:lnTo>
                    <a:cubicBezTo>
                      <a:pt x="3047" y="1440"/>
                      <a:pt x="3050" y="1425"/>
                      <a:pt x="3052" y="1410"/>
                    </a:cubicBezTo>
                    <a:cubicBezTo>
                      <a:pt x="3074" y="1268"/>
                      <a:pt x="3046" y="1125"/>
                      <a:pt x="2994" y="1000"/>
                    </a:cubicBezTo>
                    <a:cubicBezTo>
                      <a:pt x="2941" y="875"/>
                      <a:pt x="2864" y="766"/>
                      <a:pt x="2778" y="669"/>
                    </a:cubicBezTo>
                    <a:cubicBezTo>
                      <a:pt x="2692" y="572"/>
                      <a:pt x="2597" y="487"/>
                      <a:pt x="2493" y="413"/>
                    </a:cubicBezTo>
                    <a:cubicBezTo>
                      <a:pt x="2395" y="330"/>
                      <a:pt x="2281" y="272"/>
                      <a:pt x="2170" y="210"/>
                    </a:cubicBezTo>
                    <a:cubicBezTo>
                      <a:pt x="1939" y="102"/>
                      <a:pt x="1693" y="33"/>
                      <a:pt x="1443" y="10"/>
                    </a:cubicBezTo>
                    <a:cubicBezTo>
                      <a:pt x="1374" y="4"/>
                      <a:pt x="1306" y="0"/>
                      <a:pt x="12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7918;p49">
                <a:extLst>
                  <a:ext uri="{FF2B5EF4-FFF2-40B4-BE49-F238E27FC236}">
                    <a16:creationId xmlns:a16="http://schemas.microsoft.com/office/drawing/2014/main" id="{F6C104D8-4ACF-DA78-FE5F-DC2360BF60C8}"/>
                  </a:ext>
                </a:extLst>
              </p:cNvPr>
              <p:cNvSpPr/>
              <p:nvPr/>
            </p:nvSpPr>
            <p:spPr>
              <a:xfrm>
                <a:off x="2057200" y="628350"/>
                <a:ext cx="95625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2800" extrusionOk="0">
                    <a:moveTo>
                      <a:pt x="3804" y="1"/>
                    </a:moveTo>
                    <a:cubicBezTo>
                      <a:pt x="3575" y="366"/>
                      <a:pt x="3322" y="717"/>
                      <a:pt x="3052" y="1052"/>
                    </a:cubicBezTo>
                    <a:cubicBezTo>
                      <a:pt x="2782" y="1387"/>
                      <a:pt x="2495" y="1708"/>
                      <a:pt x="2173" y="1984"/>
                    </a:cubicBezTo>
                    <a:cubicBezTo>
                      <a:pt x="1853" y="2259"/>
                      <a:pt x="1485" y="2486"/>
                      <a:pt x="1100" y="2568"/>
                    </a:cubicBezTo>
                    <a:cubicBezTo>
                      <a:pt x="1034" y="2582"/>
                      <a:pt x="967" y="2589"/>
                      <a:pt x="900" y="2589"/>
                    </a:cubicBezTo>
                    <a:cubicBezTo>
                      <a:pt x="774" y="2589"/>
                      <a:pt x="647" y="2564"/>
                      <a:pt x="526" y="2512"/>
                    </a:cubicBezTo>
                    <a:cubicBezTo>
                      <a:pt x="341" y="2432"/>
                      <a:pt x="175" y="2300"/>
                      <a:pt x="18" y="2149"/>
                    </a:cubicBezTo>
                    <a:lnTo>
                      <a:pt x="0" y="2162"/>
                    </a:lnTo>
                    <a:cubicBezTo>
                      <a:pt x="109" y="2351"/>
                      <a:pt x="253" y="2532"/>
                      <a:pt x="454" y="2653"/>
                    </a:cubicBezTo>
                    <a:cubicBezTo>
                      <a:pt x="610" y="2751"/>
                      <a:pt x="801" y="2800"/>
                      <a:pt x="990" y="2800"/>
                    </a:cubicBezTo>
                    <a:cubicBezTo>
                      <a:pt x="1039" y="2800"/>
                      <a:pt x="1088" y="2796"/>
                      <a:pt x="1136" y="2790"/>
                    </a:cubicBezTo>
                    <a:cubicBezTo>
                      <a:pt x="1372" y="2760"/>
                      <a:pt x="1586" y="2658"/>
                      <a:pt x="1776" y="2539"/>
                    </a:cubicBezTo>
                    <a:cubicBezTo>
                      <a:pt x="1965" y="2415"/>
                      <a:pt x="2134" y="2270"/>
                      <a:pt x="2294" y="2118"/>
                    </a:cubicBezTo>
                    <a:cubicBezTo>
                      <a:pt x="2614" y="1814"/>
                      <a:pt x="2887" y="1472"/>
                      <a:pt x="3141" y="1120"/>
                    </a:cubicBezTo>
                    <a:cubicBezTo>
                      <a:pt x="3391" y="763"/>
                      <a:pt x="3620" y="395"/>
                      <a:pt x="3824" y="12"/>
                    </a:cubicBezTo>
                    <a:lnTo>
                      <a:pt x="3804" y="1"/>
                    </a:lnTo>
                    <a:close/>
                  </a:path>
                </a:pathLst>
              </a:custGeom>
              <a:solidFill>
                <a:srgbClr val="3A2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919;p49">
                <a:extLst>
                  <a:ext uri="{FF2B5EF4-FFF2-40B4-BE49-F238E27FC236}">
                    <a16:creationId xmlns:a16="http://schemas.microsoft.com/office/drawing/2014/main" id="{1CC7917B-4E7A-7C28-A9FA-5592F5533098}"/>
                  </a:ext>
                </a:extLst>
              </p:cNvPr>
              <p:cNvSpPr/>
              <p:nvPr/>
            </p:nvSpPr>
            <p:spPr>
              <a:xfrm>
                <a:off x="2276200" y="1057450"/>
                <a:ext cx="144800" cy="457100"/>
              </a:xfrm>
              <a:custGeom>
                <a:avLst/>
                <a:gdLst/>
                <a:ahLst/>
                <a:cxnLst/>
                <a:rect l="l" t="t" r="r" b="b"/>
                <a:pathLst>
                  <a:path w="5792" h="18284" extrusionOk="0">
                    <a:moveTo>
                      <a:pt x="23" y="1"/>
                    </a:moveTo>
                    <a:lnTo>
                      <a:pt x="1" y="3"/>
                    </a:lnTo>
                    <a:cubicBezTo>
                      <a:pt x="12" y="214"/>
                      <a:pt x="25" y="423"/>
                      <a:pt x="38" y="634"/>
                    </a:cubicBezTo>
                    <a:lnTo>
                      <a:pt x="81" y="1264"/>
                    </a:lnTo>
                    <a:lnTo>
                      <a:pt x="179" y="2522"/>
                    </a:lnTo>
                    <a:lnTo>
                      <a:pt x="183" y="2578"/>
                    </a:lnTo>
                    <a:lnTo>
                      <a:pt x="238" y="2594"/>
                    </a:lnTo>
                    <a:cubicBezTo>
                      <a:pt x="1135" y="2873"/>
                      <a:pt x="2034" y="3152"/>
                      <a:pt x="2938" y="3409"/>
                    </a:cubicBezTo>
                    <a:cubicBezTo>
                      <a:pt x="3389" y="3539"/>
                      <a:pt x="3844" y="3658"/>
                      <a:pt x="4297" y="3783"/>
                    </a:cubicBezTo>
                    <a:cubicBezTo>
                      <a:pt x="4742" y="3904"/>
                      <a:pt x="5186" y="4022"/>
                      <a:pt x="5630" y="4148"/>
                    </a:cubicBezTo>
                    <a:lnTo>
                      <a:pt x="5630" y="4148"/>
                    </a:lnTo>
                    <a:cubicBezTo>
                      <a:pt x="5643" y="5318"/>
                      <a:pt x="5620" y="6489"/>
                      <a:pt x="5594" y="7660"/>
                    </a:cubicBezTo>
                    <a:cubicBezTo>
                      <a:pt x="5568" y="8840"/>
                      <a:pt x="5561" y="10021"/>
                      <a:pt x="5551" y="11200"/>
                    </a:cubicBezTo>
                    <a:cubicBezTo>
                      <a:pt x="5544" y="12381"/>
                      <a:pt x="5548" y="13561"/>
                      <a:pt x="5569" y="14742"/>
                    </a:cubicBezTo>
                    <a:cubicBezTo>
                      <a:pt x="5576" y="15332"/>
                      <a:pt x="5586" y="15923"/>
                      <a:pt x="5602" y="16512"/>
                    </a:cubicBezTo>
                    <a:cubicBezTo>
                      <a:pt x="5615" y="17103"/>
                      <a:pt x="5633" y="17693"/>
                      <a:pt x="5657" y="18284"/>
                    </a:cubicBezTo>
                    <a:lnTo>
                      <a:pt x="5679" y="18284"/>
                    </a:lnTo>
                    <a:cubicBezTo>
                      <a:pt x="5702" y="17693"/>
                      <a:pt x="5721" y="17103"/>
                      <a:pt x="5734" y="16512"/>
                    </a:cubicBezTo>
                    <a:cubicBezTo>
                      <a:pt x="5750" y="15923"/>
                      <a:pt x="5760" y="15332"/>
                      <a:pt x="5767" y="14742"/>
                    </a:cubicBezTo>
                    <a:cubicBezTo>
                      <a:pt x="5788" y="13561"/>
                      <a:pt x="5792" y="12381"/>
                      <a:pt x="5784" y="11200"/>
                    </a:cubicBezTo>
                    <a:cubicBezTo>
                      <a:pt x="5775" y="10021"/>
                      <a:pt x="5768" y="8840"/>
                      <a:pt x="5741" y="7660"/>
                    </a:cubicBezTo>
                    <a:cubicBezTo>
                      <a:pt x="5715" y="6479"/>
                      <a:pt x="5692" y="5298"/>
                      <a:pt x="5707" y="4118"/>
                    </a:cubicBezTo>
                    <a:lnTo>
                      <a:pt x="5707" y="4090"/>
                    </a:lnTo>
                    <a:lnTo>
                      <a:pt x="5679" y="4081"/>
                    </a:lnTo>
                    <a:cubicBezTo>
                      <a:pt x="5230" y="3943"/>
                      <a:pt x="4783" y="3796"/>
                      <a:pt x="4336" y="3653"/>
                    </a:cubicBezTo>
                    <a:cubicBezTo>
                      <a:pt x="3888" y="3509"/>
                      <a:pt x="3442" y="3361"/>
                      <a:pt x="2993" y="3223"/>
                    </a:cubicBezTo>
                    <a:cubicBezTo>
                      <a:pt x="2112" y="2953"/>
                      <a:pt x="1226" y="2700"/>
                      <a:pt x="338" y="2449"/>
                    </a:cubicBezTo>
                    <a:lnTo>
                      <a:pt x="338" y="2449"/>
                    </a:lnTo>
                    <a:lnTo>
                      <a:pt x="193" y="1253"/>
                    </a:lnTo>
                    <a:lnTo>
                      <a:pt x="110" y="626"/>
                    </a:lnTo>
                    <a:cubicBezTo>
                      <a:pt x="83" y="418"/>
                      <a:pt x="55" y="209"/>
                      <a:pt x="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920;p49">
                <a:extLst>
                  <a:ext uri="{FF2B5EF4-FFF2-40B4-BE49-F238E27FC236}">
                    <a16:creationId xmlns:a16="http://schemas.microsoft.com/office/drawing/2014/main" id="{F00F6F30-1F16-C891-46E6-6D11B0CD00E2}"/>
                  </a:ext>
                </a:extLst>
              </p:cNvPr>
              <p:cNvSpPr/>
              <p:nvPr/>
            </p:nvSpPr>
            <p:spPr>
              <a:xfrm>
                <a:off x="2586075" y="1108275"/>
                <a:ext cx="22925" cy="2411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9645" extrusionOk="0">
                    <a:moveTo>
                      <a:pt x="917" y="1"/>
                    </a:moveTo>
                    <a:lnTo>
                      <a:pt x="1" y="9061"/>
                    </a:lnTo>
                    <a:lnTo>
                      <a:pt x="917" y="9644"/>
                    </a:lnTo>
                    <a:lnTo>
                      <a:pt x="91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921;p49">
                <a:extLst>
                  <a:ext uri="{FF2B5EF4-FFF2-40B4-BE49-F238E27FC236}">
                    <a16:creationId xmlns:a16="http://schemas.microsoft.com/office/drawing/2014/main" id="{577B3116-71E9-625D-D87C-1F7E697AE001}"/>
                  </a:ext>
                </a:extLst>
              </p:cNvPr>
              <p:cNvSpPr/>
              <p:nvPr/>
            </p:nvSpPr>
            <p:spPr>
              <a:xfrm>
                <a:off x="1947400" y="1104275"/>
                <a:ext cx="26850" cy="287175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1487" extrusionOk="0">
                    <a:moveTo>
                      <a:pt x="1074" y="1"/>
                    </a:moveTo>
                    <a:lnTo>
                      <a:pt x="1" y="11486"/>
                    </a:lnTo>
                    <a:lnTo>
                      <a:pt x="1" y="11486"/>
                    </a:lnTo>
                    <a:lnTo>
                      <a:pt x="1074" y="10464"/>
                    </a:lnTo>
                    <a:lnTo>
                      <a:pt x="107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922;p49">
                <a:extLst>
                  <a:ext uri="{FF2B5EF4-FFF2-40B4-BE49-F238E27FC236}">
                    <a16:creationId xmlns:a16="http://schemas.microsoft.com/office/drawing/2014/main" id="{D91FCBF9-E7F5-B083-6EEC-FABA78DBE331}"/>
                  </a:ext>
                </a:extLst>
              </p:cNvPr>
              <p:cNvSpPr/>
              <p:nvPr/>
            </p:nvSpPr>
            <p:spPr>
              <a:xfrm>
                <a:off x="2345075" y="1168100"/>
                <a:ext cx="45975" cy="4890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956" extrusionOk="0">
                    <a:moveTo>
                      <a:pt x="974" y="240"/>
                    </a:moveTo>
                    <a:cubicBezTo>
                      <a:pt x="1165" y="240"/>
                      <a:pt x="1353" y="309"/>
                      <a:pt x="1519" y="427"/>
                    </a:cubicBezTo>
                    <a:cubicBezTo>
                      <a:pt x="1689" y="551"/>
                      <a:pt x="1817" y="763"/>
                      <a:pt x="1816" y="990"/>
                    </a:cubicBezTo>
                    <a:cubicBezTo>
                      <a:pt x="1819" y="1219"/>
                      <a:pt x="1691" y="1432"/>
                      <a:pt x="1521" y="1555"/>
                    </a:cubicBezTo>
                    <a:cubicBezTo>
                      <a:pt x="1351" y="1682"/>
                      <a:pt x="1159" y="1753"/>
                      <a:pt x="956" y="1768"/>
                    </a:cubicBezTo>
                    <a:cubicBezTo>
                      <a:pt x="934" y="1770"/>
                      <a:pt x="910" y="1771"/>
                      <a:pt x="887" y="1771"/>
                    </a:cubicBezTo>
                    <a:cubicBezTo>
                      <a:pt x="705" y="1771"/>
                      <a:pt x="510" y="1716"/>
                      <a:pt x="366" y="1581"/>
                    </a:cubicBezTo>
                    <a:cubicBezTo>
                      <a:pt x="204" y="1432"/>
                      <a:pt x="125" y="1202"/>
                      <a:pt x="146" y="990"/>
                    </a:cubicBezTo>
                    <a:cubicBezTo>
                      <a:pt x="168" y="777"/>
                      <a:pt x="270" y="587"/>
                      <a:pt x="415" y="449"/>
                    </a:cubicBezTo>
                    <a:cubicBezTo>
                      <a:pt x="563" y="313"/>
                      <a:pt x="760" y="242"/>
                      <a:pt x="956" y="240"/>
                    </a:cubicBezTo>
                    <a:cubicBezTo>
                      <a:pt x="962" y="240"/>
                      <a:pt x="968" y="240"/>
                      <a:pt x="974" y="240"/>
                    </a:cubicBezTo>
                    <a:close/>
                    <a:moveTo>
                      <a:pt x="942" y="0"/>
                    </a:moveTo>
                    <a:cubicBezTo>
                      <a:pt x="686" y="0"/>
                      <a:pt x="437" y="116"/>
                      <a:pt x="265" y="300"/>
                    </a:cubicBezTo>
                    <a:cubicBezTo>
                      <a:pt x="87" y="485"/>
                      <a:pt x="1" y="746"/>
                      <a:pt x="24" y="990"/>
                    </a:cubicBezTo>
                    <a:cubicBezTo>
                      <a:pt x="44" y="1235"/>
                      <a:pt x="153" y="1459"/>
                      <a:pt x="315" y="1633"/>
                    </a:cubicBezTo>
                    <a:cubicBezTo>
                      <a:pt x="474" y="1804"/>
                      <a:pt x="700" y="1942"/>
                      <a:pt x="956" y="1955"/>
                    </a:cubicBezTo>
                    <a:cubicBezTo>
                      <a:pt x="970" y="1956"/>
                      <a:pt x="984" y="1956"/>
                      <a:pt x="998" y="1956"/>
                    </a:cubicBezTo>
                    <a:cubicBezTo>
                      <a:pt x="1111" y="1956"/>
                      <a:pt x="1224" y="1933"/>
                      <a:pt x="1327" y="1887"/>
                    </a:cubicBezTo>
                    <a:cubicBezTo>
                      <a:pt x="1444" y="1836"/>
                      <a:pt x="1545" y="1754"/>
                      <a:pt x="1623" y="1657"/>
                    </a:cubicBezTo>
                    <a:cubicBezTo>
                      <a:pt x="1776" y="1459"/>
                      <a:pt x="1836" y="1219"/>
                      <a:pt x="1838" y="990"/>
                    </a:cubicBezTo>
                    <a:cubicBezTo>
                      <a:pt x="1838" y="762"/>
                      <a:pt x="1778" y="521"/>
                      <a:pt x="1624" y="322"/>
                    </a:cubicBezTo>
                    <a:cubicBezTo>
                      <a:pt x="1548" y="224"/>
                      <a:pt x="1447" y="140"/>
                      <a:pt x="1330" y="86"/>
                    </a:cubicBezTo>
                    <a:cubicBezTo>
                      <a:pt x="1216" y="30"/>
                      <a:pt x="1085" y="5"/>
                      <a:pt x="956" y="0"/>
                    </a:cubicBezTo>
                    <a:cubicBezTo>
                      <a:pt x="952" y="0"/>
                      <a:pt x="947" y="0"/>
                      <a:pt x="9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923;p49">
                <a:extLst>
                  <a:ext uri="{FF2B5EF4-FFF2-40B4-BE49-F238E27FC236}">
                    <a16:creationId xmlns:a16="http://schemas.microsoft.com/office/drawing/2014/main" id="{1D264128-7209-AAD4-1137-4C24925C0777}"/>
                  </a:ext>
                </a:extLst>
              </p:cNvPr>
              <p:cNvSpPr/>
              <p:nvPr/>
            </p:nvSpPr>
            <p:spPr>
              <a:xfrm>
                <a:off x="2422575" y="1601600"/>
                <a:ext cx="150625" cy="133725"/>
              </a:xfrm>
              <a:custGeom>
                <a:avLst/>
                <a:gdLst/>
                <a:ahLst/>
                <a:cxnLst/>
                <a:rect l="l" t="t" r="r" b="b"/>
                <a:pathLst>
                  <a:path w="6025" h="5349" extrusionOk="0">
                    <a:moveTo>
                      <a:pt x="3170" y="1"/>
                    </a:moveTo>
                    <a:lnTo>
                      <a:pt x="1" y="212"/>
                    </a:lnTo>
                    <a:lnTo>
                      <a:pt x="2006" y="5097"/>
                    </a:lnTo>
                    <a:lnTo>
                      <a:pt x="6024" y="5349"/>
                    </a:lnTo>
                    <a:lnTo>
                      <a:pt x="6024" y="5349"/>
                    </a:lnTo>
                    <a:lnTo>
                      <a:pt x="3170" y="1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924;p49">
                <a:extLst>
                  <a:ext uri="{FF2B5EF4-FFF2-40B4-BE49-F238E27FC236}">
                    <a16:creationId xmlns:a16="http://schemas.microsoft.com/office/drawing/2014/main" id="{0A815733-B5AF-F005-DC14-0796CA238995}"/>
                  </a:ext>
                </a:extLst>
              </p:cNvPr>
              <p:cNvSpPr/>
              <p:nvPr/>
            </p:nvSpPr>
            <p:spPr>
              <a:xfrm>
                <a:off x="2512700" y="1555100"/>
                <a:ext cx="118175" cy="1832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7330" extrusionOk="0">
                    <a:moveTo>
                      <a:pt x="19" y="1"/>
                    </a:moveTo>
                    <a:lnTo>
                      <a:pt x="0" y="13"/>
                    </a:lnTo>
                    <a:cubicBezTo>
                      <a:pt x="162" y="340"/>
                      <a:pt x="339" y="658"/>
                      <a:pt x="524" y="969"/>
                    </a:cubicBezTo>
                    <a:cubicBezTo>
                      <a:pt x="710" y="1280"/>
                      <a:pt x="901" y="1589"/>
                      <a:pt x="1108" y="1887"/>
                    </a:cubicBezTo>
                    <a:cubicBezTo>
                      <a:pt x="1318" y="2183"/>
                      <a:pt x="1541" y="2470"/>
                      <a:pt x="1744" y="2770"/>
                    </a:cubicBezTo>
                    <a:cubicBezTo>
                      <a:pt x="1948" y="3070"/>
                      <a:pt x="2132" y="3383"/>
                      <a:pt x="2311" y="3698"/>
                    </a:cubicBezTo>
                    <a:cubicBezTo>
                      <a:pt x="2490" y="4015"/>
                      <a:pt x="2671" y="4329"/>
                      <a:pt x="2863" y="4636"/>
                    </a:cubicBezTo>
                    <a:cubicBezTo>
                      <a:pt x="3053" y="4945"/>
                      <a:pt x="3240" y="5255"/>
                      <a:pt x="3439" y="5559"/>
                    </a:cubicBezTo>
                    <a:cubicBezTo>
                      <a:pt x="3840" y="6163"/>
                      <a:pt x="4256" y="6757"/>
                      <a:pt x="4708" y="7329"/>
                    </a:cubicBezTo>
                    <a:lnTo>
                      <a:pt x="4727" y="7317"/>
                    </a:lnTo>
                    <a:cubicBezTo>
                      <a:pt x="4395" y="6668"/>
                      <a:pt x="4026" y="6043"/>
                      <a:pt x="3641" y="5429"/>
                    </a:cubicBezTo>
                    <a:cubicBezTo>
                      <a:pt x="3448" y="5122"/>
                      <a:pt x="3244" y="4823"/>
                      <a:pt x="3041" y="4523"/>
                    </a:cubicBezTo>
                    <a:cubicBezTo>
                      <a:pt x="2841" y="4220"/>
                      <a:pt x="2630" y="3924"/>
                      <a:pt x="2415" y="3632"/>
                    </a:cubicBezTo>
                    <a:cubicBezTo>
                      <a:pt x="2203" y="3337"/>
                      <a:pt x="1994" y="3040"/>
                      <a:pt x="1806" y="2730"/>
                    </a:cubicBezTo>
                    <a:cubicBezTo>
                      <a:pt x="1617" y="2421"/>
                      <a:pt x="1448" y="2099"/>
                      <a:pt x="1265" y="1786"/>
                    </a:cubicBezTo>
                    <a:cubicBezTo>
                      <a:pt x="1081" y="1473"/>
                      <a:pt x="878" y="1173"/>
                      <a:pt x="671" y="874"/>
                    </a:cubicBezTo>
                    <a:cubicBezTo>
                      <a:pt x="465" y="576"/>
                      <a:pt x="250" y="283"/>
                      <a:pt x="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925;p49">
                <a:extLst>
                  <a:ext uri="{FF2B5EF4-FFF2-40B4-BE49-F238E27FC236}">
                    <a16:creationId xmlns:a16="http://schemas.microsoft.com/office/drawing/2014/main" id="{C2D3FFA3-1FEA-EC32-DED0-1280858BB5BE}"/>
                  </a:ext>
                </a:extLst>
              </p:cNvPr>
              <p:cNvSpPr/>
              <p:nvPr/>
            </p:nvSpPr>
            <p:spPr>
              <a:xfrm>
                <a:off x="1501575" y="993550"/>
                <a:ext cx="211275" cy="82675"/>
              </a:xfrm>
              <a:custGeom>
                <a:avLst/>
                <a:gdLst/>
                <a:ahLst/>
                <a:cxnLst/>
                <a:rect l="l" t="t" r="r" b="b"/>
                <a:pathLst>
                  <a:path w="8451" h="3307" extrusionOk="0">
                    <a:moveTo>
                      <a:pt x="8442" y="1"/>
                    </a:moveTo>
                    <a:cubicBezTo>
                      <a:pt x="7712" y="208"/>
                      <a:pt x="6999" y="455"/>
                      <a:pt x="6292" y="720"/>
                    </a:cubicBezTo>
                    <a:cubicBezTo>
                      <a:pt x="5939" y="854"/>
                      <a:pt x="5591" y="999"/>
                      <a:pt x="5242" y="1144"/>
                    </a:cubicBezTo>
                    <a:cubicBezTo>
                      <a:pt x="4893" y="1285"/>
                      <a:pt x="4547" y="1439"/>
                      <a:pt x="4203" y="1595"/>
                    </a:cubicBezTo>
                    <a:cubicBezTo>
                      <a:pt x="3858" y="1751"/>
                      <a:pt x="3512" y="1901"/>
                      <a:pt x="3157" y="2030"/>
                    </a:cubicBezTo>
                    <a:cubicBezTo>
                      <a:pt x="2802" y="2159"/>
                      <a:pt x="2438" y="2265"/>
                      <a:pt x="2080" y="2387"/>
                    </a:cubicBezTo>
                    <a:cubicBezTo>
                      <a:pt x="1724" y="2511"/>
                      <a:pt x="1375" y="2655"/>
                      <a:pt x="1028" y="2804"/>
                    </a:cubicBezTo>
                    <a:cubicBezTo>
                      <a:pt x="681" y="2952"/>
                      <a:pt x="338" y="3111"/>
                      <a:pt x="0" y="3285"/>
                    </a:cubicBezTo>
                    <a:lnTo>
                      <a:pt x="8" y="3306"/>
                    </a:lnTo>
                    <a:cubicBezTo>
                      <a:pt x="374" y="3207"/>
                      <a:pt x="735" y="3092"/>
                      <a:pt x="1091" y="2966"/>
                    </a:cubicBezTo>
                    <a:cubicBezTo>
                      <a:pt x="1447" y="2841"/>
                      <a:pt x="1801" y="2711"/>
                      <a:pt x="2149" y="2562"/>
                    </a:cubicBezTo>
                    <a:cubicBezTo>
                      <a:pt x="2494" y="2410"/>
                      <a:pt x="2834" y="2242"/>
                      <a:pt x="3183" y="2098"/>
                    </a:cubicBezTo>
                    <a:cubicBezTo>
                      <a:pt x="3532" y="1953"/>
                      <a:pt x="3888" y="1829"/>
                      <a:pt x="4247" y="1710"/>
                    </a:cubicBezTo>
                    <a:cubicBezTo>
                      <a:pt x="4607" y="1594"/>
                      <a:pt x="4965" y="1473"/>
                      <a:pt x="5319" y="1342"/>
                    </a:cubicBezTo>
                    <a:cubicBezTo>
                      <a:pt x="5673" y="1211"/>
                      <a:pt x="6028" y="1083"/>
                      <a:pt x="6379" y="944"/>
                    </a:cubicBezTo>
                    <a:cubicBezTo>
                      <a:pt x="7079" y="662"/>
                      <a:pt x="7772" y="362"/>
                      <a:pt x="8451" y="22"/>
                    </a:cubicBezTo>
                    <a:lnTo>
                      <a:pt x="84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926;p49">
                <a:extLst>
                  <a:ext uri="{FF2B5EF4-FFF2-40B4-BE49-F238E27FC236}">
                    <a16:creationId xmlns:a16="http://schemas.microsoft.com/office/drawing/2014/main" id="{E0BB2B16-5919-280A-B068-FF05A58E6BAA}"/>
                  </a:ext>
                </a:extLst>
              </p:cNvPr>
              <p:cNvSpPr/>
              <p:nvPr/>
            </p:nvSpPr>
            <p:spPr>
              <a:xfrm>
                <a:off x="2441625" y="1559500"/>
                <a:ext cx="79075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5372" extrusionOk="0">
                    <a:moveTo>
                      <a:pt x="625" y="0"/>
                    </a:moveTo>
                    <a:cubicBezTo>
                      <a:pt x="600" y="0"/>
                      <a:pt x="576" y="5"/>
                      <a:pt x="555" y="16"/>
                    </a:cubicBezTo>
                    <a:cubicBezTo>
                      <a:pt x="0" y="291"/>
                      <a:pt x="71" y="781"/>
                      <a:pt x="645" y="1941"/>
                    </a:cubicBezTo>
                    <a:cubicBezTo>
                      <a:pt x="1219" y="3101"/>
                      <a:pt x="2343" y="5372"/>
                      <a:pt x="2343" y="5372"/>
                    </a:cubicBezTo>
                    <a:lnTo>
                      <a:pt x="3162" y="3234"/>
                    </a:lnTo>
                    <a:cubicBezTo>
                      <a:pt x="3162" y="3234"/>
                      <a:pt x="1264" y="0"/>
                      <a:pt x="625" y="0"/>
                    </a:cubicBez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927;p49">
                <a:extLst>
                  <a:ext uri="{FF2B5EF4-FFF2-40B4-BE49-F238E27FC236}">
                    <a16:creationId xmlns:a16="http://schemas.microsoft.com/office/drawing/2014/main" id="{FA2A2C09-D866-C448-575A-5F1238FAB924}"/>
                  </a:ext>
                </a:extLst>
              </p:cNvPr>
              <p:cNvSpPr/>
              <p:nvPr/>
            </p:nvSpPr>
            <p:spPr>
              <a:xfrm>
                <a:off x="2340500" y="1606825"/>
                <a:ext cx="139225" cy="39675"/>
              </a:xfrm>
              <a:custGeom>
                <a:avLst/>
                <a:gdLst/>
                <a:ahLst/>
                <a:cxnLst/>
                <a:rect l="l" t="t" r="r" b="b"/>
                <a:pathLst>
                  <a:path w="5569" h="1587" extrusionOk="0">
                    <a:moveTo>
                      <a:pt x="2915" y="1"/>
                    </a:moveTo>
                    <a:cubicBezTo>
                      <a:pt x="1573" y="1"/>
                      <a:pt x="68" y="77"/>
                      <a:pt x="43" y="420"/>
                    </a:cubicBezTo>
                    <a:cubicBezTo>
                      <a:pt x="0" y="1039"/>
                      <a:pt x="458" y="1225"/>
                      <a:pt x="1750" y="1316"/>
                    </a:cubicBezTo>
                    <a:cubicBezTo>
                      <a:pt x="3040" y="1407"/>
                      <a:pt x="5568" y="1586"/>
                      <a:pt x="5568" y="1586"/>
                    </a:cubicBezTo>
                    <a:lnTo>
                      <a:pt x="4980" y="51"/>
                    </a:lnTo>
                    <a:cubicBezTo>
                      <a:pt x="4980" y="51"/>
                      <a:pt x="4001" y="1"/>
                      <a:pt x="2915" y="1"/>
                    </a:cubicBez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28;p49">
                <a:extLst>
                  <a:ext uri="{FF2B5EF4-FFF2-40B4-BE49-F238E27FC236}">
                    <a16:creationId xmlns:a16="http://schemas.microsoft.com/office/drawing/2014/main" id="{8A66E024-0C16-7165-23A8-357F55ED40ED}"/>
                  </a:ext>
                </a:extLst>
              </p:cNvPr>
              <p:cNvSpPr/>
              <p:nvPr/>
            </p:nvSpPr>
            <p:spPr>
              <a:xfrm>
                <a:off x="2361200" y="1656375"/>
                <a:ext cx="141125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3159" extrusionOk="0">
                    <a:moveTo>
                      <a:pt x="4370" y="0"/>
                    </a:moveTo>
                    <a:cubicBezTo>
                      <a:pt x="4370" y="0"/>
                      <a:pt x="0" y="2212"/>
                      <a:pt x="269" y="2772"/>
                    </a:cubicBezTo>
                    <a:cubicBezTo>
                      <a:pt x="396" y="3034"/>
                      <a:pt x="571" y="3158"/>
                      <a:pt x="842" y="3158"/>
                    </a:cubicBezTo>
                    <a:cubicBezTo>
                      <a:pt x="1148" y="3158"/>
                      <a:pt x="1577" y="3000"/>
                      <a:pt x="2195" y="2702"/>
                    </a:cubicBezTo>
                    <a:cubicBezTo>
                      <a:pt x="3361" y="2140"/>
                      <a:pt x="5644" y="1040"/>
                      <a:pt x="5644" y="1040"/>
                    </a:cubicBezTo>
                    <a:lnTo>
                      <a:pt x="4370" y="0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929;p49">
                <a:extLst>
                  <a:ext uri="{FF2B5EF4-FFF2-40B4-BE49-F238E27FC236}">
                    <a16:creationId xmlns:a16="http://schemas.microsoft.com/office/drawing/2014/main" id="{74E2D881-BBE7-F5C3-11DE-5DEA208E2DEA}"/>
                  </a:ext>
                </a:extLst>
              </p:cNvPr>
              <p:cNvSpPr/>
              <p:nvPr/>
            </p:nvSpPr>
            <p:spPr>
              <a:xfrm>
                <a:off x="2345150" y="1634250"/>
                <a:ext cx="143375" cy="49825"/>
              </a:xfrm>
              <a:custGeom>
                <a:avLst/>
                <a:gdLst/>
                <a:ahLst/>
                <a:cxnLst/>
                <a:rect l="l" t="t" r="r" b="b"/>
                <a:pathLst>
                  <a:path w="5735" h="1993" extrusionOk="0">
                    <a:moveTo>
                      <a:pt x="4838" y="0"/>
                    </a:moveTo>
                    <a:cubicBezTo>
                      <a:pt x="4838" y="0"/>
                      <a:pt x="1" y="774"/>
                      <a:pt x="87" y="1389"/>
                    </a:cubicBezTo>
                    <a:cubicBezTo>
                      <a:pt x="148" y="1821"/>
                      <a:pt x="408" y="1992"/>
                      <a:pt x="1006" y="1992"/>
                    </a:cubicBezTo>
                    <a:cubicBezTo>
                      <a:pt x="1256" y="1992"/>
                      <a:pt x="1565" y="1962"/>
                      <a:pt x="1942" y="1909"/>
                    </a:cubicBezTo>
                    <a:cubicBezTo>
                      <a:pt x="3223" y="1731"/>
                      <a:pt x="5734" y="1379"/>
                      <a:pt x="5734" y="1379"/>
                    </a:cubicBezTo>
                    <a:lnTo>
                      <a:pt x="4838" y="0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930;p49">
                <a:extLst>
                  <a:ext uri="{FF2B5EF4-FFF2-40B4-BE49-F238E27FC236}">
                    <a16:creationId xmlns:a16="http://schemas.microsoft.com/office/drawing/2014/main" id="{94ACB0EE-05BC-DE51-63D2-12316C9E3C1E}"/>
                  </a:ext>
                </a:extLst>
              </p:cNvPr>
              <p:cNvSpPr/>
              <p:nvPr/>
            </p:nvSpPr>
            <p:spPr>
              <a:xfrm>
                <a:off x="2394075" y="1671950"/>
                <a:ext cx="118900" cy="108275"/>
              </a:xfrm>
              <a:custGeom>
                <a:avLst/>
                <a:gdLst/>
                <a:ahLst/>
                <a:cxnLst/>
                <a:rect l="l" t="t" r="r" b="b"/>
                <a:pathLst>
                  <a:path w="4756" h="4331" extrusionOk="0">
                    <a:moveTo>
                      <a:pt x="3179" y="1"/>
                    </a:moveTo>
                    <a:cubicBezTo>
                      <a:pt x="3179" y="1"/>
                      <a:pt x="1" y="3729"/>
                      <a:pt x="464" y="4141"/>
                    </a:cubicBezTo>
                    <a:cubicBezTo>
                      <a:pt x="606" y="4267"/>
                      <a:pt x="745" y="4331"/>
                      <a:pt x="894" y="4331"/>
                    </a:cubicBezTo>
                    <a:cubicBezTo>
                      <a:pt x="1231" y="4331"/>
                      <a:pt x="1619" y="4005"/>
                      <a:pt x="2214" y="3334"/>
                    </a:cubicBezTo>
                    <a:cubicBezTo>
                      <a:pt x="3062" y="2378"/>
                      <a:pt x="4713" y="516"/>
                      <a:pt x="4754" y="470"/>
                    </a:cubicBezTo>
                    <a:lnTo>
                      <a:pt x="4754" y="470"/>
                    </a:lnTo>
                    <a:lnTo>
                      <a:pt x="4755" y="470"/>
                    </a:lnTo>
                    <a:lnTo>
                      <a:pt x="4755" y="469"/>
                    </a:lnTo>
                    <a:cubicBezTo>
                      <a:pt x="4755" y="469"/>
                      <a:pt x="4755" y="469"/>
                      <a:pt x="4754" y="470"/>
                    </a:cubicBezTo>
                    <a:lnTo>
                      <a:pt x="4754" y="470"/>
                    </a:lnTo>
                    <a:lnTo>
                      <a:pt x="3179" y="1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931;p49">
                <a:extLst>
                  <a:ext uri="{FF2B5EF4-FFF2-40B4-BE49-F238E27FC236}">
                    <a16:creationId xmlns:a16="http://schemas.microsoft.com/office/drawing/2014/main" id="{1DB9BFCD-3F91-BF80-5303-E523F912C98C}"/>
                  </a:ext>
                </a:extLst>
              </p:cNvPr>
              <p:cNvSpPr/>
              <p:nvPr/>
            </p:nvSpPr>
            <p:spPr>
              <a:xfrm>
                <a:off x="1446050" y="879550"/>
                <a:ext cx="237900" cy="134650"/>
              </a:xfrm>
              <a:custGeom>
                <a:avLst/>
                <a:gdLst/>
                <a:ahLst/>
                <a:cxnLst/>
                <a:rect l="l" t="t" r="r" b="b"/>
                <a:pathLst>
                  <a:path w="9516" h="5386" extrusionOk="0">
                    <a:moveTo>
                      <a:pt x="722" y="0"/>
                    </a:moveTo>
                    <a:lnTo>
                      <a:pt x="1" y="3553"/>
                    </a:lnTo>
                    <a:lnTo>
                      <a:pt x="3805" y="5385"/>
                    </a:lnTo>
                    <a:lnTo>
                      <a:pt x="9515" y="3553"/>
                    </a:lnTo>
                    <a:lnTo>
                      <a:pt x="8379" y="281"/>
                    </a:lnTo>
                    <a:lnTo>
                      <a:pt x="722" y="0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932;p49">
                <a:extLst>
                  <a:ext uri="{FF2B5EF4-FFF2-40B4-BE49-F238E27FC236}">
                    <a16:creationId xmlns:a16="http://schemas.microsoft.com/office/drawing/2014/main" id="{FEEC3BD9-8ACB-F387-0537-B43973491552}"/>
                  </a:ext>
                </a:extLst>
              </p:cNvPr>
              <p:cNvSpPr/>
              <p:nvPr/>
            </p:nvSpPr>
            <p:spPr>
              <a:xfrm>
                <a:off x="1553800" y="481525"/>
                <a:ext cx="70875" cy="72200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888" extrusionOk="0">
                    <a:moveTo>
                      <a:pt x="1417" y="0"/>
                    </a:moveTo>
                    <a:cubicBezTo>
                      <a:pt x="0" y="0"/>
                      <a:pt x="54" y="2887"/>
                      <a:pt x="54" y="2887"/>
                    </a:cubicBezTo>
                    <a:lnTo>
                      <a:pt x="2780" y="2887"/>
                    </a:lnTo>
                    <a:cubicBezTo>
                      <a:pt x="2780" y="2887"/>
                      <a:pt x="2834" y="0"/>
                      <a:pt x="1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933;p49">
                <a:extLst>
                  <a:ext uri="{FF2B5EF4-FFF2-40B4-BE49-F238E27FC236}">
                    <a16:creationId xmlns:a16="http://schemas.microsoft.com/office/drawing/2014/main" id="{5DD3BA23-06F9-6E19-84C0-8A61DD54841A}"/>
                  </a:ext>
                </a:extLst>
              </p:cNvPr>
              <p:cNvSpPr/>
              <p:nvPr/>
            </p:nvSpPr>
            <p:spPr>
              <a:xfrm>
                <a:off x="1295425" y="752100"/>
                <a:ext cx="588025" cy="157850"/>
              </a:xfrm>
              <a:custGeom>
                <a:avLst/>
                <a:gdLst/>
                <a:ahLst/>
                <a:cxnLst/>
                <a:rect l="l" t="t" r="r" b="b"/>
                <a:pathLst>
                  <a:path w="23521" h="6314" extrusionOk="0">
                    <a:moveTo>
                      <a:pt x="1" y="1"/>
                    </a:moveTo>
                    <a:cubicBezTo>
                      <a:pt x="1" y="1"/>
                      <a:pt x="696" y="6313"/>
                      <a:pt x="11760" y="6313"/>
                    </a:cubicBezTo>
                    <a:cubicBezTo>
                      <a:pt x="22825" y="6313"/>
                      <a:pt x="23520" y="1"/>
                      <a:pt x="235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934;p49">
                <a:extLst>
                  <a:ext uri="{FF2B5EF4-FFF2-40B4-BE49-F238E27FC236}">
                    <a16:creationId xmlns:a16="http://schemas.microsoft.com/office/drawing/2014/main" id="{D394969A-4B8A-3F76-BFD0-857BBD7B3573}"/>
                  </a:ext>
                </a:extLst>
              </p:cNvPr>
              <p:cNvSpPr/>
              <p:nvPr/>
            </p:nvSpPr>
            <p:spPr>
              <a:xfrm>
                <a:off x="1280225" y="542650"/>
                <a:ext cx="618425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24737" h="8379" extrusionOk="0">
                    <a:moveTo>
                      <a:pt x="12368" y="1"/>
                    </a:moveTo>
                    <a:cubicBezTo>
                      <a:pt x="1" y="1"/>
                      <a:pt x="1656" y="8379"/>
                      <a:pt x="1656" y="8379"/>
                    </a:cubicBezTo>
                    <a:lnTo>
                      <a:pt x="23081" y="8379"/>
                    </a:lnTo>
                    <a:cubicBezTo>
                      <a:pt x="23081" y="8379"/>
                      <a:pt x="24737" y="1"/>
                      <a:pt x="12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935;p49">
                <a:extLst>
                  <a:ext uri="{FF2B5EF4-FFF2-40B4-BE49-F238E27FC236}">
                    <a16:creationId xmlns:a16="http://schemas.microsoft.com/office/drawing/2014/main" id="{249AFC50-CCEE-EE95-81FD-204EDFAAA670}"/>
                  </a:ext>
                </a:extLst>
              </p:cNvPr>
              <p:cNvSpPr/>
              <p:nvPr/>
            </p:nvSpPr>
            <p:spPr>
              <a:xfrm>
                <a:off x="1635050" y="553875"/>
                <a:ext cx="197850" cy="140800"/>
              </a:xfrm>
              <a:custGeom>
                <a:avLst/>
                <a:gdLst/>
                <a:ahLst/>
                <a:cxnLst/>
                <a:rect l="l" t="t" r="r" b="b"/>
                <a:pathLst>
                  <a:path w="7914" h="563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868" y="138"/>
                      <a:pt x="1735" y="272"/>
                      <a:pt x="2571" y="525"/>
                    </a:cubicBezTo>
                    <a:lnTo>
                      <a:pt x="2885" y="614"/>
                    </a:lnTo>
                    <a:cubicBezTo>
                      <a:pt x="2989" y="646"/>
                      <a:pt x="3091" y="685"/>
                      <a:pt x="3193" y="721"/>
                    </a:cubicBezTo>
                    <a:lnTo>
                      <a:pt x="3500" y="831"/>
                    </a:lnTo>
                    <a:cubicBezTo>
                      <a:pt x="3603" y="867"/>
                      <a:pt x="3707" y="901"/>
                      <a:pt x="3804" y="949"/>
                    </a:cubicBezTo>
                    <a:lnTo>
                      <a:pt x="4397" y="1214"/>
                    </a:lnTo>
                    <a:lnTo>
                      <a:pt x="4965" y="1531"/>
                    </a:lnTo>
                    <a:cubicBezTo>
                      <a:pt x="5705" y="1976"/>
                      <a:pt x="6370" y="2552"/>
                      <a:pt x="6871" y="3257"/>
                    </a:cubicBezTo>
                    <a:lnTo>
                      <a:pt x="7057" y="3524"/>
                    </a:lnTo>
                    <a:cubicBezTo>
                      <a:pt x="7116" y="3614"/>
                      <a:pt x="7165" y="3710"/>
                      <a:pt x="7222" y="3803"/>
                    </a:cubicBezTo>
                    <a:cubicBezTo>
                      <a:pt x="7337" y="3987"/>
                      <a:pt x="7418" y="4189"/>
                      <a:pt x="7515" y="4385"/>
                    </a:cubicBezTo>
                    <a:cubicBezTo>
                      <a:pt x="7686" y="4784"/>
                      <a:pt x="7816" y="5204"/>
                      <a:pt x="7914" y="5632"/>
                    </a:cubicBezTo>
                    <a:cubicBezTo>
                      <a:pt x="7866" y="5195"/>
                      <a:pt x="7756" y="4766"/>
                      <a:pt x="7617" y="4344"/>
                    </a:cubicBezTo>
                    <a:cubicBezTo>
                      <a:pt x="7532" y="4140"/>
                      <a:pt x="7459" y="3929"/>
                      <a:pt x="7351" y="3735"/>
                    </a:cubicBezTo>
                    <a:cubicBezTo>
                      <a:pt x="7299" y="3635"/>
                      <a:pt x="7251" y="3535"/>
                      <a:pt x="7194" y="3439"/>
                    </a:cubicBezTo>
                    <a:lnTo>
                      <a:pt x="7015" y="3158"/>
                    </a:lnTo>
                    <a:lnTo>
                      <a:pt x="6924" y="3017"/>
                    </a:lnTo>
                    <a:lnTo>
                      <a:pt x="6821" y="2885"/>
                    </a:lnTo>
                    <a:lnTo>
                      <a:pt x="6614" y="2622"/>
                    </a:lnTo>
                    <a:cubicBezTo>
                      <a:pt x="6544" y="2536"/>
                      <a:pt x="6461" y="2460"/>
                      <a:pt x="6385" y="2378"/>
                    </a:cubicBezTo>
                    <a:cubicBezTo>
                      <a:pt x="6307" y="2299"/>
                      <a:pt x="6232" y="2216"/>
                      <a:pt x="6151" y="2139"/>
                    </a:cubicBezTo>
                    <a:cubicBezTo>
                      <a:pt x="5980" y="1997"/>
                      <a:pt x="5812" y="1846"/>
                      <a:pt x="5635" y="1713"/>
                    </a:cubicBezTo>
                    <a:cubicBezTo>
                      <a:pt x="5450" y="1588"/>
                      <a:pt x="5270" y="1456"/>
                      <a:pt x="5081" y="1338"/>
                    </a:cubicBezTo>
                    <a:cubicBezTo>
                      <a:pt x="4319" y="871"/>
                      <a:pt x="3471" y="570"/>
                      <a:pt x="2616" y="355"/>
                    </a:cubicBezTo>
                    <a:lnTo>
                      <a:pt x="2294" y="279"/>
                    </a:lnTo>
                    <a:cubicBezTo>
                      <a:pt x="2186" y="255"/>
                      <a:pt x="2080" y="224"/>
                      <a:pt x="1969" y="212"/>
                    </a:cubicBezTo>
                    <a:lnTo>
                      <a:pt x="1315" y="112"/>
                    </a:lnTo>
                    <a:cubicBezTo>
                      <a:pt x="1099" y="74"/>
                      <a:pt x="878" y="63"/>
                      <a:pt x="658" y="45"/>
                    </a:cubicBezTo>
                    <a:cubicBezTo>
                      <a:pt x="439" y="28"/>
                      <a:pt x="219" y="12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936;p49">
                <a:extLst>
                  <a:ext uri="{FF2B5EF4-FFF2-40B4-BE49-F238E27FC236}">
                    <a16:creationId xmlns:a16="http://schemas.microsoft.com/office/drawing/2014/main" id="{9666B670-2FD4-9708-11BF-96BA43B702A6}"/>
                  </a:ext>
                </a:extLst>
              </p:cNvPr>
              <p:cNvSpPr/>
              <p:nvPr/>
            </p:nvSpPr>
            <p:spPr>
              <a:xfrm>
                <a:off x="1304900" y="779400"/>
                <a:ext cx="5687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2748" h="242" extrusionOk="0">
                    <a:moveTo>
                      <a:pt x="16674" y="1"/>
                    </a:moveTo>
                    <a:cubicBezTo>
                      <a:pt x="15855" y="1"/>
                      <a:pt x="15036" y="9"/>
                      <a:pt x="14217" y="16"/>
                    </a:cubicBezTo>
                    <a:cubicBezTo>
                      <a:pt x="13269" y="22"/>
                      <a:pt x="12321" y="38"/>
                      <a:pt x="11373" y="60"/>
                    </a:cubicBezTo>
                    <a:cubicBezTo>
                      <a:pt x="10594" y="75"/>
                      <a:pt x="9816" y="87"/>
                      <a:pt x="9037" y="87"/>
                    </a:cubicBezTo>
                    <a:cubicBezTo>
                      <a:pt x="8868" y="87"/>
                      <a:pt x="8699" y="86"/>
                      <a:pt x="8530" y="85"/>
                    </a:cubicBezTo>
                    <a:cubicBezTo>
                      <a:pt x="7582" y="76"/>
                      <a:pt x="6634" y="43"/>
                      <a:pt x="5686" y="28"/>
                    </a:cubicBezTo>
                    <a:cubicBezTo>
                      <a:pt x="5289" y="24"/>
                      <a:pt x="4891" y="22"/>
                      <a:pt x="4494" y="22"/>
                    </a:cubicBezTo>
                    <a:cubicBezTo>
                      <a:pt x="2996" y="22"/>
                      <a:pt x="1498" y="50"/>
                      <a:pt x="0" y="109"/>
                    </a:cubicBezTo>
                    <a:lnTo>
                      <a:pt x="0" y="133"/>
                    </a:lnTo>
                    <a:cubicBezTo>
                      <a:pt x="1498" y="192"/>
                      <a:pt x="2996" y="220"/>
                      <a:pt x="4494" y="220"/>
                    </a:cubicBezTo>
                    <a:cubicBezTo>
                      <a:pt x="4891" y="220"/>
                      <a:pt x="5289" y="218"/>
                      <a:pt x="5686" y="214"/>
                    </a:cubicBezTo>
                    <a:cubicBezTo>
                      <a:pt x="6634" y="199"/>
                      <a:pt x="7582" y="166"/>
                      <a:pt x="8530" y="158"/>
                    </a:cubicBezTo>
                    <a:cubicBezTo>
                      <a:pt x="8709" y="157"/>
                      <a:pt x="8887" y="156"/>
                      <a:pt x="9065" y="156"/>
                    </a:cubicBezTo>
                    <a:cubicBezTo>
                      <a:pt x="9834" y="156"/>
                      <a:pt x="10603" y="167"/>
                      <a:pt x="11373" y="182"/>
                    </a:cubicBezTo>
                    <a:cubicBezTo>
                      <a:pt x="12321" y="204"/>
                      <a:pt x="13269" y="220"/>
                      <a:pt x="14217" y="226"/>
                    </a:cubicBezTo>
                    <a:cubicBezTo>
                      <a:pt x="15025" y="234"/>
                      <a:pt x="15833" y="241"/>
                      <a:pt x="16642" y="241"/>
                    </a:cubicBezTo>
                    <a:cubicBezTo>
                      <a:pt x="16781" y="241"/>
                      <a:pt x="16921" y="241"/>
                      <a:pt x="17060" y="241"/>
                    </a:cubicBezTo>
                    <a:cubicBezTo>
                      <a:pt x="18955" y="230"/>
                      <a:pt x="20851" y="203"/>
                      <a:pt x="22747" y="133"/>
                    </a:cubicBezTo>
                    <a:lnTo>
                      <a:pt x="22747" y="109"/>
                    </a:lnTo>
                    <a:cubicBezTo>
                      <a:pt x="20851" y="39"/>
                      <a:pt x="18955" y="12"/>
                      <a:pt x="17060" y="1"/>
                    </a:cubicBezTo>
                    <a:cubicBezTo>
                      <a:pt x="16932" y="1"/>
                      <a:pt x="16803" y="1"/>
                      <a:pt x="16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937;p49">
                <a:extLst>
                  <a:ext uri="{FF2B5EF4-FFF2-40B4-BE49-F238E27FC236}">
                    <a16:creationId xmlns:a16="http://schemas.microsoft.com/office/drawing/2014/main" id="{A45CF2B7-C5E6-F2CF-B650-593845E7EF4E}"/>
                  </a:ext>
                </a:extLst>
              </p:cNvPr>
              <p:cNvSpPr/>
              <p:nvPr/>
            </p:nvSpPr>
            <p:spPr>
              <a:xfrm>
                <a:off x="1304900" y="764250"/>
                <a:ext cx="5687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2748" h="242" extrusionOk="0">
                    <a:moveTo>
                      <a:pt x="16638" y="1"/>
                    </a:moveTo>
                    <a:cubicBezTo>
                      <a:pt x="15831" y="1"/>
                      <a:pt x="15024" y="8"/>
                      <a:pt x="14217" y="15"/>
                    </a:cubicBezTo>
                    <a:cubicBezTo>
                      <a:pt x="13269" y="21"/>
                      <a:pt x="12321" y="38"/>
                      <a:pt x="11373" y="59"/>
                    </a:cubicBezTo>
                    <a:cubicBezTo>
                      <a:pt x="10602" y="75"/>
                      <a:pt x="9832" y="86"/>
                      <a:pt x="9061" y="86"/>
                    </a:cubicBezTo>
                    <a:cubicBezTo>
                      <a:pt x="8884" y="86"/>
                      <a:pt x="8707" y="85"/>
                      <a:pt x="8530" y="84"/>
                    </a:cubicBezTo>
                    <a:cubicBezTo>
                      <a:pt x="7582" y="76"/>
                      <a:pt x="6634" y="43"/>
                      <a:pt x="5686" y="27"/>
                    </a:cubicBezTo>
                    <a:cubicBezTo>
                      <a:pt x="5304" y="23"/>
                      <a:pt x="4921" y="21"/>
                      <a:pt x="4538" y="21"/>
                    </a:cubicBezTo>
                    <a:cubicBezTo>
                      <a:pt x="3025" y="21"/>
                      <a:pt x="1513" y="50"/>
                      <a:pt x="0" y="110"/>
                    </a:cubicBezTo>
                    <a:lnTo>
                      <a:pt x="0" y="132"/>
                    </a:lnTo>
                    <a:cubicBezTo>
                      <a:pt x="1499" y="192"/>
                      <a:pt x="2998" y="220"/>
                      <a:pt x="4497" y="220"/>
                    </a:cubicBezTo>
                    <a:cubicBezTo>
                      <a:pt x="4893" y="220"/>
                      <a:pt x="5290" y="218"/>
                      <a:pt x="5686" y="214"/>
                    </a:cubicBezTo>
                    <a:cubicBezTo>
                      <a:pt x="6634" y="199"/>
                      <a:pt x="7582" y="166"/>
                      <a:pt x="8530" y="157"/>
                    </a:cubicBezTo>
                    <a:cubicBezTo>
                      <a:pt x="8699" y="156"/>
                      <a:pt x="8868" y="155"/>
                      <a:pt x="9037" y="155"/>
                    </a:cubicBezTo>
                    <a:cubicBezTo>
                      <a:pt x="9816" y="155"/>
                      <a:pt x="10594" y="167"/>
                      <a:pt x="11373" y="182"/>
                    </a:cubicBezTo>
                    <a:cubicBezTo>
                      <a:pt x="12321" y="204"/>
                      <a:pt x="13269" y="220"/>
                      <a:pt x="14217" y="227"/>
                    </a:cubicBezTo>
                    <a:cubicBezTo>
                      <a:pt x="15036" y="233"/>
                      <a:pt x="15855" y="242"/>
                      <a:pt x="16674" y="242"/>
                    </a:cubicBezTo>
                    <a:cubicBezTo>
                      <a:pt x="16803" y="242"/>
                      <a:pt x="16932" y="241"/>
                      <a:pt x="17060" y="241"/>
                    </a:cubicBezTo>
                    <a:cubicBezTo>
                      <a:pt x="18955" y="230"/>
                      <a:pt x="20851" y="203"/>
                      <a:pt x="22747" y="132"/>
                    </a:cubicBezTo>
                    <a:lnTo>
                      <a:pt x="22747" y="110"/>
                    </a:lnTo>
                    <a:cubicBezTo>
                      <a:pt x="20851" y="38"/>
                      <a:pt x="18955" y="12"/>
                      <a:pt x="17060" y="1"/>
                    </a:cubicBezTo>
                    <a:cubicBezTo>
                      <a:pt x="16920" y="1"/>
                      <a:pt x="16779" y="1"/>
                      <a:pt x="16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938;p49">
                <a:extLst>
                  <a:ext uri="{FF2B5EF4-FFF2-40B4-BE49-F238E27FC236}">
                    <a16:creationId xmlns:a16="http://schemas.microsoft.com/office/drawing/2014/main" id="{ED013138-B15D-8411-D617-1CD9C5942F36}"/>
                  </a:ext>
                </a:extLst>
              </p:cNvPr>
              <p:cNvSpPr/>
              <p:nvPr/>
            </p:nvSpPr>
            <p:spPr>
              <a:xfrm>
                <a:off x="1361675" y="925475"/>
                <a:ext cx="133150" cy="61775"/>
              </a:xfrm>
              <a:custGeom>
                <a:avLst/>
                <a:gdLst/>
                <a:ahLst/>
                <a:cxnLst/>
                <a:rect l="l" t="t" r="r" b="b"/>
                <a:pathLst>
                  <a:path w="5326" h="2471" extrusionOk="0">
                    <a:moveTo>
                      <a:pt x="695" y="0"/>
                    </a:moveTo>
                    <a:cubicBezTo>
                      <a:pt x="401" y="0"/>
                      <a:pt x="208" y="46"/>
                      <a:pt x="175" y="158"/>
                    </a:cubicBezTo>
                    <a:cubicBezTo>
                      <a:pt x="1" y="754"/>
                      <a:pt x="409" y="1033"/>
                      <a:pt x="1651" y="1396"/>
                    </a:cubicBezTo>
                    <a:cubicBezTo>
                      <a:pt x="2893" y="1759"/>
                      <a:pt x="5326" y="2471"/>
                      <a:pt x="5326" y="2471"/>
                    </a:cubicBezTo>
                    <a:lnTo>
                      <a:pt x="5076" y="846"/>
                    </a:lnTo>
                    <a:cubicBezTo>
                      <a:pt x="5076" y="846"/>
                      <a:pt x="1960" y="0"/>
                      <a:pt x="695" y="0"/>
                    </a:cubicBez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939;p49">
                <a:extLst>
                  <a:ext uri="{FF2B5EF4-FFF2-40B4-BE49-F238E27FC236}">
                    <a16:creationId xmlns:a16="http://schemas.microsoft.com/office/drawing/2014/main" id="{AD923D07-F824-C842-D9DA-B63CFD98C17A}"/>
                  </a:ext>
                </a:extLst>
              </p:cNvPr>
              <p:cNvSpPr/>
              <p:nvPr/>
            </p:nvSpPr>
            <p:spPr>
              <a:xfrm>
                <a:off x="1345850" y="880975"/>
                <a:ext cx="126900" cy="75850"/>
              </a:xfrm>
              <a:custGeom>
                <a:avLst/>
                <a:gdLst/>
                <a:ahLst/>
                <a:cxnLst/>
                <a:rect l="l" t="t" r="r" b="b"/>
                <a:pathLst>
                  <a:path w="5076" h="3034" extrusionOk="0">
                    <a:moveTo>
                      <a:pt x="551" y="0"/>
                    </a:moveTo>
                    <a:cubicBezTo>
                      <a:pt x="387" y="0"/>
                      <a:pt x="278" y="33"/>
                      <a:pt x="245" y="109"/>
                    </a:cubicBezTo>
                    <a:cubicBezTo>
                      <a:pt x="0" y="678"/>
                      <a:pt x="371" y="1006"/>
                      <a:pt x="1560" y="1518"/>
                    </a:cubicBezTo>
                    <a:cubicBezTo>
                      <a:pt x="2748" y="2030"/>
                      <a:pt x="5076" y="3034"/>
                      <a:pt x="5076" y="3034"/>
                    </a:cubicBezTo>
                    <a:lnTo>
                      <a:pt x="5026" y="1391"/>
                    </a:lnTo>
                    <a:cubicBezTo>
                      <a:pt x="5026" y="1391"/>
                      <a:pt x="1619" y="0"/>
                      <a:pt x="551" y="0"/>
                    </a:cubicBez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940;p49">
                <a:extLst>
                  <a:ext uri="{FF2B5EF4-FFF2-40B4-BE49-F238E27FC236}">
                    <a16:creationId xmlns:a16="http://schemas.microsoft.com/office/drawing/2014/main" id="{06D444B1-0977-FD13-3B19-6FDF7EA98D8A}"/>
                  </a:ext>
                </a:extLst>
              </p:cNvPr>
              <p:cNvSpPr/>
              <p:nvPr/>
            </p:nvSpPr>
            <p:spPr>
              <a:xfrm>
                <a:off x="1359600" y="835050"/>
                <a:ext cx="128050" cy="103125"/>
              </a:xfrm>
              <a:custGeom>
                <a:avLst/>
                <a:gdLst/>
                <a:ahLst/>
                <a:cxnLst/>
                <a:rect l="l" t="t" r="r" b="b"/>
                <a:pathLst>
                  <a:path w="5122" h="4125" extrusionOk="0">
                    <a:moveTo>
                      <a:pt x="529" y="0"/>
                    </a:moveTo>
                    <a:cubicBezTo>
                      <a:pt x="462" y="0"/>
                      <a:pt x="413" y="17"/>
                      <a:pt x="385" y="52"/>
                    </a:cubicBezTo>
                    <a:cubicBezTo>
                      <a:pt x="1" y="539"/>
                      <a:pt x="276" y="950"/>
                      <a:pt x="1291" y="1753"/>
                    </a:cubicBezTo>
                    <a:cubicBezTo>
                      <a:pt x="2308" y="2554"/>
                      <a:pt x="4297" y="4123"/>
                      <a:pt x="4297" y="4123"/>
                    </a:cubicBezTo>
                    <a:lnTo>
                      <a:pt x="4297" y="4125"/>
                    </a:lnTo>
                    <a:lnTo>
                      <a:pt x="5122" y="2658"/>
                    </a:lnTo>
                    <a:cubicBezTo>
                      <a:pt x="5122" y="2658"/>
                      <a:pt x="1381" y="0"/>
                      <a:pt x="529" y="0"/>
                    </a:cubicBez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941;p49">
                <a:extLst>
                  <a:ext uri="{FF2B5EF4-FFF2-40B4-BE49-F238E27FC236}">
                    <a16:creationId xmlns:a16="http://schemas.microsoft.com/office/drawing/2014/main" id="{FA2B58F7-71BD-C7A0-6E1E-8D92E8522102}"/>
                  </a:ext>
                </a:extLst>
              </p:cNvPr>
              <p:cNvSpPr/>
              <p:nvPr/>
            </p:nvSpPr>
            <p:spPr>
              <a:xfrm>
                <a:off x="1524075" y="968350"/>
                <a:ext cx="15987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6395" h="1834" extrusionOk="0">
                    <a:moveTo>
                      <a:pt x="6394" y="1"/>
                    </a:moveTo>
                    <a:lnTo>
                      <a:pt x="1" y="1504"/>
                    </a:lnTo>
                    <a:lnTo>
                      <a:pt x="684" y="1833"/>
                    </a:lnTo>
                    <a:lnTo>
                      <a:pt x="639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942;p49">
                <a:extLst>
                  <a:ext uri="{FF2B5EF4-FFF2-40B4-BE49-F238E27FC236}">
                    <a16:creationId xmlns:a16="http://schemas.microsoft.com/office/drawing/2014/main" id="{B3FEEA22-153F-DD0E-F782-819EBC961559}"/>
                  </a:ext>
                </a:extLst>
              </p:cNvPr>
              <p:cNvSpPr/>
              <p:nvPr/>
            </p:nvSpPr>
            <p:spPr>
              <a:xfrm>
                <a:off x="2501825" y="1601600"/>
                <a:ext cx="71375" cy="133725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5349" extrusionOk="0">
                    <a:moveTo>
                      <a:pt x="0" y="1"/>
                    </a:moveTo>
                    <a:lnTo>
                      <a:pt x="2069" y="5300"/>
                    </a:lnTo>
                    <a:lnTo>
                      <a:pt x="2854" y="534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029CCE02-141B-B02D-4545-FAF874112B52}"/>
              </a:ext>
            </a:extLst>
          </p:cNvPr>
          <p:cNvSpPr txBox="1"/>
          <p:nvPr/>
        </p:nvSpPr>
        <p:spPr>
          <a:xfrm>
            <a:off x="6298040" y="1383337"/>
            <a:ext cx="2002658" cy="70788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latin typeface="+mj-lt"/>
              </a:rPr>
              <a:t>Task 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B66B775-7EA4-3898-9D51-FDE453C4EA6A}"/>
              </a:ext>
            </a:extLst>
          </p:cNvPr>
          <p:cNvSpPr txBox="1"/>
          <p:nvPr/>
        </p:nvSpPr>
        <p:spPr>
          <a:xfrm>
            <a:off x="3090065" y="2389372"/>
            <a:ext cx="52661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latin typeface="+mj-lt"/>
              </a:rPr>
              <a:t>Listen and read (</a:t>
            </a:r>
            <a:r>
              <a:rPr lang="en-US" sz="4000" b="1" i="1" dirty="0" err="1">
                <a:latin typeface="+mj-lt"/>
              </a:rPr>
              <a:t>p8</a:t>
            </a:r>
            <a:r>
              <a:rPr lang="en-US" sz="4000" b="1" i="1" dirty="0">
                <a:latin typeface="+mj-lt"/>
              </a:rPr>
              <a:t>)</a:t>
            </a:r>
          </a:p>
        </p:txBody>
      </p:sp>
      <p:pic>
        <p:nvPicPr>
          <p:cNvPr id="97" name="Graphic 96" descr="Headphones with solid fill">
            <a:extLst>
              <a:ext uri="{FF2B5EF4-FFF2-40B4-BE49-F238E27FC236}">
                <a16:creationId xmlns:a16="http://schemas.microsoft.com/office/drawing/2014/main" id="{F95527FD-8078-79DB-8BEE-3F9AFC60A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2482" y="3378378"/>
            <a:ext cx="685553" cy="685553"/>
          </a:xfrm>
          <a:prstGeom prst="rect">
            <a:avLst/>
          </a:prstGeom>
        </p:spPr>
      </p:pic>
      <p:pic>
        <p:nvPicPr>
          <p:cNvPr id="99" name="Graphic 98" descr="Storytelling with solid fill">
            <a:extLst>
              <a:ext uri="{FF2B5EF4-FFF2-40B4-BE49-F238E27FC236}">
                <a16:creationId xmlns:a16="http://schemas.microsoft.com/office/drawing/2014/main" id="{F51B4B2D-629B-5222-5841-0E104510A8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06343" y="3308928"/>
            <a:ext cx="685553" cy="68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88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6" name="Google Shape;7756;p46"/>
          <p:cNvGrpSpPr/>
          <p:nvPr/>
        </p:nvGrpSpPr>
        <p:grpSpPr>
          <a:xfrm>
            <a:off x="171664" y="1074693"/>
            <a:ext cx="605502" cy="573300"/>
            <a:chOff x="596075" y="535000"/>
            <a:chExt cx="605502" cy="573300"/>
          </a:xfrm>
        </p:grpSpPr>
        <p:sp>
          <p:nvSpPr>
            <p:cNvPr id="7757" name="Google Shape;7757;p46"/>
            <p:cNvSpPr/>
            <p:nvPr/>
          </p:nvSpPr>
          <p:spPr>
            <a:xfrm rot="-900121">
              <a:off x="613495" y="933205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46"/>
            <p:cNvSpPr/>
            <p:nvPr/>
          </p:nvSpPr>
          <p:spPr>
            <a:xfrm rot="-9164054">
              <a:off x="934991" y="575517"/>
              <a:ext cx="229572" cy="217291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E7D1728B-3423-7086-5536-331CA828D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91160"/>
            <a:ext cx="7704000" cy="541800"/>
          </a:xfrm>
        </p:spPr>
        <p:txBody>
          <a:bodyPr/>
          <a:lstStyle/>
          <a:p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INSTRUCTION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76D832-6AFF-6802-02D0-AF28D93146B4}"/>
              </a:ext>
            </a:extLst>
          </p:cNvPr>
          <p:cNvSpPr txBox="1"/>
          <p:nvPr/>
        </p:nvSpPr>
        <p:spPr>
          <a:xfrm>
            <a:off x="625366" y="1292586"/>
            <a:ext cx="7956640" cy="3064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19710" indent="450850" algn="just">
              <a:lnSpc>
                <a:spcPct val="112000"/>
              </a:lnSpc>
              <a:spcAft>
                <a:spcPts val="365"/>
              </a:spcAft>
            </a:pP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+ There will be 5 pictures, which are </a:t>
            </a:r>
            <a:r>
              <a:rPr lang="en-US" sz="2400" i="1" dirty="0">
                <a:latin typeface="+mj-lt"/>
                <a:ea typeface="Calibri" panose="020F0502020204030204" pitchFamily="34" charset="0"/>
              </a:rPr>
              <a:t>corresponding to 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5 activities. Each picture is hidden by some puzzles.</a:t>
            </a:r>
            <a:endParaRPr lang="en-US" sz="2400" i="1" dirty="0"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R="219710" indent="450850" algn="just">
              <a:lnSpc>
                <a:spcPct val="112000"/>
              </a:lnSpc>
              <a:spcAft>
                <a:spcPts val="365"/>
              </a:spcAft>
            </a:pP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+ Each team will have to guess the activity in each picture in the fastest way and get 1 point for that turn.</a:t>
            </a:r>
            <a:endParaRPr lang="en-US" sz="2400" i="1" dirty="0"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R="219710" indent="450850" algn="just">
              <a:lnSpc>
                <a:spcPct val="112000"/>
              </a:lnSpc>
              <a:spcAft>
                <a:spcPts val="365"/>
              </a:spcAft>
            </a:pP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+ The team having more points will be the winner. </a:t>
            </a:r>
            <a:endParaRPr lang="en-US" sz="2400" i="1" dirty="0"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9" name="Graphic 8" descr="Trophy with solid fill">
            <a:extLst>
              <a:ext uri="{FF2B5EF4-FFF2-40B4-BE49-F238E27FC236}">
                <a16:creationId xmlns:a16="http://schemas.microsoft.com/office/drawing/2014/main" id="{0B5992A0-B895-9B8F-2CE8-CC5E40A3A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94934" y="3582743"/>
            <a:ext cx="774143" cy="774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863E9D-B961-47D1-39BA-ED739FFE3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502" y="423331"/>
            <a:ext cx="5159524" cy="4296838"/>
          </a:xfrm>
          <a:prstGeom prst="rect">
            <a:avLst/>
          </a:prstGeom>
        </p:spPr>
      </p:pic>
      <p:grpSp>
        <p:nvGrpSpPr>
          <p:cNvPr id="11" name="Google Shape;8013;p49">
            <a:extLst>
              <a:ext uri="{FF2B5EF4-FFF2-40B4-BE49-F238E27FC236}">
                <a16:creationId xmlns:a16="http://schemas.microsoft.com/office/drawing/2014/main" id="{56686CE3-3A41-AA02-C010-516AB6E04F54}"/>
              </a:ext>
            </a:extLst>
          </p:cNvPr>
          <p:cNvGrpSpPr/>
          <p:nvPr/>
        </p:nvGrpSpPr>
        <p:grpSpPr>
          <a:xfrm>
            <a:off x="1039503" y="110814"/>
            <a:ext cx="6645521" cy="4021347"/>
            <a:chOff x="1750610" y="867030"/>
            <a:chExt cx="5728288" cy="2779124"/>
          </a:xfrm>
        </p:grpSpPr>
        <p:sp>
          <p:nvSpPr>
            <p:cNvPr id="12" name="Google Shape;8014;p49">
              <a:extLst>
                <a:ext uri="{FF2B5EF4-FFF2-40B4-BE49-F238E27FC236}">
                  <a16:creationId xmlns:a16="http://schemas.microsoft.com/office/drawing/2014/main" id="{9E74F3D2-4620-1579-8176-EB6AF2426DC5}"/>
                </a:ext>
              </a:extLst>
            </p:cNvPr>
            <p:cNvSpPr/>
            <p:nvPr/>
          </p:nvSpPr>
          <p:spPr>
            <a:xfrm rot="9310961">
              <a:off x="1750610" y="3407998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015;p49">
              <a:extLst>
                <a:ext uri="{FF2B5EF4-FFF2-40B4-BE49-F238E27FC236}">
                  <a16:creationId xmlns:a16="http://schemas.microsoft.com/office/drawing/2014/main" id="{EF2BFB4C-1227-824F-7FDF-3D0326A0057B}"/>
                </a:ext>
              </a:extLst>
            </p:cNvPr>
            <p:cNvSpPr/>
            <p:nvPr/>
          </p:nvSpPr>
          <p:spPr>
            <a:xfrm rot="-9310961" flipH="1">
              <a:off x="7227282" y="3166061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016;p49">
              <a:extLst>
                <a:ext uri="{FF2B5EF4-FFF2-40B4-BE49-F238E27FC236}">
                  <a16:creationId xmlns:a16="http://schemas.microsoft.com/office/drawing/2014/main" id="{8EADD673-15AD-B598-354B-11244F9E2CD7}"/>
                </a:ext>
              </a:extLst>
            </p:cNvPr>
            <p:cNvSpPr/>
            <p:nvPr/>
          </p:nvSpPr>
          <p:spPr>
            <a:xfrm rot="900121" flipH="1">
              <a:off x="2896725" y="867030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19024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6044FBC-1066-0001-408C-B64226C202C1}"/>
              </a:ext>
            </a:extLst>
          </p:cNvPr>
          <p:cNvSpPr/>
          <p:nvPr/>
        </p:nvSpPr>
        <p:spPr>
          <a:xfrm>
            <a:off x="2268637" y="2709890"/>
            <a:ext cx="1469985" cy="335666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B0D21D-CB18-BADB-C1F9-20425099194E}"/>
              </a:ext>
            </a:extLst>
          </p:cNvPr>
          <p:cNvSpPr/>
          <p:nvPr/>
        </p:nvSpPr>
        <p:spPr>
          <a:xfrm>
            <a:off x="3738622" y="1620456"/>
            <a:ext cx="2060293" cy="335666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05A545-7CA7-36B0-B644-4BA71BB8067F}"/>
              </a:ext>
            </a:extLst>
          </p:cNvPr>
          <p:cNvSpPr txBox="1"/>
          <p:nvPr/>
        </p:nvSpPr>
        <p:spPr>
          <a:xfrm>
            <a:off x="1024357" y="768305"/>
            <a:ext cx="7702953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Your house is very nice, Trang.</a:t>
            </a:r>
          </a:p>
          <a:p>
            <a:pPr algn="just"/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</a:rPr>
              <a:t>Trang: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+mj-lt"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</a:rPr>
              <a:t>Thanks! Let’s go upstairs. I’ll show you my room.</a:t>
            </a:r>
          </a:p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I love your dollhouse. It’s amazing. Did you make it yourself?</a:t>
            </a:r>
          </a:p>
          <a:p>
            <a:pPr algn="just"/>
            <a:r>
              <a:rPr lang="en-US" sz="1800" b="1" i="1" dirty="0">
                <a:effectLst/>
                <a:latin typeface="+mj-lt"/>
              </a:rPr>
              <a:t>Trang:</a:t>
            </a:r>
            <a:r>
              <a:rPr lang="en-US" sz="1800" b="0" i="0" dirty="0">
                <a:effectLst/>
                <a:latin typeface="+mj-lt"/>
              </a:rPr>
              <a:t> Yes. My hobby is building dollhouses.</a:t>
            </a:r>
          </a:p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Really? Is it hard to build one?</a:t>
            </a:r>
          </a:p>
          <a:p>
            <a:pPr algn="just"/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</a:rPr>
              <a:t>Trang: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</a:rPr>
              <a:t> Not really. All you need is some cardboard and glue. Then just use a bit of creativity. What do you do in your free time?</a:t>
            </a:r>
          </a:p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I like horse riding.</a:t>
            </a:r>
          </a:p>
          <a:p>
            <a:pPr algn="just"/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</a:rPr>
              <a:t>Trang: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</a:rPr>
              <a:t> That’s rather unusual. Not many people do that.</a:t>
            </a:r>
          </a:p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Actually, it’s more common than you think. There are some horse riding clubs in Ha Noi now. I go to the Riders’ Club every Sunday.</a:t>
            </a:r>
          </a:p>
          <a:p>
            <a:pPr algn="just"/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</a:rPr>
              <a:t>Trang: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</a:rPr>
              <a:t> I’d love to go to your club this Sunday. I want to learn how to ride.</a:t>
            </a:r>
          </a:p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Sure. My lesson starts at 8 a.m.</a:t>
            </a:r>
          </a:p>
        </p:txBody>
      </p:sp>
      <p:pic>
        <p:nvPicPr>
          <p:cNvPr id="14" name="002">
            <a:hlinkClick r:id="" action="ppaction://media"/>
            <a:extLst>
              <a:ext uri="{FF2B5EF4-FFF2-40B4-BE49-F238E27FC236}">
                <a16:creationId xmlns:a16="http://schemas.microsoft.com/office/drawing/2014/main" id="{66585266-DF37-5748-4CCA-3A15DC8CF2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32280" y="374100"/>
            <a:ext cx="487363" cy="487363"/>
          </a:xfrm>
          <a:prstGeom prst="rect">
            <a:avLst/>
          </a:prstGeom>
        </p:spPr>
      </p:pic>
      <p:sp>
        <p:nvSpPr>
          <p:cNvPr id="15" name="Google Shape;8989;p73">
            <a:extLst>
              <a:ext uri="{FF2B5EF4-FFF2-40B4-BE49-F238E27FC236}">
                <a16:creationId xmlns:a16="http://schemas.microsoft.com/office/drawing/2014/main" id="{91535DB5-B420-A9F3-A244-ED874EF360B1}"/>
              </a:ext>
            </a:extLst>
          </p:cNvPr>
          <p:cNvSpPr/>
          <p:nvPr/>
        </p:nvSpPr>
        <p:spPr>
          <a:xfrm rot="-9000177">
            <a:off x="168784" y="1485588"/>
            <a:ext cx="495813" cy="469234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023149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>
            <a:extLst>
              <a:ext uri="{FF2B5EF4-FFF2-40B4-BE49-F238E27FC236}">
                <a16:creationId xmlns:a16="http://schemas.microsoft.com/office/drawing/2014/main" id="{029CCE02-141B-B02D-4545-FAF874112B52}"/>
              </a:ext>
            </a:extLst>
          </p:cNvPr>
          <p:cNvSpPr txBox="1"/>
          <p:nvPr/>
        </p:nvSpPr>
        <p:spPr>
          <a:xfrm>
            <a:off x="4572000" y="423300"/>
            <a:ext cx="2002658" cy="70788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latin typeface="+mj-lt"/>
              </a:rPr>
              <a:t>Task 2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B66B775-7EA4-3898-9D51-FDE453C4EA6A}"/>
              </a:ext>
            </a:extLst>
          </p:cNvPr>
          <p:cNvSpPr txBox="1"/>
          <p:nvPr/>
        </p:nvSpPr>
        <p:spPr>
          <a:xfrm>
            <a:off x="2805932" y="1466398"/>
            <a:ext cx="57315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1" dirty="0">
                <a:latin typeface="+mj-lt"/>
              </a:rPr>
              <a:t>Read the conversation again and write true (T) or false (F). (</a:t>
            </a:r>
            <a:r>
              <a:rPr lang="en-US" sz="4000" b="1" i="1" dirty="0" err="1">
                <a:latin typeface="+mj-lt"/>
              </a:rPr>
              <a:t>p9</a:t>
            </a:r>
            <a:r>
              <a:rPr lang="en-US" sz="4000" b="1" i="1" dirty="0">
                <a:latin typeface="+mj-lt"/>
              </a:rPr>
              <a:t>)</a:t>
            </a:r>
          </a:p>
        </p:txBody>
      </p:sp>
      <p:grpSp>
        <p:nvGrpSpPr>
          <p:cNvPr id="2" name="Google Shape;7943;p49">
            <a:extLst>
              <a:ext uri="{FF2B5EF4-FFF2-40B4-BE49-F238E27FC236}">
                <a16:creationId xmlns:a16="http://schemas.microsoft.com/office/drawing/2014/main" id="{FC56559F-AEDC-DB83-E9ED-6F11CDBCB01B}"/>
              </a:ext>
            </a:extLst>
          </p:cNvPr>
          <p:cNvGrpSpPr/>
          <p:nvPr/>
        </p:nvGrpSpPr>
        <p:grpSpPr>
          <a:xfrm flipH="1">
            <a:off x="359246" y="1253002"/>
            <a:ext cx="1868414" cy="3717040"/>
            <a:chOff x="6835923" y="1426622"/>
            <a:chExt cx="1898073" cy="3717040"/>
          </a:xfrm>
        </p:grpSpPr>
        <p:sp>
          <p:nvSpPr>
            <p:cNvPr id="3" name="Google Shape;7944;p49">
              <a:extLst>
                <a:ext uri="{FF2B5EF4-FFF2-40B4-BE49-F238E27FC236}">
                  <a16:creationId xmlns:a16="http://schemas.microsoft.com/office/drawing/2014/main" id="{4BBC5679-398C-5B96-682E-C3F013B77331}"/>
                </a:ext>
              </a:extLst>
            </p:cNvPr>
            <p:cNvSpPr/>
            <p:nvPr/>
          </p:nvSpPr>
          <p:spPr>
            <a:xfrm flipH="1">
              <a:off x="6980362" y="2031854"/>
              <a:ext cx="388747" cy="182348"/>
            </a:xfrm>
            <a:custGeom>
              <a:avLst/>
              <a:gdLst/>
              <a:ahLst/>
              <a:cxnLst/>
              <a:rect l="l" t="t" r="r" b="b"/>
              <a:pathLst>
                <a:path w="6826" h="3253" extrusionOk="0">
                  <a:moveTo>
                    <a:pt x="935" y="1"/>
                  </a:moveTo>
                  <a:lnTo>
                    <a:pt x="1" y="1713"/>
                  </a:lnTo>
                  <a:lnTo>
                    <a:pt x="3487" y="3253"/>
                  </a:lnTo>
                  <a:lnTo>
                    <a:pt x="5879" y="1713"/>
                  </a:lnTo>
                  <a:lnTo>
                    <a:pt x="6825" y="414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7945;p49">
              <a:extLst>
                <a:ext uri="{FF2B5EF4-FFF2-40B4-BE49-F238E27FC236}">
                  <a16:creationId xmlns:a16="http://schemas.microsoft.com/office/drawing/2014/main" id="{CB87DC28-C937-EFB8-1DEB-0E631BF90930}"/>
                </a:ext>
              </a:extLst>
            </p:cNvPr>
            <p:cNvSpPr/>
            <p:nvPr/>
          </p:nvSpPr>
          <p:spPr>
            <a:xfrm flipH="1">
              <a:off x="6835935" y="1452409"/>
              <a:ext cx="672249" cy="661679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" name="Google Shape;7946;p49">
              <a:extLst>
                <a:ext uri="{FF2B5EF4-FFF2-40B4-BE49-F238E27FC236}">
                  <a16:creationId xmlns:a16="http://schemas.microsoft.com/office/drawing/2014/main" id="{55AB71C0-505A-104D-9428-7496D9AB550A}"/>
                </a:ext>
              </a:extLst>
            </p:cNvPr>
            <p:cNvGrpSpPr/>
            <p:nvPr/>
          </p:nvGrpSpPr>
          <p:grpSpPr>
            <a:xfrm>
              <a:off x="6835923" y="1450054"/>
              <a:ext cx="674365" cy="770425"/>
              <a:chOff x="6835923" y="1450054"/>
              <a:chExt cx="674365" cy="770425"/>
            </a:xfrm>
          </p:grpSpPr>
          <p:sp>
            <p:nvSpPr>
              <p:cNvPr id="155" name="Google Shape;7947;p49">
                <a:extLst>
                  <a:ext uri="{FF2B5EF4-FFF2-40B4-BE49-F238E27FC236}">
                    <a16:creationId xmlns:a16="http://schemas.microsoft.com/office/drawing/2014/main" id="{20E71FFD-0E82-6749-42C2-981760C713E8}"/>
                  </a:ext>
                </a:extLst>
              </p:cNvPr>
              <p:cNvSpPr/>
              <p:nvPr/>
            </p:nvSpPr>
            <p:spPr>
              <a:xfrm rot="4787665" flipH="1">
                <a:off x="6828707" y="1582145"/>
                <a:ext cx="310603" cy="14301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Google Shape;7948;p49">
                <a:extLst>
                  <a:ext uri="{FF2B5EF4-FFF2-40B4-BE49-F238E27FC236}">
                    <a16:creationId xmlns:a16="http://schemas.microsoft.com/office/drawing/2014/main" id="{279F690E-0881-F6BA-A406-1419B5A6050A}"/>
                  </a:ext>
                </a:extLst>
              </p:cNvPr>
              <p:cNvSpPr/>
              <p:nvPr/>
            </p:nvSpPr>
            <p:spPr>
              <a:xfrm rot="4788097" flipH="1">
                <a:off x="6922154" y="1551558"/>
                <a:ext cx="357099" cy="180360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Google Shape;7949;p49">
                <a:extLst>
                  <a:ext uri="{FF2B5EF4-FFF2-40B4-BE49-F238E27FC236}">
                    <a16:creationId xmlns:a16="http://schemas.microsoft.com/office/drawing/2014/main" id="{37ED7E85-7D29-82F3-9675-3F556F2111E4}"/>
                  </a:ext>
                </a:extLst>
              </p:cNvPr>
              <p:cNvSpPr/>
              <p:nvPr/>
            </p:nvSpPr>
            <p:spPr>
              <a:xfrm rot="4788179" flipH="1">
                <a:off x="7045335" y="1548666"/>
                <a:ext cx="322745" cy="186393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Google Shape;7950;p49">
                <a:extLst>
                  <a:ext uri="{FF2B5EF4-FFF2-40B4-BE49-F238E27FC236}">
                    <a16:creationId xmlns:a16="http://schemas.microsoft.com/office/drawing/2014/main" id="{A28005A5-93E0-9D4B-2D9D-DF82BCCB4FF6}"/>
                  </a:ext>
                </a:extLst>
              </p:cNvPr>
              <p:cNvSpPr/>
              <p:nvPr/>
            </p:nvSpPr>
            <p:spPr>
              <a:xfrm rot="2700681">
                <a:off x="6859219" y="1702720"/>
                <a:ext cx="263446" cy="17505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Google Shape;7951;p49">
                <a:extLst>
                  <a:ext uri="{FF2B5EF4-FFF2-40B4-BE49-F238E27FC236}">
                    <a16:creationId xmlns:a16="http://schemas.microsoft.com/office/drawing/2014/main" id="{01806078-0E16-44AF-F447-C819C7C32D8F}"/>
                  </a:ext>
                </a:extLst>
              </p:cNvPr>
              <p:cNvSpPr/>
              <p:nvPr/>
            </p:nvSpPr>
            <p:spPr>
              <a:xfrm rot="-10266723" flipH="1">
                <a:off x="7131018" y="1837574"/>
                <a:ext cx="277836" cy="175468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Google Shape;7952;p49">
                <a:extLst>
                  <a:ext uri="{FF2B5EF4-FFF2-40B4-BE49-F238E27FC236}">
                    <a16:creationId xmlns:a16="http://schemas.microsoft.com/office/drawing/2014/main" id="{0CB76D67-B51A-EB8E-FAB9-6FB551F2FC8E}"/>
                  </a:ext>
                </a:extLst>
              </p:cNvPr>
              <p:cNvSpPr/>
              <p:nvPr/>
            </p:nvSpPr>
            <p:spPr>
              <a:xfrm rot="10798373" flipH="1">
                <a:off x="7150700" y="1702377"/>
                <a:ext cx="311963" cy="2239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Google Shape;7953;p49">
                <a:extLst>
                  <a:ext uri="{FF2B5EF4-FFF2-40B4-BE49-F238E27FC236}">
                    <a16:creationId xmlns:a16="http://schemas.microsoft.com/office/drawing/2014/main" id="{0F92BF34-1C5E-053B-33CA-E43B856D353B}"/>
                  </a:ext>
                </a:extLst>
              </p:cNvPr>
              <p:cNvSpPr/>
              <p:nvPr/>
            </p:nvSpPr>
            <p:spPr>
              <a:xfrm rot="10798470" flipH="1">
                <a:off x="7178651" y="1599400"/>
                <a:ext cx="331636" cy="1983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Google Shape;7954;p49">
                <a:extLst>
                  <a:ext uri="{FF2B5EF4-FFF2-40B4-BE49-F238E27FC236}">
                    <a16:creationId xmlns:a16="http://schemas.microsoft.com/office/drawing/2014/main" id="{8EEBD077-E035-C6DF-C3F0-D005C25CF344}"/>
                  </a:ext>
                </a:extLst>
              </p:cNvPr>
              <p:cNvSpPr/>
              <p:nvPr/>
            </p:nvSpPr>
            <p:spPr>
              <a:xfrm rot="2435391">
                <a:off x="6898177" y="1746138"/>
                <a:ext cx="340770" cy="279387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Google Shape;7955;p49">
                <a:extLst>
                  <a:ext uri="{FF2B5EF4-FFF2-40B4-BE49-F238E27FC236}">
                    <a16:creationId xmlns:a16="http://schemas.microsoft.com/office/drawing/2014/main" id="{CCAC8AA0-4200-1246-0306-AE6EC853C590}"/>
                  </a:ext>
                </a:extLst>
              </p:cNvPr>
              <p:cNvSpPr/>
              <p:nvPr/>
            </p:nvSpPr>
            <p:spPr>
              <a:xfrm rot="2301657">
                <a:off x="6992125" y="1849730"/>
                <a:ext cx="317172" cy="305269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8" name="Google Shape;7956;p49">
              <a:extLst>
                <a:ext uri="{FF2B5EF4-FFF2-40B4-BE49-F238E27FC236}">
                  <a16:creationId xmlns:a16="http://schemas.microsoft.com/office/drawing/2014/main" id="{7B6896DD-0589-22CE-0C31-D77C609FD907}"/>
                </a:ext>
              </a:extLst>
            </p:cNvPr>
            <p:cNvSpPr/>
            <p:nvPr/>
          </p:nvSpPr>
          <p:spPr>
            <a:xfrm flipH="1">
              <a:off x="8370006" y="1743953"/>
              <a:ext cx="194874" cy="191810"/>
            </a:xfrm>
            <a:prstGeom prst="ellipse">
              <a:avLst/>
            </a:pr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7957;p49">
              <a:extLst>
                <a:ext uri="{FF2B5EF4-FFF2-40B4-BE49-F238E27FC236}">
                  <a16:creationId xmlns:a16="http://schemas.microsoft.com/office/drawing/2014/main" id="{49C9085F-8D06-DF75-DA2D-D06622FF0556}"/>
                </a:ext>
              </a:extLst>
            </p:cNvPr>
            <p:cNvSpPr/>
            <p:nvPr/>
          </p:nvSpPr>
          <p:spPr>
            <a:xfrm flipH="1">
              <a:off x="8220152" y="2068594"/>
              <a:ext cx="149854" cy="1623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7958;p49">
              <a:extLst>
                <a:ext uri="{FF2B5EF4-FFF2-40B4-BE49-F238E27FC236}">
                  <a16:creationId xmlns:a16="http://schemas.microsoft.com/office/drawing/2014/main" id="{590BD2EA-FE80-2177-CAF1-7FFED42FFCFD}"/>
                </a:ext>
              </a:extLst>
            </p:cNvPr>
            <p:cNvSpPr/>
            <p:nvPr/>
          </p:nvSpPr>
          <p:spPr>
            <a:xfrm flipH="1">
              <a:off x="7747833" y="3763576"/>
              <a:ext cx="486817" cy="927158"/>
            </a:xfrm>
            <a:custGeom>
              <a:avLst/>
              <a:gdLst/>
              <a:ahLst/>
              <a:cxnLst/>
              <a:rect l="l" t="t" r="r" b="b"/>
              <a:pathLst>
                <a:path w="8548" h="16540" extrusionOk="0">
                  <a:moveTo>
                    <a:pt x="659" y="1"/>
                  </a:moveTo>
                  <a:lnTo>
                    <a:pt x="0" y="667"/>
                  </a:lnTo>
                  <a:lnTo>
                    <a:pt x="1747" y="16540"/>
                  </a:lnTo>
                  <a:lnTo>
                    <a:pt x="7549" y="16540"/>
                  </a:lnTo>
                  <a:lnTo>
                    <a:pt x="8547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7959;p49">
              <a:extLst>
                <a:ext uri="{FF2B5EF4-FFF2-40B4-BE49-F238E27FC236}">
                  <a16:creationId xmlns:a16="http://schemas.microsoft.com/office/drawing/2014/main" id="{67681105-297A-EBEF-A819-771645C4848F}"/>
                </a:ext>
              </a:extLst>
            </p:cNvPr>
            <p:cNvSpPr/>
            <p:nvPr/>
          </p:nvSpPr>
          <p:spPr>
            <a:xfrm flipH="1">
              <a:off x="7773803" y="4186066"/>
              <a:ext cx="417792" cy="504668"/>
            </a:xfrm>
            <a:custGeom>
              <a:avLst/>
              <a:gdLst/>
              <a:ahLst/>
              <a:cxnLst/>
              <a:rect l="l" t="t" r="r" b="b"/>
              <a:pathLst>
                <a:path w="7336" h="9003" extrusionOk="0">
                  <a:moveTo>
                    <a:pt x="0" y="1"/>
                  </a:moveTo>
                  <a:lnTo>
                    <a:pt x="991" y="9003"/>
                  </a:lnTo>
                  <a:lnTo>
                    <a:pt x="6793" y="9003"/>
                  </a:lnTo>
                  <a:lnTo>
                    <a:pt x="7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960;p49">
              <a:extLst>
                <a:ext uri="{FF2B5EF4-FFF2-40B4-BE49-F238E27FC236}">
                  <a16:creationId xmlns:a16="http://schemas.microsoft.com/office/drawing/2014/main" id="{5C8049C6-C986-D964-E0EB-1568A9DE10C1}"/>
                </a:ext>
              </a:extLst>
            </p:cNvPr>
            <p:cNvSpPr/>
            <p:nvPr/>
          </p:nvSpPr>
          <p:spPr>
            <a:xfrm flipH="1">
              <a:off x="7506133" y="4486916"/>
              <a:ext cx="671395" cy="395808"/>
            </a:xfrm>
            <a:custGeom>
              <a:avLst/>
              <a:gdLst/>
              <a:ahLst/>
              <a:cxnLst/>
              <a:rect l="l" t="t" r="r" b="b"/>
              <a:pathLst>
                <a:path w="11789" h="7061" extrusionOk="0">
                  <a:moveTo>
                    <a:pt x="6746" y="1"/>
                  </a:moveTo>
                  <a:cubicBezTo>
                    <a:pt x="4496" y="1"/>
                    <a:pt x="4998" y="2664"/>
                    <a:pt x="4998" y="2664"/>
                  </a:cubicBezTo>
                  <a:lnTo>
                    <a:pt x="1760" y="2621"/>
                  </a:lnTo>
                  <a:lnTo>
                    <a:pt x="1629" y="2136"/>
                  </a:lnTo>
                  <a:cubicBezTo>
                    <a:pt x="1528" y="1756"/>
                    <a:pt x="1186" y="1521"/>
                    <a:pt x="828" y="1521"/>
                  </a:cubicBezTo>
                  <a:cubicBezTo>
                    <a:pt x="681" y="1521"/>
                    <a:pt x="531" y="1560"/>
                    <a:pt x="394" y="1645"/>
                  </a:cubicBezTo>
                  <a:cubicBezTo>
                    <a:pt x="150" y="1796"/>
                    <a:pt x="0" y="2064"/>
                    <a:pt x="0" y="2350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738" y="2716"/>
                    <a:pt x="8220" y="2509"/>
                  </a:cubicBezTo>
                  <a:cubicBezTo>
                    <a:pt x="8220" y="2509"/>
                    <a:pt x="8557" y="1"/>
                    <a:pt x="6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961;p49">
              <a:extLst>
                <a:ext uri="{FF2B5EF4-FFF2-40B4-BE49-F238E27FC236}">
                  <a16:creationId xmlns:a16="http://schemas.microsoft.com/office/drawing/2014/main" id="{46260979-3B11-30AD-74A0-A0CD3277C61E}"/>
                </a:ext>
              </a:extLst>
            </p:cNvPr>
            <p:cNvSpPr/>
            <p:nvPr/>
          </p:nvSpPr>
          <p:spPr>
            <a:xfrm flipH="1">
              <a:off x="7506133" y="4882668"/>
              <a:ext cx="671395" cy="62390"/>
            </a:xfrm>
            <a:custGeom>
              <a:avLst/>
              <a:gdLst/>
              <a:ahLst/>
              <a:cxnLst/>
              <a:rect l="l" t="t" r="r" b="b"/>
              <a:pathLst>
                <a:path w="11789" h="1113" extrusionOk="0">
                  <a:moveTo>
                    <a:pt x="0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7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962;p49">
              <a:extLst>
                <a:ext uri="{FF2B5EF4-FFF2-40B4-BE49-F238E27FC236}">
                  <a16:creationId xmlns:a16="http://schemas.microsoft.com/office/drawing/2014/main" id="{FD756A30-A91D-194B-E0F9-B7DD7CBC05C4}"/>
                </a:ext>
              </a:extLst>
            </p:cNvPr>
            <p:cNvSpPr/>
            <p:nvPr/>
          </p:nvSpPr>
          <p:spPr>
            <a:xfrm flipH="1">
              <a:off x="7610866" y="4590338"/>
              <a:ext cx="251837" cy="9417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0"/>
                  </a:moveTo>
                  <a:cubicBezTo>
                    <a:pt x="3082" y="0"/>
                    <a:pt x="2922" y="5"/>
                    <a:pt x="2763" y="10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2" y="60"/>
                    <a:pt x="1778" y="60"/>
                  </a:cubicBezTo>
                  <a:cubicBezTo>
                    <a:pt x="1738" y="60"/>
                    <a:pt x="1698" y="59"/>
                    <a:pt x="1658" y="58"/>
                  </a:cubicBezTo>
                  <a:cubicBezTo>
                    <a:pt x="1473" y="54"/>
                    <a:pt x="1290" y="29"/>
                    <a:pt x="1105" y="18"/>
                  </a:cubicBezTo>
                  <a:cubicBezTo>
                    <a:pt x="1036" y="15"/>
                    <a:pt x="967" y="14"/>
                    <a:pt x="898" y="14"/>
                  </a:cubicBezTo>
                  <a:cubicBezTo>
                    <a:pt x="783" y="14"/>
                    <a:pt x="667" y="18"/>
                    <a:pt x="552" y="23"/>
                  </a:cubicBezTo>
                  <a:cubicBezTo>
                    <a:pt x="369" y="33"/>
                    <a:pt x="184" y="46"/>
                    <a:pt x="0" y="75"/>
                  </a:cubicBezTo>
                  <a:lnTo>
                    <a:pt x="0" y="91"/>
                  </a:lnTo>
                  <a:cubicBezTo>
                    <a:pt x="184" y="121"/>
                    <a:pt x="369" y="134"/>
                    <a:pt x="552" y="144"/>
                  </a:cubicBezTo>
                  <a:cubicBezTo>
                    <a:pt x="667" y="149"/>
                    <a:pt x="782" y="153"/>
                    <a:pt x="896" y="153"/>
                  </a:cubicBezTo>
                  <a:cubicBezTo>
                    <a:pt x="966" y="153"/>
                    <a:pt x="1035" y="152"/>
                    <a:pt x="1105" y="148"/>
                  </a:cubicBezTo>
                  <a:cubicBezTo>
                    <a:pt x="1290" y="139"/>
                    <a:pt x="1473" y="114"/>
                    <a:pt x="1658" y="109"/>
                  </a:cubicBezTo>
                  <a:cubicBezTo>
                    <a:pt x="1696" y="107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6"/>
                  </a:cubicBezTo>
                  <a:cubicBezTo>
                    <a:pt x="2394" y="141"/>
                    <a:pt x="2579" y="153"/>
                    <a:pt x="2763" y="156"/>
                  </a:cubicBezTo>
                  <a:cubicBezTo>
                    <a:pt x="2925" y="161"/>
                    <a:pt x="3087" y="167"/>
                    <a:pt x="3249" y="167"/>
                  </a:cubicBezTo>
                  <a:cubicBezTo>
                    <a:pt x="3271" y="167"/>
                    <a:pt x="3293" y="167"/>
                    <a:pt x="3315" y="167"/>
                  </a:cubicBezTo>
                  <a:cubicBezTo>
                    <a:pt x="3684" y="159"/>
                    <a:pt x="4052" y="141"/>
                    <a:pt x="4421" y="91"/>
                  </a:cubicBezTo>
                  <a:lnTo>
                    <a:pt x="4421" y="75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90" y="0"/>
                    <a:pt x="3266" y="0"/>
                    <a:pt x="3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7963;p49">
              <a:extLst>
                <a:ext uri="{FF2B5EF4-FFF2-40B4-BE49-F238E27FC236}">
                  <a16:creationId xmlns:a16="http://schemas.microsoft.com/office/drawing/2014/main" id="{A7E02389-224F-0E5E-B9F5-684875D91CD0}"/>
                </a:ext>
              </a:extLst>
            </p:cNvPr>
            <p:cNvSpPr/>
            <p:nvPr/>
          </p:nvSpPr>
          <p:spPr>
            <a:xfrm flipH="1">
              <a:off x="7610866" y="4632380"/>
              <a:ext cx="251837" cy="9417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23" y="1"/>
                  </a:moveTo>
                  <a:cubicBezTo>
                    <a:pt x="3070" y="1"/>
                    <a:pt x="2916" y="6"/>
                    <a:pt x="2763" y="11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1" y="60"/>
                    <a:pt x="1777" y="60"/>
                  </a:cubicBezTo>
                  <a:cubicBezTo>
                    <a:pt x="1737" y="60"/>
                    <a:pt x="1698" y="60"/>
                    <a:pt x="1658" y="58"/>
                  </a:cubicBezTo>
                  <a:cubicBezTo>
                    <a:pt x="1473" y="54"/>
                    <a:pt x="1290" y="28"/>
                    <a:pt x="1105" y="19"/>
                  </a:cubicBezTo>
                  <a:cubicBezTo>
                    <a:pt x="1035" y="15"/>
                    <a:pt x="966" y="14"/>
                    <a:pt x="896" y="14"/>
                  </a:cubicBezTo>
                  <a:cubicBezTo>
                    <a:pt x="782" y="14"/>
                    <a:pt x="667" y="18"/>
                    <a:pt x="552" y="23"/>
                  </a:cubicBezTo>
                  <a:cubicBezTo>
                    <a:pt x="369" y="34"/>
                    <a:pt x="184" y="46"/>
                    <a:pt x="0" y="76"/>
                  </a:cubicBezTo>
                  <a:lnTo>
                    <a:pt x="0" y="92"/>
                  </a:lnTo>
                  <a:cubicBezTo>
                    <a:pt x="184" y="122"/>
                    <a:pt x="369" y="134"/>
                    <a:pt x="552" y="145"/>
                  </a:cubicBezTo>
                  <a:cubicBezTo>
                    <a:pt x="667" y="150"/>
                    <a:pt x="782" y="154"/>
                    <a:pt x="896" y="154"/>
                  </a:cubicBezTo>
                  <a:cubicBezTo>
                    <a:pt x="966" y="154"/>
                    <a:pt x="1035" y="152"/>
                    <a:pt x="1105" y="149"/>
                  </a:cubicBezTo>
                  <a:cubicBezTo>
                    <a:pt x="1290" y="139"/>
                    <a:pt x="1473" y="113"/>
                    <a:pt x="1658" y="109"/>
                  </a:cubicBezTo>
                  <a:cubicBezTo>
                    <a:pt x="1696" y="108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7"/>
                  </a:cubicBezTo>
                  <a:cubicBezTo>
                    <a:pt x="2394" y="141"/>
                    <a:pt x="2579" y="154"/>
                    <a:pt x="2763" y="157"/>
                  </a:cubicBezTo>
                  <a:cubicBezTo>
                    <a:pt x="2925" y="162"/>
                    <a:pt x="3087" y="168"/>
                    <a:pt x="3249" y="168"/>
                  </a:cubicBezTo>
                  <a:cubicBezTo>
                    <a:pt x="3271" y="168"/>
                    <a:pt x="3293" y="168"/>
                    <a:pt x="3315" y="167"/>
                  </a:cubicBezTo>
                  <a:cubicBezTo>
                    <a:pt x="3684" y="160"/>
                    <a:pt x="4052" y="141"/>
                    <a:pt x="4421" y="92"/>
                  </a:cubicBezTo>
                  <a:lnTo>
                    <a:pt x="4421" y="76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85" y="1"/>
                    <a:pt x="3254" y="1"/>
                    <a:pt x="3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7964;p49">
              <a:extLst>
                <a:ext uri="{FF2B5EF4-FFF2-40B4-BE49-F238E27FC236}">
                  <a16:creationId xmlns:a16="http://schemas.microsoft.com/office/drawing/2014/main" id="{FCDFC1D9-EADE-A9E7-F3A6-1AD803759E9F}"/>
                </a:ext>
              </a:extLst>
            </p:cNvPr>
            <p:cNvSpPr/>
            <p:nvPr/>
          </p:nvSpPr>
          <p:spPr>
            <a:xfrm flipH="1">
              <a:off x="7776764" y="4239375"/>
              <a:ext cx="410218" cy="8801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1"/>
                  </a:moveTo>
                  <a:cubicBezTo>
                    <a:pt x="3002" y="2"/>
                    <a:pt x="2402" y="5"/>
                    <a:pt x="1801" y="17"/>
                  </a:cubicBezTo>
                  <a:cubicBezTo>
                    <a:pt x="1200" y="28"/>
                    <a:pt x="600" y="48"/>
                    <a:pt x="0" y="79"/>
                  </a:cubicBezTo>
                  <a:cubicBezTo>
                    <a:pt x="600" y="109"/>
                    <a:pt x="1200" y="129"/>
                    <a:pt x="1801" y="139"/>
                  </a:cubicBezTo>
                  <a:cubicBezTo>
                    <a:pt x="2401" y="151"/>
                    <a:pt x="3002" y="154"/>
                    <a:pt x="3602" y="157"/>
                  </a:cubicBezTo>
                  <a:cubicBezTo>
                    <a:pt x="4202" y="154"/>
                    <a:pt x="4802" y="151"/>
                    <a:pt x="5402" y="139"/>
                  </a:cubicBezTo>
                  <a:cubicBezTo>
                    <a:pt x="6002" y="129"/>
                    <a:pt x="6603" y="109"/>
                    <a:pt x="7203" y="79"/>
                  </a:cubicBezTo>
                  <a:cubicBezTo>
                    <a:pt x="6603" y="49"/>
                    <a:pt x="6002" y="28"/>
                    <a:pt x="5402" y="17"/>
                  </a:cubicBezTo>
                  <a:cubicBezTo>
                    <a:pt x="4802" y="5"/>
                    <a:pt x="4202" y="2"/>
                    <a:pt x="3602" y="1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7965;p49">
              <a:extLst>
                <a:ext uri="{FF2B5EF4-FFF2-40B4-BE49-F238E27FC236}">
                  <a16:creationId xmlns:a16="http://schemas.microsoft.com/office/drawing/2014/main" id="{3EE8C2B3-5014-2D19-3FC0-153C4AA6EDAE}"/>
                </a:ext>
              </a:extLst>
            </p:cNvPr>
            <p:cNvSpPr/>
            <p:nvPr/>
          </p:nvSpPr>
          <p:spPr>
            <a:xfrm flipH="1">
              <a:off x="8101669" y="2015934"/>
              <a:ext cx="151603" cy="339248"/>
            </a:xfrm>
            <a:custGeom>
              <a:avLst/>
              <a:gdLst/>
              <a:ahLst/>
              <a:cxnLst/>
              <a:rect l="l" t="t" r="r" b="b"/>
              <a:pathLst>
                <a:path w="2662" h="6052" extrusionOk="0">
                  <a:moveTo>
                    <a:pt x="0" y="0"/>
                  </a:moveTo>
                  <a:lnTo>
                    <a:pt x="0" y="6051"/>
                  </a:lnTo>
                  <a:lnTo>
                    <a:pt x="2661" y="6051"/>
                  </a:lnTo>
                  <a:lnTo>
                    <a:pt x="2661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7966;p49">
              <a:extLst>
                <a:ext uri="{FF2B5EF4-FFF2-40B4-BE49-F238E27FC236}">
                  <a16:creationId xmlns:a16="http://schemas.microsoft.com/office/drawing/2014/main" id="{50E5C9F0-EEB1-6085-64C9-F3A5D9FA0F55}"/>
                </a:ext>
              </a:extLst>
            </p:cNvPr>
            <p:cNvSpPr/>
            <p:nvPr/>
          </p:nvSpPr>
          <p:spPr>
            <a:xfrm flipH="1">
              <a:off x="8101726" y="2076979"/>
              <a:ext cx="151546" cy="116315"/>
            </a:xfrm>
            <a:custGeom>
              <a:avLst/>
              <a:gdLst/>
              <a:ahLst/>
              <a:cxnLst/>
              <a:rect l="l" t="t" r="r" b="b"/>
              <a:pathLst>
                <a:path w="2661" h="2075" extrusionOk="0">
                  <a:moveTo>
                    <a:pt x="0" y="1"/>
                  </a:moveTo>
                  <a:lnTo>
                    <a:pt x="0" y="2075"/>
                  </a:lnTo>
                  <a:lnTo>
                    <a:pt x="2660" y="1671"/>
                  </a:lnTo>
                  <a:lnTo>
                    <a:pt x="2660" y="9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7967;p49">
              <a:extLst>
                <a:ext uri="{FF2B5EF4-FFF2-40B4-BE49-F238E27FC236}">
                  <a16:creationId xmlns:a16="http://schemas.microsoft.com/office/drawing/2014/main" id="{A7A9FFFC-D7C3-CE08-A0FF-94A9BA63F54F}"/>
                </a:ext>
              </a:extLst>
            </p:cNvPr>
            <p:cNvSpPr/>
            <p:nvPr/>
          </p:nvSpPr>
          <p:spPr>
            <a:xfrm flipH="1">
              <a:off x="7822097" y="1536099"/>
              <a:ext cx="778292" cy="602036"/>
            </a:xfrm>
            <a:custGeom>
              <a:avLst/>
              <a:gdLst/>
              <a:ahLst/>
              <a:cxnLst/>
              <a:rect l="l" t="t" r="r" b="b"/>
              <a:pathLst>
                <a:path w="13666" h="10740" extrusionOk="0">
                  <a:moveTo>
                    <a:pt x="11238" y="1"/>
                  </a:moveTo>
                  <a:lnTo>
                    <a:pt x="4053" y="902"/>
                  </a:lnTo>
                  <a:lnTo>
                    <a:pt x="3546" y="4600"/>
                  </a:lnTo>
                  <a:cubicBezTo>
                    <a:pt x="2859" y="4246"/>
                    <a:pt x="2331" y="4098"/>
                    <a:pt x="1936" y="4098"/>
                  </a:cubicBezTo>
                  <a:cubicBezTo>
                    <a:pt x="0" y="4098"/>
                    <a:pt x="1223" y="7657"/>
                    <a:pt x="2314" y="8147"/>
                  </a:cubicBezTo>
                  <a:cubicBezTo>
                    <a:pt x="2563" y="8259"/>
                    <a:pt x="2771" y="8304"/>
                    <a:pt x="2944" y="8304"/>
                  </a:cubicBezTo>
                  <a:cubicBezTo>
                    <a:pt x="3683" y="8304"/>
                    <a:pt x="3788" y="7477"/>
                    <a:pt x="3788" y="7477"/>
                  </a:cubicBezTo>
                  <a:cubicBezTo>
                    <a:pt x="5387" y="9885"/>
                    <a:pt x="7320" y="10740"/>
                    <a:pt x="8962" y="10740"/>
                  </a:cubicBezTo>
                  <a:cubicBezTo>
                    <a:pt x="9823" y="10740"/>
                    <a:pt x="10604" y="10504"/>
                    <a:pt x="11215" y="10135"/>
                  </a:cubicBezTo>
                  <a:cubicBezTo>
                    <a:pt x="13665" y="8655"/>
                    <a:pt x="12421" y="1694"/>
                    <a:pt x="12421" y="1694"/>
                  </a:cubicBezTo>
                  <a:lnTo>
                    <a:pt x="11238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7968;p49">
              <a:extLst>
                <a:ext uri="{FF2B5EF4-FFF2-40B4-BE49-F238E27FC236}">
                  <a16:creationId xmlns:a16="http://schemas.microsoft.com/office/drawing/2014/main" id="{ECA141AD-39FF-D230-105E-B3AD2E1D095A}"/>
                </a:ext>
              </a:extLst>
            </p:cNvPr>
            <p:cNvSpPr/>
            <p:nvPr/>
          </p:nvSpPr>
          <p:spPr>
            <a:xfrm flipH="1">
              <a:off x="8126216" y="1691044"/>
              <a:ext cx="73467" cy="48600"/>
            </a:xfrm>
            <a:custGeom>
              <a:avLst/>
              <a:gdLst/>
              <a:ahLst/>
              <a:cxnLst/>
              <a:rect l="l" t="t" r="r" b="b"/>
              <a:pathLst>
                <a:path w="1290" h="867" extrusionOk="0">
                  <a:moveTo>
                    <a:pt x="389" y="0"/>
                  </a:moveTo>
                  <a:cubicBezTo>
                    <a:pt x="252" y="0"/>
                    <a:pt x="142" y="46"/>
                    <a:pt x="94" y="135"/>
                  </a:cubicBezTo>
                  <a:cubicBezTo>
                    <a:pt x="0" y="309"/>
                    <a:pt x="170" y="583"/>
                    <a:pt x="475" y="748"/>
                  </a:cubicBezTo>
                  <a:cubicBezTo>
                    <a:pt x="621" y="827"/>
                    <a:pt x="772" y="866"/>
                    <a:pt x="900" y="866"/>
                  </a:cubicBezTo>
                  <a:cubicBezTo>
                    <a:pt x="1037" y="866"/>
                    <a:pt x="1147" y="821"/>
                    <a:pt x="1196" y="731"/>
                  </a:cubicBezTo>
                  <a:cubicBezTo>
                    <a:pt x="1290" y="558"/>
                    <a:pt x="1119" y="284"/>
                    <a:pt x="815" y="119"/>
                  </a:cubicBezTo>
                  <a:cubicBezTo>
                    <a:pt x="668" y="40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7969;p49">
              <a:extLst>
                <a:ext uri="{FF2B5EF4-FFF2-40B4-BE49-F238E27FC236}">
                  <a16:creationId xmlns:a16="http://schemas.microsoft.com/office/drawing/2014/main" id="{02BFC90A-A583-815C-F0E1-4BE8C906BAE9}"/>
                </a:ext>
              </a:extLst>
            </p:cNvPr>
            <p:cNvSpPr/>
            <p:nvPr/>
          </p:nvSpPr>
          <p:spPr>
            <a:xfrm flipH="1">
              <a:off x="7907587" y="1767534"/>
              <a:ext cx="123128" cy="141260"/>
            </a:xfrm>
            <a:custGeom>
              <a:avLst/>
              <a:gdLst/>
              <a:ahLst/>
              <a:cxnLst/>
              <a:rect l="l" t="t" r="r" b="b"/>
              <a:pathLst>
                <a:path w="2162" h="2520" extrusionOk="0">
                  <a:moveTo>
                    <a:pt x="1081" y="1"/>
                  </a:moveTo>
                  <a:cubicBezTo>
                    <a:pt x="485" y="1"/>
                    <a:pt x="0" y="564"/>
                    <a:pt x="0" y="1260"/>
                  </a:cubicBezTo>
                  <a:cubicBezTo>
                    <a:pt x="0" y="1956"/>
                    <a:pt x="485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7970;p49">
              <a:extLst>
                <a:ext uri="{FF2B5EF4-FFF2-40B4-BE49-F238E27FC236}">
                  <a16:creationId xmlns:a16="http://schemas.microsoft.com/office/drawing/2014/main" id="{C83A0D64-6640-4F24-BEDE-3EDF20014E0A}"/>
                </a:ext>
              </a:extLst>
            </p:cNvPr>
            <p:cNvSpPr/>
            <p:nvPr/>
          </p:nvSpPr>
          <p:spPr>
            <a:xfrm flipH="1">
              <a:off x="7940898" y="1700125"/>
              <a:ext cx="73467" cy="48656"/>
            </a:xfrm>
            <a:custGeom>
              <a:avLst/>
              <a:gdLst/>
              <a:ahLst/>
              <a:cxnLst/>
              <a:rect l="l" t="t" r="r" b="b"/>
              <a:pathLst>
                <a:path w="1290" h="868" extrusionOk="0">
                  <a:moveTo>
                    <a:pt x="901" y="0"/>
                  </a:moveTo>
                  <a:cubicBezTo>
                    <a:pt x="773" y="0"/>
                    <a:pt x="621" y="40"/>
                    <a:pt x="474" y="120"/>
                  </a:cubicBezTo>
                  <a:cubicBezTo>
                    <a:pt x="169" y="286"/>
                    <a:pt x="0" y="561"/>
                    <a:pt x="95" y="734"/>
                  </a:cubicBezTo>
                  <a:cubicBezTo>
                    <a:pt x="143" y="823"/>
                    <a:pt x="252" y="868"/>
                    <a:pt x="388" y="868"/>
                  </a:cubicBezTo>
                  <a:cubicBezTo>
                    <a:pt x="516" y="868"/>
                    <a:pt x="669" y="828"/>
                    <a:pt x="816" y="748"/>
                  </a:cubicBezTo>
                  <a:cubicBezTo>
                    <a:pt x="1119" y="582"/>
                    <a:pt x="1290" y="307"/>
                    <a:pt x="1195" y="134"/>
                  </a:cubicBezTo>
                  <a:cubicBezTo>
                    <a:pt x="1146" y="4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7971;p49">
              <a:extLst>
                <a:ext uri="{FF2B5EF4-FFF2-40B4-BE49-F238E27FC236}">
                  <a16:creationId xmlns:a16="http://schemas.microsoft.com/office/drawing/2014/main" id="{E623B3B8-318F-AEF9-F27E-B0E4749F85F6}"/>
                </a:ext>
              </a:extLst>
            </p:cNvPr>
            <p:cNvSpPr/>
            <p:nvPr/>
          </p:nvSpPr>
          <p:spPr>
            <a:xfrm flipH="1">
              <a:off x="8194000" y="1924958"/>
              <a:ext cx="86281" cy="84924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8" y="1"/>
                  </a:moveTo>
                  <a:cubicBezTo>
                    <a:pt x="339" y="1"/>
                    <a:pt x="1" y="339"/>
                    <a:pt x="1" y="758"/>
                  </a:cubicBezTo>
                  <a:cubicBezTo>
                    <a:pt x="1" y="1176"/>
                    <a:pt x="339" y="1515"/>
                    <a:pt x="758" y="1515"/>
                  </a:cubicBezTo>
                  <a:cubicBezTo>
                    <a:pt x="1176" y="1515"/>
                    <a:pt x="1515" y="1176"/>
                    <a:pt x="1515" y="758"/>
                  </a:cubicBezTo>
                  <a:cubicBezTo>
                    <a:pt x="1515" y="339"/>
                    <a:pt x="1176" y="1"/>
                    <a:pt x="758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7972;p49">
              <a:extLst>
                <a:ext uri="{FF2B5EF4-FFF2-40B4-BE49-F238E27FC236}">
                  <a16:creationId xmlns:a16="http://schemas.microsoft.com/office/drawing/2014/main" id="{BDAC1BA9-E5BB-7DF7-C21D-E8D38DAB1612}"/>
                </a:ext>
              </a:extLst>
            </p:cNvPr>
            <p:cNvSpPr/>
            <p:nvPr/>
          </p:nvSpPr>
          <p:spPr>
            <a:xfrm flipH="1">
              <a:off x="7910498" y="1924958"/>
              <a:ext cx="86281" cy="84924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7" y="1"/>
                  </a:moveTo>
                  <a:cubicBezTo>
                    <a:pt x="339" y="1"/>
                    <a:pt x="0" y="339"/>
                    <a:pt x="0" y="758"/>
                  </a:cubicBezTo>
                  <a:cubicBezTo>
                    <a:pt x="0" y="1176"/>
                    <a:pt x="339" y="1515"/>
                    <a:pt x="757" y="1515"/>
                  </a:cubicBezTo>
                  <a:cubicBezTo>
                    <a:pt x="1176" y="1515"/>
                    <a:pt x="1514" y="1176"/>
                    <a:pt x="1514" y="758"/>
                  </a:cubicBezTo>
                  <a:cubicBezTo>
                    <a:pt x="1514" y="339"/>
                    <a:pt x="1176" y="1"/>
                    <a:pt x="757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7973;p49">
              <a:extLst>
                <a:ext uri="{FF2B5EF4-FFF2-40B4-BE49-F238E27FC236}">
                  <a16:creationId xmlns:a16="http://schemas.microsoft.com/office/drawing/2014/main" id="{247EFECF-C00E-4F23-1B23-1619D9B8451F}"/>
                </a:ext>
              </a:extLst>
            </p:cNvPr>
            <p:cNvSpPr/>
            <p:nvPr/>
          </p:nvSpPr>
          <p:spPr>
            <a:xfrm flipH="1">
              <a:off x="7935892" y="1775606"/>
              <a:ext cx="94823" cy="122425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3" y="1"/>
                  </a:moveTo>
                  <a:cubicBezTo>
                    <a:pt x="373" y="1"/>
                    <a:pt x="0" y="489"/>
                    <a:pt x="0" y="1092"/>
                  </a:cubicBezTo>
                  <a:cubicBezTo>
                    <a:pt x="0" y="1694"/>
                    <a:pt x="373" y="2183"/>
                    <a:pt x="833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7974;p49">
              <a:extLst>
                <a:ext uri="{FF2B5EF4-FFF2-40B4-BE49-F238E27FC236}">
                  <a16:creationId xmlns:a16="http://schemas.microsoft.com/office/drawing/2014/main" id="{1BB0E4D3-B7F1-E70C-CC91-F76C9F907D60}"/>
                </a:ext>
              </a:extLst>
            </p:cNvPr>
            <p:cNvSpPr/>
            <p:nvPr/>
          </p:nvSpPr>
          <p:spPr>
            <a:xfrm flipH="1">
              <a:off x="7903999" y="1764955"/>
              <a:ext cx="129962" cy="7326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056" y="0"/>
                  </a:moveTo>
                  <a:cubicBezTo>
                    <a:pt x="921" y="0"/>
                    <a:pt x="785" y="31"/>
                    <a:pt x="662" y="92"/>
                  </a:cubicBezTo>
                  <a:cubicBezTo>
                    <a:pt x="515" y="164"/>
                    <a:pt x="382" y="269"/>
                    <a:pt x="281" y="399"/>
                  </a:cubicBezTo>
                  <a:cubicBezTo>
                    <a:pt x="82" y="659"/>
                    <a:pt x="0" y="998"/>
                    <a:pt x="50" y="1306"/>
                  </a:cubicBezTo>
                  <a:lnTo>
                    <a:pt x="65" y="1306"/>
                  </a:lnTo>
                  <a:cubicBezTo>
                    <a:pt x="117" y="1002"/>
                    <a:pt x="228" y="724"/>
                    <a:pt x="412" y="502"/>
                  </a:cubicBezTo>
                  <a:cubicBezTo>
                    <a:pt x="503" y="392"/>
                    <a:pt x="607" y="294"/>
                    <a:pt x="731" y="222"/>
                  </a:cubicBezTo>
                  <a:cubicBezTo>
                    <a:pt x="855" y="154"/>
                    <a:pt x="992" y="105"/>
                    <a:pt x="1139" y="89"/>
                  </a:cubicBezTo>
                  <a:cubicBezTo>
                    <a:pt x="1162" y="87"/>
                    <a:pt x="1185" y="86"/>
                    <a:pt x="1208" y="86"/>
                  </a:cubicBezTo>
                  <a:cubicBezTo>
                    <a:pt x="1333" y="86"/>
                    <a:pt x="1460" y="117"/>
                    <a:pt x="1569" y="180"/>
                  </a:cubicBezTo>
                  <a:cubicBezTo>
                    <a:pt x="1700" y="254"/>
                    <a:pt x="1797" y="373"/>
                    <a:pt x="1879" y="491"/>
                  </a:cubicBezTo>
                  <a:cubicBezTo>
                    <a:pt x="1962" y="610"/>
                    <a:pt x="2035" y="736"/>
                    <a:pt x="2089" y="873"/>
                  </a:cubicBezTo>
                  <a:cubicBezTo>
                    <a:pt x="2144" y="1009"/>
                    <a:pt x="2181" y="1153"/>
                    <a:pt x="2212" y="1306"/>
                  </a:cubicBezTo>
                  <a:lnTo>
                    <a:pt x="2227" y="1306"/>
                  </a:lnTo>
                  <a:cubicBezTo>
                    <a:pt x="2281" y="998"/>
                    <a:pt x="2194" y="655"/>
                    <a:pt x="1981" y="410"/>
                  </a:cubicBezTo>
                  <a:cubicBezTo>
                    <a:pt x="1872" y="290"/>
                    <a:pt x="1733" y="203"/>
                    <a:pt x="1592" y="135"/>
                  </a:cubicBezTo>
                  <a:cubicBezTo>
                    <a:pt x="1451" y="67"/>
                    <a:pt x="1299" y="18"/>
                    <a:pt x="1139" y="4"/>
                  </a:cubicBezTo>
                  <a:cubicBezTo>
                    <a:pt x="1111" y="1"/>
                    <a:pt x="1084" y="0"/>
                    <a:pt x="1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7975;p49">
              <a:extLst>
                <a:ext uri="{FF2B5EF4-FFF2-40B4-BE49-F238E27FC236}">
                  <a16:creationId xmlns:a16="http://schemas.microsoft.com/office/drawing/2014/main" id="{BE617195-8B73-B843-843A-8198FC827246}"/>
                </a:ext>
              </a:extLst>
            </p:cNvPr>
            <p:cNvSpPr/>
            <p:nvPr/>
          </p:nvSpPr>
          <p:spPr>
            <a:xfrm flipH="1">
              <a:off x="8124210" y="1768063"/>
              <a:ext cx="123185" cy="141260"/>
            </a:xfrm>
            <a:custGeom>
              <a:avLst/>
              <a:gdLst/>
              <a:ahLst/>
              <a:cxnLst/>
              <a:rect l="l" t="t" r="r" b="b"/>
              <a:pathLst>
                <a:path w="2163" h="2520" extrusionOk="0">
                  <a:moveTo>
                    <a:pt x="1081" y="1"/>
                  </a:moveTo>
                  <a:cubicBezTo>
                    <a:pt x="484" y="1"/>
                    <a:pt x="1" y="564"/>
                    <a:pt x="1" y="1260"/>
                  </a:cubicBezTo>
                  <a:cubicBezTo>
                    <a:pt x="1" y="1956"/>
                    <a:pt x="484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7976;p49">
              <a:extLst>
                <a:ext uri="{FF2B5EF4-FFF2-40B4-BE49-F238E27FC236}">
                  <a16:creationId xmlns:a16="http://schemas.microsoft.com/office/drawing/2014/main" id="{82722761-8BBC-8081-D8EA-5B1DDE6AE390}"/>
                </a:ext>
              </a:extLst>
            </p:cNvPr>
            <p:cNvSpPr/>
            <p:nvPr/>
          </p:nvSpPr>
          <p:spPr>
            <a:xfrm flipH="1">
              <a:off x="8153825" y="1776135"/>
              <a:ext cx="94823" cy="122425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2" y="1"/>
                  </a:moveTo>
                  <a:cubicBezTo>
                    <a:pt x="372" y="1"/>
                    <a:pt x="1" y="489"/>
                    <a:pt x="1" y="1092"/>
                  </a:cubicBezTo>
                  <a:cubicBezTo>
                    <a:pt x="1" y="1694"/>
                    <a:pt x="372" y="2183"/>
                    <a:pt x="832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7977;p49">
              <a:extLst>
                <a:ext uri="{FF2B5EF4-FFF2-40B4-BE49-F238E27FC236}">
                  <a16:creationId xmlns:a16="http://schemas.microsoft.com/office/drawing/2014/main" id="{7F52F25B-54C1-D402-B2E7-C2DFFA3F43C5}"/>
                </a:ext>
              </a:extLst>
            </p:cNvPr>
            <p:cNvSpPr/>
            <p:nvPr/>
          </p:nvSpPr>
          <p:spPr>
            <a:xfrm flipH="1">
              <a:off x="8120964" y="1765485"/>
              <a:ext cx="129962" cy="7326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226" y="0"/>
                  </a:moveTo>
                  <a:cubicBezTo>
                    <a:pt x="1198" y="0"/>
                    <a:pt x="1171" y="1"/>
                    <a:pt x="1143" y="4"/>
                  </a:cubicBezTo>
                  <a:cubicBezTo>
                    <a:pt x="982" y="18"/>
                    <a:pt x="831" y="67"/>
                    <a:pt x="690" y="135"/>
                  </a:cubicBezTo>
                  <a:cubicBezTo>
                    <a:pt x="548" y="203"/>
                    <a:pt x="409" y="290"/>
                    <a:pt x="300" y="410"/>
                  </a:cubicBezTo>
                  <a:cubicBezTo>
                    <a:pt x="89" y="656"/>
                    <a:pt x="0" y="999"/>
                    <a:pt x="54" y="1306"/>
                  </a:cubicBezTo>
                  <a:lnTo>
                    <a:pt x="70" y="1306"/>
                  </a:lnTo>
                  <a:cubicBezTo>
                    <a:pt x="101" y="1154"/>
                    <a:pt x="137" y="1009"/>
                    <a:pt x="192" y="873"/>
                  </a:cubicBezTo>
                  <a:cubicBezTo>
                    <a:pt x="247" y="736"/>
                    <a:pt x="319" y="610"/>
                    <a:pt x="402" y="491"/>
                  </a:cubicBezTo>
                  <a:cubicBezTo>
                    <a:pt x="484" y="373"/>
                    <a:pt x="582" y="254"/>
                    <a:pt x="713" y="181"/>
                  </a:cubicBezTo>
                  <a:cubicBezTo>
                    <a:pt x="822" y="117"/>
                    <a:pt x="949" y="86"/>
                    <a:pt x="1074" y="86"/>
                  </a:cubicBezTo>
                  <a:cubicBezTo>
                    <a:pt x="1097" y="86"/>
                    <a:pt x="1120" y="87"/>
                    <a:pt x="1143" y="89"/>
                  </a:cubicBezTo>
                  <a:cubicBezTo>
                    <a:pt x="1290" y="105"/>
                    <a:pt x="1427" y="154"/>
                    <a:pt x="1551" y="223"/>
                  </a:cubicBezTo>
                  <a:cubicBezTo>
                    <a:pt x="1675" y="294"/>
                    <a:pt x="1780" y="392"/>
                    <a:pt x="1870" y="502"/>
                  </a:cubicBezTo>
                  <a:cubicBezTo>
                    <a:pt x="2054" y="724"/>
                    <a:pt x="2164" y="1003"/>
                    <a:pt x="2216" y="1306"/>
                  </a:cubicBezTo>
                  <a:lnTo>
                    <a:pt x="2232" y="1306"/>
                  </a:lnTo>
                  <a:cubicBezTo>
                    <a:pt x="2281" y="998"/>
                    <a:pt x="2199" y="659"/>
                    <a:pt x="2000" y="400"/>
                  </a:cubicBezTo>
                  <a:cubicBezTo>
                    <a:pt x="1899" y="270"/>
                    <a:pt x="1767" y="164"/>
                    <a:pt x="1619" y="92"/>
                  </a:cubicBezTo>
                  <a:cubicBezTo>
                    <a:pt x="1497" y="31"/>
                    <a:pt x="1360" y="0"/>
                    <a:pt x="1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7978;p49">
              <a:extLst>
                <a:ext uri="{FF2B5EF4-FFF2-40B4-BE49-F238E27FC236}">
                  <a16:creationId xmlns:a16="http://schemas.microsoft.com/office/drawing/2014/main" id="{1C6DFC47-18BF-5172-EBBD-92075291E919}"/>
                </a:ext>
              </a:extLst>
            </p:cNvPr>
            <p:cNvSpPr/>
            <p:nvPr/>
          </p:nvSpPr>
          <p:spPr>
            <a:xfrm flipH="1">
              <a:off x="8238055" y="1767839"/>
              <a:ext cx="21641" cy="34530"/>
            </a:xfrm>
            <a:custGeom>
              <a:avLst/>
              <a:gdLst/>
              <a:ahLst/>
              <a:cxnLst/>
              <a:rect l="l" t="t" r="r" b="b"/>
              <a:pathLst>
                <a:path w="380" h="616" extrusionOk="0">
                  <a:moveTo>
                    <a:pt x="20" y="0"/>
                  </a:moveTo>
                  <a:lnTo>
                    <a:pt x="7" y="9"/>
                  </a:lnTo>
                  <a:cubicBezTo>
                    <a:pt x="1" y="81"/>
                    <a:pt x="16" y="141"/>
                    <a:pt x="37" y="196"/>
                  </a:cubicBezTo>
                  <a:cubicBezTo>
                    <a:pt x="57" y="253"/>
                    <a:pt x="104" y="292"/>
                    <a:pt x="140" y="340"/>
                  </a:cubicBezTo>
                  <a:cubicBezTo>
                    <a:pt x="175" y="387"/>
                    <a:pt x="211" y="433"/>
                    <a:pt x="250" y="479"/>
                  </a:cubicBezTo>
                  <a:cubicBezTo>
                    <a:pt x="288" y="525"/>
                    <a:pt x="326" y="571"/>
                    <a:pt x="366" y="615"/>
                  </a:cubicBezTo>
                  <a:lnTo>
                    <a:pt x="380" y="607"/>
                  </a:lnTo>
                  <a:cubicBezTo>
                    <a:pt x="360" y="551"/>
                    <a:pt x="337" y="496"/>
                    <a:pt x="316" y="440"/>
                  </a:cubicBezTo>
                  <a:cubicBezTo>
                    <a:pt x="294" y="385"/>
                    <a:pt x="272" y="330"/>
                    <a:pt x="247" y="277"/>
                  </a:cubicBezTo>
                  <a:cubicBezTo>
                    <a:pt x="223" y="223"/>
                    <a:pt x="210" y="161"/>
                    <a:pt x="171" y="117"/>
                  </a:cubicBezTo>
                  <a:cubicBezTo>
                    <a:pt x="131" y="71"/>
                    <a:pt x="88" y="30"/>
                    <a:pt x="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7979;p49">
              <a:extLst>
                <a:ext uri="{FF2B5EF4-FFF2-40B4-BE49-F238E27FC236}">
                  <a16:creationId xmlns:a16="http://schemas.microsoft.com/office/drawing/2014/main" id="{192432D8-7BC3-30D3-C5CB-E43F99B3EBD0}"/>
                </a:ext>
              </a:extLst>
            </p:cNvPr>
            <p:cNvSpPr/>
            <p:nvPr/>
          </p:nvSpPr>
          <p:spPr>
            <a:xfrm flipH="1">
              <a:off x="8242953" y="1789869"/>
              <a:ext cx="35537" cy="23768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20" y="1"/>
                  </a:moveTo>
                  <a:cubicBezTo>
                    <a:pt x="17" y="1"/>
                    <a:pt x="13" y="1"/>
                    <a:pt x="10" y="1"/>
                  </a:cubicBezTo>
                  <a:lnTo>
                    <a:pt x="0" y="14"/>
                  </a:lnTo>
                  <a:cubicBezTo>
                    <a:pt x="27" y="84"/>
                    <a:pt x="70" y="132"/>
                    <a:pt x="116" y="174"/>
                  </a:cubicBezTo>
                  <a:cubicBezTo>
                    <a:pt x="160" y="218"/>
                    <a:pt x="223" y="236"/>
                    <a:pt x="278" y="264"/>
                  </a:cubicBezTo>
                  <a:cubicBezTo>
                    <a:pt x="332" y="293"/>
                    <a:pt x="388" y="321"/>
                    <a:pt x="444" y="347"/>
                  </a:cubicBezTo>
                  <a:cubicBezTo>
                    <a:pt x="501" y="373"/>
                    <a:pt x="557" y="400"/>
                    <a:pt x="615" y="424"/>
                  </a:cubicBezTo>
                  <a:lnTo>
                    <a:pt x="623" y="410"/>
                  </a:lnTo>
                  <a:cubicBezTo>
                    <a:pt x="579" y="366"/>
                    <a:pt x="532" y="325"/>
                    <a:pt x="487" y="282"/>
                  </a:cubicBezTo>
                  <a:cubicBezTo>
                    <a:pt x="441" y="241"/>
                    <a:pt x="394" y="199"/>
                    <a:pt x="346" y="160"/>
                  </a:cubicBezTo>
                  <a:cubicBezTo>
                    <a:pt x="299" y="120"/>
                    <a:pt x="259" y="70"/>
                    <a:pt x="202" y="45"/>
                  </a:cubicBezTo>
                  <a:cubicBezTo>
                    <a:pt x="147" y="21"/>
                    <a:pt x="90" y="1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7980;p49">
              <a:extLst>
                <a:ext uri="{FF2B5EF4-FFF2-40B4-BE49-F238E27FC236}">
                  <a16:creationId xmlns:a16="http://schemas.microsoft.com/office/drawing/2014/main" id="{11F936B5-5C25-D5FE-E993-F581A7E90A17}"/>
                </a:ext>
              </a:extLst>
            </p:cNvPr>
            <p:cNvSpPr/>
            <p:nvPr/>
          </p:nvSpPr>
          <p:spPr>
            <a:xfrm flipH="1">
              <a:off x="8034998" y="1852144"/>
              <a:ext cx="67603" cy="66757"/>
            </a:xfrm>
            <a:custGeom>
              <a:avLst/>
              <a:gdLst/>
              <a:ahLst/>
              <a:cxnLst/>
              <a:rect l="l" t="t" r="r" b="b"/>
              <a:pathLst>
                <a:path w="1479" h="1484" extrusionOk="0">
                  <a:moveTo>
                    <a:pt x="149" y="0"/>
                  </a:moveTo>
                  <a:lnTo>
                    <a:pt x="149" y="1"/>
                  </a:lnTo>
                  <a:cubicBezTo>
                    <a:pt x="112" y="70"/>
                    <a:pt x="80" y="141"/>
                    <a:pt x="54" y="216"/>
                  </a:cubicBezTo>
                  <a:cubicBezTo>
                    <a:pt x="31" y="291"/>
                    <a:pt x="1" y="370"/>
                    <a:pt x="11" y="451"/>
                  </a:cubicBezTo>
                  <a:cubicBezTo>
                    <a:pt x="14" y="533"/>
                    <a:pt x="22" y="616"/>
                    <a:pt x="54" y="701"/>
                  </a:cubicBezTo>
                  <a:cubicBezTo>
                    <a:pt x="70" y="744"/>
                    <a:pt x="93" y="786"/>
                    <a:pt x="129" y="823"/>
                  </a:cubicBezTo>
                  <a:cubicBezTo>
                    <a:pt x="162" y="859"/>
                    <a:pt x="207" y="888"/>
                    <a:pt x="255" y="903"/>
                  </a:cubicBezTo>
                  <a:cubicBezTo>
                    <a:pt x="308" y="921"/>
                    <a:pt x="361" y="927"/>
                    <a:pt x="413" y="927"/>
                  </a:cubicBezTo>
                  <a:cubicBezTo>
                    <a:pt x="448" y="927"/>
                    <a:pt x="482" y="924"/>
                    <a:pt x="515" y="920"/>
                  </a:cubicBezTo>
                  <a:cubicBezTo>
                    <a:pt x="598" y="910"/>
                    <a:pt x="676" y="886"/>
                    <a:pt x="750" y="858"/>
                  </a:cubicBezTo>
                  <a:cubicBezTo>
                    <a:pt x="779" y="847"/>
                    <a:pt x="808" y="836"/>
                    <a:pt x="835" y="824"/>
                  </a:cubicBezTo>
                  <a:lnTo>
                    <a:pt x="835" y="824"/>
                  </a:lnTo>
                  <a:lnTo>
                    <a:pt x="712" y="982"/>
                  </a:lnTo>
                  <a:lnTo>
                    <a:pt x="624" y="1096"/>
                  </a:lnTo>
                  <a:cubicBezTo>
                    <a:pt x="588" y="1129"/>
                    <a:pt x="572" y="1177"/>
                    <a:pt x="548" y="1219"/>
                  </a:cubicBezTo>
                  <a:cubicBezTo>
                    <a:pt x="503" y="1305"/>
                    <a:pt x="461" y="1394"/>
                    <a:pt x="420" y="1484"/>
                  </a:cubicBezTo>
                  <a:cubicBezTo>
                    <a:pt x="498" y="1423"/>
                    <a:pt x="573" y="1359"/>
                    <a:pt x="646" y="1295"/>
                  </a:cubicBezTo>
                  <a:cubicBezTo>
                    <a:pt x="682" y="1262"/>
                    <a:pt x="723" y="1234"/>
                    <a:pt x="746" y="1191"/>
                  </a:cubicBezTo>
                  <a:lnTo>
                    <a:pt x="835" y="1078"/>
                  </a:lnTo>
                  <a:lnTo>
                    <a:pt x="1188" y="624"/>
                  </a:lnTo>
                  <a:lnTo>
                    <a:pt x="1478" y="250"/>
                  </a:lnTo>
                  <a:lnTo>
                    <a:pt x="1082" y="513"/>
                  </a:lnTo>
                  <a:cubicBezTo>
                    <a:pt x="963" y="591"/>
                    <a:pt x="830" y="663"/>
                    <a:pt x="696" y="712"/>
                  </a:cubicBezTo>
                  <a:cubicBezTo>
                    <a:pt x="604" y="747"/>
                    <a:pt x="506" y="772"/>
                    <a:pt x="416" y="772"/>
                  </a:cubicBezTo>
                  <a:cubicBezTo>
                    <a:pt x="377" y="772"/>
                    <a:pt x="339" y="767"/>
                    <a:pt x="304" y="756"/>
                  </a:cubicBezTo>
                  <a:cubicBezTo>
                    <a:pt x="206" y="729"/>
                    <a:pt x="168" y="587"/>
                    <a:pt x="167" y="449"/>
                  </a:cubicBezTo>
                  <a:cubicBezTo>
                    <a:pt x="176" y="378"/>
                    <a:pt x="159" y="305"/>
                    <a:pt x="156" y="231"/>
                  </a:cubicBezTo>
                  <a:cubicBezTo>
                    <a:pt x="151" y="155"/>
                    <a:pt x="149" y="78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7981;p49">
              <a:extLst>
                <a:ext uri="{FF2B5EF4-FFF2-40B4-BE49-F238E27FC236}">
                  <a16:creationId xmlns:a16="http://schemas.microsoft.com/office/drawing/2014/main" id="{0A6D1337-E56A-3AFE-DC2C-4146E7F4F852}"/>
                </a:ext>
              </a:extLst>
            </p:cNvPr>
            <p:cNvSpPr/>
            <p:nvPr/>
          </p:nvSpPr>
          <p:spPr>
            <a:xfrm flipH="1">
              <a:off x="8061575" y="1952447"/>
              <a:ext cx="67601" cy="29934"/>
            </a:xfrm>
            <a:custGeom>
              <a:avLst/>
              <a:gdLst/>
              <a:ahLst/>
              <a:cxnLst/>
              <a:rect l="l" t="t" r="r" b="b"/>
              <a:pathLst>
                <a:path w="1187" h="534" extrusionOk="0">
                  <a:moveTo>
                    <a:pt x="0" y="0"/>
                  </a:moveTo>
                  <a:cubicBezTo>
                    <a:pt x="19" y="120"/>
                    <a:pt x="78" y="235"/>
                    <a:pt x="164" y="326"/>
                  </a:cubicBezTo>
                  <a:cubicBezTo>
                    <a:pt x="250" y="419"/>
                    <a:pt x="365" y="490"/>
                    <a:pt x="494" y="518"/>
                  </a:cubicBezTo>
                  <a:cubicBezTo>
                    <a:pt x="543" y="529"/>
                    <a:pt x="593" y="534"/>
                    <a:pt x="643" y="534"/>
                  </a:cubicBezTo>
                  <a:cubicBezTo>
                    <a:pt x="721" y="534"/>
                    <a:pt x="799" y="521"/>
                    <a:pt x="871" y="499"/>
                  </a:cubicBezTo>
                  <a:cubicBezTo>
                    <a:pt x="930" y="482"/>
                    <a:pt x="985" y="452"/>
                    <a:pt x="1040" y="427"/>
                  </a:cubicBezTo>
                  <a:cubicBezTo>
                    <a:pt x="1091" y="394"/>
                    <a:pt x="1141" y="359"/>
                    <a:pt x="1187" y="321"/>
                  </a:cubicBezTo>
                  <a:lnTo>
                    <a:pt x="1187" y="321"/>
                  </a:lnTo>
                  <a:cubicBezTo>
                    <a:pt x="1127" y="329"/>
                    <a:pt x="1069" y="343"/>
                    <a:pt x="1013" y="355"/>
                  </a:cubicBezTo>
                  <a:cubicBezTo>
                    <a:pt x="956" y="363"/>
                    <a:pt x="901" y="375"/>
                    <a:pt x="846" y="380"/>
                  </a:cubicBezTo>
                  <a:cubicBezTo>
                    <a:pt x="808" y="384"/>
                    <a:pt x="769" y="386"/>
                    <a:pt x="732" y="386"/>
                  </a:cubicBezTo>
                  <a:cubicBezTo>
                    <a:pt x="662" y="386"/>
                    <a:pt x="594" y="380"/>
                    <a:pt x="528" y="367"/>
                  </a:cubicBezTo>
                  <a:cubicBezTo>
                    <a:pt x="428" y="344"/>
                    <a:pt x="332" y="299"/>
                    <a:pt x="245" y="237"/>
                  </a:cubicBezTo>
                  <a:cubicBezTo>
                    <a:pt x="157" y="174"/>
                    <a:pt x="77" y="9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7982;p49">
              <a:extLst>
                <a:ext uri="{FF2B5EF4-FFF2-40B4-BE49-F238E27FC236}">
                  <a16:creationId xmlns:a16="http://schemas.microsoft.com/office/drawing/2014/main" id="{145F74BB-0E3F-3851-9B61-55E85BFF2A37}"/>
                </a:ext>
              </a:extLst>
            </p:cNvPr>
            <p:cNvSpPr/>
            <p:nvPr/>
          </p:nvSpPr>
          <p:spPr>
            <a:xfrm flipH="1">
              <a:off x="8429764" y="1825626"/>
              <a:ext cx="88160" cy="117212"/>
            </a:xfrm>
            <a:custGeom>
              <a:avLst/>
              <a:gdLst/>
              <a:ahLst/>
              <a:cxnLst/>
              <a:rect l="l" t="t" r="r" b="b"/>
              <a:pathLst>
                <a:path w="1548" h="2091" extrusionOk="0">
                  <a:moveTo>
                    <a:pt x="628" y="0"/>
                  </a:moveTo>
                  <a:cubicBezTo>
                    <a:pt x="516" y="0"/>
                    <a:pt x="404" y="31"/>
                    <a:pt x="313" y="99"/>
                  </a:cubicBezTo>
                  <a:cubicBezTo>
                    <a:pt x="224" y="166"/>
                    <a:pt x="160" y="256"/>
                    <a:pt x="114" y="349"/>
                  </a:cubicBezTo>
                  <a:cubicBezTo>
                    <a:pt x="68" y="442"/>
                    <a:pt x="40" y="541"/>
                    <a:pt x="24" y="641"/>
                  </a:cubicBezTo>
                  <a:cubicBezTo>
                    <a:pt x="8" y="740"/>
                    <a:pt x="1" y="840"/>
                    <a:pt x="10" y="940"/>
                  </a:cubicBezTo>
                  <a:lnTo>
                    <a:pt x="26" y="941"/>
                  </a:lnTo>
                  <a:cubicBezTo>
                    <a:pt x="71" y="751"/>
                    <a:pt x="126" y="563"/>
                    <a:pt x="221" y="406"/>
                  </a:cubicBezTo>
                  <a:cubicBezTo>
                    <a:pt x="268" y="329"/>
                    <a:pt x="326" y="260"/>
                    <a:pt x="394" y="211"/>
                  </a:cubicBezTo>
                  <a:cubicBezTo>
                    <a:pt x="463" y="163"/>
                    <a:pt x="546" y="139"/>
                    <a:pt x="628" y="130"/>
                  </a:cubicBezTo>
                  <a:cubicBezTo>
                    <a:pt x="633" y="130"/>
                    <a:pt x="638" y="129"/>
                    <a:pt x="643" y="129"/>
                  </a:cubicBezTo>
                  <a:cubicBezTo>
                    <a:pt x="714" y="129"/>
                    <a:pt x="793" y="163"/>
                    <a:pt x="862" y="214"/>
                  </a:cubicBezTo>
                  <a:cubicBezTo>
                    <a:pt x="936" y="268"/>
                    <a:pt x="1003" y="340"/>
                    <a:pt x="1059" y="418"/>
                  </a:cubicBezTo>
                  <a:cubicBezTo>
                    <a:pt x="1174" y="573"/>
                    <a:pt x="1252" y="755"/>
                    <a:pt x="1319" y="937"/>
                  </a:cubicBezTo>
                  <a:cubicBezTo>
                    <a:pt x="1351" y="1028"/>
                    <a:pt x="1381" y="1120"/>
                    <a:pt x="1410" y="1213"/>
                  </a:cubicBezTo>
                  <a:cubicBezTo>
                    <a:pt x="1418" y="1235"/>
                    <a:pt x="1417" y="1239"/>
                    <a:pt x="1417" y="1239"/>
                  </a:cubicBezTo>
                  <a:cubicBezTo>
                    <a:pt x="1416" y="1239"/>
                    <a:pt x="1416" y="1238"/>
                    <a:pt x="1416" y="1238"/>
                  </a:cubicBezTo>
                  <a:cubicBezTo>
                    <a:pt x="1416" y="1237"/>
                    <a:pt x="1415" y="1237"/>
                    <a:pt x="1414" y="1237"/>
                  </a:cubicBezTo>
                  <a:cubicBezTo>
                    <a:pt x="1413" y="1237"/>
                    <a:pt x="1411" y="1237"/>
                    <a:pt x="1411" y="1237"/>
                  </a:cubicBezTo>
                  <a:cubicBezTo>
                    <a:pt x="1411" y="1236"/>
                    <a:pt x="1411" y="1236"/>
                    <a:pt x="1412" y="1236"/>
                  </a:cubicBezTo>
                  <a:cubicBezTo>
                    <a:pt x="1412" y="1236"/>
                    <a:pt x="1413" y="1236"/>
                    <a:pt x="1414" y="1236"/>
                  </a:cubicBezTo>
                  <a:cubicBezTo>
                    <a:pt x="1415" y="1236"/>
                    <a:pt x="1415" y="1236"/>
                    <a:pt x="1413" y="1235"/>
                  </a:cubicBezTo>
                  <a:lnTo>
                    <a:pt x="1366" y="1174"/>
                  </a:lnTo>
                  <a:cubicBezTo>
                    <a:pt x="1301" y="1097"/>
                    <a:pt x="1229" y="1021"/>
                    <a:pt x="1137" y="959"/>
                  </a:cubicBezTo>
                  <a:cubicBezTo>
                    <a:pt x="1091" y="927"/>
                    <a:pt x="1038" y="901"/>
                    <a:pt x="977" y="889"/>
                  </a:cubicBezTo>
                  <a:cubicBezTo>
                    <a:pt x="954" y="884"/>
                    <a:pt x="931" y="881"/>
                    <a:pt x="906" y="881"/>
                  </a:cubicBezTo>
                  <a:cubicBezTo>
                    <a:pt x="865" y="881"/>
                    <a:pt x="822" y="889"/>
                    <a:pt x="783" y="908"/>
                  </a:cubicBezTo>
                  <a:cubicBezTo>
                    <a:pt x="720" y="936"/>
                    <a:pt x="672" y="989"/>
                    <a:pt x="643" y="1042"/>
                  </a:cubicBezTo>
                  <a:cubicBezTo>
                    <a:pt x="613" y="1095"/>
                    <a:pt x="597" y="1150"/>
                    <a:pt x="589" y="1204"/>
                  </a:cubicBezTo>
                  <a:cubicBezTo>
                    <a:pt x="570" y="1310"/>
                    <a:pt x="574" y="1413"/>
                    <a:pt x="586" y="1514"/>
                  </a:cubicBezTo>
                  <a:cubicBezTo>
                    <a:pt x="608" y="1714"/>
                    <a:pt x="660" y="1906"/>
                    <a:pt x="734" y="2090"/>
                  </a:cubicBezTo>
                  <a:lnTo>
                    <a:pt x="750" y="2086"/>
                  </a:lnTo>
                  <a:cubicBezTo>
                    <a:pt x="726" y="1892"/>
                    <a:pt x="707" y="1698"/>
                    <a:pt x="708" y="1508"/>
                  </a:cubicBezTo>
                  <a:cubicBezTo>
                    <a:pt x="709" y="1413"/>
                    <a:pt x="715" y="1319"/>
                    <a:pt x="736" y="1234"/>
                  </a:cubicBezTo>
                  <a:cubicBezTo>
                    <a:pt x="757" y="1150"/>
                    <a:pt x="795" y="1078"/>
                    <a:pt x="850" y="1059"/>
                  </a:cubicBezTo>
                  <a:cubicBezTo>
                    <a:pt x="867" y="1051"/>
                    <a:pt x="886" y="1047"/>
                    <a:pt x="906" y="1047"/>
                  </a:cubicBezTo>
                  <a:cubicBezTo>
                    <a:pt x="950" y="1047"/>
                    <a:pt x="1000" y="1066"/>
                    <a:pt x="1051" y="1096"/>
                  </a:cubicBezTo>
                  <a:cubicBezTo>
                    <a:pt x="1123" y="1139"/>
                    <a:pt x="1193" y="1203"/>
                    <a:pt x="1255" y="1271"/>
                  </a:cubicBezTo>
                  <a:lnTo>
                    <a:pt x="1303" y="1324"/>
                  </a:lnTo>
                  <a:cubicBezTo>
                    <a:pt x="1325" y="1353"/>
                    <a:pt x="1369" y="1376"/>
                    <a:pt x="1410" y="1376"/>
                  </a:cubicBezTo>
                  <a:cubicBezTo>
                    <a:pt x="1418" y="1376"/>
                    <a:pt x="1426" y="1375"/>
                    <a:pt x="1434" y="1373"/>
                  </a:cubicBezTo>
                  <a:cubicBezTo>
                    <a:pt x="1482" y="1363"/>
                    <a:pt x="1522" y="1331"/>
                    <a:pt x="1539" y="1285"/>
                  </a:cubicBezTo>
                  <a:cubicBezTo>
                    <a:pt x="1548" y="1261"/>
                    <a:pt x="1548" y="1236"/>
                    <a:pt x="1544" y="1213"/>
                  </a:cubicBezTo>
                  <a:cubicBezTo>
                    <a:pt x="1537" y="1187"/>
                    <a:pt x="1531" y="1180"/>
                    <a:pt x="1526" y="1168"/>
                  </a:cubicBezTo>
                  <a:cubicBezTo>
                    <a:pt x="1488" y="1078"/>
                    <a:pt x="1442" y="990"/>
                    <a:pt x="1396" y="901"/>
                  </a:cubicBezTo>
                  <a:cubicBezTo>
                    <a:pt x="1304" y="727"/>
                    <a:pt x="1208" y="556"/>
                    <a:pt x="1101" y="388"/>
                  </a:cubicBezTo>
                  <a:cubicBezTo>
                    <a:pt x="1047" y="306"/>
                    <a:pt x="991" y="222"/>
                    <a:pt x="919" y="149"/>
                  </a:cubicBezTo>
                  <a:cubicBezTo>
                    <a:pt x="847" y="77"/>
                    <a:pt x="752" y="6"/>
                    <a:pt x="6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7983;p49">
              <a:extLst>
                <a:ext uri="{FF2B5EF4-FFF2-40B4-BE49-F238E27FC236}">
                  <a16:creationId xmlns:a16="http://schemas.microsoft.com/office/drawing/2014/main" id="{F53D18D3-1E72-BF98-DF29-B6266456D560}"/>
                </a:ext>
              </a:extLst>
            </p:cNvPr>
            <p:cNvSpPr/>
            <p:nvPr/>
          </p:nvSpPr>
          <p:spPr>
            <a:xfrm flipH="1">
              <a:off x="7952572" y="2221602"/>
              <a:ext cx="371947" cy="282127"/>
            </a:xfrm>
            <a:custGeom>
              <a:avLst/>
              <a:gdLst/>
              <a:ahLst/>
              <a:cxnLst/>
              <a:rect l="l" t="t" r="r" b="b"/>
              <a:pathLst>
                <a:path w="6531" h="5033" extrusionOk="0">
                  <a:moveTo>
                    <a:pt x="0" y="1"/>
                  </a:moveTo>
                  <a:cubicBezTo>
                    <a:pt x="0" y="1"/>
                    <a:pt x="99" y="4996"/>
                    <a:pt x="3322" y="5032"/>
                  </a:cubicBezTo>
                  <a:cubicBezTo>
                    <a:pt x="3333" y="5032"/>
                    <a:pt x="3345" y="5032"/>
                    <a:pt x="3357" y="5032"/>
                  </a:cubicBezTo>
                  <a:cubicBezTo>
                    <a:pt x="6531" y="5032"/>
                    <a:pt x="4846" y="1"/>
                    <a:pt x="4846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7984;p49">
              <a:extLst>
                <a:ext uri="{FF2B5EF4-FFF2-40B4-BE49-F238E27FC236}">
                  <a16:creationId xmlns:a16="http://schemas.microsoft.com/office/drawing/2014/main" id="{225C3D16-643E-7097-936D-51ACF887FDD4}"/>
                </a:ext>
              </a:extLst>
            </p:cNvPr>
            <p:cNvSpPr/>
            <p:nvPr/>
          </p:nvSpPr>
          <p:spPr>
            <a:xfrm flipH="1">
              <a:off x="7716282" y="2206579"/>
              <a:ext cx="954555" cy="1029235"/>
            </a:xfrm>
            <a:custGeom>
              <a:avLst/>
              <a:gdLst/>
              <a:ahLst/>
              <a:cxnLst/>
              <a:rect l="l" t="t" r="r" b="b"/>
              <a:pathLst>
                <a:path w="16761" h="18361" extrusionOk="0">
                  <a:moveTo>
                    <a:pt x="6410" y="1"/>
                  </a:moveTo>
                  <a:lnTo>
                    <a:pt x="2645" y="551"/>
                  </a:lnTo>
                  <a:lnTo>
                    <a:pt x="253" y="4597"/>
                  </a:lnTo>
                  <a:lnTo>
                    <a:pt x="1" y="6596"/>
                  </a:lnTo>
                  <a:lnTo>
                    <a:pt x="1" y="18361"/>
                  </a:lnTo>
                  <a:lnTo>
                    <a:pt x="16761" y="18361"/>
                  </a:lnTo>
                  <a:lnTo>
                    <a:pt x="13949" y="269"/>
                  </a:lnTo>
                  <a:lnTo>
                    <a:pt x="10740" y="1"/>
                  </a:lnTo>
                  <a:lnTo>
                    <a:pt x="10740" y="1"/>
                  </a:lnTo>
                  <a:cubicBezTo>
                    <a:pt x="10740" y="1"/>
                    <a:pt x="11415" y="3876"/>
                    <a:pt x="10120" y="4154"/>
                  </a:cubicBezTo>
                  <a:cubicBezTo>
                    <a:pt x="10081" y="4162"/>
                    <a:pt x="10040" y="4166"/>
                    <a:pt x="9999" y="4166"/>
                  </a:cubicBezTo>
                  <a:cubicBezTo>
                    <a:pt x="8681" y="4166"/>
                    <a:pt x="6411" y="1"/>
                    <a:pt x="6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7985;p49">
              <a:extLst>
                <a:ext uri="{FF2B5EF4-FFF2-40B4-BE49-F238E27FC236}">
                  <a16:creationId xmlns:a16="http://schemas.microsoft.com/office/drawing/2014/main" id="{4A6A40A4-4263-A87E-7C6F-1792536E80FA}"/>
                </a:ext>
              </a:extLst>
            </p:cNvPr>
            <p:cNvSpPr/>
            <p:nvPr/>
          </p:nvSpPr>
          <p:spPr>
            <a:xfrm flipH="1">
              <a:off x="7594578" y="2258262"/>
              <a:ext cx="1139417" cy="784553"/>
            </a:xfrm>
            <a:custGeom>
              <a:avLst/>
              <a:gdLst/>
              <a:ahLst/>
              <a:cxnLst/>
              <a:rect l="l" t="t" r="r" b="b"/>
              <a:pathLst>
                <a:path w="20007" h="13996" extrusionOk="0">
                  <a:moveTo>
                    <a:pt x="4252" y="0"/>
                  </a:moveTo>
                  <a:cubicBezTo>
                    <a:pt x="3793" y="0"/>
                    <a:pt x="3326" y="112"/>
                    <a:pt x="2889" y="354"/>
                  </a:cubicBezTo>
                  <a:cubicBezTo>
                    <a:pt x="2850" y="376"/>
                    <a:pt x="2813" y="396"/>
                    <a:pt x="2774" y="419"/>
                  </a:cubicBezTo>
                  <a:cubicBezTo>
                    <a:pt x="542" y="1759"/>
                    <a:pt x="0" y="9225"/>
                    <a:pt x="3813" y="9822"/>
                  </a:cubicBezTo>
                  <a:lnTo>
                    <a:pt x="5051" y="11957"/>
                  </a:lnTo>
                  <a:cubicBezTo>
                    <a:pt x="5797" y="13241"/>
                    <a:pt x="7159" y="13996"/>
                    <a:pt x="8593" y="13996"/>
                  </a:cubicBezTo>
                  <a:cubicBezTo>
                    <a:pt x="8943" y="13996"/>
                    <a:pt x="9297" y="13951"/>
                    <a:pt x="9648" y="13858"/>
                  </a:cubicBezTo>
                  <a:lnTo>
                    <a:pt x="20007" y="11094"/>
                  </a:lnTo>
                  <a:lnTo>
                    <a:pt x="16665" y="8902"/>
                  </a:lnTo>
                  <a:lnTo>
                    <a:pt x="9482" y="8486"/>
                  </a:lnTo>
                  <a:lnTo>
                    <a:pt x="7063" y="2132"/>
                  </a:lnTo>
                  <a:cubicBezTo>
                    <a:pt x="6691" y="828"/>
                    <a:pt x="5500" y="0"/>
                    <a:pt x="4252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7986;p49">
              <a:extLst>
                <a:ext uri="{FF2B5EF4-FFF2-40B4-BE49-F238E27FC236}">
                  <a16:creationId xmlns:a16="http://schemas.microsoft.com/office/drawing/2014/main" id="{E5D4ED30-65FE-90D8-8D8A-D66BC4FCDEDA}"/>
                </a:ext>
              </a:extLst>
            </p:cNvPr>
            <p:cNvSpPr/>
            <p:nvPr/>
          </p:nvSpPr>
          <p:spPr>
            <a:xfrm flipH="1">
              <a:off x="8516842" y="2569987"/>
              <a:ext cx="94937" cy="238852"/>
            </a:xfrm>
            <a:custGeom>
              <a:avLst/>
              <a:gdLst/>
              <a:ahLst/>
              <a:cxnLst/>
              <a:rect l="l" t="t" r="r" b="b"/>
              <a:pathLst>
                <a:path w="1667" h="4261" extrusionOk="0">
                  <a:moveTo>
                    <a:pt x="0" y="1"/>
                  </a:moveTo>
                  <a:lnTo>
                    <a:pt x="287" y="3617"/>
                  </a:lnTo>
                  <a:cubicBezTo>
                    <a:pt x="663" y="3948"/>
                    <a:pt x="1119" y="4175"/>
                    <a:pt x="1667" y="426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7987;p49">
              <a:extLst>
                <a:ext uri="{FF2B5EF4-FFF2-40B4-BE49-F238E27FC236}">
                  <a16:creationId xmlns:a16="http://schemas.microsoft.com/office/drawing/2014/main" id="{B1FA4F88-05F0-37B4-8C7C-03FF7D60D037}"/>
                </a:ext>
              </a:extLst>
            </p:cNvPr>
            <p:cNvSpPr/>
            <p:nvPr/>
          </p:nvSpPr>
          <p:spPr>
            <a:xfrm flipH="1">
              <a:off x="7594578" y="2757268"/>
              <a:ext cx="197278" cy="140980"/>
            </a:xfrm>
            <a:custGeom>
              <a:avLst/>
              <a:gdLst/>
              <a:ahLst/>
              <a:cxnLst/>
              <a:rect l="l" t="t" r="r" b="b"/>
              <a:pathLst>
                <a:path w="3464" h="2515" extrusionOk="0">
                  <a:moveTo>
                    <a:pt x="1" y="1"/>
                  </a:moveTo>
                  <a:lnTo>
                    <a:pt x="2252" y="2515"/>
                  </a:lnTo>
                  <a:lnTo>
                    <a:pt x="3464" y="21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7988;p49">
              <a:extLst>
                <a:ext uri="{FF2B5EF4-FFF2-40B4-BE49-F238E27FC236}">
                  <a16:creationId xmlns:a16="http://schemas.microsoft.com/office/drawing/2014/main" id="{BA9D44FC-BEEB-0626-38CB-C5BC57C43D6B}"/>
                </a:ext>
              </a:extLst>
            </p:cNvPr>
            <p:cNvSpPr/>
            <p:nvPr/>
          </p:nvSpPr>
          <p:spPr>
            <a:xfrm flipH="1">
              <a:off x="7170465" y="2127821"/>
              <a:ext cx="701749" cy="768913"/>
            </a:xfrm>
            <a:custGeom>
              <a:avLst/>
              <a:gdLst/>
              <a:ahLst/>
              <a:cxnLst/>
              <a:rect l="l" t="t" r="r" b="b"/>
              <a:pathLst>
                <a:path w="12322" h="13717" extrusionOk="0">
                  <a:moveTo>
                    <a:pt x="8835" y="1"/>
                  </a:moveTo>
                  <a:lnTo>
                    <a:pt x="5818" y="7233"/>
                  </a:lnTo>
                  <a:lnTo>
                    <a:pt x="1" y="2154"/>
                  </a:lnTo>
                  <a:lnTo>
                    <a:pt x="1411" y="11229"/>
                  </a:lnTo>
                  <a:cubicBezTo>
                    <a:pt x="1411" y="11229"/>
                    <a:pt x="4099" y="13717"/>
                    <a:pt x="6248" y="13717"/>
                  </a:cubicBezTo>
                  <a:cubicBezTo>
                    <a:pt x="6480" y="13717"/>
                    <a:pt x="6704" y="13688"/>
                    <a:pt x="6919" y="13624"/>
                  </a:cubicBezTo>
                  <a:cubicBezTo>
                    <a:pt x="10394" y="12592"/>
                    <a:pt x="12321" y="1541"/>
                    <a:pt x="12321" y="1541"/>
                  </a:cubicBezTo>
                  <a:lnTo>
                    <a:pt x="8835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7989;p49">
              <a:extLst>
                <a:ext uri="{FF2B5EF4-FFF2-40B4-BE49-F238E27FC236}">
                  <a16:creationId xmlns:a16="http://schemas.microsoft.com/office/drawing/2014/main" id="{0A70B4A7-B75E-0379-9986-3F5392AAD2A4}"/>
                </a:ext>
              </a:extLst>
            </p:cNvPr>
            <p:cNvSpPr/>
            <p:nvPr/>
          </p:nvSpPr>
          <p:spPr>
            <a:xfrm flipH="1">
              <a:off x="7989761" y="2213978"/>
              <a:ext cx="369099" cy="276073"/>
            </a:xfrm>
            <a:custGeom>
              <a:avLst/>
              <a:gdLst/>
              <a:ahLst/>
              <a:cxnLst/>
              <a:rect l="l" t="t" r="r" b="b"/>
              <a:pathLst>
                <a:path w="6481" h="4925" extrusionOk="0">
                  <a:moveTo>
                    <a:pt x="15" y="1"/>
                  </a:moveTo>
                  <a:lnTo>
                    <a:pt x="1" y="7"/>
                  </a:lnTo>
                  <a:cubicBezTo>
                    <a:pt x="189" y="504"/>
                    <a:pt x="419" y="984"/>
                    <a:pt x="670" y="1453"/>
                  </a:cubicBezTo>
                  <a:cubicBezTo>
                    <a:pt x="796" y="1687"/>
                    <a:pt x="930" y="1917"/>
                    <a:pt x="1071" y="2143"/>
                  </a:cubicBezTo>
                  <a:cubicBezTo>
                    <a:pt x="1212" y="2369"/>
                    <a:pt x="1362" y="2589"/>
                    <a:pt x="1523" y="2802"/>
                  </a:cubicBezTo>
                  <a:cubicBezTo>
                    <a:pt x="1844" y="3227"/>
                    <a:pt x="2205" y="3622"/>
                    <a:pt x="2599" y="3980"/>
                  </a:cubicBezTo>
                  <a:cubicBezTo>
                    <a:pt x="2795" y="4160"/>
                    <a:pt x="3004" y="4326"/>
                    <a:pt x="3226" y="4474"/>
                  </a:cubicBezTo>
                  <a:cubicBezTo>
                    <a:pt x="3448" y="4621"/>
                    <a:pt x="3689" y="4745"/>
                    <a:pt x="3946" y="4826"/>
                  </a:cubicBezTo>
                  <a:cubicBezTo>
                    <a:pt x="4143" y="4887"/>
                    <a:pt x="4350" y="4925"/>
                    <a:pt x="4559" y="4925"/>
                  </a:cubicBezTo>
                  <a:cubicBezTo>
                    <a:pt x="4623" y="4925"/>
                    <a:pt x="4688" y="4921"/>
                    <a:pt x="4753" y="4914"/>
                  </a:cubicBezTo>
                  <a:cubicBezTo>
                    <a:pt x="5027" y="4884"/>
                    <a:pt x="5296" y="4770"/>
                    <a:pt x="5509" y="4593"/>
                  </a:cubicBezTo>
                  <a:cubicBezTo>
                    <a:pt x="5725" y="4416"/>
                    <a:pt x="5888" y="4188"/>
                    <a:pt x="6015" y="3946"/>
                  </a:cubicBezTo>
                  <a:cubicBezTo>
                    <a:pt x="6142" y="3704"/>
                    <a:pt x="6227" y="3446"/>
                    <a:pt x="6294" y="3185"/>
                  </a:cubicBezTo>
                  <a:cubicBezTo>
                    <a:pt x="6424" y="2662"/>
                    <a:pt x="6469" y="2126"/>
                    <a:pt x="6477" y="1593"/>
                  </a:cubicBezTo>
                  <a:cubicBezTo>
                    <a:pt x="6481" y="1060"/>
                    <a:pt x="6448" y="528"/>
                    <a:pt x="6366" y="3"/>
                  </a:cubicBezTo>
                  <a:lnTo>
                    <a:pt x="6350" y="5"/>
                  </a:lnTo>
                  <a:cubicBezTo>
                    <a:pt x="6381" y="533"/>
                    <a:pt x="6383" y="1063"/>
                    <a:pt x="6355" y="1589"/>
                  </a:cubicBezTo>
                  <a:cubicBezTo>
                    <a:pt x="6329" y="2115"/>
                    <a:pt x="6263" y="2639"/>
                    <a:pt x="6133" y="3144"/>
                  </a:cubicBezTo>
                  <a:cubicBezTo>
                    <a:pt x="6069" y="3396"/>
                    <a:pt x="5985" y="3643"/>
                    <a:pt x="5870" y="3872"/>
                  </a:cubicBezTo>
                  <a:cubicBezTo>
                    <a:pt x="5756" y="4102"/>
                    <a:pt x="5608" y="4316"/>
                    <a:pt x="5416" y="4480"/>
                  </a:cubicBezTo>
                  <a:cubicBezTo>
                    <a:pt x="5225" y="4644"/>
                    <a:pt x="4988" y="4754"/>
                    <a:pt x="4735" y="4791"/>
                  </a:cubicBezTo>
                  <a:cubicBezTo>
                    <a:pt x="4650" y="4804"/>
                    <a:pt x="4563" y="4810"/>
                    <a:pt x="4477" y="4810"/>
                  </a:cubicBezTo>
                  <a:cubicBezTo>
                    <a:pt x="4307" y="4810"/>
                    <a:pt x="4136" y="4787"/>
                    <a:pt x="3970" y="4743"/>
                  </a:cubicBezTo>
                  <a:cubicBezTo>
                    <a:pt x="3720" y="4675"/>
                    <a:pt x="3475" y="4572"/>
                    <a:pt x="3256" y="4428"/>
                  </a:cubicBezTo>
                  <a:cubicBezTo>
                    <a:pt x="3034" y="4287"/>
                    <a:pt x="2823" y="4126"/>
                    <a:pt x="2633" y="3943"/>
                  </a:cubicBezTo>
                  <a:cubicBezTo>
                    <a:pt x="2442" y="3761"/>
                    <a:pt x="2263" y="3567"/>
                    <a:pt x="2099" y="3359"/>
                  </a:cubicBezTo>
                  <a:cubicBezTo>
                    <a:pt x="1933" y="3155"/>
                    <a:pt x="1776" y="2943"/>
                    <a:pt x="1628" y="2725"/>
                  </a:cubicBezTo>
                  <a:cubicBezTo>
                    <a:pt x="1024" y="1862"/>
                    <a:pt x="495" y="945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7990;p49">
              <a:extLst>
                <a:ext uri="{FF2B5EF4-FFF2-40B4-BE49-F238E27FC236}">
                  <a16:creationId xmlns:a16="http://schemas.microsoft.com/office/drawing/2014/main" id="{F84B047B-43E7-66D6-9752-EC465F3E66A3}"/>
                </a:ext>
              </a:extLst>
            </p:cNvPr>
            <p:cNvSpPr/>
            <p:nvPr/>
          </p:nvSpPr>
          <p:spPr>
            <a:xfrm flipH="1">
              <a:off x="7723515" y="3184915"/>
              <a:ext cx="947322" cy="9417"/>
            </a:xfrm>
            <a:custGeom>
              <a:avLst/>
              <a:gdLst/>
              <a:ahLst/>
              <a:cxnLst/>
              <a:rect l="l" t="t" r="r" b="b"/>
              <a:pathLst>
                <a:path w="16634" h="168" extrusionOk="0">
                  <a:moveTo>
                    <a:pt x="12226" y="1"/>
                  </a:moveTo>
                  <a:cubicBezTo>
                    <a:pt x="11616" y="1"/>
                    <a:pt x="11006" y="7"/>
                    <a:pt x="10396" y="12"/>
                  </a:cubicBezTo>
                  <a:cubicBezTo>
                    <a:pt x="9703" y="16"/>
                    <a:pt x="9010" y="27"/>
                    <a:pt x="8317" y="42"/>
                  </a:cubicBezTo>
                  <a:cubicBezTo>
                    <a:pt x="7757" y="53"/>
                    <a:pt x="7197" y="61"/>
                    <a:pt x="6637" y="61"/>
                  </a:cubicBezTo>
                  <a:cubicBezTo>
                    <a:pt x="6504" y="61"/>
                    <a:pt x="6371" y="60"/>
                    <a:pt x="6238" y="59"/>
                  </a:cubicBezTo>
                  <a:cubicBezTo>
                    <a:pt x="5545" y="54"/>
                    <a:pt x="4852" y="31"/>
                    <a:pt x="4159" y="20"/>
                  </a:cubicBezTo>
                  <a:cubicBezTo>
                    <a:pt x="3876" y="17"/>
                    <a:pt x="3594" y="16"/>
                    <a:pt x="3311" y="16"/>
                  </a:cubicBezTo>
                  <a:cubicBezTo>
                    <a:pt x="2208" y="16"/>
                    <a:pt x="1104" y="36"/>
                    <a:pt x="1" y="77"/>
                  </a:cubicBezTo>
                  <a:lnTo>
                    <a:pt x="1" y="93"/>
                  </a:lnTo>
                  <a:cubicBezTo>
                    <a:pt x="1104" y="134"/>
                    <a:pt x="2208" y="154"/>
                    <a:pt x="3311" y="154"/>
                  </a:cubicBezTo>
                  <a:cubicBezTo>
                    <a:pt x="3594" y="154"/>
                    <a:pt x="3876" y="152"/>
                    <a:pt x="4159" y="150"/>
                  </a:cubicBezTo>
                  <a:cubicBezTo>
                    <a:pt x="4852" y="138"/>
                    <a:pt x="5545" y="115"/>
                    <a:pt x="6238" y="110"/>
                  </a:cubicBezTo>
                  <a:cubicBezTo>
                    <a:pt x="6380" y="109"/>
                    <a:pt x="6523" y="109"/>
                    <a:pt x="6665" y="109"/>
                  </a:cubicBezTo>
                  <a:cubicBezTo>
                    <a:pt x="7216" y="109"/>
                    <a:pt x="7766" y="116"/>
                    <a:pt x="8317" y="127"/>
                  </a:cubicBezTo>
                  <a:cubicBezTo>
                    <a:pt x="9010" y="142"/>
                    <a:pt x="9703" y="154"/>
                    <a:pt x="10396" y="158"/>
                  </a:cubicBezTo>
                  <a:cubicBezTo>
                    <a:pt x="10995" y="163"/>
                    <a:pt x="11595" y="168"/>
                    <a:pt x="12194" y="168"/>
                  </a:cubicBezTo>
                  <a:cubicBezTo>
                    <a:pt x="12287" y="168"/>
                    <a:pt x="12381" y="168"/>
                    <a:pt x="12475" y="167"/>
                  </a:cubicBezTo>
                  <a:cubicBezTo>
                    <a:pt x="13861" y="160"/>
                    <a:pt x="15247" y="142"/>
                    <a:pt x="16633" y="93"/>
                  </a:cubicBezTo>
                  <a:lnTo>
                    <a:pt x="16633" y="77"/>
                  </a:lnTo>
                  <a:cubicBezTo>
                    <a:pt x="15247" y="27"/>
                    <a:pt x="13861" y="10"/>
                    <a:pt x="12475" y="1"/>
                  </a:cubicBezTo>
                  <a:cubicBezTo>
                    <a:pt x="12392" y="1"/>
                    <a:pt x="12309" y="1"/>
                    <a:pt x="12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7991;p49">
              <a:extLst>
                <a:ext uri="{FF2B5EF4-FFF2-40B4-BE49-F238E27FC236}">
                  <a16:creationId xmlns:a16="http://schemas.microsoft.com/office/drawing/2014/main" id="{F79B56C8-C2AF-0D73-BCA4-075AD26CA0FA}"/>
                </a:ext>
              </a:extLst>
            </p:cNvPr>
            <p:cNvSpPr/>
            <p:nvPr/>
          </p:nvSpPr>
          <p:spPr>
            <a:xfrm flipH="1">
              <a:off x="7057816" y="1956459"/>
              <a:ext cx="124950" cy="196867"/>
            </a:xfrm>
            <a:custGeom>
              <a:avLst/>
              <a:gdLst/>
              <a:ahLst/>
              <a:cxnLst/>
              <a:rect l="l" t="t" r="r" b="b"/>
              <a:pathLst>
                <a:path w="2194" h="3512" extrusionOk="0">
                  <a:moveTo>
                    <a:pt x="1600" y="1"/>
                  </a:moveTo>
                  <a:cubicBezTo>
                    <a:pt x="1311" y="1"/>
                    <a:pt x="1125" y="307"/>
                    <a:pt x="878" y="1012"/>
                  </a:cubicBezTo>
                  <a:cubicBezTo>
                    <a:pt x="581" y="1857"/>
                    <a:pt x="0" y="3512"/>
                    <a:pt x="0" y="3512"/>
                  </a:cubicBezTo>
                  <a:lnTo>
                    <a:pt x="1132" y="3400"/>
                  </a:lnTo>
                  <a:cubicBezTo>
                    <a:pt x="1132" y="3400"/>
                    <a:pt x="2193" y="179"/>
                    <a:pt x="1787" y="37"/>
                  </a:cubicBezTo>
                  <a:cubicBezTo>
                    <a:pt x="1720" y="13"/>
                    <a:pt x="1658" y="1"/>
                    <a:pt x="1600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7992;p49">
              <a:extLst>
                <a:ext uri="{FF2B5EF4-FFF2-40B4-BE49-F238E27FC236}">
                  <a16:creationId xmlns:a16="http://schemas.microsoft.com/office/drawing/2014/main" id="{DD5CE949-7806-1DC5-64B3-AEEBE008FE04}"/>
                </a:ext>
              </a:extLst>
            </p:cNvPr>
            <p:cNvSpPr/>
            <p:nvPr/>
          </p:nvSpPr>
          <p:spPr>
            <a:xfrm flipH="1">
              <a:off x="6976718" y="1921032"/>
              <a:ext cx="141637" cy="212955"/>
            </a:xfrm>
            <a:custGeom>
              <a:avLst/>
              <a:gdLst/>
              <a:ahLst/>
              <a:cxnLst/>
              <a:rect l="l" t="t" r="r" b="b"/>
              <a:pathLst>
                <a:path w="2487" h="3799" extrusionOk="0">
                  <a:moveTo>
                    <a:pt x="1877" y="1"/>
                  </a:moveTo>
                  <a:cubicBezTo>
                    <a:pt x="1606" y="1"/>
                    <a:pt x="1399" y="293"/>
                    <a:pt x="1102" y="944"/>
                  </a:cubicBezTo>
                  <a:cubicBezTo>
                    <a:pt x="729" y="1759"/>
                    <a:pt x="1" y="3355"/>
                    <a:pt x="1" y="3355"/>
                  </a:cubicBezTo>
                  <a:lnTo>
                    <a:pt x="976" y="3799"/>
                  </a:lnTo>
                  <a:cubicBezTo>
                    <a:pt x="976" y="3799"/>
                    <a:pt x="2487" y="234"/>
                    <a:pt x="2095" y="55"/>
                  </a:cubicBezTo>
                  <a:cubicBezTo>
                    <a:pt x="2017" y="19"/>
                    <a:pt x="1945" y="1"/>
                    <a:pt x="1877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7993;p49">
              <a:extLst>
                <a:ext uri="{FF2B5EF4-FFF2-40B4-BE49-F238E27FC236}">
                  <a16:creationId xmlns:a16="http://schemas.microsoft.com/office/drawing/2014/main" id="{7E50135F-1DCC-EA78-E8F4-0F38DF1CF99B}"/>
                </a:ext>
              </a:extLst>
            </p:cNvPr>
            <p:cNvSpPr/>
            <p:nvPr/>
          </p:nvSpPr>
          <p:spPr>
            <a:xfrm flipH="1">
              <a:off x="6903251" y="1934374"/>
              <a:ext cx="180307" cy="195129"/>
            </a:xfrm>
            <a:custGeom>
              <a:avLst/>
              <a:gdLst/>
              <a:ahLst/>
              <a:cxnLst/>
              <a:rect l="l" t="t" r="r" b="b"/>
              <a:pathLst>
                <a:path w="3166" h="3481" extrusionOk="0">
                  <a:moveTo>
                    <a:pt x="2543" y="0"/>
                  </a:moveTo>
                  <a:cubicBezTo>
                    <a:pt x="2305" y="0"/>
                    <a:pt x="2046" y="239"/>
                    <a:pt x="1649" y="739"/>
                  </a:cubicBezTo>
                  <a:cubicBezTo>
                    <a:pt x="1092" y="1440"/>
                    <a:pt x="0" y="2813"/>
                    <a:pt x="0" y="2813"/>
                  </a:cubicBezTo>
                  <a:lnTo>
                    <a:pt x="839" y="3480"/>
                  </a:lnTo>
                  <a:cubicBezTo>
                    <a:pt x="839" y="3480"/>
                    <a:pt x="3165" y="383"/>
                    <a:pt x="2829" y="116"/>
                  </a:cubicBezTo>
                  <a:cubicBezTo>
                    <a:pt x="2732" y="39"/>
                    <a:pt x="2639" y="0"/>
                    <a:pt x="2543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7994;p49">
              <a:extLst>
                <a:ext uri="{FF2B5EF4-FFF2-40B4-BE49-F238E27FC236}">
                  <a16:creationId xmlns:a16="http://schemas.microsoft.com/office/drawing/2014/main" id="{4FDB755E-200E-5E96-32AA-A1CC6D7A8279}"/>
                </a:ext>
              </a:extLst>
            </p:cNvPr>
            <p:cNvSpPr/>
            <p:nvPr/>
          </p:nvSpPr>
          <p:spPr>
            <a:xfrm flipH="1">
              <a:off x="8023020" y="3235758"/>
              <a:ext cx="652772" cy="565263"/>
            </a:xfrm>
            <a:custGeom>
              <a:avLst/>
              <a:gdLst/>
              <a:ahLst/>
              <a:cxnLst/>
              <a:rect l="l" t="t" r="r" b="b"/>
              <a:pathLst>
                <a:path w="11462" h="10084" extrusionOk="0">
                  <a:moveTo>
                    <a:pt x="476" y="1"/>
                  </a:moveTo>
                  <a:lnTo>
                    <a:pt x="1" y="10083"/>
                  </a:lnTo>
                  <a:lnTo>
                    <a:pt x="10688" y="10083"/>
                  </a:lnTo>
                  <a:lnTo>
                    <a:pt x="114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7995;p49">
              <a:extLst>
                <a:ext uri="{FF2B5EF4-FFF2-40B4-BE49-F238E27FC236}">
                  <a16:creationId xmlns:a16="http://schemas.microsoft.com/office/drawing/2014/main" id="{95A4C0CF-BA99-B2D2-5B93-259B81100BAA}"/>
                </a:ext>
              </a:extLst>
            </p:cNvPr>
            <p:cNvSpPr/>
            <p:nvPr/>
          </p:nvSpPr>
          <p:spPr>
            <a:xfrm flipH="1">
              <a:off x="7716282" y="3235758"/>
              <a:ext cx="347970" cy="527874"/>
            </a:xfrm>
            <a:custGeom>
              <a:avLst/>
              <a:gdLst/>
              <a:ahLst/>
              <a:cxnLst/>
              <a:rect l="l" t="t" r="r" b="b"/>
              <a:pathLst>
                <a:path w="6110" h="9417" extrusionOk="0">
                  <a:moveTo>
                    <a:pt x="723" y="1"/>
                  </a:moveTo>
                  <a:lnTo>
                    <a:pt x="1" y="9417"/>
                  </a:lnTo>
                  <a:lnTo>
                    <a:pt x="6110" y="9417"/>
                  </a:lnTo>
                  <a:lnTo>
                    <a:pt x="56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7996;p49">
              <a:extLst>
                <a:ext uri="{FF2B5EF4-FFF2-40B4-BE49-F238E27FC236}">
                  <a16:creationId xmlns:a16="http://schemas.microsoft.com/office/drawing/2014/main" id="{9A4673DA-3892-1904-7886-6DB475A39C58}"/>
                </a:ext>
              </a:extLst>
            </p:cNvPr>
            <p:cNvSpPr/>
            <p:nvPr/>
          </p:nvSpPr>
          <p:spPr>
            <a:xfrm flipH="1">
              <a:off x="7993064" y="3356557"/>
              <a:ext cx="71189" cy="407075"/>
            </a:xfrm>
            <a:custGeom>
              <a:avLst/>
              <a:gdLst/>
              <a:ahLst/>
              <a:cxnLst/>
              <a:rect l="l" t="t" r="r" b="b"/>
              <a:pathLst>
                <a:path w="1250" h="7262" extrusionOk="0">
                  <a:moveTo>
                    <a:pt x="626" y="0"/>
                  </a:moveTo>
                  <a:lnTo>
                    <a:pt x="1" y="7262"/>
                  </a:lnTo>
                  <a:lnTo>
                    <a:pt x="1250" y="7262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7997;p49">
              <a:extLst>
                <a:ext uri="{FF2B5EF4-FFF2-40B4-BE49-F238E27FC236}">
                  <a16:creationId xmlns:a16="http://schemas.microsoft.com/office/drawing/2014/main" id="{A2C5B820-AA84-552D-AA2D-A04567558F7E}"/>
                </a:ext>
              </a:extLst>
            </p:cNvPr>
            <p:cNvSpPr/>
            <p:nvPr/>
          </p:nvSpPr>
          <p:spPr>
            <a:xfrm flipH="1">
              <a:off x="8135157" y="3800965"/>
              <a:ext cx="475597" cy="1026656"/>
            </a:xfrm>
            <a:custGeom>
              <a:avLst/>
              <a:gdLst/>
              <a:ahLst/>
              <a:cxnLst/>
              <a:rect l="l" t="t" r="r" b="b"/>
              <a:pathLst>
                <a:path w="8351" h="18315" extrusionOk="0">
                  <a:moveTo>
                    <a:pt x="1" y="0"/>
                  </a:moveTo>
                  <a:lnTo>
                    <a:pt x="833" y="18315"/>
                  </a:lnTo>
                  <a:lnTo>
                    <a:pt x="6604" y="18315"/>
                  </a:lnTo>
                  <a:lnTo>
                    <a:pt x="8351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7998;p49">
              <a:extLst>
                <a:ext uri="{FF2B5EF4-FFF2-40B4-BE49-F238E27FC236}">
                  <a16:creationId xmlns:a16="http://schemas.microsoft.com/office/drawing/2014/main" id="{5857042E-F042-6A06-1565-DE95943339BA}"/>
                </a:ext>
              </a:extLst>
            </p:cNvPr>
            <p:cNvSpPr/>
            <p:nvPr/>
          </p:nvSpPr>
          <p:spPr>
            <a:xfrm flipH="1">
              <a:off x="8181515" y="4384727"/>
              <a:ext cx="417792" cy="504611"/>
            </a:xfrm>
            <a:custGeom>
              <a:avLst/>
              <a:gdLst/>
              <a:ahLst/>
              <a:cxnLst/>
              <a:rect l="l" t="t" r="r" b="b"/>
              <a:pathLst>
                <a:path w="7336" h="9002" extrusionOk="0">
                  <a:moveTo>
                    <a:pt x="0" y="0"/>
                  </a:moveTo>
                  <a:lnTo>
                    <a:pt x="519" y="9001"/>
                  </a:lnTo>
                  <a:lnTo>
                    <a:pt x="6320" y="9001"/>
                  </a:lnTo>
                  <a:lnTo>
                    <a:pt x="73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7999;p49">
              <a:extLst>
                <a:ext uri="{FF2B5EF4-FFF2-40B4-BE49-F238E27FC236}">
                  <a16:creationId xmlns:a16="http://schemas.microsoft.com/office/drawing/2014/main" id="{55DC832D-846C-7B4C-9423-4F4AAE5F2C47}"/>
                </a:ext>
              </a:extLst>
            </p:cNvPr>
            <p:cNvSpPr/>
            <p:nvPr/>
          </p:nvSpPr>
          <p:spPr>
            <a:xfrm flipH="1">
              <a:off x="7940840" y="4685521"/>
              <a:ext cx="681475" cy="395808"/>
            </a:xfrm>
            <a:custGeom>
              <a:avLst/>
              <a:gdLst/>
              <a:ahLst/>
              <a:cxnLst/>
              <a:rect l="l" t="t" r="r" b="b"/>
              <a:pathLst>
                <a:path w="11966" h="7061" extrusionOk="0">
                  <a:moveTo>
                    <a:pt x="7116" y="0"/>
                  </a:moveTo>
                  <a:cubicBezTo>
                    <a:pt x="4866" y="0"/>
                    <a:pt x="5227" y="2664"/>
                    <a:pt x="5227" y="2664"/>
                  </a:cubicBezTo>
                  <a:lnTo>
                    <a:pt x="1992" y="2622"/>
                  </a:lnTo>
                  <a:lnTo>
                    <a:pt x="1888" y="2136"/>
                  </a:lnTo>
                  <a:cubicBezTo>
                    <a:pt x="1805" y="1756"/>
                    <a:pt x="1476" y="1522"/>
                    <a:pt x="1118" y="1522"/>
                  </a:cubicBezTo>
                  <a:cubicBezTo>
                    <a:pt x="971" y="1522"/>
                    <a:pt x="819" y="1561"/>
                    <a:pt x="677" y="1646"/>
                  </a:cubicBezTo>
                  <a:cubicBezTo>
                    <a:pt x="425" y="1796"/>
                    <a:pt x="262" y="2063"/>
                    <a:pt x="247" y="2351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965" y="2716"/>
                    <a:pt x="8459" y="2509"/>
                  </a:cubicBezTo>
                  <a:cubicBezTo>
                    <a:pt x="8459" y="2509"/>
                    <a:pt x="8926" y="0"/>
                    <a:pt x="7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000;p49">
              <a:extLst>
                <a:ext uri="{FF2B5EF4-FFF2-40B4-BE49-F238E27FC236}">
                  <a16:creationId xmlns:a16="http://schemas.microsoft.com/office/drawing/2014/main" id="{DCF99CC8-13DE-5680-A97A-114559B0D7EE}"/>
                </a:ext>
              </a:extLst>
            </p:cNvPr>
            <p:cNvSpPr/>
            <p:nvPr/>
          </p:nvSpPr>
          <p:spPr>
            <a:xfrm flipH="1">
              <a:off x="7950920" y="5081272"/>
              <a:ext cx="674698" cy="62390"/>
            </a:xfrm>
            <a:custGeom>
              <a:avLst/>
              <a:gdLst/>
              <a:ahLst/>
              <a:cxnLst/>
              <a:rect l="l" t="t" r="r" b="b"/>
              <a:pathLst>
                <a:path w="11847" h="1113" extrusionOk="0">
                  <a:moveTo>
                    <a:pt x="58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8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001;p49">
              <a:extLst>
                <a:ext uri="{FF2B5EF4-FFF2-40B4-BE49-F238E27FC236}">
                  <a16:creationId xmlns:a16="http://schemas.microsoft.com/office/drawing/2014/main" id="{71D22329-E465-0079-23AA-507FD009FF73}"/>
                </a:ext>
              </a:extLst>
            </p:cNvPr>
            <p:cNvSpPr/>
            <p:nvPr/>
          </p:nvSpPr>
          <p:spPr>
            <a:xfrm flipH="1">
              <a:off x="8040333" y="4788887"/>
              <a:ext cx="251894" cy="9417"/>
            </a:xfrm>
            <a:custGeom>
              <a:avLst/>
              <a:gdLst/>
              <a:ahLst/>
              <a:cxnLst/>
              <a:rect l="l" t="t" r="r" b="b"/>
              <a:pathLst>
                <a:path w="4423" h="168" extrusionOk="0">
                  <a:moveTo>
                    <a:pt x="3242" y="1"/>
                  </a:moveTo>
                  <a:cubicBezTo>
                    <a:pt x="3083" y="1"/>
                    <a:pt x="2923" y="6"/>
                    <a:pt x="2764" y="12"/>
                  </a:cubicBezTo>
                  <a:cubicBezTo>
                    <a:pt x="2579" y="15"/>
                    <a:pt x="2395" y="27"/>
                    <a:pt x="2211" y="42"/>
                  </a:cubicBezTo>
                  <a:cubicBezTo>
                    <a:pt x="2064" y="52"/>
                    <a:pt x="1918" y="61"/>
                    <a:pt x="1771" y="61"/>
                  </a:cubicBezTo>
                  <a:cubicBezTo>
                    <a:pt x="1734" y="61"/>
                    <a:pt x="1696" y="61"/>
                    <a:pt x="1658" y="59"/>
                  </a:cubicBezTo>
                  <a:cubicBezTo>
                    <a:pt x="1474" y="54"/>
                    <a:pt x="1290" y="29"/>
                    <a:pt x="1106" y="20"/>
                  </a:cubicBezTo>
                  <a:cubicBezTo>
                    <a:pt x="1036" y="16"/>
                    <a:pt x="967" y="15"/>
                    <a:pt x="897" y="15"/>
                  </a:cubicBezTo>
                  <a:cubicBezTo>
                    <a:pt x="783" y="15"/>
                    <a:pt x="668" y="19"/>
                    <a:pt x="553" y="24"/>
                  </a:cubicBezTo>
                  <a:cubicBezTo>
                    <a:pt x="369" y="33"/>
                    <a:pt x="185" y="47"/>
                    <a:pt x="0" y="77"/>
                  </a:cubicBezTo>
                  <a:lnTo>
                    <a:pt x="0" y="93"/>
                  </a:lnTo>
                  <a:cubicBezTo>
                    <a:pt x="185" y="122"/>
                    <a:pt x="369" y="135"/>
                    <a:pt x="553" y="145"/>
                  </a:cubicBezTo>
                  <a:cubicBezTo>
                    <a:pt x="668" y="150"/>
                    <a:pt x="784" y="154"/>
                    <a:pt x="899" y="154"/>
                  </a:cubicBezTo>
                  <a:cubicBezTo>
                    <a:pt x="968" y="154"/>
                    <a:pt x="1037" y="153"/>
                    <a:pt x="1106" y="150"/>
                  </a:cubicBezTo>
                  <a:cubicBezTo>
                    <a:pt x="1290" y="139"/>
                    <a:pt x="1474" y="114"/>
                    <a:pt x="1658" y="109"/>
                  </a:cubicBezTo>
                  <a:cubicBezTo>
                    <a:pt x="1694" y="108"/>
                    <a:pt x="1729" y="108"/>
                    <a:pt x="1764" y="108"/>
                  </a:cubicBezTo>
                  <a:cubicBezTo>
                    <a:pt x="1913" y="108"/>
                    <a:pt x="2062" y="116"/>
                    <a:pt x="2211" y="127"/>
                  </a:cubicBezTo>
                  <a:cubicBezTo>
                    <a:pt x="2395" y="142"/>
                    <a:pt x="2579" y="154"/>
                    <a:pt x="2764" y="158"/>
                  </a:cubicBezTo>
                  <a:cubicBezTo>
                    <a:pt x="2923" y="163"/>
                    <a:pt x="3083" y="168"/>
                    <a:pt x="3242" y="168"/>
                  </a:cubicBezTo>
                  <a:cubicBezTo>
                    <a:pt x="3267" y="168"/>
                    <a:pt x="3291" y="168"/>
                    <a:pt x="3316" y="167"/>
                  </a:cubicBezTo>
                  <a:cubicBezTo>
                    <a:pt x="3685" y="160"/>
                    <a:pt x="4053" y="142"/>
                    <a:pt x="4422" y="93"/>
                  </a:cubicBezTo>
                  <a:lnTo>
                    <a:pt x="4422" y="77"/>
                  </a:lnTo>
                  <a:cubicBezTo>
                    <a:pt x="4053" y="26"/>
                    <a:pt x="3685" y="9"/>
                    <a:pt x="3316" y="1"/>
                  </a:cubicBezTo>
                  <a:cubicBezTo>
                    <a:pt x="3292" y="1"/>
                    <a:pt x="3267" y="1"/>
                    <a:pt x="3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002;p49">
              <a:extLst>
                <a:ext uri="{FF2B5EF4-FFF2-40B4-BE49-F238E27FC236}">
                  <a16:creationId xmlns:a16="http://schemas.microsoft.com/office/drawing/2014/main" id="{90A708B5-7381-E325-F84D-F98324BBD4E4}"/>
                </a:ext>
              </a:extLst>
            </p:cNvPr>
            <p:cNvSpPr/>
            <p:nvPr/>
          </p:nvSpPr>
          <p:spPr>
            <a:xfrm flipH="1">
              <a:off x="8042611" y="4830985"/>
              <a:ext cx="251837" cy="9417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1"/>
                  </a:moveTo>
                  <a:cubicBezTo>
                    <a:pt x="3082" y="1"/>
                    <a:pt x="2922" y="6"/>
                    <a:pt x="2763" y="10"/>
                  </a:cubicBezTo>
                  <a:cubicBezTo>
                    <a:pt x="2579" y="14"/>
                    <a:pt x="2395" y="26"/>
                    <a:pt x="2210" y="41"/>
                  </a:cubicBezTo>
                  <a:cubicBezTo>
                    <a:pt x="2062" y="52"/>
                    <a:pt x="1913" y="61"/>
                    <a:pt x="1764" y="61"/>
                  </a:cubicBezTo>
                  <a:cubicBezTo>
                    <a:pt x="1729" y="61"/>
                    <a:pt x="1693" y="60"/>
                    <a:pt x="1658" y="59"/>
                  </a:cubicBezTo>
                  <a:cubicBezTo>
                    <a:pt x="1474" y="54"/>
                    <a:pt x="1289" y="29"/>
                    <a:pt x="1105" y="19"/>
                  </a:cubicBezTo>
                  <a:cubicBezTo>
                    <a:pt x="1037" y="15"/>
                    <a:pt x="968" y="14"/>
                    <a:pt x="899" y="14"/>
                  </a:cubicBezTo>
                  <a:cubicBezTo>
                    <a:pt x="783" y="14"/>
                    <a:pt x="668" y="18"/>
                    <a:pt x="553" y="24"/>
                  </a:cubicBezTo>
                  <a:cubicBezTo>
                    <a:pt x="368" y="33"/>
                    <a:pt x="184" y="47"/>
                    <a:pt x="1" y="76"/>
                  </a:cubicBezTo>
                  <a:lnTo>
                    <a:pt x="1" y="91"/>
                  </a:lnTo>
                  <a:cubicBezTo>
                    <a:pt x="184" y="121"/>
                    <a:pt x="368" y="135"/>
                    <a:pt x="553" y="144"/>
                  </a:cubicBezTo>
                  <a:cubicBezTo>
                    <a:pt x="667" y="149"/>
                    <a:pt x="782" y="153"/>
                    <a:pt x="897" y="153"/>
                  </a:cubicBezTo>
                  <a:cubicBezTo>
                    <a:pt x="966" y="153"/>
                    <a:pt x="1036" y="152"/>
                    <a:pt x="1105" y="148"/>
                  </a:cubicBezTo>
                  <a:cubicBezTo>
                    <a:pt x="1289" y="139"/>
                    <a:pt x="1474" y="114"/>
                    <a:pt x="1658" y="109"/>
                  </a:cubicBezTo>
                  <a:cubicBezTo>
                    <a:pt x="1695" y="108"/>
                    <a:pt x="1733" y="107"/>
                    <a:pt x="1771" y="107"/>
                  </a:cubicBezTo>
                  <a:cubicBezTo>
                    <a:pt x="1918" y="107"/>
                    <a:pt x="2064" y="116"/>
                    <a:pt x="2210" y="127"/>
                  </a:cubicBezTo>
                  <a:cubicBezTo>
                    <a:pt x="2395" y="142"/>
                    <a:pt x="2579" y="154"/>
                    <a:pt x="2763" y="157"/>
                  </a:cubicBezTo>
                  <a:cubicBezTo>
                    <a:pt x="2923" y="162"/>
                    <a:pt x="3083" y="167"/>
                    <a:pt x="3242" y="167"/>
                  </a:cubicBezTo>
                  <a:cubicBezTo>
                    <a:pt x="3267" y="167"/>
                    <a:pt x="3291" y="167"/>
                    <a:pt x="3316" y="167"/>
                  </a:cubicBezTo>
                  <a:cubicBezTo>
                    <a:pt x="3684" y="160"/>
                    <a:pt x="4053" y="142"/>
                    <a:pt x="4422" y="91"/>
                  </a:cubicBezTo>
                  <a:lnTo>
                    <a:pt x="4422" y="76"/>
                  </a:lnTo>
                  <a:cubicBezTo>
                    <a:pt x="4053" y="26"/>
                    <a:pt x="3684" y="8"/>
                    <a:pt x="3316" y="1"/>
                  </a:cubicBezTo>
                  <a:cubicBezTo>
                    <a:pt x="3291" y="1"/>
                    <a:pt x="3266" y="1"/>
                    <a:pt x="3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003;p49">
              <a:extLst>
                <a:ext uri="{FF2B5EF4-FFF2-40B4-BE49-F238E27FC236}">
                  <a16:creationId xmlns:a16="http://schemas.microsoft.com/office/drawing/2014/main" id="{2C695BBD-E277-6831-88B5-6EB2742D5B7B}"/>
                </a:ext>
              </a:extLst>
            </p:cNvPr>
            <p:cNvSpPr/>
            <p:nvPr/>
          </p:nvSpPr>
          <p:spPr>
            <a:xfrm flipH="1">
              <a:off x="8204694" y="4437980"/>
              <a:ext cx="410218" cy="8801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0"/>
                  </a:moveTo>
                  <a:cubicBezTo>
                    <a:pt x="3002" y="1"/>
                    <a:pt x="2402" y="6"/>
                    <a:pt x="1802" y="18"/>
                  </a:cubicBezTo>
                  <a:cubicBezTo>
                    <a:pt x="1201" y="27"/>
                    <a:pt x="600" y="48"/>
                    <a:pt x="0" y="78"/>
                  </a:cubicBezTo>
                  <a:cubicBezTo>
                    <a:pt x="600" y="108"/>
                    <a:pt x="1200" y="129"/>
                    <a:pt x="1802" y="140"/>
                  </a:cubicBezTo>
                  <a:cubicBezTo>
                    <a:pt x="2402" y="152"/>
                    <a:pt x="3002" y="155"/>
                    <a:pt x="3602" y="156"/>
                  </a:cubicBezTo>
                  <a:cubicBezTo>
                    <a:pt x="4202" y="155"/>
                    <a:pt x="4802" y="151"/>
                    <a:pt x="5402" y="139"/>
                  </a:cubicBezTo>
                  <a:cubicBezTo>
                    <a:pt x="6002" y="129"/>
                    <a:pt x="6603" y="108"/>
                    <a:pt x="7203" y="78"/>
                  </a:cubicBezTo>
                  <a:cubicBezTo>
                    <a:pt x="6603" y="48"/>
                    <a:pt x="6002" y="28"/>
                    <a:pt x="5402" y="18"/>
                  </a:cubicBezTo>
                  <a:cubicBezTo>
                    <a:pt x="4802" y="6"/>
                    <a:pt x="4202" y="2"/>
                    <a:pt x="3602" y="0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004;p49">
              <a:extLst>
                <a:ext uri="{FF2B5EF4-FFF2-40B4-BE49-F238E27FC236}">
                  <a16:creationId xmlns:a16="http://schemas.microsoft.com/office/drawing/2014/main" id="{90AEEAC3-3CEA-B173-194E-08591839C90C}"/>
                </a:ext>
              </a:extLst>
            </p:cNvPr>
            <p:cNvSpPr/>
            <p:nvPr/>
          </p:nvSpPr>
          <p:spPr>
            <a:xfrm flipH="1">
              <a:off x="8436883" y="3545857"/>
              <a:ext cx="178029" cy="196026"/>
            </a:xfrm>
            <a:custGeom>
              <a:avLst/>
              <a:gdLst/>
              <a:ahLst/>
              <a:cxnLst/>
              <a:rect l="l" t="t" r="r" b="b"/>
              <a:pathLst>
                <a:path w="3126" h="3497" extrusionOk="0">
                  <a:moveTo>
                    <a:pt x="1563" y="1"/>
                  </a:moveTo>
                  <a:cubicBezTo>
                    <a:pt x="700" y="1"/>
                    <a:pt x="0" y="782"/>
                    <a:pt x="0" y="1748"/>
                  </a:cubicBezTo>
                  <a:cubicBezTo>
                    <a:pt x="0" y="2714"/>
                    <a:pt x="700" y="3497"/>
                    <a:pt x="1563" y="3497"/>
                  </a:cubicBezTo>
                  <a:cubicBezTo>
                    <a:pt x="2426" y="3497"/>
                    <a:pt x="3125" y="2714"/>
                    <a:pt x="3125" y="1748"/>
                  </a:cubicBezTo>
                  <a:cubicBezTo>
                    <a:pt x="3125" y="782"/>
                    <a:pt x="2426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" name="Google Shape;8005;p49">
              <a:extLst>
                <a:ext uri="{FF2B5EF4-FFF2-40B4-BE49-F238E27FC236}">
                  <a16:creationId xmlns:a16="http://schemas.microsoft.com/office/drawing/2014/main" id="{79552CDB-F74E-C88F-312E-815AE661A450}"/>
                </a:ext>
              </a:extLst>
            </p:cNvPr>
            <p:cNvGrpSpPr/>
            <p:nvPr/>
          </p:nvGrpSpPr>
          <p:grpSpPr>
            <a:xfrm flipH="1">
              <a:off x="7877740" y="1759489"/>
              <a:ext cx="40435" cy="45797"/>
              <a:chOff x="3513788" y="570800"/>
              <a:chExt cx="17750" cy="20425"/>
            </a:xfrm>
          </p:grpSpPr>
          <p:sp>
            <p:nvSpPr>
              <p:cNvPr id="153" name="Google Shape;8006;p49">
                <a:extLst>
                  <a:ext uri="{FF2B5EF4-FFF2-40B4-BE49-F238E27FC236}">
                    <a16:creationId xmlns:a16="http://schemas.microsoft.com/office/drawing/2014/main" id="{9E34A64D-0ED3-0E2E-FED5-50DA20338F45}"/>
                  </a:ext>
                </a:extLst>
              </p:cNvPr>
              <p:cNvSpPr/>
              <p:nvPr/>
            </p:nvSpPr>
            <p:spPr>
              <a:xfrm>
                <a:off x="3513788" y="570800"/>
                <a:ext cx="952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381" h="616" extrusionOk="0">
                    <a:moveTo>
                      <a:pt x="360" y="0"/>
                    </a:moveTo>
                    <a:cubicBezTo>
                      <a:pt x="294" y="30"/>
                      <a:pt x="249" y="71"/>
                      <a:pt x="210" y="117"/>
                    </a:cubicBezTo>
                    <a:cubicBezTo>
                      <a:pt x="170" y="161"/>
                      <a:pt x="158" y="223"/>
                      <a:pt x="134" y="277"/>
                    </a:cubicBezTo>
                    <a:cubicBezTo>
                      <a:pt x="110" y="330"/>
                      <a:pt x="86" y="385"/>
                      <a:pt x="64" y="440"/>
                    </a:cubicBezTo>
                    <a:cubicBezTo>
                      <a:pt x="43" y="496"/>
                      <a:pt x="21" y="550"/>
                      <a:pt x="1" y="607"/>
                    </a:cubicBezTo>
                    <a:lnTo>
                      <a:pt x="14" y="615"/>
                    </a:lnTo>
                    <a:cubicBezTo>
                      <a:pt x="55" y="571"/>
                      <a:pt x="92" y="525"/>
                      <a:pt x="131" y="479"/>
                    </a:cubicBezTo>
                    <a:cubicBezTo>
                      <a:pt x="169" y="433"/>
                      <a:pt x="205" y="387"/>
                      <a:pt x="241" y="340"/>
                    </a:cubicBezTo>
                    <a:cubicBezTo>
                      <a:pt x="276" y="292"/>
                      <a:pt x="324" y="253"/>
                      <a:pt x="343" y="196"/>
                    </a:cubicBezTo>
                    <a:cubicBezTo>
                      <a:pt x="365" y="141"/>
                      <a:pt x="381" y="81"/>
                      <a:pt x="374" y="9"/>
                    </a:cubicBezTo>
                    <a:lnTo>
                      <a:pt x="3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8007;p49">
                <a:extLst>
                  <a:ext uri="{FF2B5EF4-FFF2-40B4-BE49-F238E27FC236}">
                    <a16:creationId xmlns:a16="http://schemas.microsoft.com/office/drawing/2014/main" id="{C9C56C01-C3B2-5689-4D7F-7EA5FC3540A3}"/>
                  </a:ext>
                </a:extLst>
              </p:cNvPr>
              <p:cNvSpPr/>
              <p:nvPr/>
            </p:nvSpPr>
            <p:spPr>
              <a:xfrm>
                <a:off x="3515938" y="580625"/>
                <a:ext cx="1560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624" h="424" extrusionOk="0">
                    <a:moveTo>
                      <a:pt x="610" y="1"/>
                    </a:moveTo>
                    <a:cubicBezTo>
                      <a:pt x="537" y="1"/>
                      <a:pt x="478" y="20"/>
                      <a:pt x="423" y="46"/>
                    </a:cubicBezTo>
                    <a:cubicBezTo>
                      <a:pt x="365" y="70"/>
                      <a:pt x="326" y="121"/>
                      <a:pt x="278" y="161"/>
                    </a:cubicBezTo>
                    <a:cubicBezTo>
                      <a:pt x="230" y="200"/>
                      <a:pt x="184" y="241"/>
                      <a:pt x="138" y="282"/>
                    </a:cubicBezTo>
                    <a:cubicBezTo>
                      <a:pt x="92" y="325"/>
                      <a:pt x="46" y="366"/>
                      <a:pt x="1" y="411"/>
                    </a:cubicBezTo>
                    <a:lnTo>
                      <a:pt x="10" y="424"/>
                    </a:lnTo>
                    <a:cubicBezTo>
                      <a:pt x="68" y="400"/>
                      <a:pt x="124" y="373"/>
                      <a:pt x="181" y="348"/>
                    </a:cubicBezTo>
                    <a:cubicBezTo>
                      <a:pt x="237" y="321"/>
                      <a:pt x="293" y="293"/>
                      <a:pt x="348" y="265"/>
                    </a:cubicBezTo>
                    <a:cubicBezTo>
                      <a:pt x="402" y="236"/>
                      <a:pt x="465" y="219"/>
                      <a:pt x="510" y="175"/>
                    </a:cubicBezTo>
                    <a:cubicBezTo>
                      <a:pt x="554" y="132"/>
                      <a:pt x="597" y="84"/>
                      <a:pt x="624" y="14"/>
                    </a:cubicBezTo>
                    <a:lnTo>
                      <a:pt x="616" y="1"/>
                    </a:lnTo>
                    <a:cubicBezTo>
                      <a:pt x="614" y="1"/>
                      <a:pt x="612" y="1"/>
                      <a:pt x="6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" name="Google Shape;8008;p49">
              <a:extLst>
                <a:ext uri="{FF2B5EF4-FFF2-40B4-BE49-F238E27FC236}">
                  <a16:creationId xmlns:a16="http://schemas.microsoft.com/office/drawing/2014/main" id="{82B26324-5EAA-A716-19AD-44E6745FEF4A}"/>
                </a:ext>
              </a:extLst>
            </p:cNvPr>
            <p:cNvGrpSpPr/>
            <p:nvPr/>
          </p:nvGrpSpPr>
          <p:grpSpPr>
            <a:xfrm flipH="1">
              <a:off x="7705499" y="1426622"/>
              <a:ext cx="997231" cy="990358"/>
              <a:chOff x="5414560" y="399765"/>
              <a:chExt cx="628296" cy="638446"/>
            </a:xfrm>
          </p:grpSpPr>
          <p:sp>
            <p:nvSpPr>
              <p:cNvPr id="150" name="Google Shape;8009;p49">
                <a:extLst>
                  <a:ext uri="{FF2B5EF4-FFF2-40B4-BE49-F238E27FC236}">
                    <a16:creationId xmlns:a16="http://schemas.microsoft.com/office/drawing/2014/main" id="{58D840BF-F2D9-454B-4A12-A08E99955875}"/>
                  </a:ext>
                </a:extLst>
              </p:cNvPr>
              <p:cNvSpPr/>
              <p:nvPr/>
            </p:nvSpPr>
            <p:spPr>
              <a:xfrm>
                <a:off x="5414560" y="399765"/>
                <a:ext cx="628296" cy="638446"/>
              </a:xfrm>
              <a:custGeom>
                <a:avLst/>
                <a:gdLst/>
                <a:ahLst/>
                <a:cxnLst/>
                <a:rect l="l" t="t" r="r" b="b"/>
                <a:pathLst>
                  <a:path w="27946" h="28662" extrusionOk="0">
                    <a:moveTo>
                      <a:pt x="13973" y="0"/>
                    </a:moveTo>
                    <a:cubicBezTo>
                      <a:pt x="1" y="0"/>
                      <a:pt x="2209" y="26398"/>
                      <a:pt x="2209" y="26398"/>
                    </a:cubicBezTo>
                    <a:lnTo>
                      <a:pt x="12218" y="22891"/>
                    </a:lnTo>
                    <a:lnTo>
                      <a:pt x="12218" y="18228"/>
                    </a:lnTo>
                    <a:cubicBezTo>
                      <a:pt x="12217" y="18228"/>
                      <a:pt x="12217" y="18227"/>
                      <a:pt x="12217" y="18227"/>
                    </a:cubicBezTo>
                    <a:lnTo>
                      <a:pt x="8863" y="14795"/>
                    </a:lnTo>
                    <a:cubicBezTo>
                      <a:pt x="8863" y="14795"/>
                      <a:pt x="8707" y="16021"/>
                      <a:pt x="7611" y="16021"/>
                    </a:cubicBezTo>
                    <a:cubicBezTo>
                      <a:pt x="7355" y="16021"/>
                      <a:pt x="7046" y="15954"/>
                      <a:pt x="6677" y="15788"/>
                    </a:cubicBezTo>
                    <a:cubicBezTo>
                      <a:pt x="4763" y="14928"/>
                      <a:pt x="2735" y="9738"/>
                      <a:pt x="7292" y="9738"/>
                    </a:cubicBezTo>
                    <a:cubicBezTo>
                      <a:pt x="7376" y="9738"/>
                      <a:pt x="7462" y="9740"/>
                      <a:pt x="7551" y="9743"/>
                    </a:cubicBezTo>
                    <a:cubicBezTo>
                      <a:pt x="7551" y="9743"/>
                      <a:pt x="8213" y="11094"/>
                      <a:pt x="9107" y="11094"/>
                    </a:cubicBezTo>
                    <a:cubicBezTo>
                      <a:pt x="9136" y="11094"/>
                      <a:pt x="9166" y="11093"/>
                      <a:pt x="9195" y="11090"/>
                    </a:cubicBezTo>
                    <a:cubicBezTo>
                      <a:pt x="10135" y="10997"/>
                      <a:pt x="10907" y="7482"/>
                      <a:pt x="10907" y="7482"/>
                    </a:cubicBezTo>
                    <a:lnTo>
                      <a:pt x="17350" y="7482"/>
                    </a:lnTo>
                    <a:cubicBezTo>
                      <a:pt x="17744" y="6516"/>
                      <a:pt x="18207" y="4902"/>
                      <a:pt x="18207" y="4902"/>
                    </a:cubicBezTo>
                    <a:cubicBezTo>
                      <a:pt x="18550" y="5547"/>
                      <a:pt x="18427" y="6764"/>
                      <a:pt x="18312" y="7482"/>
                    </a:cubicBezTo>
                    <a:lnTo>
                      <a:pt x="21903" y="7482"/>
                    </a:lnTo>
                    <a:cubicBezTo>
                      <a:pt x="21903" y="7482"/>
                      <a:pt x="23539" y="17856"/>
                      <a:pt x="20795" y="19248"/>
                    </a:cubicBezTo>
                    <a:cubicBezTo>
                      <a:pt x="19959" y="19671"/>
                      <a:pt x="18862" y="19930"/>
                      <a:pt x="17638" y="19930"/>
                    </a:cubicBezTo>
                    <a:cubicBezTo>
                      <a:pt x="17136" y="19930"/>
                      <a:pt x="16612" y="19886"/>
                      <a:pt x="16077" y="19793"/>
                    </a:cubicBezTo>
                    <a:lnTo>
                      <a:pt x="16077" y="25321"/>
                    </a:lnTo>
                    <a:lnTo>
                      <a:pt x="24686" y="28662"/>
                    </a:lnTo>
                    <a:lnTo>
                      <a:pt x="24686" y="21506"/>
                    </a:lnTo>
                    <a:cubicBezTo>
                      <a:pt x="24686" y="11203"/>
                      <a:pt x="27945" y="0"/>
                      <a:pt x="139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8010;p49">
                <a:extLst>
                  <a:ext uri="{FF2B5EF4-FFF2-40B4-BE49-F238E27FC236}">
                    <a16:creationId xmlns:a16="http://schemas.microsoft.com/office/drawing/2014/main" id="{20C8BC61-6323-C6D7-6BFA-7E8EA666264E}"/>
                  </a:ext>
                </a:extLst>
              </p:cNvPr>
              <p:cNvSpPr/>
              <p:nvPr/>
            </p:nvSpPr>
            <p:spPr>
              <a:xfrm>
                <a:off x="5804150" y="476250"/>
                <a:ext cx="19025" cy="652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2610" extrusionOk="0">
                    <a:moveTo>
                      <a:pt x="661" y="1"/>
                    </a:moveTo>
                    <a:cubicBezTo>
                      <a:pt x="590" y="470"/>
                      <a:pt x="555" y="928"/>
                      <a:pt x="483" y="1378"/>
                    </a:cubicBezTo>
                    <a:cubicBezTo>
                      <a:pt x="446" y="1602"/>
                      <a:pt x="407" y="1825"/>
                      <a:pt x="339" y="2037"/>
                    </a:cubicBezTo>
                    <a:cubicBezTo>
                      <a:pt x="271" y="2248"/>
                      <a:pt x="184" y="2456"/>
                      <a:pt x="1" y="2610"/>
                    </a:cubicBezTo>
                    <a:cubicBezTo>
                      <a:pt x="118" y="2579"/>
                      <a:pt x="220" y="2501"/>
                      <a:pt x="305" y="2412"/>
                    </a:cubicBezTo>
                    <a:cubicBezTo>
                      <a:pt x="388" y="2320"/>
                      <a:pt x="454" y="2214"/>
                      <a:pt x="507" y="2105"/>
                    </a:cubicBezTo>
                    <a:cubicBezTo>
                      <a:pt x="614" y="1884"/>
                      <a:pt x="676" y="1649"/>
                      <a:pt x="712" y="1413"/>
                    </a:cubicBezTo>
                    <a:cubicBezTo>
                      <a:pt x="750" y="1177"/>
                      <a:pt x="761" y="940"/>
                      <a:pt x="753" y="704"/>
                    </a:cubicBezTo>
                    <a:cubicBezTo>
                      <a:pt x="746" y="467"/>
                      <a:pt x="720" y="231"/>
                      <a:pt x="6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8011;p49">
                <a:extLst>
                  <a:ext uri="{FF2B5EF4-FFF2-40B4-BE49-F238E27FC236}">
                    <a16:creationId xmlns:a16="http://schemas.microsoft.com/office/drawing/2014/main" id="{DB5FDE2F-511D-7237-2129-661FC3468CD8}"/>
                  </a:ext>
                </a:extLst>
              </p:cNvPr>
              <p:cNvSpPr/>
              <p:nvPr/>
            </p:nvSpPr>
            <p:spPr>
              <a:xfrm>
                <a:off x="5506998" y="516784"/>
                <a:ext cx="194260" cy="102077"/>
              </a:xfrm>
              <a:custGeom>
                <a:avLst/>
                <a:gdLst/>
                <a:ahLst/>
                <a:cxnLst/>
                <a:rect l="l" t="t" r="r" b="b"/>
                <a:pathLst>
                  <a:path w="8227" h="4323" extrusionOk="0">
                    <a:moveTo>
                      <a:pt x="8226" y="0"/>
                    </a:moveTo>
                    <a:lnTo>
                      <a:pt x="8226" y="0"/>
                    </a:lnTo>
                    <a:cubicBezTo>
                      <a:pt x="8063" y="409"/>
                      <a:pt x="7872" y="804"/>
                      <a:pt x="7651" y="1181"/>
                    </a:cubicBezTo>
                    <a:cubicBezTo>
                      <a:pt x="7436" y="1561"/>
                      <a:pt x="7191" y="1923"/>
                      <a:pt x="6921" y="2262"/>
                    </a:cubicBezTo>
                    <a:cubicBezTo>
                      <a:pt x="6648" y="2598"/>
                      <a:pt x="6350" y="2914"/>
                      <a:pt x="6013" y="3182"/>
                    </a:cubicBezTo>
                    <a:cubicBezTo>
                      <a:pt x="5679" y="3452"/>
                      <a:pt x="5313" y="3681"/>
                      <a:pt x="4914" y="3836"/>
                    </a:cubicBezTo>
                    <a:cubicBezTo>
                      <a:pt x="4518" y="3995"/>
                      <a:pt x="4096" y="4081"/>
                      <a:pt x="3669" y="4101"/>
                    </a:cubicBezTo>
                    <a:cubicBezTo>
                      <a:pt x="3609" y="4106"/>
                      <a:pt x="3548" y="4108"/>
                      <a:pt x="3488" y="4108"/>
                    </a:cubicBezTo>
                    <a:cubicBezTo>
                      <a:pt x="3335" y="4108"/>
                      <a:pt x="3181" y="4095"/>
                      <a:pt x="3028" y="4086"/>
                    </a:cubicBezTo>
                    <a:lnTo>
                      <a:pt x="2709" y="4038"/>
                    </a:lnTo>
                    <a:cubicBezTo>
                      <a:pt x="2602" y="4025"/>
                      <a:pt x="2497" y="4000"/>
                      <a:pt x="2392" y="3974"/>
                    </a:cubicBezTo>
                    <a:cubicBezTo>
                      <a:pt x="1551" y="3771"/>
                      <a:pt x="751" y="3393"/>
                      <a:pt x="1" y="2937"/>
                    </a:cubicBezTo>
                    <a:lnTo>
                      <a:pt x="1" y="2937"/>
                    </a:lnTo>
                    <a:cubicBezTo>
                      <a:pt x="701" y="3467"/>
                      <a:pt x="1485" y="3910"/>
                      <a:pt x="2347" y="4149"/>
                    </a:cubicBezTo>
                    <a:cubicBezTo>
                      <a:pt x="2731" y="4264"/>
                      <a:pt x="3135" y="4323"/>
                      <a:pt x="3540" y="4323"/>
                    </a:cubicBezTo>
                    <a:cubicBezTo>
                      <a:pt x="4037" y="4323"/>
                      <a:pt x="4536" y="4234"/>
                      <a:pt x="5000" y="4051"/>
                    </a:cubicBezTo>
                    <a:cubicBezTo>
                      <a:pt x="5421" y="3883"/>
                      <a:pt x="5808" y="3639"/>
                      <a:pt x="6153" y="3352"/>
                    </a:cubicBezTo>
                    <a:cubicBezTo>
                      <a:pt x="6496" y="3062"/>
                      <a:pt x="6800" y="2732"/>
                      <a:pt x="7064" y="2372"/>
                    </a:cubicBezTo>
                    <a:cubicBezTo>
                      <a:pt x="7592" y="1656"/>
                      <a:pt x="7982" y="846"/>
                      <a:pt x="82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5674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04975C3E-AA8E-411A-B2C9-C940D4E087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902983"/>
              </p:ext>
            </p:extLst>
          </p:nvPr>
        </p:nvGraphicFramePr>
        <p:xfrm>
          <a:off x="833377" y="755845"/>
          <a:ext cx="7477246" cy="4244418"/>
        </p:xfrm>
        <a:graphic>
          <a:graphicData uri="http://schemas.openxmlformats.org/drawingml/2006/table">
            <a:tbl>
              <a:tblPr firstRow="1" bandRow="1">
                <a:tableStyleId>{262D288A-E975-4F88-864F-FB89F9993783}</a:tableStyleId>
              </a:tblPr>
              <a:tblGrid>
                <a:gridCol w="5370653">
                  <a:extLst>
                    <a:ext uri="{9D8B030D-6E8A-4147-A177-3AD203B41FA5}">
                      <a16:colId xmlns:a16="http://schemas.microsoft.com/office/drawing/2014/main" val="2093088036"/>
                    </a:ext>
                  </a:extLst>
                </a:gridCol>
                <a:gridCol w="2106593">
                  <a:extLst>
                    <a:ext uri="{9D8B030D-6E8A-4147-A177-3AD203B41FA5}">
                      <a16:colId xmlns:a16="http://schemas.microsoft.com/office/drawing/2014/main" val="2025193513"/>
                    </a:ext>
                  </a:extLst>
                </a:gridCol>
              </a:tblGrid>
              <a:tr h="494076"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j-lt"/>
                        </a:rPr>
                        <a:t>True/ False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0818290"/>
                  </a:ext>
                </a:extLst>
              </a:tr>
              <a:tr h="741842">
                <a:tc>
                  <a:txBody>
                    <a:bodyPr/>
                    <a:lstStyle/>
                    <a:p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1. Trang needs help with building dollhouses.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4407578"/>
                  </a:ext>
                </a:extLst>
              </a:tr>
              <a:tr h="741842">
                <a:tc>
                  <a:txBody>
                    <a:bodyPr/>
                    <a:lstStyle/>
                    <a:p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2. Trang uses glue and cardboard to build her dollhouse.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5651975"/>
                  </a:ext>
                </a:extLst>
              </a:tr>
              <a:tr h="741842">
                <a:tc>
                  <a:txBody>
                    <a:bodyPr/>
                    <a:lstStyle/>
                    <a:p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3. To build a dollhouse, you need to use your creativity.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7970872"/>
                  </a:ext>
                </a:extLst>
              </a:tr>
              <a:tr h="741842">
                <a:tc>
                  <a:txBody>
                    <a:bodyPr/>
                    <a:lstStyle/>
                    <a:p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4. Ann goes to a horse riding club every Sunday.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0487352"/>
                  </a:ext>
                </a:extLst>
              </a:tr>
              <a:tr h="458502">
                <a:tc>
                  <a:txBody>
                    <a:bodyPr/>
                    <a:lstStyle/>
                    <a:p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5. Ann’s lesson starts at 8 p.m.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2017420"/>
                  </a:ext>
                </a:extLst>
              </a:tr>
            </a:tbl>
          </a:graphicData>
        </a:graphic>
      </p:graphicFrame>
      <p:sp>
        <p:nvSpPr>
          <p:cNvPr id="7745" name="TextBox 7744">
            <a:extLst>
              <a:ext uri="{FF2B5EF4-FFF2-40B4-BE49-F238E27FC236}">
                <a16:creationId xmlns:a16="http://schemas.microsoft.com/office/drawing/2014/main" id="{8EF4941A-D947-5DB2-CE50-8FAB9BCAB921}"/>
              </a:ext>
            </a:extLst>
          </p:cNvPr>
          <p:cNvSpPr txBox="1"/>
          <p:nvPr/>
        </p:nvSpPr>
        <p:spPr>
          <a:xfrm>
            <a:off x="7048982" y="1365813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94791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4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BFE6C0-5C90-01F2-5D03-09A5AEC61C2B}"/>
              </a:ext>
            </a:extLst>
          </p:cNvPr>
          <p:cNvSpPr/>
          <p:nvPr/>
        </p:nvSpPr>
        <p:spPr>
          <a:xfrm>
            <a:off x="1923327" y="1612724"/>
            <a:ext cx="3840865" cy="275313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B0D21D-CB18-BADB-C1F9-20425099194E}"/>
              </a:ext>
            </a:extLst>
          </p:cNvPr>
          <p:cNvSpPr/>
          <p:nvPr/>
        </p:nvSpPr>
        <p:spPr>
          <a:xfrm>
            <a:off x="5405377" y="1356717"/>
            <a:ext cx="2812648" cy="275313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05A545-7CA7-36B0-B644-4BA71BB8067F}"/>
              </a:ext>
            </a:extLst>
          </p:cNvPr>
          <p:cNvSpPr txBox="1"/>
          <p:nvPr/>
        </p:nvSpPr>
        <p:spPr>
          <a:xfrm>
            <a:off x="1033038" y="768305"/>
            <a:ext cx="7702953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Your house is very nice, Trang.</a:t>
            </a:r>
          </a:p>
          <a:p>
            <a:pPr algn="just"/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</a:rPr>
              <a:t>Trang: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+mj-lt"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</a:rPr>
              <a:t>Thanks! Let’s go upstairs. I’ll show you my room.</a:t>
            </a:r>
          </a:p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I love your dollhouse. It’s amazing. Did you make it yourself?</a:t>
            </a:r>
          </a:p>
          <a:p>
            <a:pPr algn="just"/>
            <a:r>
              <a:rPr lang="en-US" sz="1800" b="1" i="1" dirty="0">
                <a:effectLst/>
                <a:latin typeface="+mj-lt"/>
              </a:rPr>
              <a:t>Trang:</a:t>
            </a:r>
            <a:r>
              <a:rPr lang="en-US" sz="1800" b="0" i="0" dirty="0">
                <a:effectLst/>
                <a:latin typeface="+mj-lt"/>
              </a:rPr>
              <a:t> Yes. My hobby is building dollhouses.</a:t>
            </a:r>
          </a:p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Really? Is it hard to build one?</a:t>
            </a:r>
          </a:p>
          <a:p>
            <a:pPr algn="just"/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</a:rPr>
              <a:t>Trang: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</a:rPr>
              <a:t> Not really. All you need is some cardboard and glue. Then just use a bit of creativity. What do you do in your free time?</a:t>
            </a:r>
          </a:p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I like horse riding.</a:t>
            </a:r>
          </a:p>
          <a:p>
            <a:pPr algn="just"/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</a:rPr>
              <a:t>Trang: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</a:rPr>
              <a:t> That’s rather unusual. Not many people do that.</a:t>
            </a:r>
          </a:p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Actually, it’s more common than you think. There are some horse riding clubs in Ha Noi now. I go to the Riders’ Club every Sunday.</a:t>
            </a:r>
          </a:p>
          <a:p>
            <a:pPr algn="just"/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</a:rPr>
              <a:t>Trang: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</a:rPr>
              <a:t> I’d love to go to your club this Sunday. I want to learn how to ride.</a:t>
            </a:r>
          </a:p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Sure. My lesson starts at 8 a.m.</a:t>
            </a:r>
          </a:p>
        </p:txBody>
      </p:sp>
      <p:sp>
        <p:nvSpPr>
          <p:cNvPr id="15" name="Google Shape;8989;p73">
            <a:extLst>
              <a:ext uri="{FF2B5EF4-FFF2-40B4-BE49-F238E27FC236}">
                <a16:creationId xmlns:a16="http://schemas.microsoft.com/office/drawing/2014/main" id="{91535DB5-B420-A9F3-A244-ED874EF360B1}"/>
              </a:ext>
            </a:extLst>
          </p:cNvPr>
          <p:cNvSpPr/>
          <p:nvPr/>
        </p:nvSpPr>
        <p:spPr>
          <a:xfrm rot="-9000177">
            <a:off x="168784" y="1485588"/>
            <a:ext cx="495813" cy="469234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83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04975C3E-AA8E-411A-B2C9-C940D4E087F6}"/>
              </a:ext>
            </a:extLst>
          </p:cNvPr>
          <p:cNvGraphicFramePr>
            <a:graphicFrameLocks noGrp="1"/>
          </p:cNvGraphicFramePr>
          <p:nvPr/>
        </p:nvGraphicFramePr>
        <p:xfrm>
          <a:off x="833377" y="755845"/>
          <a:ext cx="7477246" cy="4244418"/>
        </p:xfrm>
        <a:graphic>
          <a:graphicData uri="http://schemas.openxmlformats.org/drawingml/2006/table">
            <a:tbl>
              <a:tblPr firstRow="1" bandRow="1">
                <a:tableStyleId>{262D288A-E975-4F88-864F-FB89F9993783}</a:tableStyleId>
              </a:tblPr>
              <a:tblGrid>
                <a:gridCol w="5370653">
                  <a:extLst>
                    <a:ext uri="{9D8B030D-6E8A-4147-A177-3AD203B41FA5}">
                      <a16:colId xmlns:a16="http://schemas.microsoft.com/office/drawing/2014/main" val="2093088036"/>
                    </a:ext>
                  </a:extLst>
                </a:gridCol>
                <a:gridCol w="2106593">
                  <a:extLst>
                    <a:ext uri="{9D8B030D-6E8A-4147-A177-3AD203B41FA5}">
                      <a16:colId xmlns:a16="http://schemas.microsoft.com/office/drawing/2014/main" val="2025193513"/>
                    </a:ext>
                  </a:extLst>
                </a:gridCol>
              </a:tblGrid>
              <a:tr h="494076"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j-lt"/>
                        </a:rPr>
                        <a:t>True/ False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0818290"/>
                  </a:ext>
                </a:extLst>
              </a:tr>
              <a:tr h="741842">
                <a:tc>
                  <a:txBody>
                    <a:bodyPr/>
                    <a:lstStyle/>
                    <a:p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1. Trang needs help with building dollhouses.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4407578"/>
                  </a:ext>
                </a:extLst>
              </a:tr>
              <a:tr h="741842">
                <a:tc>
                  <a:txBody>
                    <a:bodyPr/>
                    <a:lstStyle/>
                    <a:p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2. Trang uses glue and cardboard to build her dollhouse.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5651975"/>
                  </a:ext>
                </a:extLst>
              </a:tr>
              <a:tr h="741842">
                <a:tc>
                  <a:txBody>
                    <a:bodyPr/>
                    <a:lstStyle/>
                    <a:p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3. To build a dollhouse, you need to use your creativity.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7970872"/>
                  </a:ext>
                </a:extLst>
              </a:tr>
              <a:tr h="741842">
                <a:tc>
                  <a:txBody>
                    <a:bodyPr/>
                    <a:lstStyle/>
                    <a:p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4. Ann goes to a horse riding club every Sunday.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0487352"/>
                  </a:ext>
                </a:extLst>
              </a:tr>
              <a:tr h="458502">
                <a:tc>
                  <a:txBody>
                    <a:bodyPr/>
                    <a:lstStyle/>
                    <a:p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5. Ann’s lesson starts at 8 p.m.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2017420"/>
                  </a:ext>
                </a:extLst>
              </a:tr>
            </a:tbl>
          </a:graphicData>
        </a:graphic>
      </p:graphicFrame>
      <p:sp>
        <p:nvSpPr>
          <p:cNvPr id="7745" name="TextBox 7744">
            <a:extLst>
              <a:ext uri="{FF2B5EF4-FFF2-40B4-BE49-F238E27FC236}">
                <a16:creationId xmlns:a16="http://schemas.microsoft.com/office/drawing/2014/main" id="{8EF4941A-D947-5DB2-CE50-8FAB9BCAB921}"/>
              </a:ext>
            </a:extLst>
          </p:cNvPr>
          <p:cNvSpPr txBox="1"/>
          <p:nvPr/>
        </p:nvSpPr>
        <p:spPr>
          <a:xfrm>
            <a:off x="7048982" y="1365813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FB618D-759B-38D6-C1E8-0D2041447FA6}"/>
              </a:ext>
            </a:extLst>
          </p:cNvPr>
          <p:cNvSpPr txBox="1"/>
          <p:nvPr/>
        </p:nvSpPr>
        <p:spPr>
          <a:xfrm>
            <a:off x="7048982" y="2231723"/>
            <a:ext cx="505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413903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BFE6C0-5C90-01F2-5D03-09A5AEC61C2B}"/>
              </a:ext>
            </a:extLst>
          </p:cNvPr>
          <p:cNvSpPr/>
          <p:nvPr/>
        </p:nvSpPr>
        <p:spPr>
          <a:xfrm>
            <a:off x="3171462" y="2162568"/>
            <a:ext cx="4375231" cy="275313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05A545-7CA7-36B0-B644-4BA71BB8067F}"/>
              </a:ext>
            </a:extLst>
          </p:cNvPr>
          <p:cNvSpPr txBox="1"/>
          <p:nvPr/>
        </p:nvSpPr>
        <p:spPr>
          <a:xfrm>
            <a:off x="1033038" y="768305"/>
            <a:ext cx="7702953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Your house is very nice, Trang.</a:t>
            </a:r>
          </a:p>
          <a:p>
            <a:pPr algn="just"/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</a:rPr>
              <a:t>Trang: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+mj-lt"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</a:rPr>
              <a:t>Thanks! Let’s go upstairs. I’ll show you my room.</a:t>
            </a:r>
          </a:p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I love your dollhouse. It’s amazing. Did you make it yourself?</a:t>
            </a:r>
          </a:p>
          <a:p>
            <a:pPr algn="just"/>
            <a:r>
              <a:rPr lang="en-US" sz="1800" b="1" i="1" dirty="0">
                <a:effectLst/>
                <a:latin typeface="+mj-lt"/>
              </a:rPr>
              <a:t>Trang:</a:t>
            </a:r>
            <a:r>
              <a:rPr lang="en-US" sz="1800" b="0" i="0" dirty="0">
                <a:effectLst/>
                <a:latin typeface="+mj-lt"/>
              </a:rPr>
              <a:t> Yes. My hobby is building dollhouses.</a:t>
            </a:r>
          </a:p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Really? Is it hard to build one?</a:t>
            </a:r>
          </a:p>
          <a:p>
            <a:pPr algn="just"/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</a:rPr>
              <a:t>Trang: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</a:rPr>
              <a:t> Not really. All you need is some cardboard and glue. Then just use a bit of creativity. What do you do in your free time?</a:t>
            </a:r>
          </a:p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I like horse riding.</a:t>
            </a:r>
          </a:p>
          <a:p>
            <a:pPr algn="just"/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</a:rPr>
              <a:t>Trang: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</a:rPr>
              <a:t> That’s rather unusual. Not many people do that.</a:t>
            </a:r>
          </a:p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Actually, it’s more common than you think. There are some horse riding clubs in Ha Noi now. I go to the Riders’ Club every Sunday.</a:t>
            </a:r>
          </a:p>
          <a:p>
            <a:pPr algn="just"/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</a:rPr>
              <a:t>Trang: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</a:rPr>
              <a:t> I’d love to go to your club this Sunday. I want to learn how to ride.</a:t>
            </a:r>
          </a:p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Sure. My lesson starts at 8 a.m.</a:t>
            </a:r>
          </a:p>
        </p:txBody>
      </p:sp>
      <p:sp>
        <p:nvSpPr>
          <p:cNvPr id="15" name="Google Shape;8989;p73">
            <a:extLst>
              <a:ext uri="{FF2B5EF4-FFF2-40B4-BE49-F238E27FC236}">
                <a16:creationId xmlns:a16="http://schemas.microsoft.com/office/drawing/2014/main" id="{91535DB5-B420-A9F3-A244-ED874EF360B1}"/>
              </a:ext>
            </a:extLst>
          </p:cNvPr>
          <p:cNvSpPr/>
          <p:nvPr/>
        </p:nvSpPr>
        <p:spPr>
          <a:xfrm rot="-9000177">
            <a:off x="168784" y="1485588"/>
            <a:ext cx="495813" cy="469234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50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04975C3E-AA8E-411A-B2C9-C940D4E087F6}"/>
              </a:ext>
            </a:extLst>
          </p:cNvPr>
          <p:cNvGraphicFramePr>
            <a:graphicFrameLocks noGrp="1"/>
          </p:cNvGraphicFramePr>
          <p:nvPr/>
        </p:nvGraphicFramePr>
        <p:xfrm>
          <a:off x="833377" y="755845"/>
          <a:ext cx="7477246" cy="4244418"/>
        </p:xfrm>
        <a:graphic>
          <a:graphicData uri="http://schemas.openxmlformats.org/drawingml/2006/table">
            <a:tbl>
              <a:tblPr firstRow="1" bandRow="1">
                <a:tableStyleId>{262D288A-E975-4F88-864F-FB89F9993783}</a:tableStyleId>
              </a:tblPr>
              <a:tblGrid>
                <a:gridCol w="5370653">
                  <a:extLst>
                    <a:ext uri="{9D8B030D-6E8A-4147-A177-3AD203B41FA5}">
                      <a16:colId xmlns:a16="http://schemas.microsoft.com/office/drawing/2014/main" val="2093088036"/>
                    </a:ext>
                  </a:extLst>
                </a:gridCol>
                <a:gridCol w="2106593">
                  <a:extLst>
                    <a:ext uri="{9D8B030D-6E8A-4147-A177-3AD203B41FA5}">
                      <a16:colId xmlns:a16="http://schemas.microsoft.com/office/drawing/2014/main" val="2025193513"/>
                    </a:ext>
                  </a:extLst>
                </a:gridCol>
              </a:tblGrid>
              <a:tr h="494076"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j-lt"/>
                        </a:rPr>
                        <a:t>True/ False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0818290"/>
                  </a:ext>
                </a:extLst>
              </a:tr>
              <a:tr h="741842">
                <a:tc>
                  <a:txBody>
                    <a:bodyPr/>
                    <a:lstStyle/>
                    <a:p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1. Trang needs help with building dollhouses.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4407578"/>
                  </a:ext>
                </a:extLst>
              </a:tr>
              <a:tr h="741842">
                <a:tc>
                  <a:txBody>
                    <a:bodyPr/>
                    <a:lstStyle/>
                    <a:p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2. Trang uses glue and cardboard to build her dollhouse.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5651975"/>
                  </a:ext>
                </a:extLst>
              </a:tr>
              <a:tr h="741842">
                <a:tc>
                  <a:txBody>
                    <a:bodyPr/>
                    <a:lstStyle/>
                    <a:p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3. To build a dollhouse, you need to use your creativity.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7970872"/>
                  </a:ext>
                </a:extLst>
              </a:tr>
              <a:tr h="741842">
                <a:tc>
                  <a:txBody>
                    <a:bodyPr/>
                    <a:lstStyle/>
                    <a:p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4. Ann goes to a horse riding club every Sunday.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0487352"/>
                  </a:ext>
                </a:extLst>
              </a:tr>
              <a:tr h="458502">
                <a:tc>
                  <a:txBody>
                    <a:bodyPr/>
                    <a:lstStyle/>
                    <a:p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5. Ann’s lesson starts at 8 p.m.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2017420"/>
                  </a:ext>
                </a:extLst>
              </a:tr>
            </a:tbl>
          </a:graphicData>
        </a:graphic>
      </p:graphicFrame>
      <p:sp>
        <p:nvSpPr>
          <p:cNvPr id="7745" name="TextBox 7744">
            <a:extLst>
              <a:ext uri="{FF2B5EF4-FFF2-40B4-BE49-F238E27FC236}">
                <a16:creationId xmlns:a16="http://schemas.microsoft.com/office/drawing/2014/main" id="{8EF4941A-D947-5DB2-CE50-8FAB9BCAB921}"/>
              </a:ext>
            </a:extLst>
          </p:cNvPr>
          <p:cNvSpPr txBox="1"/>
          <p:nvPr/>
        </p:nvSpPr>
        <p:spPr>
          <a:xfrm>
            <a:off x="7048982" y="1365813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FB618D-759B-38D6-C1E8-0D2041447FA6}"/>
              </a:ext>
            </a:extLst>
          </p:cNvPr>
          <p:cNvSpPr txBox="1"/>
          <p:nvPr/>
        </p:nvSpPr>
        <p:spPr>
          <a:xfrm>
            <a:off x="7048982" y="2231723"/>
            <a:ext cx="505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B89885-81F0-22F1-06E5-73D4153DBD2B}"/>
              </a:ext>
            </a:extLst>
          </p:cNvPr>
          <p:cNvSpPr txBox="1"/>
          <p:nvPr/>
        </p:nvSpPr>
        <p:spPr>
          <a:xfrm>
            <a:off x="7048982" y="2969662"/>
            <a:ext cx="505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5937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BFE6C0-5C90-01F2-5D03-09A5AEC61C2B}"/>
              </a:ext>
            </a:extLst>
          </p:cNvPr>
          <p:cNvSpPr/>
          <p:nvPr/>
        </p:nvSpPr>
        <p:spPr>
          <a:xfrm>
            <a:off x="7627716" y="2166569"/>
            <a:ext cx="1108275" cy="275313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A63B47-3ABE-3E7B-4D84-2194DA9A3282}"/>
              </a:ext>
            </a:extLst>
          </p:cNvPr>
          <p:cNvSpPr/>
          <p:nvPr/>
        </p:nvSpPr>
        <p:spPr>
          <a:xfrm>
            <a:off x="1159397" y="2441882"/>
            <a:ext cx="2370882" cy="275313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05A545-7CA7-36B0-B644-4BA71BB8067F}"/>
              </a:ext>
            </a:extLst>
          </p:cNvPr>
          <p:cNvSpPr txBox="1"/>
          <p:nvPr/>
        </p:nvSpPr>
        <p:spPr>
          <a:xfrm>
            <a:off x="1033038" y="768305"/>
            <a:ext cx="7702953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Your house is very nice, Trang.</a:t>
            </a:r>
          </a:p>
          <a:p>
            <a:pPr algn="just"/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</a:rPr>
              <a:t>Trang: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+mj-lt"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</a:rPr>
              <a:t>Thanks! Let’s go upstairs. I’ll show you my room.</a:t>
            </a:r>
          </a:p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I love your dollhouse. It’s amazing. Did you make it yourself?</a:t>
            </a:r>
          </a:p>
          <a:p>
            <a:pPr algn="just"/>
            <a:r>
              <a:rPr lang="en-US" sz="1800" b="1" i="1" dirty="0">
                <a:effectLst/>
                <a:latin typeface="+mj-lt"/>
              </a:rPr>
              <a:t>Trang:</a:t>
            </a:r>
            <a:r>
              <a:rPr lang="en-US" sz="1800" b="0" i="0" dirty="0">
                <a:effectLst/>
                <a:latin typeface="+mj-lt"/>
              </a:rPr>
              <a:t> Yes. My hobby is building dollhouses.</a:t>
            </a:r>
          </a:p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Really? Is it hard to build one?</a:t>
            </a:r>
          </a:p>
          <a:p>
            <a:pPr algn="just"/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</a:rPr>
              <a:t>Trang: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</a:rPr>
              <a:t> Not really. All you need is some cardboard and glue. Then just use a bit of creativity. What do you do in your free time?</a:t>
            </a:r>
          </a:p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I like horse riding.</a:t>
            </a:r>
          </a:p>
          <a:p>
            <a:pPr algn="just"/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</a:rPr>
              <a:t>Trang: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</a:rPr>
              <a:t> That’s rather unusual. Not many people do that.</a:t>
            </a:r>
          </a:p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Actually, it’s more common than you think. There are some horse riding clubs in Ha Noi now. I go to the Riders’ Club every Sunday.</a:t>
            </a:r>
          </a:p>
          <a:p>
            <a:pPr algn="just"/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</a:rPr>
              <a:t>Trang: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</a:rPr>
              <a:t> I’d love to go to your club this Sunday. I want to learn how to ride.</a:t>
            </a:r>
          </a:p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Sure. My lesson starts at 8 a.m.</a:t>
            </a:r>
          </a:p>
        </p:txBody>
      </p:sp>
      <p:sp>
        <p:nvSpPr>
          <p:cNvPr id="15" name="Google Shape;8989;p73">
            <a:extLst>
              <a:ext uri="{FF2B5EF4-FFF2-40B4-BE49-F238E27FC236}">
                <a16:creationId xmlns:a16="http://schemas.microsoft.com/office/drawing/2014/main" id="{91535DB5-B420-A9F3-A244-ED874EF360B1}"/>
              </a:ext>
            </a:extLst>
          </p:cNvPr>
          <p:cNvSpPr/>
          <p:nvPr/>
        </p:nvSpPr>
        <p:spPr>
          <a:xfrm rot="-9000177">
            <a:off x="168784" y="1485588"/>
            <a:ext cx="495813" cy="469234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953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04975C3E-AA8E-411A-B2C9-C940D4E087F6}"/>
              </a:ext>
            </a:extLst>
          </p:cNvPr>
          <p:cNvGraphicFramePr>
            <a:graphicFrameLocks noGrp="1"/>
          </p:cNvGraphicFramePr>
          <p:nvPr/>
        </p:nvGraphicFramePr>
        <p:xfrm>
          <a:off x="833377" y="755845"/>
          <a:ext cx="7477246" cy="4244418"/>
        </p:xfrm>
        <a:graphic>
          <a:graphicData uri="http://schemas.openxmlformats.org/drawingml/2006/table">
            <a:tbl>
              <a:tblPr firstRow="1" bandRow="1">
                <a:tableStyleId>{262D288A-E975-4F88-864F-FB89F9993783}</a:tableStyleId>
              </a:tblPr>
              <a:tblGrid>
                <a:gridCol w="5370653">
                  <a:extLst>
                    <a:ext uri="{9D8B030D-6E8A-4147-A177-3AD203B41FA5}">
                      <a16:colId xmlns:a16="http://schemas.microsoft.com/office/drawing/2014/main" val="2093088036"/>
                    </a:ext>
                  </a:extLst>
                </a:gridCol>
                <a:gridCol w="2106593">
                  <a:extLst>
                    <a:ext uri="{9D8B030D-6E8A-4147-A177-3AD203B41FA5}">
                      <a16:colId xmlns:a16="http://schemas.microsoft.com/office/drawing/2014/main" val="2025193513"/>
                    </a:ext>
                  </a:extLst>
                </a:gridCol>
              </a:tblGrid>
              <a:tr h="494076"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j-lt"/>
                        </a:rPr>
                        <a:t>True/ False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0818290"/>
                  </a:ext>
                </a:extLst>
              </a:tr>
              <a:tr h="741842">
                <a:tc>
                  <a:txBody>
                    <a:bodyPr/>
                    <a:lstStyle/>
                    <a:p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1. Trang needs help with building dollhouses.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4407578"/>
                  </a:ext>
                </a:extLst>
              </a:tr>
              <a:tr h="741842">
                <a:tc>
                  <a:txBody>
                    <a:bodyPr/>
                    <a:lstStyle/>
                    <a:p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2. Trang uses glue and cardboard to build her dollhouse.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5651975"/>
                  </a:ext>
                </a:extLst>
              </a:tr>
              <a:tr h="741842">
                <a:tc>
                  <a:txBody>
                    <a:bodyPr/>
                    <a:lstStyle/>
                    <a:p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3. To build a dollhouse, you need to use your creativity.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7970872"/>
                  </a:ext>
                </a:extLst>
              </a:tr>
              <a:tr h="741842">
                <a:tc>
                  <a:txBody>
                    <a:bodyPr/>
                    <a:lstStyle/>
                    <a:p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4. Ann goes to a horse riding club every Sunday.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0487352"/>
                  </a:ext>
                </a:extLst>
              </a:tr>
              <a:tr h="458502">
                <a:tc>
                  <a:txBody>
                    <a:bodyPr/>
                    <a:lstStyle/>
                    <a:p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5. Ann’s lesson starts at 8 p.m.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2017420"/>
                  </a:ext>
                </a:extLst>
              </a:tr>
            </a:tbl>
          </a:graphicData>
        </a:graphic>
      </p:graphicFrame>
      <p:sp>
        <p:nvSpPr>
          <p:cNvPr id="7745" name="TextBox 7744">
            <a:extLst>
              <a:ext uri="{FF2B5EF4-FFF2-40B4-BE49-F238E27FC236}">
                <a16:creationId xmlns:a16="http://schemas.microsoft.com/office/drawing/2014/main" id="{8EF4941A-D947-5DB2-CE50-8FAB9BCAB921}"/>
              </a:ext>
            </a:extLst>
          </p:cNvPr>
          <p:cNvSpPr txBox="1"/>
          <p:nvPr/>
        </p:nvSpPr>
        <p:spPr>
          <a:xfrm>
            <a:off x="7048982" y="1365813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FB618D-759B-38D6-C1E8-0D2041447FA6}"/>
              </a:ext>
            </a:extLst>
          </p:cNvPr>
          <p:cNvSpPr txBox="1"/>
          <p:nvPr/>
        </p:nvSpPr>
        <p:spPr>
          <a:xfrm>
            <a:off x="7048982" y="2231723"/>
            <a:ext cx="505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B89885-81F0-22F1-06E5-73D4153DBD2B}"/>
              </a:ext>
            </a:extLst>
          </p:cNvPr>
          <p:cNvSpPr txBox="1"/>
          <p:nvPr/>
        </p:nvSpPr>
        <p:spPr>
          <a:xfrm>
            <a:off x="7048982" y="2969662"/>
            <a:ext cx="505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483C4B-6677-7D2B-85E9-87BE21CE55C6}"/>
              </a:ext>
            </a:extLst>
          </p:cNvPr>
          <p:cNvSpPr txBox="1"/>
          <p:nvPr/>
        </p:nvSpPr>
        <p:spPr>
          <a:xfrm>
            <a:off x="7048982" y="3839181"/>
            <a:ext cx="505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77549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5" name="Google Shape;8385;p58"/>
          <p:cNvGrpSpPr/>
          <p:nvPr/>
        </p:nvGrpSpPr>
        <p:grpSpPr>
          <a:xfrm rot="18105027">
            <a:off x="7760291" y="1786460"/>
            <a:ext cx="1598077" cy="1798475"/>
            <a:chOff x="7507510" y="2617237"/>
            <a:chExt cx="1391885" cy="1798475"/>
          </a:xfrm>
        </p:grpSpPr>
        <p:grpSp>
          <p:nvGrpSpPr>
            <p:cNvPr id="8386" name="Google Shape;8386;p58"/>
            <p:cNvGrpSpPr/>
            <p:nvPr/>
          </p:nvGrpSpPr>
          <p:grpSpPr>
            <a:xfrm rot="1591043">
              <a:off x="7710544" y="3348928"/>
              <a:ext cx="459413" cy="1017761"/>
              <a:chOff x="4103300" y="3517375"/>
              <a:chExt cx="237400" cy="525925"/>
            </a:xfrm>
          </p:grpSpPr>
          <p:sp>
            <p:nvSpPr>
              <p:cNvPr id="8387" name="Google Shape;8387;p58"/>
              <p:cNvSpPr/>
              <p:nvPr/>
            </p:nvSpPr>
            <p:spPr>
              <a:xfrm>
                <a:off x="4190250" y="3517375"/>
                <a:ext cx="150450" cy="231550"/>
              </a:xfrm>
              <a:custGeom>
                <a:avLst/>
                <a:gdLst/>
                <a:ahLst/>
                <a:cxnLst/>
                <a:rect l="l" t="t" r="r" b="b"/>
                <a:pathLst>
                  <a:path w="6018" h="9262" extrusionOk="0">
                    <a:moveTo>
                      <a:pt x="3082" y="223"/>
                    </a:moveTo>
                    <a:cubicBezTo>
                      <a:pt x="3558" y="223"/>
                      <a:pt x="4036" y="340"/>
                      <a:pt x="4460" y="558"/>
                    </a:cubicBezTo>
                    <a:cubicBezTo>
                      <a:pt x="5043" y="853"/>
                      <a:pt x="5533" y="1350"/>
                      <a:pt x="5779" y="1971"/>
                    </a:cubicBezTo>
                    <a:cubicBezTo>
                      <a:pt x="5906" y="2279"/>
                      <a:pt x="5967" y="2614"/>
                      <a:pt x="5972" y="2950"/>
                    </a:cubicBezTo>
                    <a:cubicBezTo>
                      <a:pt x="5983" y="3117"/>
                      <a:pt x="5961" y="3285"/>
                      <a:pt x="5947" y="3453"/>
                    </a:cubicBezTo>
                    <a:cubicBezTo>
                      <a:pt x="5915" y="3617"/>
                      <a:pt x="5892" y="3785"/>
                      <a:pt x="5846" y="3947"/>
                    </a:cubicBezTo>
                    <a:cubicBezTo>
                      <a:pt x="5695" y="4486"/>
                      <a:pt x="5468" y="5009"/>
                      <a:pt x="5117" y="5444"/>
                    </a:cubicBezTo>
                    <a:cubicBezTo>
                      <a:pt x="4775" y="5885"/>
                      <a:pt x="4335" y="6233"/>
                      <a:pt x="3877" y="6552"/>
                    </a:cubicBezTo>
                    <a:cubicBezTo>
                      <a:pt x="3424" y="6875"/>
                      <a:pt x="2948" y="7195"/>
                      <a:pt x="2569" y="7632"/>
                    </a:cubicBezTo>
                    <a:cubicBezTo>
                      <a:pt x="2378" y="7849"/>
                      <a:pt x="2215" y="8089"/>
                      <a:pt x="2086" y="8346"/>
                    </a:cubicBezTo>
                    <a:cubicBezTo>
                      <a:pt x="1967" y="8581"/>
                      <a:pt x="1878" y="8829"/>
                      <a:pt x="1810" y="9081"/>
                    </a:cubicBezTo>
                    <a:lnTo>
                      <a:pt x="1810" y="9081"/>
                    </a:lnTo>
                    <a:lnTo>
                      <a:pt x="1150" y="8917"/>
                    </a:lnTo>
                    <a:lnTo>
                      <a:pt x="1150" y="8917"/>
                    </a:lnTo>
                    <a:cubicBezTo>
                      <a:pt x="1304" y="8270"/>
                      <a:pt x="1295" y="7583"/>
                      <a:pt x="1104" y="6949"/>
                    </a:cubicBezTo>
                    <a:cubicBezTo>
                      <a:pt x="921" y="6291"/>
                      <a:pt x="592" y="5691"/>
                      <a:pt x="392" y="5051"/>
                    </a:cubicBezTo>
                    <a:cubicBezTo>
                      <a:pt x="290" y="4732"/>
                      <a:pt x="214" y="4405"/>
                      <a:pt x="188" y="4074"/>
                    </a:cubicBezTo>
                    <a:cubicBezTo>
                      <a:pt x="162" y="3744"/>
                      <a:pt x="174" y="3411"/>
                      <a:pt x="223" y="3083"/>
                    </a:cubicBezTo>
                    <a:cubicBezTo>
                      <a:pt x="234" y="3002"/>
                      <a:pt x="251" y="2920"/>
                      <a:pt x="267" y="2839"/>
                    </a:cubicBezTo>
                    <a:cubicBezTo>
                      <a:pt x="283" y="2758"/>
                      <a:pt x="303" y="2677"/>
                      <a:pt x="325" y="2596"/>
                    </a:cubicBezTo>
                    <a:cubicBezTo>
                      <a:pt x="362" y="2434"/>
                      <a:pt x="413" y="2276"/>
                      <a:pt x="472" y="2123"/>
                    </a:cubicBezTo>
                    <a:cubicBezTo>
                      <a:pt x="522" y="1966"/>
                      <a:pt x="602" y="1822"/>
                      <a:pt x="673" y="1674"/>
                    </a:cubicBezTo>
                    <a:lnTo>
                      <a:pt x="798" y="1463"/>
                    </a:lnTo>
                    <a:cubicBezTo>
                      <a:pt x="839" y="1392"/>
                      <a:pt x="894" y="1332"/>
                      <a:pt x="942" y="1264"/>
                    </a:cubicBezTo>
                    <a:cubicBezTo>
                      <a:pt x="1339" y="749"/>
                      <a:pt x="1922" y="385"/>
                      <a:pt x="2562" y="271"/>
                    </a:cubicBezTo>
                    <a:cubicBezTo>
                      <a:pt x="2733" y="239"/>
                      <a:pt x="2908" y="223"/>
                      <a:pt x="3082" y="223"/>
                    </a:cubicBezTo>
                    <a:close/>
                    <a:moveTo>
                      <a:pt x="3051" y="0"/>
                    </a:moveTo>
                    <a:cubicBezTo>
                      <a:pt x="2873" y="0"/>
                      <a:pt x="2696" y="16"/>
                      <a:pt x="2520" y="47"/>
                    </a:cubicBezTo>
                    <a:cubicBezTo>
                      <a:pt x="2175" y="109"/>
                      <a:pt x="1840" y="239"/>
                      <a:pt x="1541" y="425"/>
                    </a:cubicBezTo>
                    <a:cubicBezTo>
                      <a:pt x="1243" y="612"/>
                      <a:pt x="984" y="857"/>
                      <a:pt x="773" y="1136"/>
                    </a:cubicBezTo>
                    <a:cubicBezTo>
                      <a:pt x="723" y="1208"/>
                      <a:pt x="666" y="1275"/>
                      <a:pt x="623" y="1352"/>
                    </a:cubicBezTo>
                    <a:lnTo>
                      <a:pt x="492" y="1577"/>
                    </a:lnTo>
                    <a:cubicBezTo>
                      <a:pt x="419" y="1735"/>
                      <a:pt x="338" y="1890"/>
                      <a:pt x="286" y="2056"/>
                    </a:cubicBezTo>
                    <a:cubicBezTo>
                      <a:pt x="228" y="2219"/>
                      <a:pt x="175" y="2383"/>
                      <a:pt x="141" y="2552"/>
                    </a:cubicBezTo>
                    <a:cubicBezTo>
                      <a:pt x="121" y="2635"/>
                      <a:pt x="102" y="2719"/>
                      <a:pt x="89" y="2804"/>
                    </a:cubicBezTo>
                    <a:cubicBezTo>
                      <a:pt x="74" y="2889"/>
                      <a:pt x="58" y="2974"/>
                      <a:pt x="50" y="3059"/>
                    </a:cubicBezTo>
                    <a:cubicBezTo>
                      <a:pt x="6" y="3401"/>
                      <a:pt x="0" y="3749"/>
                      <a:pt x="45" y="4090"/>
                    </a:cubicBezTo>
                    <a:cubicBezTo>
                      <a:pt x="84" y="4432"/>
                      <a:pt x="176" y="4765"/>
                      <a:pt x="291" y="5085"/>
                    </a:cubicBezTo>
                    <a:cubicBezTo>
                      <a:pt x="522" y="5728"/>
                      <a:pt x="855" y="6320"/>
                      <a:pt x="1041" y="6967"/>
                    </a:cubicBezTo>
                    <a:cubicBezTo>
                      <a:pt x="1135" y="7289"/>
                      <a:pt x="1187" y="7624"/>
                      <a:pt x="1181" y="7958"/>
                    </a:cubicBezTo>
                    <a:cubicBezTo>
                      <a:pt x="1179" y="8291"/>
                      <a:pt x="1121" y="8623"/>
                      <a:pt x="1027" y="8944"/>
                    </a:cubicBezTo>
                    <a:lnTo>
                      <a:pt x="1010" y="8998"/>
                    </a:lnTo>
                    <a:lnTo>
                      <a:pt x="1067" y="9013"/>
                    </a:lnTo>
                    <a:lnTo>
                      <a:pt x="1842" y="9240"/>
                    </a:lnTo>
                    <a:lnTo>
                      <a:pt x="1912" y="9261"/>
                    </a:lnTo>
                    <a:lnTo>
                      <a:pt x="1933" y="9189"/>
                    </a:lnTo>
                    <a:cubicBezTo>
                      <a:pt x="2088" y="8659"/>
                      <a:pt x="2348" y="8167"/>
                      <a:pt x="2711" y="7758"/>
                    </a:cubicBezTo>
                    <a:cubicBezTo>
                      <a:pt x="3073" y="7347"/>
                      <a:pt x="3528" y="7022"/>
                      <a:pt x="3970" y="6676"/>
                    </a:cubicBezTo>
                    <a:cubicBezTo>
                      <a:pt x="4413" y="6330"/>
                      <a:pt x="4845" y="5949"/>
                      <a:pt x="5170" y="5484"/>
                    </a:cubicBezTo>
                    <a:cubicBezTo>
                      <a:pt x="5498" y="5020"/>
                      <a:pt x="5718" y="4495"/>
                      <a:pt x="5866" y="3953"/>
                    </a:cubicBezTo>
                    <a:cubicBezTo>
                      <a:pt x="5914" y="3791"/>
                      <a:pt x="5939" y="3623"/>
                      <a:pt x="5973" y="3456"/>
                    </a:cubicBezTo>
                    <a:cubicBezTo>
                      <a:pt x="5989" y="3287"/>
                      <a:pt x="6017" y="3120"/>
                      <a:pt x="6012" y="2949"/>
                    </a:cubicBezTo>
                    <a:cubicBezTo>
                      <a:pt x="6013" y="2611"/>
                      <a:pt x="5978" y="2265"/>
                      <a:pt x="5861" y="1941"/>
                    </a:cubicBezTo>
                    <a:cubicBezTo>
                      <a:pt x="5640" y="1290"/>
                      <a:pt x="5163" y="724"/>
                      <a:pt x="4552" y="387"/>
                    </a:cubicBezTo>
                    <a:cubicBezTo>
                      <a:pt x="4096" y="134"/>
                      <a:pt x="3575" y="0"/>
                      <a:pt x="30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8" name="Google Shape;8388;p58"/>
              <p:cNvSpPr/>
              <p:nvPr/>
            </p:nvSpPr>
            <p:spPr>
              <a:xfrm>
                <a:off x="4220350" y="3519500"/>
                <a:ext cx="89725" cy="227800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9112" extrusionOk="0">
                    <a:moveTo>
                      <a:pt x="2465" y="210"/>
                    </a:moveTo>
                    <a:cubicBezTo>
                      <a:pt x="2485" y="210"/>
                      <a:pt x="2506" y="210"/>
                      <a:pt x="2527" y="211"/>
                    </a:cubicBezTo>
                    <a:cubicBezTo>
                      <a:pt x="2653" y="223"/>
                      <a:pt x="2772" y="272"/>
                      <a:pt x="2880" y="341"/>
                    </a:cubicBezTo>
                    <a:cubicBezTo>
                      <a:pt x="3093" y="486"/>
                      <a:pt x="3246" y="725"/>
                      <a:pt x="3341" y="984"/>
                    </a:cubicBezTo>
                    <a:cubicBezTo>
                      <a:pt x="3437" y="1243"/>
                      <a:pt x="3485" y="1525"/>
                      <a:pt x="3502" y="1807"/>
                    </a:cubicBezTo>
                    <a:cubicBezTo>
                      <a:pt x="3516" y="2090"/>
                      <a:pt x="3505" y="2376"/>
                      <a:pt x="3469" y="2659"/>
                    </a:cubicBezTo>
                    <a:cubicBezTo>
                      <a:pt x="3429" y="2942"/>
                      <a:pt x="3371" y="3222"/>
                      <a:pt x="3299" y="3499"/>
                    </a:cubicBezTo>
                    <a:cubicBezTo>
                      <a:pt x="3156" y="4000"/>
                      <a:pt x="2981" y="4495"/>
                      <a:pt x="2737" y="4955"/>
                    </a:cubicBezTo>
                    <a:cubicBezTo>
                      <a:pt x="2500" y="5418"/>
                      <a:pt x="2193" y="5837"/>
                      <a:pt x="1868" y="6242"/>
                    </a:cubicBezTo>
                    <a:cubicBezTo>
                      <a:pt x="1541" y="6646"/>
                      <a:pt x="1212" y="7065"/>
                      <a:pt x="962" y="7535"/>
                    </a:cubicBezTo>
                    <a:cubicBezTo>
                      <a:pt x="720" y="7985"/>
                      <a:pt x="554" y="8470"/>
                      <a:pt x="426" y="8959"/>
                    </a:cubicBezTo>
                    <a:lnTo>
                      <a:pt x="426" y="8959"/>
                    </a:lnTo>
                    <a:lnTo>
                      <a:pt x="127" y="8886"/>
                    </a:lnTo>
                    <a:lnTo>
                      <a:pt x="127" y="8886"/>
                    </a:lnTo>
                    <a:cubicBezTo>
                      <a:pt x="253" y="8342"/>
                      <a:pt x="339" y="7788"/>
                      <a:pt x="341" y="7228"/>
                    </a:cubicBezTo>
                    <a:cubicBezTo>
                      <a:pt x="344" y="6651"/>
                      <a:pt x="252" y="6081"/>
                      <a:pt x="208" y="5512"/>
                    </a:cubicBezTo>
                    <a:cubicBezTo>
                      <a:pt x="162" y="4945"/>
                      <a:pt x="177" y="4377"/>
                      <a:pt x="268" y="3818"/>
                    </a:cubicBezTo>
                    <a:cubicBezTo>
                      <a:pt x="316" y="3539"/>
                      <a:pt x="368" y="3261"/>
                      <a:pt x="442" y="2986"/>
                    </a:cubicBezTo>
                    <a:cubicBezTo>
                      <a:pt x="506" y="2710"/>
                      <a:pt x="591" y="2440"/>
                      <a:pt x="687" y="2175"/>
                    </a:cubicBezTo>
                    <a:cubicBezTo>
                      <a:pt x="882" y="1648"/>
                      <a:pt x="1134" y="1134"/>
                      <a:pt x="1505" y="728"/>
                    </a:cubicBezTo>
                    <a:cubicBezTo>
                      <a:pt x="1688" y="527"/>
                      <a:pt x="1904" y="351"/>
                      <a:pt x="2150" y="263"/>
                    </a:cubicBezTo>
                    <a:cubicBezTo>
                      <a:pt x="2253" y="226"/>
                      <a:pt x="2359" y="210"/>
                      <a:pt x="2465" y="210"/>
                    </a:cubicBezTo>
                    <a:close/>
                    <a:moveTo>
                      <a:pt x="2433" y="0"/>
                    </a:moveTo>
                    <a:cubicBezTo>
                      <a:pt x="2312" y="0"/>
                      <a:pt x="2193" y="20"/>
                      <a:pt x="2081" y="58"/>
                    </a:cubicBezTo>
                    <a:cubicBezTo>
                      <a:pt x="1783" y="160"/>
                      <a:pt x="1541" y="357"/>
                      <a:pt x="1337" y="573"/>
                    </a:cubicBezTo>
                    <a:cubicBezTo>
                      <a:pt x="1135" y="793"/>
                      <a:pt x="972" y="1041"/>
                      <a:pt x="830" y="1299"/>
                    </a:cubicBezTo>
                    <a:cubicBezTo>
                      <a:pt x="696" y="1559"/>
                      <a:pt x="579" y="1827"/>
                      <a:pt x="485" y="2103"/>
                    </a:cubicBezTo>
                    <a:cubicBezTo>
                      <a:pt x="391" y="2378"/>
                      <a:pt x="308" y="2656"/>
                      <a:pt x="249" y="2939"/>
                    </a:cubicBezTo>
                    <a:cubicBezTo>
                      <a:pt x="177" y="3219"/>
                      <a:pt x="130" y="3506"/>
                      <a:pt x="90" y="3793"/>
                    </a:cubicBezTo>
                    <a:cubicBezTo>
                      <a:pt x="77" y="3936"/>
                      <a:pt x="56" y="4081"/>
                      <a:pt x="48" y="4225"/>
                    </a:cubicBezTo>
                    <a:cubicBezTo>
                      <a:pt x="44" y="4370"/>
                      <a:pt x="30" y="4515"/>
                      <a:pt x="36" y="4659"/>
                    </a:cubicBezTo>
                    <a:cubicBezTo>
                      <a:pt x="40" y="4805"/>
                      <a:pt x="39" y="4949"/>
                      <a:pt x="53" y="5093"/>
                    </a:cubicBezTo>
                    <a:lnTo>
                      <a:pt x="71" y="5309"/>
                    </a:lnTo>
                    <a:lnTo>
                      <a:pt x="95" y="5523"/>
                    </a:lnTo>
                    <a:cubicBezTo>
                      <a:pt x="130" y="5810"/>
                      <a:pt x="176" y="6093"/>
                      <a:pt x="212" y="6375"/>
                    </a:cubicBezTo>
                    <a:cubicBezTo>
                      <a:pt x="251" y="6659"/>
                      <a:pt x="268" y="6944"/>
                      <a:pt x="274" y="7228"/>
                    </a:cubicBezTo>
                    <a:cubicBezTo>
                      <a:pt x="277" y="7798"/>
                      <a:pt x="176" y="8365"/>
                      <a:pt x="15" y="8910"/>
                    </a:cubicBezTo>
                    <a:lnTo>
                      <a:pt x="0" y="8959"/>
                    </a:lnTo>
                    <a:lnTo>
                      <a:pt x="51" y="8974"/>
                    </a:lnTo>
                    <a:lnTo>
                      <a:pt x="454" y="9094"/>
                    </a:lnTo>
                    <a:lnTo>
                      <a:pt x="513" y="9111"/>
                    </a:lnTo>
                    <a:lnTo>
                      <a:pt x="530" y="9051"/>
                    </a:lnTo>
                    <a:cubicBezTo>
                      <a:pt x="681" y="8554"/>
                      <a:pt x="876" y="8073"/>
                      <a:pt x="1126" y="7625"/>
                    </a:cubicBezTo>
                    <a:cubicBezTo>
                      <a:pt x="1249" y="7398"/>
                      <a:pt x="1393" y="7186"/>
                      <a:pt x="1539" y="6972"/>
                    </a:cubicBezTo>
                    <a:lnTo>
                      <a:pt x="2000" y="6342"/>
                    </a:lnTo>
                    <a:cubicBezTo>
                      <a:pt x="2308" y="5918"/>
                      <a:pt x="2591" y="5467"/>
                      <a:pt x="2804" y="4987"/>
                    </a:cubicBezTo>
                    <a:cubicBezTo>
                      <a:pt x="3016" y="4506"/>
                      <a:pt x="3178" y="4008"/>
                      <a:pt x="3320" y="3505"/>
                    </a:cubicBezTo>
                    <a:cubicBezTo>
                      <a:pt x="3396" y="3228"/>
                      <a:pt x="3456" y="2947"/>
                      <a:pt x="3508" y="2665"/>
                    </a:cubicBezTo>
                    <a:cubicBezTo>
                      <a:pt x="3550" y="2380"/>
                      <a:pt x="3586" y="2094"/>
                      <a:pt x="3588" y="1804"/>
                    </a:cubicBezTo>
                    <a:cubicBezTo>
                      <a:pt x="3586" y="1515"/>
                      <a:pt x="3559" y="1222"/>
                      <a:pt x="3475" y="938"/>
                    </a:cubicBezTo>
                    <a:cubicBezTo>
                      <a:pt x="3458" y="866"/>
                      <a:pt x="3425" y="799"/>
                      <a:pt x="3400" y="728"/>
                    </a:cubicBezTo>
                    <a:cubicBezTo>
                      <a:pt x="3371" y="658"/>
                      <a:pt x="3335" y="592"/>
                      <a:pt x="3298" y="526"/>
                    </a:cubicBezTo>
                    <a:cubicBezTo>
                      <a:pt x="3215" y="399"/>
                      <a:pt x="3118" y="277"/>
                      <a:pt x="2989" y="183"/>
                    </a:cubicBezTo>
                    <a:cubicBezTo>
                      <a:pt x="2861" y="91"/>
                      <a:pt x="2710" y="26"/>
                      <a:pt x="2550" y="6"/>
                    </a:cubicBezTo>
                    <a:cubicBezTo>
                      <a:pt x="2511" y="2"/>
                      <a:pt x="2472" y="0"/>
                      <a:pt x="24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9" name="Google Shape;8389;p58"/>
              <p:cNvSpPr/>
              <p:nvPr/>
            </p:nvSpPr>
            <p:spPr>
              <a:xfrm>
                <a:off x="4222825" y="3545725"/>
                <a:ext cx="67600" cy="200750"/>
              </a:xfrm>
              <a:custGeom>
                <a:avLst/>
                <a:gdLst/>
                <a:ahLst/>
                <a:cxnLst/>
                <a:rect l="l" t="t" r="r" b="b"/>
                <a:pathLst>
                  <a:path w="2704" h="8030" extrusionOk="0">
                    <a:moveTo>
                      <a:pt x="2221" y="200"/>
                    </a:moveTo>
                    <a:cubicBezTo>
                      <a:pt x="2263" y="200"/>
                      <a:pt x="2302" y="215"/>
                      <a:pt x="2338" y="245"/>
                    </a:cubicBezTo>
                    <a:cubicBezTo>
                      <a:pt x="2406" y="300"/>
                      <a:pt x="2453" y="404"/>
                      <a:pt x="2486" y="508"/>
                    </a:cubicBezTo>
                    <a:cubicBezTo>
                      <a:pt x="2523" y="612"/>
                      <a:pt x="2540" y="726"/>
                      <a:pt x="2555" y="841"/>
                    </a:cubicBezTo>
                    <a:cubicBezTo>
                      <a:pt x="2582" y="1071"/>
                      <a:pt x="2579" y="1308"/>
                      <a:pt x="2563" y="1543"/>
                    </a:cubicBezTo>
                    <a:cubicBezTo>
                      <a:pt x="2535" y="2015"/>
                      <a:pt x="2441" y="2483"/>
                      <a:pt x="2321" y="2942"/>
                    </a:cubicBezTo>
                    <a:lnTo>
                      <a:pt x="2321" y="2941"/>
                    </a:lnTo>
                    <a:cubicBezTo>
                      <a:pt x="2198" y="3377"/>
                      <a:pt x="2057" y="3809"/>
                      <a:pt x="1875" y="4222"/>
                    </a:cubicBezTo>
                    <a:cubicBezTo>
                      <a:pt x="1698" y="4638"/>
                      <a:pt x="1479" y="5031"/>
                      <a:pt x="1252" y="5421"/>
                    </a:cubicBezTo>
                    <a:cubicBezTo>
                      <a:pt x="1138" y="5617"/>
                      <a:pt x="1027" y="5815"/>
                      <a:pt x="919" y="6016"/>
                    </a:cubicBezTo>
                    <a:cubicBezTo>
                      <a:pt x="816" y="6220"/>
                      <a:pt x="713" y="6424"/>
                      <a:pt x="629" y="6639"/>
                    </a:cubicBezTo>
                    <a:cubicBezTo>
                      <a:pt x="462" y="7045"/>
                      <a:pt x="340" y="7468"/>
                      <a:pt x="234" y="7891"/>
                    </a:cubicBezTo>
                    <a:lnTo>
                      <a:pt x="234" y="7891"/>
                    </a:lnTo>
                    <a:lnTo>
                      <a:pt x="123" y="7865"/>
                    </a:lnTo>
                    <a:lnTo>
                      <a:pt x="123" y="7865"/>
                    </a:lnTo>
                    <a:cubicBezTo>
                      <a:pt x="227" y="7416"/>
                      <a:pt x="316" y="6965"/>
                      <a:pt x="375" y="6508"/>
                    </a:cubicBezTo>
                    <a:cubicBezTo>
                      <a:pt x="391" y="6390"/>
                      <a:pt x="400" y="6271"/>
                      <a:pt x="412" y="6152"/>
                    </a:cubicBezTo>
                    <a:lnTo>
                      <a:pt x="437" y="5795"/>
                    </a:lnTo>
                    <a:lnTo>
                      <a:pt x="475" y="5084"/>
                    </a:lnTo>
                    <a:cubicBezTo>
                      <a:pt x="529" y="4138"/>
                      <a:pt x="720" y="3212"/>
                      <a:pt x="994" y="2308"/>
                    </a:cubicBezTo>
                    <a:cubicBezTo>
                      <a:pt x="1133" y="1859"/>
                      <a:pt x="1292" y="1414"/>
                      <a:pt x="1503" y="1000"/>
                    </a:cubicBezTo>
                    <a:cubicBezTo>
                      <a:pt x="1608" y="795"/>
                      <a:pt x="1727" y="594"/>
                      <a:pt x="1873" y="426"/>
                    </a:cubicBezTo>
                    <a:cubicBezTo>
                      <a:pt x="1947" y="347"/>
                      <a:pt x="2027" y="271"/>
                      <a:pt x="2112" y="229"/>
                    </a:cubicBezTo>
                    <a:cubicBezTo>
                      <a:pt x="2151" y="210"/>
                      <a:pt x="2187" y="200"/>
                      <a:pt x="2221" y="200"/>
                    </a:cubicBezTo>
                    <a:close/>
                    <a:moveTo>
                      <a:pt x="2208" y="1"/>
                    </a:moveTo>
                    <a:cubicBezTo>
                      <a:pt x="2143" y="1"/>
                      <a:pt x="2082" y="19"/>
                      <a:pt x="2028" y="41"/>
                    </a:cubicBezTo>
                    <a:cubicBezTo>
                      <a:pt x="1897" y="101"/>
                      <a:pt x="1801" y="190"/>
                      <a:pt x="1713" y="282"/>
                    </a:cubicBezTo>
                    <a:cubicBezTo>
                      <a:pt x="1544" y="470"/>
                      <a:pt x="1415" y="681"/>
                      <a:pt x="1301" y="896"/>
                    </a:cubicBezTo>
                    <a:cubicBezTo>
                      <a:pt x="1078" y="1329"/>
                      <a:pt x="918" y="1786"/>
                      <a:pt x="789" y="2247"/>
                    </a:cubicBezTo>
                    <a:cubicBezTo>
                      <a:pt x="528" y="3166"/>
                      <a:pt x="354" y="4122"/>
                      <a:pt x="361" y="5079"/>
                    </a:cubicBezTo>
                    <a:lnTo>
                      <a:pt x="354" y="5792"/>
                    </a:lnTo>
                    <a:cubicBezTo>
                      <a:pt x="348" y="6029"/>
                      <a:pt x="333" y="6266"/>
                      <a:pt x="308" y="6501"/>
                    </a:cubicBezTo>
                    <a:cubicBezTo>
                      <a:pt x="257" y="6972"/>
                      <a:pt x="151" y="7435"/>
                      <a:pt x="15" y="7889"/>
                    </a:cubicBezTo>
                    <a:lnTo>
                      <a:pt x="1" y="7935"/>
                    </a:lnTo>
                    <a:lnTo>
                      <a:pt x="50" y="7950"/>
                    </a:lnTo>
                    <a:lnTo>
                      <a:pt x="260" y="8014"/>
                    </a:lnTo>
                    <a:lnTo>
                      <a:pt x="312" y="8029"/>
                    </a:lnTo>
                    <a:lnTo>
                      <a:pt x="329" y="7974"/>
                    </a:lnTo>
                    <a:cubicBezTo>
                      <a:pt x="461" y="7542"/>
                      <a:pt x="616" y="7120"/>
                      <a:pt x="798" y="6710"/>
                    </a:cubicBezTo>
                    <a:cubicBezTo>
                      <a:pt x="978" y="6300"/>
                      <a:pt x="1194" y="5908"/>
                      <a:pt x="1402" y="5504"/>
                    </a:cubicBezTo>
                    <a:cubicBezTo>
                      <a:pt x="1612" y="5100"/>
                      <a:pt x="1795" y="4680"/>
                      <a:pt x="1947" y="4250"/>
                    </a:cubicBezTo>
                    <a:cubicBezTo>
                      <a:pt x="2094" y="3820"/>
                      <a:pt x="2219" y="3384"/>
                      <a:pt x="2340" y="2948"/>
                    </a:cubicBezTo>
                    <a:cubicBezTo>
                      <a:pt x="2464" y="2488"/>
                      <a:pt x="2580" y="2025"/>
                      <a:pt x="2648" y="1552"/>
                    </a:cubicBezTo>
                    <a:cubicBezTo>
                      <a:pt x="2680" y="1315"/>
                      <a:pt x="2704" y="1074"/>
                      <a:pt x="2695" y="830"/>
                    </a:cubicBezTo>
                    <a:cubicBezTo>
                      <a:pt x="2688" y="708"/>
                      <a:pt x="2680" y="585"/>
                      <a:pt x="2650" y="461"/>
                    </a:cubicBezTo>
                    <a:cubicBezTo>
                      <a:pt x="2616" y="340"/>
                      <a:pt x="2574" y="211"/>
                      <a:pt x="2465" y="104"/>
                    </a:cubicBezTo>
                    <a:cubicBezTo>
                      <a:pt x="2435" y="80"/>
                      <a:pt x="2409" y="51"/>
                      <a:pt x="2369" y="37"/>
                    </a:cubicBezTo>
                    <a:lnTo>
                      <a:pt x="2313" y="13"/>
                    </a:lnTo>
                    <a:lnTo>
                      <a:pt x="2252" y="3"/>
                    </a:lnTo>
                    <a:cubicBezTo>
                      <a:pt x="2237" y="1"/>
                      <a:pt x="2223" y="1"/>
                      <a:pt x="22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0" name="Google Shape;8390;p58"/>
              <p:cNvSpPr/>
              <p:nvPr/>
            </p:nvSpPr>
            <p:spPr>
              <a:xfrm>
                <a:off x="4222850" y="3522850"/>
                <a:ext cx="73125" cy="223600"/>
              </a:xfrm>
              <a:custGeom>
                <a:avLst/>
                <a:gdLst/>
                <a:ahLst/>
                <a:cxnLst/>
                <a:rect l="l" t="t" r="r" b="b"/>
                <a:pathLst>
                  <a:path w="2925" h="8944" extrusionOk="0">
                    <a:moveTo>
                      <a:pt x="2474" y="199"/>
                    </a:moveTo>
                    <a:cubicBezTo>
                      <a:pt x="2511" y="199"/>
                      <a:pt x="2545" y="211"/>
                      <a:pt x="2578" y="242"/>
                    </a:cubicBezTo>
                    <a:cubicBezTo>
                      <a:pt x="2650" y="306"/>
                      <a:pt x="2697" y="426"/>
                      <a:pt x="2727" y="544"/>
                    </a:cubicBezTo>
                    <a:cubicBezTo>
                      <a:pt x="2758" y="665"/>
                      <a:pt x="2774" y="793"/>
                      <a:pt x="2784" y="921"/>
                    </a:cubicBezTo>
                    <a:cubicBezTo>
                      <a:pt x="2803" y="1178"/>
                      <a:pt x="2793" y="1440"/>
                      <a:pt x="2770" y="1701"/>
                    </a:cubicBezTo>
                    <a:cubicBezTo>
                      <a:pt x="2725" y="2223"/>
                      <a:pt x="2620" y="2742"/>
                      <a:pt x="2484" y="3249"/>
                    </a:cubicBezTo>
                    <a:cubicBezTo>
                      <a:pt x="2348" y="3735"/>
                      <a:pt x="2193" y="4216"/>
                      <a:pt x="1997" y="4681"/>
                    </a:cubicBezTo>
                    <a:cubicBezTo>
                      <a:pt x="1806" y="5148"/>
                      <a:pt x="1572" y="5592"/>
                      <a:pt x="1332" y="6034"/>
                    </a:cubicBezTo>
                    <a:cubicBezTo>
                      <a:pt x="1212" y="6255"/>
                      <a:pt x="1093" y="6480"/>
                      <a:pt x="979" y="6706"/>
                    </a:cubicBezTo>
                    <a:cubicBezTo>
                      <a:pt x="868" y="6934"/>
                      <a:pt x="759" y="7165"/>
                      <a:pt x="669" y="7403"/>
                    </a:cubicBezTo>
                    <a:cubicBezTo>
                      <a:pt x="489" y="7861"/>
                      <a:pt x="353" y="8333"/>
                      <a:pt x="233" y="8807"/>
                    </a:cubicBezTo>
                    <a:lnTo>
                      <a:pt x="233" y="8807"/>
                    </a:lnTo>
                    <a:lnTo>
                      <a:pt x="122" y="8780"/>
                    </a:lnTo>
                    <a:lnTo>
                      <a:pt x="122" y="8780"/>
                    </a:lnTo>
                    <a:cubicBezTo>
                      <a:pt x="239" y="8282"/>
                      <a:pt x="342" y="7782"/>
                      <a:pt x="416" y="7275"/>
                    </a:cubicBezTo>
                    <a:cubicBezTo>
                      <a:pt x="436" y="7145"/>
                      <a:pt x="448" y="7013"/>
                      <a:pt x="464" y="6881"/>
                    </a:cubicBezTo>
                    <a:lnTo>
                      <a:pt x="499" y="6487"/>
                    </a:lnTo>
                    <a:lnTo>
                      <a:pt x="559" y="5699"/>
                    </a:lnTo>
                    <a:cubicBezTo>
                      <a:pt x="640" y="4652"/>
                      <a:pt x="856" y="3626"/>
                      <a:pt x="1154" y="2621"/>
                    </a:cubicBezTo>
                    <a:cubicBezTo>
                      <a:pt x="1305" y="2121"/>
                      <a:pt x="1475" y="1626"/>
                      <a:pt x="1696" y="1159"/>
                    </a:cubicBezTo>
                    <a:cubicBezTo>
                      <a:pt x="1806" y="926"/>
                      <a:pt x="1930" y="698"/>
                      <a:pt x="2082" y="499"/>
                    </a:cubicBezTo>
                    <a:cubicBezTo>
                      <a:pt x="2159" y="402"/>
                      <a:pt x="2242" y="309"/>
                      <a:pt x="2335" y="250"/>
                    </a:cubicBezTo>
                    <a:cubicBezTo>
                      <a:pt x="2381" y="220"/>
                      <a:pt x="2429" y="201"/>
                      <a:pt x="2469" y="199"/>
                    </a:cubicBezTo>
                    <a:cubicBezTo>
                      <a:pt x="2470" y="199"/>
                      <a:pt x="2472" y="199"/>
                      <a:pt x="2474" y="199"/>
                    </a:cubicBezTo>
                    <a:close/>
                    <a:moveTo>
                      <a:pt x="2472" y="0"/>
                    </a:moveTo>
                    <a:cubicBezTo>
                      <a:pt x="2470" y="0"/>
                      <a:pt x="2468" y="0"/>
                      <a:pt x="2465" y="0"/>
                    </a:cubicBezTo>
                    <a:cubicBezTo>
                      <a:pt x="2373" y="1"/>
                      <a:pt x="2294" y="36"/>
                      <a:pt x="2229" y="74"/>
                    </a:cubicBezTo>
                    <a:cubicBezTo>
                      <a:pt x="2097" y="154"/>
                      <a:pt x="2000" y="258"/>
                      <a:pt x="1913" y="367"/>
                    </a:cubicBezTo>
                    <a:cubicBezTo>
                      <a:pt x="1741" y="583"/>
                      <a:pt x="1610" y="820"/>
                      <a:pt x="1492" y="1061"/>
                    </a:cubicBezTo>
                    <a:cubicBezTo>
                      <a:pt x="1261" y="1545"/>
                      <a:pt x="1090" y="2051"/>
                      <a:pt x="948" y="2562"/>
                    </a:cubicBezTo>
                    <a:cubicBezTo>
                      <a:pt x="664" y="3580"/>
                      <a:pt x="466" y="4634"/>
                      <a:pt x="443" y="5693"/>
                    </a:cubicBezTo>
                    <a:lnTo>
                      <a:pt x="417" y="6482"/>
                    </a:lnTo>
                    <a:cubicBezTo>
                      <a:pt x="404" y="6745"/>
                      <a:pt x="381" y="7006"/>
                      <a:pt x="347" y="7267"/>
                    </a:cubicBezTo>
                    <a:cubicBezTo>
                      <a:pt x="282" y="7788"/>
                      <a:pt x="163" y="8301"/>
                      <a:pt x="14" y="8804"/>
                    </a:cubicBezTo>
                    <a:lnTo>
                      <a:pt x="1" y="8850"/>
                    </a:lnTo>
                    <a:lnTo>
                      <a:pt x="49" y="8865"/>
                    </a:lnTo>
                    <a:lnTo>
                      <a:pt x="259" y="8928"/>
                    </a:lnTo>
                    <a:lnTo>
                      <a:pt x="311" y="8943"/>
                    </a:lnTo>
                    <a:lnTo>
                      <a:pt x="326" y="8889"/>
                    </a:lnTo>
                    <a:cubicBezTo>
                      <a:pt x="472" y="8407"/>
                      <a:pt x="641" y="7933"/>
                      <a:pt x="837" y="7473"/>
                    </a:cubicBezTo>
                    <a:cubicBezTo>
                      <a:pt x="1031" y="7012"/>
                      <a:pt x="1262" y="6568"/>
                      <a:pt x="1485" y="6113"/>
                    </a:cubicBezTo>
                    <a:cubicBezTo>
                      <a:pt x="1709" y="5659"/>
                      <a:pt x="1906" y="5187"/>
                      <a:pt x="2069" y="4708"/>
                    </a:cubicBezTo>
                    <a:cubicBezTo>
                      <a:pt x="2230" y="4227"/>
                      <a:pt x="2369" y="3742"/>
                      <a:pt x="2504" y="3255"/>
                    </a:cubicBezTo>
                    <a:cubicBezTo>
                      <a:pt x="2643" y="2747"/>
                      <a:pt x="2769" y="2234"/>
                      <a:pt x="2855" y="1711"/>
                    </a:cubicBezTo>
                    <a:cubicBezTo>
                      <a:pt x="2895" y="1449"/>
                      <a:pt x="2924" y="1184"/>
                      <a:pt x="2924" y="915"/>
                    </a:cubicBezTo>
                    <a:cubicBezTo>
                      <a:pt x="2923" y="781"/>
                      <a:pt x="2916" y="645"/>
                      <a:pt x="2891" y="508"/>
                    </a:cubicBezTo>
                    <a:cubicBezTo>
                      <a:pt x="2862" y="373"/>
                      <a:pt x="2827" y="230"/>
                      <a:pt x="2710" y="105"/>
                    </a:cubicBezTo>
                    <a:cubicBezTo>
                      <a:pt x="2654" y="44"/>
                      <a:pt x="2563" y="0"/>
                      <a:pt x="24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1" name="Google Shape;8391;p58"/>
              <p:cNvSpPr/>
              <p:nvPr/>
            </p:nvSpPr>
            <p:spPr>
              <a:xfrm>
                <a:off x="4103300" y="3738850"/>
                <a:ext cx="142675" cy="304450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12178" extrusionOk="0">
                    <a:moveTo>
                      <a:pt x="4194" y="1"/>
                    </a:moveTo>
                    <a:lnTo>
                      <a:pt x="1" y="11178"/>
                    </a:lnTo>
                    <a:lnTo>
                      <a:pt x="1843" y="11678"/>
                    </a:lnTo>
                    <a:lnTo>
                      <a:pt x="3686" y="12177"/>
                    </a:lnTo>
                    <a:lnTo>
                      <a:pt x="5707" y="410"/>
                    </a:lnTo>
                    <a:lnTo>
                      <a:pt x="4950" y="205"/>
                    </a:lnTo>
                    <a:lnTo>
                      <a:pt x="419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92" name="Google Shape;8392;p58"/>
            <p:cNvSpPr/>
            <p:nvPr/>
          </p:nvSpPr>
          <p:spPr>
            <a:xfrm rot="-7443745">
              <a:off x="8281167" y="2605223"/>
              <a:ext cx="381774" cy="773575"/>
            </a:xfrm>
            <a:custGeom>
              <a:avLst/>
              <a:gdLst/>
              <a:ahLst/>
              <a:cxnLst/>
              <a:rect l="l" t="t" r="r" b="b"/>
              <a:pathLst>
                <a:path w="10432" h="21138" extrusionOk="0">
                  <a:moveTo>
                    <a:pt x="3506" y="7436"/>
                  </a:moveTo>
                  <a:cubicBezTo>
                    <a:pt x="3946" y="7436"/>
                    <a:pt x="4387" y="7477"/>
                    <a:pt x="4821" y="7553"/>
                  </a:cubicBezTo>
                  <a:cubicBezTo>
                    <a:pt x="4948" y="7577"/>
                    <a:pt x="5075" y="7603"/>
                    <a:pt x="5201" y="7633"/>
                  </a:cubicBezTo>
                  <a:lnTo>
                    <a:pt x="5201" y="7633"/>
                  </a:lnTo>
                  <a:cubicBezTo>
                    <a:pt x="4718" y="8311"/>
                    <a:pt x="4115" y="8906"/>
                    <a:pt x="3428" y="9374"/>
                  </a:cubicBezTo>
                  <a:cubicBezTo>
                    <a:pt x="3173" y="9546"/>
                    <a:pt x="2905" y="9700"/>
                    <a:pt x="2627" y="9826"/>
                  </a:cubicBezTo>
                  <a:cubicBezTo>
                    <a:pt x="2350" y="9954"/>
                    <a:pt x="2059" y="10053"/>
                    <a:pt x="1762" y="10105"/>
                  </a:cubicBezTo>
                  <a:cubicBezTo>
                    <a:pt x="1648" y="10124"/>
                    <a:pt x="1532" y="10135"/>
                    <a:pt x="1418" y="10135"/>
                  </a:cubicBezTo>
                  <a:cubicBezTo>
                    <a:pt x="1237" y="10135"/>
                    <a:pt x="1059" y="10106"/>
                    <a:pt x="901" y="10034"/>
                  </a:cubicBezTo>
                  <a:cubicBezTo>
                    <a:pt x="776" y="9973"/>
                    <a:pt x="665" y="9884"/>
                    <a:pt x="589" y="9767"/>
                  </a:cubicBezTo>
                  <a:cubicBezTo>
                    <a:pt x="513" y="9652"/>
                    <a:pt x="465" y="9515"/>
                    <a:pt x="443" y="9370"/>
                  </a:cubicBezTo>
                  <a:cubicBezTo>
                    <a:pt x="398" y="9079"/>
                    <a:pt x="435" y="8779"/>
                    <a:pt x="584" y="8527"/>
                  </a:cubicBezTo>
                  <a:cubicBezTo>
                    <a:pt x="729" y="8276"/>
                    <a:pt x="962" y="8076"/>
                    <a:pt x="1223" y="7928"/>
                  </a:cubicBezTo>
                  <a:cubicBezTo>
                    <a:pt x="1485" y="7780"/>
                    <a:pt x="1775" y="7676"/>
                    <a:pt x="2071" y="7600"/>
                  </a:cubicBezTo>
                  <a:cubicBezTo>
                    <a:pt x="2367" y="7525"/>
                    <a:pt x="2672" y="7479"/>
                    <a:pt x="2979" y="7456"/>
                  </a:cubicBezTo>
                  <a:cubicBezTo>
                    <a:pt x="3154" y="7442"/>
                    <a:pt x="3330" y="7436"/>
                    <a:pt x="3506" y="7436"/>
                  </a:cubicBezTo>
                  <a:close/>
                  <a:moveTo>
                    <a:pt x="5017" y="13403"/>
                  </a:moveTo>
                  <a:cubicBezTo>
                    <a:pt x="5168" y="13403"/>
                    <a:pt x="5320" y="13407"/>
                    <a:pt x="5471" y="13415"/>
                  </a:cubicBezTo>
                  <a:cubicBezTo>
                    <a:pt x="5987" y="13440"/>
                    <a:pt x="6502" y="13508"/>
                    <a:pt x="7005" y="13624"/>
                  </a:cubicBezTo>
                  <a:lnTo>
                    <a:pt x="7005" y="13624"/>
                  </a:lnTo>
                  <a:cubicBezTo>
                    <a:pt x="6826" y="13835"/>
                    <a:pt x="6634" y="14036"/>
                    <a:pt x="6434" y="14228"/>
                  </a:cubicBezTo>
                  <a:cubicBezTo>
                    <a:pt x="5985" y="14656"/>
                    <a:pt x="5493" y="15043"/>
                    <a:pt x="4965" y="15372"/>
                  </a:cubicBezTo>
                  <a:cubicBezTo>
                    <a:pt x="4703" y="15538"/>
                    <a:pt x="4430" y="15688"/>
                    <a:pt x="4148" y="15819"/>
                  </a:cubicBezTo>
                  <a:cubicBezTo>
                    <a:pt x="3868" y="15952"/>
                    <a:pt x="3577" y="16065"/>
                    <a:pt x="3279" y="16151"/>
                  </a:cubicBezTo>
                  <a:cubicBezTo>
                    <a:pt x="3009" y="16227"/>
                    <a:pt x="2730" y="16282"/>
                    <a:pt x="2451" y="16282"/>
                  </a:cubicBezTo>
                  <a:cubicBezTo>
                    <a:pt x="2423" y="16282"/>
                    <a:pt x="2395" y="16281"/>
                    <a:pt x="2367" y="16280"/>
                  </a:cubicBezTo>
                  <a:cubicBezTo>
                    <a:pt x="2215" y="16273"/>
                    <a:pt x="2063" y="16246"/>
                    <a:pt x="1925" y="16186"/>
                  </a:cubicBezTo>
                  <a:cubicBezTo>
                    <a:pt x="1855" y="16158"/>
                    <a:pt x="1793" y="16115"/>
                    <a:pt x="1734" y="16071"/>
                  </a:cubicBezTo>
                  <a:cubicBezTo>
                    <a:pt x="1679" y="16021"/>
                    <a:pt x="1627" y="15968"/>
                    <a:pt x="1590" y="15902"/>
                  </a:cubicBezTo>
                  <a:cubicBezTo>
                    <a:pt x="1432" y="15648"/>
                    <a:pt x="1434" y="15317"/>
                    <a:pt x="1496" y="15025"/>
                  </a:cubicBezTo>
                  <a:cubicBezTo>
                    <a:pt x="1530" y="14879"/>
                    <a:pt x="1588" y="14737"/>
                    <a:pt x="1668" y="14609"/>
                  </a:cubicBezTo>
                  <a:cubicBezTo>
                    <a:pt x="1748" y="14480"/>
                    <a:pt x="1848" y="14366"/>
                    <a:pt x="1960" y="14263"/>
                  </a:cubicBezTo>
                  <a:cubicBezTo>
                    <a:pt x="2185" y="14057"/>
                    <a:pt x="2457" y="13907"/>
                    <a:pt x="2740" y="13789"/>
                  </a:cubicBezTo>
                  <a:cubicBezTo>
                    <a:pt x="3024" y="13670"/>
                    <a:pt x="3323" y="13591"/>
                    <a:pt x="3625" y="13530"/>
                  </a:cubicBezTo>
                  <a:cubicBezTo>
                    <a:pt x="4083" y="13441"/>
                    <a:pt x="4550" y="13403"/>
                    <a:pt x="5017" y="13403"/>
                  </a:cubicBezTo>
                  <a:close/>
                  <a:moveTo>
                    <a:pt x="418" y="1"/>
                  </a:moveTo>
                  <a:cubicBezTo>
                    <a:pt x="279" y="1"/>
                    <a:pt x="140" y="4"/>
                    <a:pt x="0" y="9"/>
                  </a:cubicBezTo>
                  <a:lnTo>
                    <a:pt x="1" y="27"/>
                  </a:lnTo>
                  <a:cubicBezTo>
                    <a:pt x="67" y="26"/>
                    <a:pt x="132" y="25"/>
                    <a:pt x="198" y="25"/>
                  </a:cubicBezTo>
                  <a:cubicBezTo>
                    <a:pt x="754" y="25"/>
                    <a:pt x="1312" y="72"/>
                    <a:pt x="1863" y="151"/>
                  </a:cubicBezTo>
                  <a:cubicBezTo>
                    <a:pt x="2479" y="242"/>
                    <a:pt x="3086" y="384"/>
                    <a:pt x="3669" y="596"/>
                  </a:cubicBezTo>
                  <a:cubicBezTo>
                    <a:pt x="3960" y="704"/>
                    <a:pt x="4242" y="832"/>
                    <a:pt x="4514" y="979"/>
                  </a:cubicBezTo>
                  <a:cubicBezTo>
                    <a:pt x="4779" y="1135"/>
                    <a:pt x="5039" y="1304"/>
                    <a:pt x="5268" y="1509"/>
                  </a:cubicBezTo>
                  <a:cubicBezTo>
                    <a:pt x="5727" y="1914"/>
                    <a:pt x="6087" y="2437"/>
                    <a:pt x="6253" y="3026"/>
                  </a:cubicBezTo>
                  <a:cubicBezTo>
                    <a:pt x="6428" y="3612"/>
                    <a:pt x="6438" y="4238"/>
                    <a:pt x="6347" y="4848"/>
                  </a:cubicBezTo>
                  <a:cubicBezTo>
                    <a:pt x="6259" y="5456"/>
                    <a:pt x="6074" y="6050"/>
                    <a:pt x="5809" y="6606"/>
                  </a:cubicBezTo>
                  <a:cubicBezTo>
                    <a:pt x="5661" y="6914"/>
                    <a:pt x="5489" y="7212"/>
                    <a:pt x="5296" y="7496"/>
                  </a:cubicBezTo>
                  <a:lnTo>
                    <a:pt x="5296" y="7496"/>
                  </a:lnTo>
                  <a:cubicBezTo>
                    <a:pt x="5149" y="7458"/>
                    <a:pt x="5000" y="7425"/>
                    <a:pt x="4851" y="7397"/>
                  </a:cubicBezTo>
                  <a:cubicBezTo>
                    <a:pt x="4397" y="7311"/>
                    <a:pt x="3936" y="7267"/>
                    <a:pt x="3474" y="7267"/>
                  </a:cubicBezTo>
                  <a:cubicBezTo>
                    <a:pt x="3305" y="7267"/>
                    <a:pt x="3136" y="7273"/>
                    <a:pt x="2967" y="7285"/>
                  </a:cubicBezTo>
                  <a:cubicBezTo>
                    <a:pt x="2651" y="7307"/>
                    <a:pt x="2337" y="7354"/>
                    <a:pt x="2028" y="7429"/>
                  </a:cubicBezTo>
                  <a:cubicBezTo>
                    <a:pt x="1720" y="7507"/>
                    <a:pt x="1416" y="7613"/>
                    <a:pt x="1134" y="7772"/>
                  </a:cubicBezTo>
                  <a:cubicBezTo>
                    <a:pt x="854" y="7927"/>
                    <a:pt x="593" y="8145"/>
                    <a:pt x="424" y="8435"/>
                  </a:cubicBezTo>
                  <a:cubicBezTo>
                    <a:pt x="340" y="8578"/>
                    <a:pt x="282" y="8739"/>
                    <a:pt x="256" y="8904"/>
                  </a:cubicBezTo>
                  <a:cubicBezTo>
                    <a:pt x="230" y="9071"/>
                    <a:pt x="232" y="9236"/>
                    <a:pt x="256" y="9400"/>
                  </a:cubicBezTo>
                  <a:cubicBezTo>
                    <a:pt x="281" y="9564"/>
                    <a:pt x="335" y="9729"/>
                    <a:pt x="430" y="9874"/>
                  </a:cubicBezTo>
                  <a:cubicBezTo>
                    <a:pt x="524" y="10020"/>
                    <a:pt x="665" y="10135"/>
                    <a:pt x="819" y="10208"/>
                  </a:cubicBezTo>
                  <a:cubicBezTo>
                    <a:pt x="1010" y="10295"/>
                    <a:pt x="1212" y="10327"/>
                    <a:pt x="1411" y="10327"/>
                  </a:cubicBezTo>
                  <a:cubicBezTo>
                    <a:pt x="1541" y="10327"/>
                    <a:pt x="1670" y="10313"/>
                    <a:pt x="1794" y="10292"/>
                  </a:cubicBezTo>
                  <a:cubicBezTo>
                    <a:pt x="2113" y="10236"/>
                    <a:pt x="2417" y="10132"/>
                    <a:pt x="2706" y="9999"/>
                  </a:cubicBezTo>
                  <a:cubicBezTo>
                    <a:pt x="2996" y="9867"/>
                    <a:pt x="3271" y="9707"/>
                    <a:pt x="3532" y="9529"/>
                  </a:cubicBezTo>
                  <a:cubicBezTo>
                    <a:pt x="4057" y="9174"/>
                    <a:pt x="4527" y="8744"/>
                    <a:pt x="4939" y="8266"/>
                  </a:cubicBezTo>
                  <a:cubicBezTo>
                    <a:pt x="5100" y="8079"/>
                    <a:pt x="5252" y="7883"/>
                    <a:pt x="5392" y="7680"/>
                  </a:cubicBezTo>
                  <a:lnTo>
                    <a:pt x="5392" y="7680"/>
                  </a:lnTo>
                  <a:cubicBezTo>
                    <a:pt x="5800" y="7789"/>
                    <a:pt x="6198" y="7935"/>
                    <a:pt x="6573" y="8127"/>
                  </a:cubicBezTo>
                  <a:cubicBezTo>
                    <a:pt x="7117" y="8408"/>
                    <a:pt x="7619" y="8795"/>
                    <a:pt x="7946" y="9313"/>
                  </a:cubicBezTo>
                  <a:cubicBezTo>
                    <a:pt x="8026" y="9443"/>
                    <a:pt x="8096" y="9579"/>
                    <a:pt x="8152" y="9720"/>
                  </a:cubicBezTo>
                  <a:cubicBezTo>
                    <a:pt x="8204" y="9864"/>
                    <a:pt x="8250" y="10009"/>
                    <a:pt x="8274" y="10160"/>
                  </a:cubicBezTo>
                  <a:cubicBezTo>
                    <a:pt x="8331" y="10460"/>
                    <a:pt x="8319" y="10770"/>
                    <a:pt x="8275" y="11074"/>
                  </a:cubicBezTo>
                  <a:cubicBezTo>
                    <a:pt x="8230" y="11379"/>
                    <a:pt x="8144" y="11677"/>
                    <a:pt x="8031" y="11964"/>
                  </a:cubicBezTo>
                  <a:cubicBezTo>
                    <a:pt x="7917" y="12252"/>
                    <a:pt x="7775" y="12528"/>
                    <a:pt x="7613" y="12792"/>
                  </a:cubicBezTo>
                  <a:cubicBezTo>
                    <a:pt x="7464" y="13034"/>
                    <a:pt x="7297" y="13267"/>
                    <a:pt x="7118" y="13488"/>
                  </a:cubicBezTo>
                  <a:lnTo>
                    <a:pt x="7118" y="13488"/>
                  </a:lnTo>
                  <a:cubicBezTo>
                    <a:pt x="6579" y="13361"/>
                    <a:pt x="6030" y="13289"/>
                    <a:pt x="5478" y="13264"/>
                  </a:cubicBezTo>
                  <a:cubicBezTo>
                    <a:pt x="5355" y="13259"/>
                    <a:pt x="5231" y="13256"/>
                    <a:pt x="5107" y="13256"/>
                  </a:cubicBezTo>
                  <a:cubicBezTo>
                    <a:pt x="4602" y="13256"/>
                    <a:pt x="4096" y="13303"/>
                    <a:pt x="3600" y="13405"/>
                  </a:cubicBezTo>
                  <a:cubicBezTo>
                    <a:pt x="3293" y="13472"/>
                    <a:pt x="2986" y="13558"/>
                    <a:pt x="2696" y="13683"/>
                  </a:cubicBezTo>
                  <a:cubicBezTo>
                    <a:pt x="2406" y="13808"/>
                    <a:pt x="2126" y="13969"/>
                    <a:pt x="1892" y="14189"/>
                  </a:cubicBezTo>
                  <a:cubicBezTo>
                    <a:pt x="1776" y="14298"/>
                    <a:pt x="1671" y="14422"/>
                    <a:pt x="1587" y="14559"/>
                  </a:cubicBezTo>
                  <a:cubicBezTo>
                    <a:pt x="1505" y="14697"/>
                    <a:pt x="1444" y="14848"/>
                    <a:pt x="1410" y="15006"/>
                  </a:cubicBezTo>
                  <a:cubicBezTo>
                    <a:pt x="1377" y="15164"/>
                    <a:pt x="1368" y="15324"/>
                    <a:pt x="1380" y="15484"/>
                  </a:cubicBezTo>
                  <a:cubicBezTo>
                    <a:pt x="1394" y="15644"/>
                    <a:pt x="1438" y="15805"/>
                    <a:pt x="1528" y="15943"/>
                  </a:cubicBezTo>
                  <a:cubicBezTo>
                    <a:pt x="1569" y="16013"/>
                    <a:pt x="1628" y="16072"/>
                    <a:pt x="1688" y="16127"/>
                  </a:cubicBezTo>
                  <a:cubicBezTo>
                    <a:pt x="1753" y="16175"/>
                    <a:pt x="1822" y="16221"/>
                    <a:pt x="1897" y="16251"/>
                  </a:cubicBezTo>
                  <a:cubicBezTo>
                    <a:pt x="2047" y="16315"/>
                    <a:pt x="2207" y="16341"/>
                    <a:pt x="2365" y="16349"/>
                  </a:cubicBezTo>
                  <a:cubicBezTo>
                    <a:pt x="2391" y="16350"/>
                    <a:pt x="2416" y="16350"/>
                    <a:pt x="2441" y="16350"/>
                  </a:cubicBezTo>
                  <a:cubicBezTo>
                    <a:pt x="2733" y="16350"/>
                    <a:pt x="3020" y="16291"/>
                    <a:pt x="3298" y="16212"/>
                  </a:cubicBezTo>
                  <a:cubicBezTo>
                    <a:pt x="3901" y="16034"/>
                    <a:pt x="4464" y="15748"/>
                    <a:pt x="4995" y="15420"/>
                  </a:cubicBezTo>
                  <a:cubicBezTo>
                    <a:pt x="5528" y="15090"/>
                    <a:pt x="6024" y="14704"/>
                    <a:pt x="6479" y="14274"/>
                  </a:cubicBezTo>
                  <a:cubicBezTo>
                    <a:pt x="6689" y="14073"/>
                    <a:pt x="6891" y="13863"/>
                    <a:pt x="7079" y="13641"/>
                  </a:cubicBezTo>
                  <a:lnTo>
                    <a:pt x="7079" y="13641"/>
                  </a:lnTo>
                  <a:cubicBezTo>
                    <a:pt x="7153" y="13659"/>
                    <a:pt x="7227" y="13678"/>
                    <a:pt x="7300" y="13698"/>
                  </a:cubicBezTo>
                  <a:cubicBezTo>
                    <a:pt x="7895" y="13860"/>
                    <a:pt x="8475" y="14091"/>
                    <a:pt x="8992" y="14420"/>
                  </a:cubicBezTo>
                  <a:cubicBezTo>
                    <a:pt x="9247" y="14587"/>
                    <a:pt x="9490" y="14778"/>
                    <a:pt x="9690" y="15005"/>
                  </a:cubicBezTo>
                  <a:cubicBezTo>
                    <a:pt x="9893" y="15231"/>
                    <a:pt x="10055" y="15492"/>
                    <a:pt x="10154" y="15777"/>
                  </a:cubicBezTo>
                  <a:cubicBezTo>
                    <a:pt x="10252" y="16061"/>
                    <a:pt x="10284" y="16365"/>
                    <a:pt x="10249" y="16669"/>
                  </a:cubicBezTo>
                  <a:lnTo>
                    <a:pt x="10239" y="16783"/>
                  </a:lnTo>
                  <a:lnTo>
                    <a:pt x="10233" y="16839"/>
                  </a:lnTo>
                  <a:lnTo>
                    <a:pt x="10223" y="16895"/>
                  </a:lnTo>
                  <a:lnTo>
                    <a:pt x="10178" y="17119"/>
                  </a:lnTo>
                  <a:cubicBezTo>
                    <a:pt x="10163" y="17193"/>
                    <a:pt x="10134" y="17265"/>
                    <a:pt x="10113" y="17337"/>
                  </a:cubicBezTo>
                  <a:lnTo>
                    <a:pt x="10079" y="17446"/>
                  </a:lnTo>
                  <a:lnTo>
                    <a:pt x="10033" y="17552"/>
                  </a:lnTo>
                  <a:cubicBezTo>
                    <a:pt x="9922" y="17837"/>
                    <a:pt x="9753" y="18095"/>
                    <a:pt x="9567" y="18338"/>
                  </a:cubicBezTo>
                  <a:cubicBezTo>
                    <a:pt x="9382" y="18583"/>
                    <a:pt x="9158" y="18796"/>
                    <a:pt x="8925" y="18998"/>
                  </a:cubicBezTo>
                  <a:cubicBezTo>
                    <a:pt x="8692" y="19200"/>
                    <a:pt x="8436" y="19374"/>
                    <a:pt x="8176" y="19543"/>
                  </a:cubicBezTo>
                  <a:cubicBezTo>
                    <a:pt x="7911" y="19703"/>
                    <a:pt x="7640" y="19855"/>
                    <a:pt x="7360" y="19989"/>
                  </a:cubicBezTo>
                  <a:cubicBezTo>
                    <a:pt x="6800" y="20258"/>
                    <a:pt x="6218" y="20482"/>
                    <a:pt x="5625" y="20669"/>
                  </a:cubicBezTo>
                  <a:cubicBezTo>
                    <a:pt x="5031" y="20855"/>
                    <a:pt x="4425" y="21011"/>
                    <a:pt x="3812" y="21120"/>
                  </a:cubicBezTo>
                  <a:lnTo>
                    <a:pt x="3813" y="21120"/>
                  </a:lnTo>
                  <a:lnTo>
                    <a:pt x="3815" y="21137"/>
                  </a:lnTo>
                  <a:cubicBezTo>
                    <a:pt x="4433" y="21042"/>
                    <a:pt x="5042" y="20900"/>
                    <a:pt x="5642" y="20727"/>
                  </a:cubicBezTo>
                  <a:cubicBezTo>
                    <a:pt x="6242" y="20552"/>
                    <a:pt x="6833" y="20341"/>
                    <a:pt x="7401" y="20075"/>
                  </a:cubicBezTo>
                  <a:cubicBezTo>
                    <a:pt x="7686" y="19943"/>
                    <a:pt x="7962" y="19794"/>
                    <a:pt x="8233" y="19634"/>
                  </a:cubicBezTo>
                  <a:cubicBezTo>
                    <a:pt x="8499" y="19468"/>
                    <a:pt x="8761" y="19293"/>
                    <a:pt x="9003" y="19091"/>
                  </a:cubicBezTo>
                  <a:cubicBezTo>
                    <a:pt x="9243" y="18887"/>
                    <a:pt x="9477" y="18671"/>
                    <a:pt x="9672" y="18420"/>
                  </a:cubicBezTo>
                  <a:cubicBezTo>
                    <a:pt x="9868" y="18172"/>
                    <a:pt x="10043" y="17902"/>
                    <a:pt x="10163" y="17606"/>
                  </a:cubicBezTo>
                  <a:lnTo>
                    <a:pt x="10211" y="17496"/>
                  </a:lnTo>
                  <a:lnTo>
                    <a:pt x="10247" y="17382"/>
                  </a:lnTo>
                  <a:cubicBezTo>
                    <a:pt x="10270" y="17306"/>
                    <a:pt x="10299" y="17231"/>
                    <a:pt x="10317" y="17153"/>
                  </a:cubicBezTo>
                  <a:lnTo>
                    <a:pt x="10364" y="16919"/>
                  </a:lnTo>
                  <a:lnTo>
                    <a:pt x="10377" y="16860"/>
                  </a:lnTo>
                  <a:lnTo>
                    <a:pt x="10382" y="16800"/>
                  </a:lnTo>
                  <a:lnTo>
                    <a:pt x="10393" y="16681"/>
                  </a:lnTo>
                  <a:cubicBezTo>
                    <a:pt x="10432" y="16364"/>
                    <a:pt x="10400" y="16033"/>
                    <a:pt x="10296" y="15728"/>
                  </a:cubicBezTo>
                  <a:cubicBezTo>
                    <a:pt x="10192" y="15422"/>
                    <a:pt x="10020" y="15141"/>
                    <a:pt x="9807" y="14902"/>
                  </a:cubicBezTo>
                  <a:cubicBezTo>
                    <a:pt x="9596" y="14661"/>
                    <a:pt x="9344" y="14461"/>
                    <a:pt x="9080" y="14286"/>
                  </a:cubicBezTo>
                  <a:cubicBezTo>
                    <a:pt x="8545" y="13939"/>
                    <a:pt x="7950" y="13706"/>
                    <a:pt x="7342" y="13544"/>
                  </a:cubicBezTo>
                  <a:cubicBezTo>
                    <a:pt x="7292" y="13531"/>
                    <a:pt x="7242" y="13518"/>
                    <a:pt x="7192" y="13506"/>
                  </a:cubicBezTo>
                  <a:lnTo>
                    <a:pt x="7192" y="13506"/>
                  </a:lnTo>
                  <a:cubicBezTo>
                    <a:pt x="7367" y="13292"/>
                    <a:pt x="7531" y="13068"/>
                    <a:pt x="7679" y="12833"/>
                  </a:cubicBezTo>
                  <a:cubicBezTo>
                    <a:pt x="7846" y="12567"/>
                    <a:pt x="7995" y="12289"/>
                    <a:pt x="8114" y="11997"/>
                  </a:cubicBezTo>
                  <a:cubicBezTo>
                    <a:pt x="8233" y="11706"/>
                    <a:pt x="8323" y="11402"/>
                    <a:pt x="8375" y="11090"/>
                  </a:cubicBezTo>
                  <a:cubicBezTo>
                    <a:pt x="8422" y="10778"/>
                    <a:pt x="8438" y="10457"/>
                    <a:pt x="8383" y="10141"/>
                  </a:cubicBezTo>
                  <a:cubicBezTo>
                    <a:pt x="8359" y="9983"/>
                    <a:pt x="8313" y="9830"/>
                    <a:pt x="8260" y="9680"/>
                  </a:cubicBezTo>
                  <a:cubicBezTo>
                    <a:pt x="8203" y="9530"/>
                    <a:pt x="8130" y="9387"/>
                    <a:pt x="8049" y="9250"/>
                  </a:cubicBezTo>
                  <a:cubicBezTo>
                    <a:pt x="7712" y="8704"/>
                    <a:pt x="7193" y="8298"/>
                    <a:pt x="6638" y="8003"/>
                  </a:cubicBezTo>
                  <a:cubicBezTo>
                    <a:pt x="6270" y="7809"/>
                    <a:pt x="5881" y="7660"/>
                    <a:pt x="5483" y="7546"/>
                  </a:cubicBezTo>
                  <a:lnTo>
                    <a:pt x="5483" y="7546"/>
                  </a:lnTo>
                  <a:cubicBezTo>
                    <a:pt x="5665" y="7270"/>
                    <a:pt x="5827" y="6980"/>
                    <a:pt x="5968" y="6680"/>
                  </a:cubicBezTo>
                  <a:cubicBezTo>
                    <a:pt x="6235" y="6108"/>
                    <a:pt x="6420" y="5496"/>
                    <a:pt x="6505" y="4870"/>
                  </a:cubicBezTo>
                  <a:cubicBezTo>
                    <a:pt x="6592" y="4246"/>
                    <a:pt x="6578" y="3595"/>
                    <a:pt x="6389" y="2984"/>
                  </a:cubicBezTo>
                  <a:cubicBezTo>
                    <a:pt x="6211" y="2370"/>
                    <a:pt x="5826" y="1828"/>
                    <a:pt x="5346" y="1418"/>
                  </a:cubicBezTo>
                  <a:cubicBezTo>
                    <a:pt x="5106" y="1211"/>
                    <a:pt x="4839" y="1041"/>
                    <a:pt x="4564" y="887"/>
                  </a:cubicBezTo>
                  <a:cubicBezTo>
                    <a:pt x="4285" y="740"/>
                    <a:pt x="3997" y="615"/>
                    <a:pt x="3701" y="510"/>
                  </a:cubicBezTo>
                  <a:cubicBezTo>
                    <a:pt x="3107" y="302"/>
                    <a:pt x="2491" y="173"/>
                    <a:pt x="1871" y="93"/>
                  </a:cubicBezTo>
                  <a:cubicBezTo>
                    <a:pt x="1389" y="35"/>
                    <a:pt x="904" y="1"/>
                    <a:pt x="4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93" name="Google Shape;8393;p58"/>
          <p:cNvGrpSpPr/>
          <p:nvPr/>
        </p:nvGrpSpPr>
        <p:grpSpPr>
          <a:xfrm>
            <a:off x="516538" y="3229687"/>
            <a:ext cx="1189532" cy="1130304"/>
            <a:chOff x="516538" y="3229687"/>
            <a:chExt cx="1189532" cy="1130304"/>
          </a:xfrm>
        </p:grpSpPr>
        <p:grpSp>
          <p:nvGrpSpPr>
            <p:cNvPr id="8394" name="Google Shape;8394;p58"/>
            <p:cNvGrpSpPr/>
            <p:nvPr/>
          </p:nvGrpSpPr>
          <p:grpSpPr>
            <a:xfrm>
              <a:off x="516538" y="3229687"/>
              <a:ext cx="523466" cy="520908"/>
              <a:chOff x="2802503" y="2544513"/>
              <a:chExt cx="845255" cy="841124"/>
            </a:xfrm>
          </p:grpSpPr>
          <p:sp>
            <p:nvSpPr>
              <p:cNvPr id="8395" name="Google Shape;8395;p58"/>
              <p:cNvSpPr/>
              <p:nvPr/>
            </p:nvSpPr>
            <p:spPr>
              <a:xfrm rot="-1684045" flipH="1">
                <a:off x="2911033" y="2655934"/>
                <a:ext cx="628195" cy="618281"/>
              </a:xfrm>
              <a:custGeom>
                <a:avLst/>
                <a:gdLst/>
                <a:ahLst/>
                <a:cxnLst/>
                <a:rect l="l" t="t" r="r" b="b"/>
                <a:pathLst>
                  <a:path w="11804" h="11804" extrusionOk="0">
                    <a:moveTo>
                      <a:pt x="5902" y="1"/>
                    </a:moveTo>
                    <a:cubicBezTo>
                      <a:pt x="4336" y="1"/>
                      <a:pt x="2836" y="623"/>
                      <a:pt x="1729" y="1729"/>
                    </a:cubicBezTo>
                    <a:cubicBezTo>
                      <a:pt x="623" y="2836"/>
                      <a:pt x="1" y="4338"/>
                      <a:pt x="1" y="5902"/>
                    </a:cubicBezTo>
                    <a:cubicBezTo>
                      <a:pt x="1" y="7468"/>
                      <a:pt x="623" y="8968"/>
                      <a:pt x="1729" y="10075"/>
                    </a:cubicBezTo>
                    <a:cubicBezTo>
                      <a:pt x="2836" y="11182"/>
                      <a:pt x="4336" y="11804"/>
                      <a:pt x="5902" y="11804"/>
                    </a:cubicBezTo>
                    <a:cubicBezTo>
                      <a:pt x="7467" y="11804"/>
                      <a:pt x="8968" y="11182"/>
                      <a:pt x="10075" y="10075"/>
                    </a:cubicBezTo>
                    <a:cubicBezTo>
                      <a:pt x="11182" y="8968"/>
                      <a:pt x="11804" y="7468"/>
                      <a:pt x="11804" y="5902"/>
                    </a:cubicBezTo>
                    <a:cubicBezTo>
                      <a:pt x="11804" y="4338"/>
                      <a:pt x="11182" y="2836"/>
                      <a:pt x="10075" y="1729"/>
                    </a:cubicBezTo>
                    <a:cubicBezTo>
                      <a:pt x="8968" y="623"/>
                      <a:pt x="7467" y="1"/>
                      <a:pt x="59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6" name="Google Shape;8396;p58"/>
              <p:cNvSpPr/>
              <p:nvPr/>
            </p:nvSpPr>
            <p:spPr>
              <a:xfrm>
                <a:off x="2925225" y="2915725"/>
                <a:ext cx="297462" cy="360284"/>
              </a:xfrm>
              <a:custGeom>
                <a:avLst/>
                <a:gdLst/>
                <a:ahLst/>
                <a:cxnLst/>
                <a:rect l="l" t="t" r="r" b="b"/>
                <a:pathLst>
                  <a:path w="11992" h="14053" extrusionOk="0">
                    <a:moveTo>
                      <a:pt x="0" y="0"/>
                    </a:moveTo>
                    <a:cubicBezTo>
                      <a:pt x="6039" y="1205"/>
                      <a:pt x="11992" y="7895"/>
                      <a:pt x="11992" y="14053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7" name="Google Shape;8397;p58"/>
              <p:cNvSpPr/>
              <p:nvPr/>
            </p:nvSpPr>
            <p:spPr>
              <a:xfrm rot="-5400000" flipH="1">
                <a:off x="3204100" y="2630125"/>
                <a:ext cx="297462" cy="360284"/>
              </a:xfrm>
              <a:custGeom>
                <a:avLst/>
                <a:gdLst/>
                <a:ahLst/>
                <a:cxnLst/>
                <a:rect l="l" t="t" r="r" b="b"/>
                <a:pathLst>
                  <a:path w="11992" h="14053" extrusionOk="0">
                    <a:moveTo>
                      <a:pt x="0" y="0"/>
                    </a:moveTo>
                    <a:cubicBezTo>
                      <a:pt x="6039" y="1205"/>
                      <a:pt x="11992" y="7895"/>
                      <a:pt x="11992" y="14053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398" name="Google Shape;8398;p58"/>
            <p:cNvSpPr/>
            <p:nvPr/>
          </p:nvSpPr>
          <p:spPr>
            <a:xfrm rot="7733158" flipH="1">
              <a:off x="1094254" y="3581777"/>
              <a:ext cx="381787" cy="773601"/>
            </a:xfrm>
            <a:custGeom>
              <a:avLst/>
              <a:gdLst/>
              <a:ahLst/>
              <a:cxnLst/>
              <a:rect l="l" t="t" r="r" b="b"/>
              <a:pathLst>
                <a:path w="10432" h="21138" extrusionOk="0">
                  <a:moveTo>
                    <a:pt x="3506" y="7436"/>
                  </a:moveTo>
                  <a:cubicBezTo>
                    <a:pt x="3946" y="7436"/>
                    <a:pt x="4387" y="7477"/>
                    <a:pt x="4821" y="7553"/>
                  </a:cubicBezTo>
                  <a:cubicBezTo>
                    <a:pt x="4948" y="7577"/>
                    <a:pt x="5075" y="7603"/>
                    <a:pt x="5201" y="7633"/>
                  </a:cubicBezTo>
                  <a:lnTo>
                    <a:pt x="5201" y="7633"/>
                  </a:lnTo>
                  <a:cubicBezTo>
                    <a:pt x="4718" y="8311"/>
                    <a:pt x="4115" y="8906"/>
                    <a:pt x="3428" y="9374"/>
                  </a:cubicBezTo>
                  <a:cubicBezTo>
                    <a:pt x="3173" y="9546"/>
                    <a:pt x="2905" y="9700"/>
                    <a:pt x="2627" y="9826"/>
                  </a:cubicBezTo>
                  <a:cubicBezTo>
                    <a:pt x="2350" y="9954"/>
                    <a:pt x="2059" y="10053"/>
                    <a:pt x="1762" y="10105"/>
                  </a:cubicBezTo>
                  <a:cubicBezTo>
                    <a:pt x="1648" y="10124"/>
                    <a:pt x="1532" y="10135"/>
                    <a:pt x="1418" y="10135"/>
                  </a:cubicBezTo>
                  <a:cubicBezTo>
                    <a:pt x="1237" y="10135"/>
                    <a:pt x="1059" y="10106"/>
                    <a:pt x="901" y="10034"/>
                  </a:cubicBezTo>
                  <a:cubicBezTo>
                    <a:pt x="776" y="9973"/>
                    <a:pt x="665" y="9884"/>
                    <a:pt x="589" y="9767"/>
                  </a:cubicBezTo>
                  <a:cubicBezTo>
                    <a:pt x="513" y="9652"/>
                    <a:pt x="465" y="9515"/>
                    <a:pt x="443" y="9370"/>
                  </a:cubicBezTo>
                  <a:cubicBezTo>
                    <a:pt x="398" y="9079"/>
                    <a:pt x="435" y="8779"/>
                    <a:pt x="584" y="8527"/>
                  </a:cubicBezTo>
                  <a:cubicBezTo>
                    <a:pt x="729" y="8276"/>
                    <a:pt x="962" y="8076"/>
                    <a:pt x="1223" y="7928"/>
                  </a:cubicBezTo>
                  <a:cubicBezTo>
                    <a:pt x="1485" y="7780"/>
                    <a:pt x="1775" y="7676"/>
                    <a:pt x="2071" y="7600"/>
                  </a:cubicBezTo>
                  <a:cubicBezTo>
                    <a:pt x="2367" y="7525"/>
                    <a:pt x="2672" y="7479"/>
                    <a:pt x="2979" y="7456"/>
                  </a:cubicBezTo>
                  <a:cubicBezTo>
                    <a:pt x="3154" y="7442"/>
                    <a:pt x="3330" y="7436"/>
                    <a:pt x="3506" y="7436"/>
                  </a:cubicBezTo>
                  <a:close/>
                  <a:moveTo>
                    <a:pt x="5017" y="13403"/>
                  </a:moveTo>
                  <a:cubicBezTo>
                    <a:pt x="5168" y="13403"/>
                    <a:pt x="5320" y="13407"/>
                    <a:pt x="5471" y="13415"/>
                  </a:cubicBezTo>
                  <a:cubicBezTo>
                    <a:pt x="5987" y="13440"/>
                    <a:pt x="6502" y="13508"/>
                    <a:pt x="7005" y="13624"/>
                  </a:cubicBezTo>
                  <a:lnTo>
                    <a:pt x="7005" y="13624"/>
                  </a:lnTo>
                  <a:cubicBezTo>
                    <a:pt x="6826" y="13835"/>
                    <a:pt x="6634" y="14036"/>
                    <a:pt x="6434" y="14228"/>
                  </a:cubicBezTo>
                  <a:cubicBezTo>
                    <a:pt x="5985" y="14656"/>
                    <a:pt x="5493" y="15043"/>
                    <a:pt x="4965" y="15372"/>
                  </a:cubicBezTo>
                  <a:cubicBezTo>
                    <a:pt x="4703" y="15538"/>
                    <a:pt x="4430" y="15688"/>
                    <a:pt x="4148" y="15819"/>
                  </a:cubicBezTo>
                  <a:cubicBezTo>
                    <a:pt x="3868" y="15952"/>
                    <a:pt x="3577" y="16065"/>
                    <a:pt x="3279" y="16151"/>
                  </a:cubicBezTo>
                  <a:cubicBezTo>
                    <a:pt x="3009" y="16227"/>
                    <a:pt x="2730" y="16282"/>
                    <a:pt x="2451" y="16282"/>
                  </a:cubicBezTo>
                  <a:cubicBezTo>
                    <a:pt x="2423" y="16282"/>
                    <a:pt x="2395" y="16281"/>
                    <a:pt x="2367" y="16280"/>
                  </a:cubicBezTo>
                  <a:cubicBezTo>
                    <a:pt x="2215" y="16273"/>
                    <a:pt x="2063" y="16246"/>
                    <a:pt x="1925" y="16186"/>
                  </a:cubicBezTo>
                  <a:cubicBezTo>
                    <a:pt x="1855" y="16158"/>
                    <a:pt x="1793" y="16115"/>
                    <a:pt x="1734" y="16071"/>
                  </a:cubicBezTo>
                  <a:cubicBezTo>
                    <a:pt x="1679" y="16021"/>
                    <a:pt x="1627" y="15968"/>
                    <a:pt x="1590" y="15902"/>
                  </a:cubicBezTo>
                  <a:cubicBezTo>
                    <a:pt x="1432" y="15648"/>
                    <a:pt x="1434" y="15317"/>
                    <a:pt x="1496" y="15025"/>
                  </a:cubicBezTo>
                  <a:cubicBezTo>
                    <a:pt x="1530" y="14879"/>
                    <a:pt x="1588" y="14737"/>
                    <a:pt x="1668" y="14609"/>
                  </a:cubicBezTo>
                  <a:cubicBezTo>
                    <a:pt x="1748" y="14480"/>
                    <a:pt x="1848" y="14366"/>
                    <a:pt x="1960" y="14263"/>
                  </a:cubicBezTo>
                  <a:cubicBezTo>
                    <a:pt x="2185" y="14057"/>
                    <a:pt x="2457" y="13907"/>
                    <a:pt x="2740" y="13789"/>
                  </a:cubicBezTo>
                  <a:cubicBezTo>
                    <a:pt x="3024" y="13670"/>
                    <a:pt x="3323" y="13591"/>
                    <a:pt x="3625" y="13530"/>
                  </a:cubicBezTo>
                  <a:cubicBezTo>
                    <a:pt x="4083" y="13441"/>
                    <a:pt x="4550" y="13403"/>
                    <a:pt x="5017" y="13403"/>
                  </a:cubicBezTo>
                  <a:close/>
                  <a:moveTo>
                    <a:pt x="418" y="1"/>
                  </a:moveTo>
                  <a:cubicBezTo>
                    <a:pt x="279" y="1"/>
                    <a:pt x="140" y="4"/>
                    <a:pt x="0" y="9"/>
                  </a:cubicBezTo>
                  <a:lnTo>
                    <a:pt x="1" y="27"/>
                  </a:lnTo>
                  <a:cubicBezTo>
                    <a:pt x="67" y="26"/>
                    <a:pt x="132" y="25"/>
                    <a:pt x="198" y="25"/>
                  </a:cubicBezTo>
                  <a:cubicBezTo>
                    <a:pt x="754" y="25"/>
                    <a:pt x="1312" y="72"/>
                    <a:pt x="1863" y="151"/>
                  </a:cubicBezTo>
                  <a:cubicBezTo>
                    <a:pt x="2479" y="242"/>
                    <a:pt x="3086" y="384"/>
                    <a:pt x="3669" y="596"/>
                  </a:cubicBezTo>
                  <a:cubicBezTo>
                    <a:pt x="3960" y="704"/>
                    <a:pt x="4242" y="832"/>
                    <a:pt x="4514" y="979"/>
                  </a:cubicBezTo>
                  <a:cubicBezTo>
                    <a:pt x="4779" y="1135"/>
                    <a:pt x="5039" y="1304"/>
                    <a:pt x="5268" y="1509"/>
                  </a:cubicBezTo>
                  <a:cubicBezTo>
                    <a:pt x="5727" y="1914"/>
                    <a:pt x="6087" y="2437"/>
                    <a:pt x="6253" y="3026"/>
                  </a:cubicBezTo>
                  <a:cubicBezTo>
                    <a:pt x="6428" y="3612"/>
                    <a:pt x="6438" y="4238"/>
                    <a:pt x="6347" y="4848"/>
                  </a:cubicBezTo>
                  <a:cubicBezTo>
                    <a:pt x="6259" y="5456"/>
                    <a:pt x="6074" y="6050"/>
                    <a:pt x="5809" y="6606"/>
                  </a:cubicBezTo>
                  <a:cubicBezTo>
                    <a:pt x="5661" y="6914"/>
                    <a:pt x="5489" y="7212"/>
                    <a:pt x="5296" y="7496"/>
                  </a:cubicBezTo>
                  <a:lnTo>
                    <a:pt x="5296" y="7496"/>
                  </a:lnTo>
                  <a:cubicBezTo>
                    <a:pt x="5149" y="7458"/>
                    <a:pt x="5000" y="7425"/>
                    <a:pt x="4851" y="7397"/>
                  </a:cubicBezTo>
                  <a:cubicBezTo>
                    <a:pt x="4397" y="7311"/>
                    <a:pt x="3936" y="7267"/>
                    <a:pt x="3474" y="7267"/>
                  </a:cubicBezTo>
                  <a:cubicBezTo>
                    <a:pt x="3305" y="7267"/>
                    <a:pt x="3136" y="7273"/>
                    <a:pt x="2967" y="7285"/>
                  </a:cubicBezTo>
                  <a:cubicBezTo>
                    <a:pt x="2651" y="7307"/>
                    <a:pt x="2337" y="7354"/>
                    <a:pt x="2028" y="7429"/>
                  </a:cubicBezTo>
                  <a:cubicBezTo>
                    <a:pt x="1720" y="7507"/>
                    <a:pt x="1416" y="7613"/>
                    <a:pt x="1134" y="7772"/>
                  </a:cubicBezTo>
                  <a:cubicBezTo>
                    <a:pt x="854" y="7927"/>
                    <a:pt x="593" y="8145"/>
                    <a:pt x="424" y="8435"/>
                  </a:cubicBezTo>
                  <a:cubicBezTo>
                    <a:pt x="340" y="8578"/>
                    <a:pt x="282" y="8739"/>
                    <a:pt x="256" y="8904"/>
                  </a:cubicBezTo>
                  <a:cubicBezTo>
                    <a:pt x="230" y="9071"/>
                    <a:pt x="232" y="9236"/>
                    <a:pt x="256" y="9400"/>
                  </a:cubicBezTo>
                  <a:cubicBezTo>
                    <a:pt x="281" y="9564"/>
                    <a:pt x="335" y="9729"/>
                    <a:pt x="430" y="9874"/>
                  </a:cubicBezTo>
                  <a:cubicBezTo>
                    <a:pt x="524" y="10020"/>
                    <a:pt x="665" y="10135"/>
                    <a:pt x="819" y="10208"/>
                  </a:cubicBezTo>
                  <a:cubicBezTo>
                    <a:pt x="1010" y="10295"/>
                    <a:pt x="1212" y="10327"/>
                    <a:pt x="1411" y="10327"/>
                  </a:cubicBezTo>
                  <a:cubicBezTo>
                    <a:pt x="1541" y="10327"/>
                    <a:pt x="1670" y="10313"/>
                    <a:pt x="1794" y="10292"/>
                  </a:cubicBezTo>
                  <a:cubicBezTo>
                    <a:pt x="2113" y="10236"/>
                    <a:pt x="2417" y="10132"/>
                    <a:pt x="2706" y="9999"/>
                  </a:cubicBezTo>
                  <a:cubicBezTo>
                    <a:pt x="2996" y="9867"/>
                    <a:pt x="3271" y="9707"/>
                    <a:pt x="3532" y="9529"/>
                  </a:cubicBezTo>
                  <a:cubicBezTo>
                    <a:pt x="4057" y="9174"/>
                    <a:pt x="4527" y="8744"/>
                    <a:pt x="4939" y="8266"/>
                  </a:cubicBezTo>
                  <a:cubicBezTo>
                    <a:pt x="5100" y="8079"/>
                    <a:pt x="5252" y="7883"/>
                    <a:pt x="5392" y="7680"/>
                  </a:cubicBezTo>
                  <a:lnTo>
                    <a:pt x="5392" y="7680"/>
                  </a:lnTo>
                  <a:cubicBezTo>
                    <a:pt x="5800" y="7789"/>
                    <a:pt x="6198" y="7935"/>
                    <a:pt x="6573" y="8127"/>
                  </a:cubicBezTo>
                  <a:cubicBezTo>
                    <a:pt x="7117" y="8408"/>
                    <a:pt x="7619" y="8795"/>
                    <a:pt x="7946" y="9313"/>
                  </a:cubicBezTo>
                  <a:cubicBezTo>
                    <a:pt x="8026" y="9443"/>
                    <a:pt x="8096" y="9579"/>
                    <a:pt x="8152" y="9720"/>
                  </a:cubicBezTo>
                  <a:cubicBezTo>
                    <a:pt x="8204" y="9864"/>
                    <a:pt x="8250" y="10009"/>
                    <a:pt x="8274" y="10160"/>
                  </a:cubicBezTo>
                  <a:cubicBezTo>
                    <a:pt x="8331" y="10460"/>
                    <a:pt x="8319" y="10770"/>
                    <a:pt x="8275" y="11074"/>
                  </a:cubicBezTo>
                  <a:cubicBezTo>
                    <a:pt x="8230" y="11379"/>
                    <a:pt x="8144" y="11677"/>
                    <a:pt x="8031" y="11964"/>
                  </a:cubicBezTo>
                  <a:cubicBezTo>
                    <a:pt x="7917" y="12252"/>
                    <a:pt x="7775" y="12528"/>
                    <a:pt x="7613" y="12792"/>
                  </a:cubicBezTo>
                  <a:cubicBezTo>
                    <a:pt x="7464" y="13034"/>
                    <a:pt x="7297" y="13267"/>
                    <a:pt x="7118" y="13488"/>
                  </a:cubicBezTo>
                  <a:lnTo>
                    <a:pt x="7118" y="13488"/>
                  </a:lnTo>
                  <a:cubicBezTo>
                    <a:pt x="6579" y="13361"/>
                    <a:pt x="6030" y="13289"/>
                    <a:pt x="5478" y="13264"/>
                  </a:cubicBezTo>
                  <a:cubicBezTo>
                    <a:pt x="5355" y="13259"/>
                    <a:pt x="5231" y="13256"/>
                    <a:pt x="5107" y="13256"/>
                  </a:cubicBezTo>
                  <a:cubicBezTo>
                    <a:pt x="4602" y="13256"/>
                    <a:pt x="4096" y="13303"/>
                    <a:pt x="3600" y="13405"/>
                  </a:cubicBezTo>
                  <a:cubicBezTo>
                    <a:pt x="3293" y="13472"/>
                    <a:pt x="2986" y="13558"/>
                    <a:pt x="2696" y="13683"/>
                  </a:cubicBezTo>
                  <a:cubicBezTo>
                    <a:pt x="2406" y="13808"/>
                    <a:pt x="2126" y="13969"/>
                    <a:pt x="1892" y="14189"/>
                  </a:cubicBezTo>
                  <a:cubicBezTo>
                    <a:pt x="1776" y="14298"/>
                    <a:pt x="1671" y="14422"/>
                    <a:pt x="1587" y="14559"/>
                  </a:cubicBezTo>
                  <a:cubicBezTo>
                    <a:pt x="1505" y="14697"/>
                    <a:pt x="1444" y="14848"/>
                    <a:pt x="1410" y="15006"/>
                  </a:cubicBezTo>
                  <a:cubicBezTo>
                    <a:pt x="1377" y="15164"/>
                    <a:pt x="1368" y="15324"/>
                    <a:pt x="1380" y="15484"/>
                  </a:cubicBezTo>
                  <a:cubicBezTo>
                    <a:pt x="1394" y="15644"/>
                    <a:pt x="1438" y="15805"/>
                    <a:pt x="1528" y="15943"/>
                  </a:cubicBezTo>
                  <a:cubicBezTo>
                    <a:pt x="1569" y="16013"/>
                    <a:pt x="1628" y="16072"/>
                    <a:pt x="1688" y="16127"/>
                  </a:cubicBezTo>
                  <a:cubicBezTo>
                    <a:pt x="1753" y="16175"/>
                    <a:pt x="1822" y="16221"/>
                    <a:pt x="1897" y="16251"/>
                  </a:cubicBezTo>
                  <a:cubicBezTo>
                    <a:pt x="2047" y="16315"/>
                    <a:pt x="2207" y="16341"/>
                    <a:pt x="2365" y="16349"/>
                  </a:cubicBezTo>
                  <a:cubicBezTo>
                    <a:pt x="2391" y="16350"/>
                    <a:pt x="2416" y="16350"/>
                    <a:pt x="2441" y="16350"/>
                  </a:cubicBezTo>
                  <a:cubicBezTo>
                    <a:pt x="2733" y="16350"/>
                    <a:pt x="3020" y="16291"/>
                    <a:pt x="3298" y="16212"/>
                  </a:cubicBezTo>
                  <a:cubicBezTo>
                    <a:pt x="3901" y="16034"/>
                    <a:pt x="4464" y="15748"/>
                    <a:pt x="4995" y="15420"/>
                  </a:cubicBezTo>
                  <a:cubicBezTo>
                    <a:pt x="5528" y="15090"/>
                    <a:pt x="6024" y="14704"/>
                    <a:pt x="6479" y="14274"/>
                  </a:cubicBezTo>
                  <a:cubicBezTo>
                    <a:pt x="6689" y="14073"/>
                    <a:pt x="6891" y="13863"/>
                    <a:pt x="7079" y="13641"/>
                  </a:cubicBezTo>
                  <a:lnTo>
                    <a:pt x="7079" y="13641"/>
                  </a:lnTo>
                  <a:cubicBezTo>
                    <a:pt x="7153" y="13659"/>
                    <a:pt x="7227" y="13678"/>
                    <a:pt x="7300" y="13698"/>
                  </a:cubicBezTo>
                  <a:cubicBezTo>
                    <a:pt x="7895" y="13860"/>
                    <a:pt x="8475" y="14091"/>
                    <a:pt x="8992" y="14420"/>
                  </a:cubicBezTo>
                  <a:cubicBezTo>
                    <a:pt x="9247" y="14587"/>
                    <a:pt x="9490" y="14778"/>
                    <a:pt x="9690" y="15005"/>
                  </a:cubicBezTo>
                  <a:cubicBezTo>
                    <a:pt x="9893" y="15231"/>
                    <a:pt x="10055" y="15492"/>
                    <a:pt x="10154" y="15777"/>
                  </a:cubicBezTo>
                  <a:cubicBezTo>
                    <a:pt x="10252" y="16061"/>
                    <a:pt x="10284" y="16365"/>
                    <a:pt x="10249" y="16669"/>
                  </a:cubicBezTo>
                  <a:lnTo>
                    <a:pt x="10239" y="16783"/>
                  </a:lnTo>
                  <a:lnTo>
                    <a:pt x="10233" y="16839"/>
                  </a:lnTo>
                  <a:lnTo>
                    <a:pt x="10223" y="16895"/>
                  </a:lnTo>
                  <a:lnTo>
                    <a:pt x="10178" y="17119"/>
                  </a:lnTo>
                  <a:cubicBezTo>
                    <a:pt x="10163" y="17193"/>
                    <a:pt x="10134" y="17265"/>
                    <a:pt x="10113" y="17337"/>
                  </a:cubicBezTo>
                  <a:lnTo>
                    <a:pt x="10079" y="17446"/>
                  </a:lnTo>
                  <a:lnTo>
                    <a:pt x="10033" y="17552"/>
                  </a:lnTo>
                  <a:cubicBezTo>
                    <a:pt x="9922" y="17837"/>
                    <a:pt x="9753" y="18095"/>
                    <a:pt x="9567" y="18338"/>
                  </a:cubicBezTo>
                  <a:cubicBezTo>
                    <a:pt x="9382" y="18583"/>
                    <a:pt x="9158" y="18796"/>
                    <a:pt x="8925" y="18998"/>
                  </a:cubicBezTo>
                  <a:cubicBezTo>
                    <a:pt x="8692" y="19200"/>
                    <a:pt x="8436" y="19374"/>
                    <a:pt x="8176" y="19543"/>
                  </a:cubicBezTo>
                  <a:cubicBezTo>
                    <a:pt x="7911" y="19703"/>
                    <a:pt x="7640" y="19855"/>
                    <a:pt x="7360" y="19989"/>
                  </a:cubicBezTo>
                  <a:cubicBezTo>
                    <a:pt x="6800" y="20258"/>
                    <a:pt x="6218" y="20482"/>
                    <a:pt x="5625" y="20669"/>
                  </a:cubicBezTo>
                  <a:cubicBezTo>
                    <a:pt x="5031" y="20855"/>
                    <a:pt x="4425" y="21011"/>
                    <a:pt x="3812" y="21120"/>
                  </a:cubicBezTo>
                  <a:lnTo>
                    <a:pt x="3813" y="21120"/>
                  </a:lnTo>
                  <a:lnTo>
                    <a:pt x="3815" y="21137"/>
                  </a:lnTo>
                  <a:cubicBezTo>
                    <a:pt x="4433" y="21042"/>
                    <a:pt x="5042" y="20900"/>
                    <a:pt x="5642" y="20727"/>
                  </a:cubicBezTo>
                  <a:cubicBezTo>
                    <a:pt x="6242" y="20552"/>
                    <a:pt x="6833" y="20341"/>
                    <a:pt x="7401" y="20075"/>
                  </a:cubicBezTo>
                  <a:cubicBezTo>
                    <a:pt x="7686" y="19943"/>
                    <a:pt x="7962" y="19794"/>
                    <a:pt x="8233" y="19634"/>
                  </a:cubicBezTo>
                  <a:cubicBezTo>
                    <a:pt x="8499" y="19468"/>
                    <a:pt x="8761" y="19293"/>
                    <a:pt x="9003" y="19091"/>
                  </a:cubicBezTo>
                  <a:cubicBezTo>
                    <a:pt x="9243" y="18887"/>
                    <a:pt x="9477" y="18671"/>
                    <a:pt x="9672" y="18420"/>
                  </a:cubicBezTo>
                  <a:cubicBezTo>
                    <a:pt x="9868" y="18172"/>
                    <a:pt x="10043" y="17902"/>
                    <a:pt x="10163" y="17606"/>
                  </a:cubicBezTo>
                  <a:lnTo>
                    <a:pt x="10211" y="17496"/>
                  </a:lnTo>
                  <a:lnTo>
                    <a:pt x="10247" y="17382"/>
                  </a:lnTo>
                  <a:cubicBezTo>
                    <a:pt x="10270" y="17306"/>
                    <a:pt x="10299" y="17231"/>
                    <a:pt x="10317" y="17153"/>
                  </a:cubicBezTo>
                  <a:lnTo>
                    <a:pt x="10364" y="16919"/>
                  </a:lnTo>
                  <a:lnTo>
                    <a:pt x="10377" y="16860"/>
                  </a:lnTo>
                  <a:lnTo>
                    <a:pt x="10382" y="16800"/>
                  </a:lnTo>
                  <a:lnTo>
                    <a:pt x="10393" y="16681"/>
                  </a:lnTo>
                  <a:cubicBezTo>
                    <a:pt x="10432" y="16364"/>
                    <a:pt x="10400" y="16033"/>
                    <a:pt x="10296" y="15728"/>
                  </a:cubicBezTo>
                  <a:cubicBezTo>
                    <a:pt x="10192" y="15422"/>
                    <a:pt x="10020" y="15141"/>
                    <a:pt x="9807" y="14902"/>
                  </a:cubicBezTo>
                  <a:cubicBezTo>
                    <a:pt x="9596" y="14661"/>
                    <a:pt x="9344" y="14461"/>
                    <a:pt x="9080" y="14286"/>
                  </a:cubicBezTo>
                  <a:cubicBezTo>
                    <a:pt x="8545" y="13939"/>
                    <a:pt x="7950" y="13706"/>
                    <a:pt x="7342" y="13544"/>
                  </a:cubicBezTo>
                  <a:cubicBezTo>
                    <a:pt x="7292" y="13531"/>
                    <a:pt x="7242" y="13518"/>
                    <a:pt x="7192" y="13506"/>
                  </a:cubicBezTo>
                  <a:lnTo>
                    <a:pt x="7192" y="13506"/>
                  </a:lnTo>
                  <a:cubicBezTo>
                    <a:pt x="7367" y="13292"/>
                    <a:pt x="7531" y="13068"/>
                    <a:pt x="7679" y="12833"/>
                  </a:cubicBezTo>
                  <a:cubicBezTo>
                    <a:pt x="7846" y="12567"/>
                    <a:pt x="7995" y="12289"/>
                    <a:pt x="8114" y="11997"/>
                  </a:cubicBezTo>
                  <a:cubicBezTo>
                    <a:pt x="8233" y="11706"/>
                    <a:pt x="8323" y="11402"/>
                    <a:pt x="8375" y="11090"/>
                  </a:cubicBezTo>
                  <a:cubicBezTo>
                    <a:pt x="8422" y="10778"/>
                    <a:pt x="8438" y="10457"/>
                    <a:pt x="8383" y="10141"/>
                  </a:cubicBezTo>
                  <a:cubicBezTo>
                    <a:pt x="8359" y="9983"/>
                    <a:pt x="8313" y="9830"/>
                    <a:pt x="8260" y="9680"/>
                  </a:cubicBezTo>
                  <a:cubicBezTo>
                    <a:pt x="8203" y="9530"/>
                    <a:pt x="8130" y="9387"/>
                    <a:pt x="8049" y="9250"/>
                  </a:cubicBezTo>
                  <a:cubicBezTo>
                    <a:pt x="7712" y="8704"/>
                    <a:pt x="7193" y="8298"/>
                    <a:pt x="6638" y="8003"/>
                  </a:cubicBezTo>
                  <a:cubicBezTo>
                    <a:pt x="6270" y="7809"/>
                    <a:pt x="5881" y="7660"/>
                    <a:pt x="5483" y="7546"/>
                  </a:cubicBezTo>
                  <a:lnTo>
                    <a:pt x="5483" y="7546"/>
                  </a:lnTo>
                  <a:cubicBezTo>
                    <a:pt x="5665" y="7270"/>
                    <a:pt x="5827" y="6980"/>
                    <a:pt x="5968" y="6680"/>
                  </a:cubicBezTo>
                  <a:cubicBezTo>
                    <a:pt x="6235" y="6108"/>
                    <a:pt x="6420" y="5496"/>
                    <a:pt x="6505" y="4870"/>
                  </a:cubicBezTo>
                  <a:cubicBezTo>
                    <a:pt x="6592" y="4246"/>
                    <a:pt x="6578" y="3595"/>
                    <a:pt x="6389" y="2984"/>
                  </a:cubicBezTo>
                  <a:cubicBezTo>
                    <a:pt x="6211" y="2370"/>
                    <a:pt x="5826" y="1828"/>
                    <a:pt x="5346" y="1418"/>
                  </a:cubicBezTo>
                  <a:cubicBezTo>
                    <a:pt x="5106" y="1211"/>
                    <a:pt x="4839" y="1041"/>
                    <a:pt x="4564" y="887"/>
                  </a:cubicBezTo>
                  <a:cubicBezTo>
                    <a:pt x="4285" y="740"/>
                    <a:pt x="3997" y="615"/>
                    <a:pt x="3701" y="510"/>
                  </a:cubicBezTo>
                  <a:cubicBezTo>
                    <a:pt x="3107" y="302"/>
                    <a:pt x="2491" y="173"/>
                    <a:pt x="1871" y="93"/>
                  </a:cubicBezTo>
                  <a:cubicBezTo>
                    <a:pt x="1389" y="35"/>
                    <a:pt x="904" y="1"/>
                    <a:pt x="4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99" name="Google Shape;8399;p58"/>
          <p:cNvGrpSpPr/>
          <p:nvPr/>
        </p:nvGrpSpPr>
        <p:grpSpPr>
          <a:xfrm>
            <a:off x="846981" y="542347"/>
            <a:ext cx="7654449" cy="772519"/>
            <a:chOff x="864237" y="648725"/>
            <a:chExt cx="7654449" cy="772519"/>
          </a:xfrm>
        </p:grpSpPr>
        <p:sp>
          <p:nvSpPr>
            <p:cNvPr id="8400" name="Google Shape;8400;p58"/>
            <p:cNvSpPr/>
            <p:nvPr/>
          </p:nvSpPr>
          <p:spPr>
            <a:xfrm rot="-900121">
              <a:off x="881657" y="1123980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1" name="Google Shape;8401;p58"/>
            <p:cNvSpPr/>
            <p:nvPr/>
          </p:nvSpPr>
          <p:spPr>
            <a:xfrm rot="-9164054">
              <a:off x="1956766" y="689242"/>
              <a:ext cx="229572" cy="217291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2" name="Google Shape;8402;p58"/>
            <p:cNvSpPr/>
            <p:nvPr/>
          </p:nvSpPr>
          <p:spPr>
            <a:xfrm rot="-2700074">
              <a:off x="7016232" y="719704"/>
              <a:ext cx="165290" cy="156368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3" name="Google Shape;8403;p58"/>
            <p:cNvSpPr/>
            <p:nvPr/>
          </p:nvSpPr>
          <p:spPr>
            <a:xfrm rot="-8099840">
              <a:off x="8245916" y="1154607"/>
              <a:ext cx="229570" cy="217288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 descr="Cartoon boy reading a book Royalty Free Vector Image">
            <a:extLst>
              <a:ext uri="{FF2B5EF4-FFF2-40B4-BE49-F238E27FC236}">
                <a16:creationId xmlns:a16="http://schemas.microsoft.com/office/drawing/2014/main" id="{190B037C-7169-0C63-1C54-A726F54438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9"/>
          <a:stretch/>
        </p:blipFill>
        <p:spPr bwMode="auto">
          <a:xfrm>
            <a:off x="2729724" y="1150809"/>
            <a:ext cx="3707786" cy="37503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FAAC499-46BA-C777-ADE5-5D24B21AEB96}"/>
              </a:ext>
            </a:extLst>
          </p:cNvPr>
          <p:cNvSpPr/>
          <p:nvPr/>
        </p:nvSpPr>
        <p:spPr>
          <a:xfrm>
            <a:off x="2736840" y="1150809"/>
            <a:ext cx="1997719" cy="17752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3DCBB4-9233-E75C-1A09-153A36A2614A}"/>
              </a:ext>
            </a:extLst>
          </p:cNvPr>
          <p:cNvSpPr/>
          <p:nvPr/>
        </p:nvSpPr>
        <p:spPr>
          <a:xfrm>
            <a:off x="4734559" y="1150808"/>
            <a:ext cx="1702951" cy="3992692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EFD0C7-2A38-C29C-A4CB-41D7A3E0D23C}"/>
              </a:ext>
            </a:extLst>
          </p:cNvPr>
          <p:cNvSpPr/>
          <p:nvPr/>
        </p:nvSpPr>
        <p:spPr>
          <a:xfrm>
            <a:off x="2729724" y="2926081"/>
            <a:ext cx="2004835" cy="22174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0068A5B4-EFF4-9DBF-7CB0-852A430A3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91160"/>
            <a:ext cx="7704000" cy="541800"/>
          </a:xfrm>
        </p:spPr>
        <p:txBody>
          <a:bodyPr/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380519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BFE6C0-5C90-01F2-5D03-09A5AEC61C2B}"/>
              </a:ext>
            </a:extLst>
          </p:cNvPr>
          <p:cNvSpPr/>
          <p:nvPr/>
        </p:nvSpPr>
        <p:spPr>
          <a:xfrm>
            <a:off x="3865943" y="3539955"/>
            <a:ext cx="4375231" cy="275313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05A545-7CA7-36B0-B644-4BA71BB8067F}"/>
              </a:ext>
            </a:extLst>
          </p:cNvPr>
          <p:cNvSpPr txBox="1"/>
          <p:nvPr/>
        </p:nvSpPr>
        <p:spPr>
          <a:xfrm>
            <a:off x="1033038" y="768305"/>
            <a:ext cx="7702953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Your house is very nice, Trang.</a:t>
            </a:r>
          </a:p>
          <a:p>
            <a:pPr algn="just"/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</a:rPr>
              <a:t>Trang: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+mj-lt"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</a:rPr>
              <a:t>Thanks! Let’s go upstairs. I’ll show you my room.</a:t>
            </a:r>
          </a:p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I love your dollhouse. It’s amazing. Did you make it yourself?</a:t>
            </a:r>
          </a:p>
          <a:p>
            <a:pPr algn="just"/>
            <a:r>
              <a:rPr lang="en-US" sz="1800" b="1" i="1" dirty="0">
                <a:effectLst/>
                <a:latin typeface="+mj-lt"/>
              </a:rPr>
              <a:t>Trang:</a:t>
            </a:r>
            <a:r>
              <a:rPr lang="en-US" sz="1800" b="0" i="0" dirty="0">
                <a:effectLst/>
                <a:latin typeface="+mj-lt"/>
              </a:rPr>
              <a:t> Yes. My hobby is building dollhouses.</a:t>
            </a:r>
          </a:p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Really? Is it hard to build one?</a:t>
            </a:r>
          </a:p>
          <a:p>
            <a:pPr algn="just"/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</a:rPr>
              <a:t>Trang: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</a:rPr>
              <a:t> Not really. All you need is some cardboard and glue. Then just use a bit of creativity. What do you do in your free time?</a:t>
            </a:r>
          </a:p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I like horse riding.</a:t>
            </a:r>
          </a:p>
          <a:p>
            <a:pPr algn="just"/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</a:rPr>
              <a:t>Trang: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</a:rPr>
              <a:t> That’s rather unusual. Not many people do that.</a:t>
            </a:r>
          </a:p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Actually, it’s more common than you think. There are some horse riding clubs in Ha Noi now. I go to the Riders’ Club every Sunday.</a:t>
            </a:r>
          </a:p>
          <a:p>
            <a:pPr algn="just"/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</a:rPr>
              <a:t>Trang: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</a:rPr>
              <a:t> I’d love to go to your club this Sunday. I want to learn how to ride.</a:t>
            </a:r>
          </a:p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Sure. My lesson starts at 8 a.m.</a:t>
            </a:r>
          </a:p>
        </p:txBody>
      </p:sp>
      <p:sp>
        <p:nvSpPr>
          <p:cNvPr id="15" name="Google Shape;8989;p73">
            <a:extLst>
              <a:ext uri="{FF2B5EF4-FFF2-40B4-BE49-F238E27FC236}">
                <a16:creationId xmlns:a16="http://schemas.microsoft.com/office/drawing/2014/main" id="{91535DB5-B420-A9F3-A244-ED874EF360B1}"/>
              </a:ext>
            </a:extLst>
          </p:cNvPr>
          <p:cNvSpPr/>
          <p:nvPr/>
        </p:nvSpPr>
        <p:spPr>
          <a:xfrm rot="-9000177">
            <a:off x="168784" y="1485588"/>
            <a:ext cx="495813" cy="469234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20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04975C3E-AA8E-411A-B2C9-C940D4E087F6}"/>
              </a:ext>
            </a:extLst>
          </p:cNvPr>
          <p:cNvGraphicFramePr>
            <a:graphicFrameLocks noGrp="1"/>
          </p:cNvGraphicFramePr>
          <p:nvPr/>
        </p:nvGraphicFramePr>
        <p:xfrm>
          <a:off x="833377" y="755845"/>
          <a:ext cx="7477246" cy="4244418"/>
        </p:xfrm>
        <a:graphic>
          <a:graphicData uri="http://schemas.openxmlformats.org/drawingml/2006/table">
            <a:tbl>
              <a:tblPr firstRow="1" bandRow="1">
                <a:tableStyleId>{262D288A-E975-4F88-864F-FB89F9993783}</a:tableStyleId>
              </a:tblPr>
              <a:tblGrid>
                <a:gridCol w="5370653">
                  <a:extLst>
                    <a:ext uri="{9D8B030D-6E8A-4147-A177-3AD203B41FA5}">
                      <a16:colId xmlns:a16="http://schemas.microsoft.com/office/drawing/2014/main" val="2093088036"/>
                    </a:ext>
                  </a:extLst>
                </a:gridCol>
                <a:gridCol w="2106593">
                  <a:extLst>
                    <a:ext uri="{9D8B030D-6E8A-4147-A177-3AD203B41FA5}">
                      <a16:colId xmlns:a16="http://schemas.microsoft.com/office/drawing/2014/main" val="2025193513"/>
                    </a:ext>
                  </a:extLst>
                </a:gridCol>
              </a:tblGrid>
              <a:tr h="494076"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j-lt"/>
                        </a:rPr>
                        <a:t>True/ False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0818290"/>
                  </a:ext>
                </a:extLst>
              </a:tr>
              <a:tr h="741842">
                <a:tc>
                  <a:txBody>
                    <a:bodyPr/>
                    <a:lstStyle/>
                    <a:p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1. Trang needs help with building dollhouses.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4407578"/>
                  </a:ext>
                </a:extLst>
              </a:tr>
              <a:tr h="741842">
                <a:tc>
                  <a:txBody>
                    <a:bodyPr/>
                    <a:lstStyle/>
                    <a:p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2. Trang uses glue and cardboard to build her dollhouse.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5651975"/>
                  </a:ext>
                </a:extLst>
              </a:tr>
              <a:tr h="741842">
                <a:tc>
                  <a:txBody>
                    <a:bodyPr/>
                    <a:lstStyle/>
                    <a:p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3. To build a dollhouse, you need to use your creativity.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7970872"/>
                  </a:ext>
                </a:extLst>
              </a:tr>
              <a:tr h="741842">
                <a:tc>
                  <a:txBody>
                    <a:bodyPr/>
                    <a:lstStyle/>
                    <a:p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4. Ann goes to a horse riding club every Sunday.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0487352"/>
                  </a:ext>
                </a:extLst>
              </a:tr>
              <a:tr h="458502">
                <a:tc>
                  <a:txBody>
                    <a:bodyPr/>
                    <a:lstStyle/>
                    <a:p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5. Ann’s lesson starts at 8 p.m.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2017420"/>
                  </a:ext>
                </a:extLst>
              </a:tr>
            </a:tbl>
          </a:graphicData>
        </a:graphic>
      </p:graphicFrame>
      <p:sp>
        <p:nvSpPr>
          <p:cNvPr id="7745" name="TextBox 7744">
            <a:extLst>
              <a:ext uri="{FF2B5EF4-FFF2-40B4-BE49-F238E27FC236}">
                <a16:creationId xmlns:a16="http://schemas.microsoft.com/office/drawing/2014/main" id="{8EF4941A-D947-5DB2-CE50-8FAB9BCAB921}"/>
              </a:ext>
            </a:extLst>
          </p:cNvPr>
          <p:cNvSpPr txBox="1"/>
          <p:nvPr/>
        </p:nvSpPr>
        <p:spPr>
          <a:xfrm>
            <a:off x="7048982" y="1365813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FB618D-759B-38D6-C1E8-0D2041447FA6}"/>
              </a:ext>
            </a:extLst>
          </p:cNvPr>
          <p:cNvSpPr txBox="1"/>
          <p:nvPr/>
        </p:nvSpPr>
        <p:spPr>
          <a:xfrm>
            <a:off x="7048982" y="2231723"/>
            <a:ext cx="505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B89885-81F0-22F1-06E5-73D4153DBD2B}"/>
              </a:ext>
            </a:extLst>
          </p:cNvPr>
          <p:cNvSpPr txBox="1"/>
          <p:nvPr/>
        </p:nvSpPr>
        <p:spPr>
          <a:xfrm>
            <a:off x="7048982" y="2969662"/>
            <a:ext cx="505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483C4B-6677-7D2B-85E9-87BE21CE55C6}"/>
              </a:ext>
            </a:extLst>
          </p:cNvPr>
          <p:cNvSpPr txBox="1"/>
          <p:nvPr/>
        </p:nvSpPr>
        <p:spPr>
          <a:xfrm>
            <a:off x="7048982" y="3839181"/>
            <a:ext cx="505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E067F3-4A37-DF12-3AF1-A0AAA6F6ECF6}"/>
              </a:ext>
            </a:extLst>
          </p:cNvPr>
          <p:cNvSpPr txBox="1"/>
          <p:nvPr/>
        </p:nvSpPr>
        <p:spPr>
          <a:xfrm>
            <a:off x="7089057" y="4480265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402317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BFE6C0-5C90-01F2-5D03-09A5AEC61C2B}"/>
              </a:ext>
            </a:extLst>
          </p:cNvPr>
          <p:cNvSpPr/>
          <p:nvPr/>
        </p:nvSpPr>
        <p:spPr>
          <a:xfrm>
            <a:off x="2245488" y="4375195"/>
            <a:ext cx="2986270" cy="312552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05A545-7CA7-36B0-B644-4BA71BB8067F}"/>
              </a:ext>
            </a:extLst>
          </p:cNvPr>
          <p:cNvSpPr txBox="1"/>
          <p:nvPr/>
        </p:nvSpPr>
        <p:spPr>
          <a:xfrm>
            <a:off x="1033038" y="768305"/>
            <a:ext cx="7702953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Your house is very nice, Trang.</a:t>
            </a:r>
          </a:p>
          <a:p>
            <a:pPr algn="just"/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</a:rPr>
              <a:t>Trang: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+mj-lt"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</a:rPr>
              <a:t>Thanks! Let’s go upstairs. I’ll show you my room.</a:t>
            </a:r>
          </a:p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I love your dollhouse. It’s amazing. Did you make it yourself?</a:t>
            </a:r>
          </a:p>
          <a:p>
            <a:pPr algn="just"/>
            <a:r>
              <a:rPr lang="en-US" sz="1800" b="1" i="1" dirty="0">
                <a:effectLst/>
                <a:latin typeface="+mj-lt"/>
              </a:rPr>
              <a:t>Trang:</a:t>
            </a:r>
            <a:r>
              <a:rPr lang="en-US" sz="1800" b="0" i="0" dirty="0">
                <a:effectLst/>
                <a:latin typeface="+mj-lt"/>
              </a:rPr>
              <a:t> Yes. My hobby is building dollhouses.</a:t>
            </a:r>
          </a:p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Really? Is it hard to build one?</a:t>
            </a:r>
          </a:p>
          <a:p>
            <a:pPr algn="just"/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</a:rPr>
              <a:t>Trang: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</a:rPr>
              <a:t> Not really. All you need is some cardboard and glue. Then just use a bit of creativity. What do you do in your free time?</a:t>
            </a:r>
          </a:p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I like horse riding.</a:t>
            </a:r>
          </a:p>
          <a:p>
            <a:pPr algn="just"/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</a:rPr>
              <a:t>Trang: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</a:rPr>
              <a:t> That’s rather unusual. Not many people do that.</a:t>
            </a:r>
          </a:p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Actually, it’s more common than you think. There are some horse riding clubs in Ha Noi now. I go to the Riders’ Club every Sunday.</a:t>
            </a:r>
          </a:p>
          <a:p>
            <a:pPr algn="just"/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</a:rPr>
              <a:t>Trang: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</a:rPr>
              <a:t> I’d love to go to your club this Sunday. I want to learn how to ride.</a:t>
            </a:r>
          </a:p>
          <a:p>
            <a:pPr algn="just"/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Ann: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Sure. My lesson starts at 8 a.m.</a:t>
            </a:r>
          </a:p>
        </p:txBody>
      </p:sp>
      <p:sp>
        <p:nvSpPr>
          <p:cNvPr id="15" name="Google Shape;8989;p73">
            <a:extLst>
              <a:ext uri="{FF2B5EF4-FFF2-40B4-BE49-F238E27FC236}">
                <a16:creationId xmlns:a16="http://schemas.microsoft.com/office/drawing/2014/main" id="{91535DB5-B420-A9F3-A244-ED874EF360B1}"/>
              </a:ext>
            </a:extLst>
          </p:cNvPr>
          <p:cNvSpPr/>
          <p:nvPr/>
        </p:nvSpPr>
        <p:spPr>
          <a:xfrm rot="-9000177">
            <a:off x="168784" y="1485588"/>
            <a:ext cx="495813" cy="469234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046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04975C3E-AA8E-411A-B2C9-C940D4E087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067704"/>
              </p:ext>
            </p:extLst>
          </p:nvPr>
        </p:nvGraphicFramePr>
        <p:xfrm>
          <a:off x="833377" y="570649"/>
          <a:ext cx="7477246" cy="4348589"/>
        </p:xfrm>
        <a:graphic>
          <a:graphicData uri="http://schemas.openxmlformats.org/drawingml/2006/table">
            <a:tbl>
              <a:tblPr firstRow="1" bandRow="1">
                <a:tableStyleId>{262D288A-E975-4F88-864F-FB89F9993783}</a:tableStyleId>
              </a:tblPr>
              <a:tblGrid>
                <a:gridCol w="5370653">
                  <a:extLst>
                    <a:ext uri="{9D8B030D-6E8A-4147-A177-3AD203B41FA5}">
                      <a16:colId xmlns:a16="http://schemas.microsoft.com/office/drawing/2014/main" val="2093088036"/>
                    </a:ext>
                  </a:extLst>
                </a:gridCol>
                <a:gridCol w="2106593">
                  <a:extLst>
                    <a:ext uri="{9D8B030D-6E8A-4147-A177-3AD203B41FA5}">
                      <a16:colId xmlns:a16="http://schemas.microsoft.com/office/drawing/2014/main" val="2025193513"/>
                    </a:ext>
                  </a:extLst>
                </a:gridCol>
              </a:tblGrid>
              <a:tr h="506202"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j-lt"/>
                        </a:rPr>
                        <a:t>True/ False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0818290"/>
                  </a:ext>
                </a:extLst>
              </a:tr>
              <a:tr h="843158">
                <a:tc>
                  <a:txBody>
                    <a:bodyPr/>
                    <a:lstStyle/>
                    <a:p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1. Trang needs help with building dollhouses.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4407578"/>
                  </a:ext>
                </a:extLst>
              </a:tr>
              <a:tr h="843158">
                <a:tc>
                  <a:txBody>
                    <a:bodyPr/>
                    <a:lstStyle/>
                    <a:p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2. Trang uses glue and cardboard to build her dollhouse.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5651975"/>
                  </a:ext>
                </a:extLst>
              </a:tr>
              <a:tr h="843158">
                <a:tc>
                  <a:txBody>
                    <a:bodyPr/>
                    <a:lstStyle/>
                    <a:p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3. To build a dollhouse, you need to use your creativity.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7970872"/>
                  </a:ext>
                </a:extLst>
              </a:tr>
              <a:tr h="843158">
                <a:tc>
                  <a:txBody>
                    <a:bodyPr/>
                    <a:lstStyle/>
                    <a:p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4. Ann goes to a horse riding club every Sunday.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0487352"/>
                  </a:ext>
                </a:extLst>
              </a:tr>
              <a:tr h="469755">
                <a:tc>
                  <a:txBody>
                    <a:bodyPr/>
                    <a:lstStyle/>
                    <a:p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5. Ann’s lesson starts at 8 p.m.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2017420"/>
                  </a:ext>
                </a:extLst>
              </a:tr>
            </a:tbl>
          </a:graphicData>
        </a:graphic>
      </p:graphicFrame>
      <p:sp>
        <p:nvSpPr>
          <p:cNvPr id="7745" name="TextBox 7744">
            <a:extLst>
              <a:ext uri="{FF2B5EF4-FFF2-40B4-BE49-F238E27FC236}">
                <a16:creationId xmlns:a16="http://schemas.microsoft.com/office/drawing/2014/main" id="{8EF4941A-D947-5DB2-CE50-8FAB9BCAB921}"/>
              </a:ext>
            </a:extLst>
          </p:cNvPr>
          <p:cNvSpPr txBox="1"/>
          <p:nvPr/>
        </p:nvSpPr>
        <p:spPr>
          <a:xfrm>
            <a:off x="7048982" y="1180618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FB618D-759B-38D6-C1E8-0D2041447FA6}"/>
              </a:ext>
            </a:extLst>
          </p:cNvPr>
          <p:cNvSpPr txBox="1"/>
          <p:nvPr/>
        </p:nvSpPr>
        <p:spPr>
          <a:xfrm>
            <a:off x="7048982" y="2046528"/>
            <a:ext cx="505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B89885-81F0-22F1-06E5-73D4153DBD2B}"/>
              </a:ext>
            </a:extLst>
          </p:cNvPr>
          <p:cNvSpPr txBox="1"/>
          <p:nvPr/>
        </p:nvSpPr>
        <p:spPr>
          <a:xfrm>
            <a:off x="7048982" y="2784467"/>
            <a:ext cx="505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483C4B-6677-7D2B-85E9-87BE21CE55C6}"/>
              </a:ext>
            </a:extLst>
          </p:cNvPr>
          <p:cNvSpPr txBox="1"/>
          <p:nvPr/>
        </p:nvSpPr>
        <p:spPr>
          <a:xfrm>
            <a:off x="7048982" y="3653986"/>
            <a:ext cx="505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E067F3-4A37-DF12-3AF1-A0AAA6F6ECF6}"/>
              </a:ext>
            </a:extLst>
          </p:cNvPr>
          <p:cNvSpPr txBox="1"/>
          <p:nvPr/>
        </p:nvSpPr>
        <p:spPr>
          <a:xfrm>
            <a:off x="7089057" y="4387670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9120620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>
            <a:extLst>
              <a:ext uri="{FF2B5EF4-FFF2-40B4-BE49-F238E27FC236}">
                <a16:creationId xmlns:a16="http://schemas.microsoft.com/office/drawing/2014/main" id="{029CCE02-141B-B02D-4545-FAF874112B52}"/>
              </a:ext>
            </a:extLst>
          </p:cNvPr>
          <p:cNvSpPr txBox="1"/>
          <p:nvPr/>
        </p:nvSpPr>
        <p:spPr>
          <a:xfrm>
            <a:off x="4572000" y="423300"/>
            <a:ext cx="2002658" cy="70788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latin typeface="+mj-lt"/>
              </a:rPr>
              <a:t>Task 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B66B775-7EA4-3898-9D51-FDE453C4EA6A}"/>
              </a:ext>
            </a:extLst>
          </p:cNvPr>
          <p:cNvSpPr txBox="1"/>
          <p:nvPr/>
        </p:nvSpPr>
        <p:spPr>
          <a:xfrm>
            <a:off x="2532901" y="1402038"/>
            <a:ext cx="64406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i="1" dirty="0">
                <a:latin typeface="+mj-lt"/>
              </a:rPr>
              <a:t>Write the words and phrases from the box under the correct pictures. Then listen, repeat, and check (</a:t>
            </a:r>
            <a:r>
              <a:rPr lang="en-US" sz="3300" b="1" i="1" dirty="0" err="1">
                <a:latin typeface="+mj-lt"/>
              </a:rPr>
              <a:t>p9</a:t>
            </a:r>
            <a:r>
              <a:rPr lang="en-US" sz="3300" b="1" i="1" dirty="0">
                <a:latin typeface="+mj-lt"/>
              </a:rPr>
              <a:t>)</a:t>
            </a:r>
          </a:p>
        </p:txBody>
      </p:sp>
      <p:grpSp>
        <p:nvGrpSpPr>
          <p:cNvPr id="2" name="Google Shape;7943;p49">
            <a:extLst>
              <a:ext uri="{FF2B5EF4-FFF2-40B4-BE49-F238E27FC236}">
                <a16:creationId xmlns:a16="http://schemas.microsoft.com/office/drawing/2014/main" id="{FC56559F-AEDC-DB83-E9ED-6F11CDBCB01B}"/>
              </a:ext>
            </a:extLst>
          </p:cNvPr>
          <p:cNvGrpSpPr/>
          <p:nvPr/>
        </p:nvGrpSpPr>
        <p:grpSpPr>
          <a:xfrm flipH="1">
            <a:off x="359246" y="1253002"/>
            <a:ext cx="1868414" cy="3717040"/>
            <a:chOff x="6835923" y="1426622"/>
            <a:chExt cx="1898073" cy="3717040"/>
          </a:xfrm>
        </p:grpSpPr>
        <p:sp>
          <p:nvSpPr>
            <p:cNvPr id="3" name="Google Shape;7944;p49">
              <a:extLst>
                <a:ext uri="{FF2B5EF4-FFF2-40B4-BE49-F238E27FC236}">
                  <a16:creationId xmlns:a16="http://schemas.microsoft.com/office/drawing/2014/main" id="{4BBC5679-398C-5B96-682E-C3F013B77331}"/>
                </a:ext>
              </a:extLst>
            </p:cNvPr>
            <p:cNvSpPr/>
            <p:nvPr/>
          </p:nvSpPr>
          <p:spPr>
            <a:xfrm flipH="1">
              <a:off x="6980362" y="2031854"/>
              <a:ext cx="388747" cy="182348"/>
            </a:xfrm>
            <a:custGeom>
              <a:avLst/>
              <a:gdLst/>
              <a:ahLst/>
              <a:cxnLst/>
              <a:rect l="l" t="t" r="r" b="b"/>
              <a:pathLst>
                <a:path w="6826" h="3253" extrusionOk="0">
                  <a:moveTo>
                    <a:pt x="935" y="1"/>
                  </a:moveTo>
                  <a:lnTo>
                    <a:pt x="1" y="1713"/>
                  </a:lnTo>
                  <a:lnTo>
                    <a:pt x="3487" y="3253"/>
                  </a:lnTo>
                  <a:lnTo>
                    <a:pt x="5879" y="1713"/>
                  </a:lnTo>
                  <a:lnTo>
                    <a:pt x="6825" y="414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7945;p49">
              <a:extLst>
                <a:ext uri="{FF2B5EF4-FFF2-40B4-BE49-F238E27FC236}">
                  <a16:creationId xmlns:a16="http://schemas.microsoft.com/office/drawing/2014/main" id="{CB87DC28-C937-EFB8-1DEB-0E631BF90930}"/>
                </a:ext>
              </a:extLst>
            </p:cNvPr>
            <p:cNvSpPr/>
            <p:nvPr/>
          </p:nvSpPr>
          <p:spPr>
            <a:xfrm flipH="1">
              <a:off x="6835935" y="1452409"/>
              <a:ext cx="672249" cy="661679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" name="Google Shape;7946;p49">
              <a:extLst>
                <a:ext uri="{FF2B5EF4-FFF2-40B4-BE49-F238E27FC236}">
                  <a16:creationId xmlns:a16="http://schemas.microsoft.com/office/drawing/2014/main" id="{55AB71C0-505A-104D-9428-7496D9AB550A}"/>
                </a:ext>
              </a:extLst>
            </p:cNvPr>
            <p:cNvGrpSpPr/>
            <p:nvPr/>
          </p:nvGrpSpPr>
          <p:grpSpPr>
            <a:xfrm>
              <a:off x="6835923" y="1450054"/>
              <a:ext cx="674365" cy="770425"/>
              <a:chOff x="6835923" y="1450054"/>
              <a:chExt cx="674365" cy="770425"/>
            </a:xfrm>
          </p:grpSpPr>
          <p:sp>
            <p:nvSpPr>
              <p:cNvPr id="155" name="Google Shape;7947;p49">
                <a:extLst>
                  <a:ext uri="{FF2B5EF4-FFF2-40B4-BE49-F238E27FC236}">
                    <a16:creationId xmlns:a16="http://schemas.microsoft.com/office/drawing/2014/main" id="{20E71FFD-0E82-6749-42C2-981760C713E8}"/>
                  </a:ext>
                </a:extLst>
              </p:cNvPr>
              <p:cNvSpPr/>
              <p:nvPr/>
            </p:nvSpPr>
            <p:spPr>
              <a:xfrm rot="4787665" flipH="1">
                <a:off x="6828707" y="1582145"/>
                <a:ext cx="310603" cy="14301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Google Shape;7948;p49">
                <a:extLst>
                  <a:ext uri="{FF2B5EF4-FFF2-40B4-BE49-F238E27FC236}">
                    <a16:creationId xmlns:a16="http://schemas.microsoft.com/office/drawing/2014/main" id="{279F690E-0881-F6BA-A406-1419B5A6050A}"/>
                  </a:ext>
                </a:extLst>
              </p:cNvPr>
              <p:cNvSpPr/>
              <p:nvPr/>
            </p:nvSpPr>
            <p:spPr>
              <a:xfrm rot="4788097" flipH="1">
                <a:off x="6922154" y="1551558"/>
                <a:ext cx="357099" cy="180360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Google Shape;7949;p49">
                <a:extLst>
                  <a:ext uri="{FF2B5EF4-FFF2-40B4-BE49-F238E27FC236}">
                    <a16:creationId xmlns:a16="http://schemas.microsoft.com/office/drawing/2014/main" id="{37ED7E85-7D29-82F3-9675-3F556F2111E4}"/>
                  </a:ext>
                </a:extLst>
              </p:cNvPr>
              <p:cNvSpPr/>
              <p:nvPr/>
            </p:nvSpPr>
            <p:spPr>
              <a:xfrm rot="4788179" flipH="1">
                <a:off x="7045335" y="1548666"/>
                <a:ext cx="322745" cy="186393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Google Shape;7950;p49">
                <a:extLst>
                  <a:ext uri="{FF2B5EF4-FFF2-40B4-BE49-F238E27FC236}">
                    <a16:creationId xmlns:a16="http://schemas.microsoft.com/office/drawing/2014/main" id="{A28005A5-93E0-9D4B-2D9D-DF82BCCB4FF6}"/>
                  </a:ext>
                </a:extLst>
              </p:cNvPr>
              <p:cNvSpPr/>
              <p:nvPr/>
            </p:nvSpPr>
            <p:spPr>
              <a:xfrm rot="2700681">
                <a:off x="6859219" y="1702720"/>
                <a:ext cx="263446" cy="17505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Google Shape;7951;p49">
                <a:extLst>
                  <a:ext uri="{FF2B5EF4-FFF2-40B4-BE49-F238E27FC236}">
                    <a16:creationId xmlns:a16="http://schemas.microsoft.com/office/drawing/2014/main" id="{01806078-0E16-44AF-F447-C819C7C32D8F}"/>
                  </a:ext>
                </a:extLst>
              </p:cNvPr>
              <p:cNvSpPr/>
              <p:nvPr/>
            </p:nvSpPr>
            <p:spPr>
              <a:xfrm rot="-10266723" flipH="1">
                <a:off x="7131018" y="1837574"/>
                <a:ext cx="277836" cy="175468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Google Shape;7952;p49">
                <a:extLst>
                  <a:ext uri="{FF2B5EF4-FFF2-40B4-BE49-F238E27FC236}">
                    <a16:creationId xmlns:a16="http://schemas.microsoft.com/office/drawing/2014/main" id="{0CB76D67-B51A-EB8E-FAB9-6FB551F2FC8E}"/>
                  </a:ext>
                </a:extLst>
              </p:cNvPr>
              <p:cNvSpPr/>
              <p:nvPr/>
            </p:nvSpPr>
            <p:spPr>
              <a:xfrm rot="10798373" flipH="1">
                <a:off x="7150700" y="1702377"/>
                <a:ext cx="311963" cy="2239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Google Shape;7953;p49">
                <a:extLst>
                  <a:ext uri="{FF2B5EF4-FFF2-40B4-BE49-F238E27FC236}">
                    <a16:creationId xmlns:a16="http://schemas.microsoft.com/office/drawing/2014/main" id="{0F92BF34-1C5E-053B-33CA-E43B856D353B}"/>
                  </a:ext>
                </a:extLst>
              </p:cNvPr>
              <p:cNvSpPr/>
              <p:nvPr/>
            </p:nvSpPr>
            <p:spPr>
              <a:xfrm rot="10798470" flipH="1">
                <a:off x="7178651" y="1599400"/>
                <a:ext cx="331636" cy="1983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Google Shape;7954;p49">
                <a:extLst>
                  <a:ext uri="{FF2B5EF4-FFF2-40B4-BE49-F238E27FC236}">
                    <a16:creationId xmlns:a16="http://schemas.microsoft.com/office/drawing/2014/main" id="{8EEBD077-E035-C6DF-C3F0-D005C25CF344}"/>
                  </a:ext>
                </a:extLst>
              </p:cNvPr>
              <p:cNvSpPr/>
              <p:nvPr/>
            </p:nvSpPr>
            <p:spPr>
              <a:xfrm rot="2435391">
                <a:off x="6898177" y="1746138"/>
                <a:ext cx="340770" cy="279387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Google Shape;7955;p49">
                <a:extLst>
                  <a:ext uri="{FF2B5EF4-FFF2-40B4-BE49-F238E27FC236}">
                    <a16:creationId xmlns:a16="http://schemas.microsoft.com/office/drawing/2014/main" id="{CCAC8AA0-4200-1246-0306-AE6EC853C590}"/>
                  </a:ext>
                </a:extLst>
              </p:cNvPr>
              <p:cNvSpPr/>
              <p:nvPr/>
            </p:nvSpPr>
            <p:spPr>
              <a:xfrm rot="2301657">
                <a:off x="6992125" y="1849730"/>
                <a:ext cx="317172" cy="305269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8" name="Google Shape;7956;p49">
              <a:extLst>
                <a:ext uri="{FF2B5EF4-FFF2-40B4-BE49-F238E27FC236}">
                  <a16:creationId xmlns:a16="http://schemas.microsoft.com/office/drawing/2014/main" id="{7B6896DD-0589-22CE-0C31-D77C609FD907}"/>
                </a:ext>
              </a:extLst>
            </p:cNvPr>
            <p:cNvSpPr/>
            <p:nvPr/>
          </p:nvSpPr>
          <p:spPr>
            <a:xfrm flipH="1">
              <a:off x="8370006" y="1743953"/>
              <a:ext cx="194874" cy="191810"/>
            </a:xfrm>
            <a:prstGeom prst="ellipse">
              <a:avLst/>
            </a:pr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7957;p49">
              <a:extLst>
                <a:ext uri="{FF2B5EF4-FFF2-40B4-BE49-F238E27FC236}">
                  <a16:creationId xmlns:a16="http://schemas.microsoft.com/office/drawing/2014/main" id="{49C9085F-8D06-DF75-DA2D-D06622FF0556}"/>
                </a:ext>
              </a:extLst>
            </p:cNvPr>
            <p:cNvSpPr/>
            <p:nvPr/>
          </p:nvSpPr>
          <p:spPr>
            <a:xfrm flipH="1">
              <a:off x="8220152" y="2068594"/>
              <a:ext cx="149854" cy="1623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7958;p49">
              <a:extLst>
                <a:ext uri="{FF2B5EF4-FFF2-40B4-BE49-F238E27FC236}">
                  <a16:creationId xmlns:a16="http://schemas.microsoft.com/office/drawing/2014/main" id="{590BD2EA-FE80-2177-CAF1-7FFED42FFCFD}"/>
                </a:ext>
              </a:extLst>
            </p:cNvPr>
            <p:cNvSpPr/>
            <p:nvPr/>
          </p:nvSpPr>
          <p:spPr>
            <a:xfrm flipH="1">
              <a:off x="7747833" y="3763576"/>
              <a:ext cx="486817" cy="927158"/>
            </a:xfrm>
            <a:custGeom>
              <a:avLst/>
              <a:gdLst/>
              <a:ahLst/>
              <a:cxnLst/>
              <a:rect l="l" t="t" r="r" b="b"/>
              <a:pathLst>
                <a:path w="8548" h="16540" extrusionOk="0">
                  <a:moveTo>
                    <a:pt x="659" y="1"/>
                  </a:moveTo>
                  <a:lnTo>
                    <a:pt x="0" y="667"/>
                  </a:lnTo>
                  <a:lnTo>
                    <a:pt x="1747" y="16540"/>
                  </a:lnTo>
                  <a:lnTo>
                    <a:pt x="7549" y="16540"/>
                  </a:lnTo>
                  <a:lnTo>
                    <a:pt x="8547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7959;p49">
              <a:extLst>
                <a:ext uri="{FF2B5EF4-FFF2-40B4-BE49-F238E27FC236}">
                  <a16:creationId xmlns:a16="http://schemas.microsoft.com/office/drawing/2014/main" id="{67681105-297A-EBEF-A819-771645C4848F}"/>
                </a:ext>
              </a:extLst>
            </p:cNvPr>
            <p:cNvSpPr/>
            <p:nvPr/>
          </p:nvSpPr>
          <p:spPr>
            <a:xfrm flipH="1">
              <a:off x="7773803" y="4186066"/>
              <a:ext cx="417792" cy="504668"/>
            </a:xfrm>
            <a:custGeom>
              <a:avLst/>
              <a:gdLst/>
              <a:ahLst/>
              <a:cxnLst/>
              <a:rect l="l" t="t" r="r" b="b"/>
              <a:pathLst>
                <a:path w="7336" h="9003" extrusionOk="0">
                  <a:moveTo>
                    <a:pt x="0" y="1"/>
                  </a:moveTo>
                  <a:lnTo>
                    <a:pt x="991" y="9003"/>
                  </a:lnTo>
                  <a:lnTo>
                    <a:pt x="6793" y="9003"/>
                  </a:lnTo>
                  <a:lnTo>
                    <a:pt x="7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960;p49">
              <a:extLst>
                <a:ext uri="{FF2B5EF4-FFF2-40B4-BE49-F238E27FC236}">
                  <a16:creationId xmlns:a16="http://schemas.microsoft.com/office/drawing/2014/main" id="{5C8049C6-C986-D964-E0EB-1568A9DE10C1}"/>
                </a:ext>
              </a:extLst>
            </p:cNvPr>
            <p:cNvSpPr/>
            <p:nvPr/>
          </p:nvSpPr>
          <p:spPr>
            <a:xfrm flipH="1">
              <a:off x="7506133" y="4486916"/>
              <a:ext cx="671395" cy="395808"/>
            </a:xfrm>
            <a:custGeom>
              <a:avLst/>
              <a:gdLst/>
              <a:ahLst/>
              <a:cxnLst/>
              <a:rect l="l" t="t" r="r" b="b"/>
              <a:pathLst>
                <a:path w="11789" h="7061" extrusionOk="0">
                  <a:moveTo>
                    <a:pt x="6746" y="1"/>
                  </a:moveTo>
                  <a:cubicBezTo>
                    <a:pt x="4496" y="1"/>
                    <a:pt x="4998" y="2664"/>
                    <a:pt x="4998" y="2664"/>
                  </a:cubicBezTo>
                  <a:lnTo>
                    <a:pt x="1760" y="2621"/>
                  </a:lnTo>
                  <a:lnTo>
                    <a:pt x="1629" y="2136"/>
                  </a:lnTo>
                  <a:cubicBezTo>
                    <a:pt x="1528" y="1756"/>
                    <a:pt x="1186" y="1521"/>
                    <a:pt x="828" y="1521"/>
                  </a:cubicBezTo>
                  <a:cubicBezTo>
                    <a:pt x="681" y="1521"/>
                    <a:pt x="531" y="1560"/>
                    <a:pt x="394" y="1645"/>
                  </a:cubicBezTo>
                  <a:cubicBezTo>
                    <a:pt x="150" y="1796"/>
                    <a:pt x="0" y="2064"/>
                    <a:pt x="0" y="2350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738" y="2716"/>
                    <a:pt x="8220" y="2509"/>
                  </a:cubicBezTo>
                  <a:cubicBezTo>
                    <a:pt x="8220" y="2509"/>
                    <a:pt x="8557" y="1"/>
                    <a:pt x="6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961;p49">
              <a:extLst>
                <a:ext uri="{FF2B5EF4-FFF2-40B4-BE49-F238E27FC236}">
                  <a16:creationId xmlns:a16="http://schemas.microsoft.com/office/drawing/2014/main" id="{46260979-3B11-30AD-74A0-A0CD3277C61E}"/>
                </a:ext>
              </a:extLst>
            </p:cNvPr>
            <p:cNvSpPr/>
            <p:nvPr/>
          </p:nvSpPr>
          <p:spPr>
            <a:xfrm flipH="1">
              <a:off x="7506133" y="4882668"/>
              <a:ext cx="671395" cy="62390"/>
            </a:xfrm>
            <a:custGeom>
              <a:avLst/>
              <a:gdLst/>
              <a:ahLst/>
              <a:cxnLst/>
              <a:rect l="l" t="t" r="r" b="b"/>
              <a:pathLst>
                <a:path w="11789" h="1113" extrusionOk="0">
                  <a:moveTo>
                    <a:pt x="0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7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962;p49">
              <a:extLst>
                <a:ext uri="{FF2B5EF4-FFF2-40B4-BE49-F238E27FC236}">
                  <a16:creationId xmlns:a16="http://schemas.microsoft.com/office/drawing/2014/main" id="{FD756A30-A91D-194B-E0F9-B7DD7CBC05C4}"/>
                </a:ext>
              </a:extLst>
            </p:cNvPr>
            <p:cNvSpPr/>
            <p:nvPr/>
          </p:nvSpPr>
          <p:spPr>
            <a:xfrm flipH="1">
              <a:off x="7610866" y="4590338"/>
              <a:ext cx="251837" cy="9417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0"/>
                  </a:moveTo>
                  <a:cubicBezTo>
                    <a:pt x="3082" y="0"/>
                    <a:pt x="2922" y="5"/>
                    <a:pt x="2763" y="10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2" y="60"/>
                    <a:pt x="1778" y="60"/>
                  </a:cubicBezTo>
                  <a:cubicBezTo>
                    <a:pt x="1738" y="60"/>
                    <a:pt x="1698" y="59"/>
                    <a:pt x="1658" y="58"/>
                  </a:cubicBezTo>
                  <a:cubicBezTo>
                    <a:pt x="1473" y="54"/>
                    <a:pt x="1290" y="29"/>
                    <a:pt x="1105" y="18"/>
                  </a:cubicBezTo>
                  <a:cubicBezTo>
                    <a:pt x="1036" y="15"/>
                    <a:pt x="967" y="14"/>
                    <a:pt x="898" y="14"/>
                  </a:cubicBezTo>
                  <a:cubicBezTo>
                    <a:pt x="783" y="14"/>
                    <a:pt x="667" y="18"/>
                    <a:pt x="552" y="23"/>
                  </a:cubicBezTo>
                  <a:cubicBezTo>
                    <a:pt x="369" y="33"/>
                    <a:pt x="184" y="46"/>
                    <a:pt x="0" y="75"/>
                  </a:cubicBezTo>
                  <a:lnTo>
                    <a:pt x="0" y="91"/>
                  </a:lnTo>
                  <a:cubicBezTo>
                    <a:pt x="184" y="121"/>
                    <a:pt x="369" y="134"/>
                    <a:pt x="552" y="144"/>
                  </a:cubicBezTo>
                  <a:cubicBezTo>
                    <a:pt x="667" y="149"/>
                    <a:pt x="782" y="153"/>
                    <a:pt x="896" y="153"/>
                  </a:cubicBezTo>
                  <a:cubicBezTo>
                    <a:pt x="966" y="153"/>
                    <a:pt x="1035" y="152"/>
                    <a:pt x="1105" y="148"/>
                  </a:cubicBezTo>
                  <a:cubicBezTo>
                    <a:pt x="1290" y="139"/>
                    <a:pt x="1473" y="114"/>
                    <a:pt x="1658" y="109"/>
                  </a:cubicBezTo>
                  <a:cubicBezTo>
                    <a:pt x="1696" y="107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6"/>
                  </a:cubicBezTo>
                  <a:cubicBezTo>
                    <a:pt x="2394" y="141"/>
                    <a:pt x="2579" y="153"/>
                    <a:pt x="2763" y="156"/>
                  </a:cubicBezTo>
                  <a:cubicBezTo>
                    <a:pt x="2925" y="161"/>
                    <a:pt x="3087" y="167"/>
                    <a:pt x="3249" y="167"/>
                  </a:cubicBezTo>
                  <a:cubicBezTo>
                    <a:pt x="3271" y="167"/>
                    <a:pt x="3293" y="167"/>
                    <a:pt x="3315" y="167"/>
                  </a:cubicBezTo>
                  <a:cubicBezTo>
                    <a:pt x="3684" y="159"/>
                    <a:pt x="4052" y="141"/>
                    <a:pt x="4421" y="91"/>
                  </a:cubicBezTo>
                  <a:lnTo>
                    <a:pt x="4421" y="75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90" y="0"/>
                    <a:pt x="3266" y="0"/>
                    <a:pt x="3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7963;p49">
              <a:extLst>
                <a:ext uri="{FF2B5EF4-FFF2-40B4-BE49-F238E27FC236}">
                  <a16:creationId xmlns:a16="http://schemas.microsoft.com/office/drawing/2014/main" id="{A7E02389-224F-0E5E-B9F5-684875D91CD0}"/>
                </a:ext>
              </a:extLst>
            </p:cNvPr>
            <p:cNvSpPr/>
            <p:nvPr/>
          </p:nvSpPr>
          <p:spPr>
            <a:xfrm flipH="1">
              <a:off x="7610866" y="4632380"/>
              <a:ext cx="251837" cy="9417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23" y="1"/>
                  </a:moveTo>
                  <a:cubicBezTo>
                    <a:pt x="3070" y="1"/>
                    <a:pt x="2916" y="6"/>
                    <a:pt x="2763" y="11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1" y="60"/>
                    <a:pt x="1777" y="60"/>
                  </a:cubicBezTo>
                  <a:cubicBezTo>
                    <a:pt x="1737" y="60"/>
                    <a:pt x="1698" y="60"/>
                    <a:pt x="1658" y="58"/>
                  </a:cubicBezTo>
                  <a:cubicBezTo>
                    <a:pt x="1473" y="54"/>
                    <a:pt x="1290" y="28"/>
                    <a:pt x="1105" y="19"/>
                  </a:cubicBezTo>
                  <a:cubicBezTo>
                    <a:pt x="1035" y="15"/>
                    <a:pt x="966" y="14"/>
                    <a:pt x="896" y="14"/>
                  </a:cubicBezTo>
                  <a:cubicBezTo>
                    <a:pt x="782" y="14"/>
                    <a:pt x="667" y="18"/>
                    <a:pt x="552" y="23"/>
                  </a:cubicBezTo>
                  <a:cubicBezTo>
                    <a:pt x="369" y="34"/>
                    <a:pt x="184" y="46"/>
                    <a:pt x="0" y="76"/>
                  </a:cubicBezTo>
                  <a:lnTo>
                    <a:pt x="0" y="92"/>
                  </a:lnTo>
                  <a:cubicBezTo>
                    <a:pt x="184" y="122"/>
                    <a:pt x="369" y="134"/>
                    <a:pt x="552" y="145"/>
                  </a:cubicBezTo>
                  <a:cubicBezTo>
                    <a:pt x="667" y="150"/>
                    <a:pt x="782" y="154"/>
                    <a:pt x="896" y="154"/>
                  </a:cubicBezTo>
                  <a:cubicBezTo>
                    <a:pt x="966" y="154"/>
                    <a:pt x="1035" y="152"/>
                    <a:pt x="1105" y="149"/>
                  </a:cubicBezTo>
                  <a:cubicBezTo>
                    <a:pt x="1290" y="139"/>
                    <a:pt x="1473" y="113"/>
                    <a:pt x="1658" y="109"/>
                  </a:cubicBezTo>
                  <a:cubicBezTo>
                    <a:pt x="1696" y="108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7"/>
                  </a:cubicBezTo>
                  <a:cubicBezTo>
                    <a:pt x="2394" y="141"/>
                    <a:pt x="2579" y="154"/>
                    <a:pt x="2763" y="157"/>
                  </a:cubicBezTo>
                  <a:cubicBezTo>
                    <a:pt x="2925" y="162"/>
                    <a:pt x="3087" y="168"/>
                    <a:pt x="3249" y="168"/>
                  </a:cubicBezTo>
                  <a:cubicBezTo>
                    <a:pt x="3271" y="168"/>
                    <a:pt x="3293" y="168"/>
                    <a:pt x="3315" y="167"/>
                  </a:cubicBezTo>
                  <a:cubicBezTo>
                    <a:pt x="3684" y="160"/>
                    <a:pt x="4052" y="141"/>
                    <a:pt x="4421" y="92"/>
                  </a:cubicBezTo>
                  <a:lnTo>
                    <a:pt x="4421" y="76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85" y="1"/>
                    <a:pt x="3254" y="1"/>
                    <a:pt x="3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7964;p49">
              <a:extLst>
                <a:ext uri="{FF2B5EF4-FFF2-40B4-BE49-F238E27FC236}">
                  <a16:creationId xmlns:a16="http://schemas.microsoft.com/office/drawing/2014/main" id="{FCDFC1D9-EADE-A9E7-F3A6-1AD803759E9F}"/>
                </a:ext>
              </a:extLst>
            </p:cNvPr>
            <p:cNvSpPr/>
            <p:nvPr/>
          </p:nvSpPr>
          <p:spPr>
            <a:xfrm flipH="1">
              <a:off x="7776764" y="4239375"/>
              <a:ext cx="410218" cy="8801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1"/>
                  </a:moveTo>
                  <a:cubicBezTo>
                    <a:pt x="3002" y="2"/>
                    <a:pt x="2402" y="5"/>
                    <a:pt x="1801" y="17"/>
                  </a:cubicBezTo>
                  <a:cubicBezTo>
                    <a:pt x="1200" y="28"/>
                    <a:pt x="600" y="48"/>
                    <a:pt x="0" y="79"/>
                  </a:cubicBezTo>
                  <a:cubicBezTo>
                    <a:pt x="600" y="109"/>
                    <a:pt x="1200" y="129"/>
                    <a:pt x="1801" y="139"/>
                  </a:cubicBezTo>
                  <a:cubicBezTo>
                    <a:pt x="2401" y="151"/>
                    <a:pt x="3002" y="154"/>
                    <a:pt x="3602" y="157"/>
                  </a:cubicBezTo>
                  <a:cubicBezTo>
                    <a:pt x="4202" y="154"/>
                    <a:pt x="4802" y="151"/>
                    <a:pt x="5402" y="139"/>
                  </a:cubicBezTo>
                  <a:cubicBezTo>
                    <a:pt x="6002" y="129"/>
                    <a:pt x="6603" y="109"/>
                    <a:pt x="7203" y="79"/>
                  </a:cubicBezTo>
                  <a:cubicBezTo>
                    <a:pt x="6603" y="49"/>
                    <a:pt x="6002" y="28"/>
                    <a:pt x="5402" y="17"/>
                  </a:cubicBezTo>
                  <a:cubicBezTo>
                    <a:pt x="4802" y="5"/>
                    <a:pt x="4202" y="2"/>
                    <a:pt x="3602" y="1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7965;p49">
              <a:extLst>
                <a:ext uri="{FF2B5EF4-FFF2-40B4-BE49-F238E27FC236}">
                  <a16:creationId xmlns:a16="http://schemas.microsoft.com/office/drawing/2014/main" id="{3EE8C2B3-5014-2D19-3FC0-153C4AA6EDAE}"/>
                </a:ext>
              </a:extLst>
            </p:cNvPr>
            <p:cNvSpPr/>
            <p:nvPr/>
          </p:nvSpPr>
          <p:spPr>
            <a:xfrm flipH="1">
              <a:off x="8101669" y="2015934"/>
              <a:ext cx="151603" cy="339248"/>
            </a:xfrm>
            <a:custGeom>
              <a:avLst/>
              <a:gdLst/>
              <a:ahLst/>
              <a:cxnLst/>
              <a:rect l="l" t="t" r="r" b="b"/>
              <a:pathLst>
                <a:path w="2662" h="6052" extrusionOk="0">
                  <a:moveTo>
                    <a:pt x="0" y="0"/>
                  </a:moveTo>
                  <a:lnTo>
                    <a:pt x="0" y="6051"/>
                  </a:lnTo>
                  <a:lnTo>
                    <a:pt x="2661" y="6051"/>
                  </a:lnTo>
                  <a:lnTo>
                    <a:pt x="2661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7966;p49">
              <a:extLst>
                <a:ext uri="{FF2B5EF4-FFF2-40B4-BE49-F238E27FC236}">
                  <a16:creationId xmlns:a16="http://schemas.microsoft.com/office/drawing/2014/main" id="{50E5C9F0-EEB1-6085-64C9-F3A5D9FA0F55}"/>
                </a:ext>
              </a:extLst>
            </p:cNvPr>
            <p:cNvSpPr/>
            <p:nvPr/>
          </p:nvSpPr>
          <p:spPr>
            <a:xfrm flipH="1">
              <a:off x="8101726" y="2076979"/>
              <a:ext cx="151546" cy="116315"/>
            </a:xfrm>
            <a:custGeom>
              <a:avLst/>
              <a:gdLst/>
              <a:ahLst/>
              <a:cxnLst/>
              <a:rect l="l" t="t" r="r" b="b"/>
              <a:pathLst>
                <a:path w="2661" h="2075" extrusionOk="0">
                  <a:moveTo>
                    <a:pt x="0" y="1"/>
                  </a:moveTo>
                  <a:lnTo>
                    <a:pt x="0" y="2075"/>
                  </a:lnTo>
                  <a:lnTo>
                    <a:pt x="2660" y="1671"/>
                  </a:lnTo>
                  <a:lnTo>
                    <a:pt x="2660" y="9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7967;p49">
              <a:extLst>
                <a:ext uri="{FF2B5EF4-FFF2-40B4-BE49-F238E27FC236}">
                  <a16:creationId xmlns:a16="http://schemas.microsoft.com/office/drawing/2014/main" id="{A7A9FFFC-D7C3-CE08-A0FF-94A9BA63F54F}"/>
                </a:ext>
              </a:extLst>
            </p:cNvPr>
            <p:cNvSpPr/>
            <p:nvPr/>
          </p:nvSpPr>
          <p:spPr>
            <a:xfrm flipH="1">
              <a:off x="7822097" y="1536099"/>
              <a:ext cx="778292" cy="602036"/>
            </a:xfrm>
            <a:custGeom>
              <a:avLst/>
              <a:gdLst/>
              <a:ahLst/>
              <a:cxnLst/>
              <a:rect l="l" t="t" r="r" b="b"/>
              <a:pathLst>
                <a:path w="13666" h="10740" extrusionOk="0">
                  <a:moveTo>
                    <a:pt x="11238" y="1"/>
                  </a:moveTo>
                  <a:lnTo>
                    <a:pt x="4053" y="902"/>
                  </a:lnTo>
                  <a:lnTo>
                    <a:pt x="3546" y="4600"/>
                  </a:lnTo>
                  <a:cubicBezTo>
                    <a:pt x="2859" y="4246"/>
                    <a:pt x="2331" y="4098"/>
                    <a:pt x="1936" y="4098"/>
                  </a:cubicBezTo>
                  <a:cubicBezTo>
                    <a:pt x="0" y="4098"/>
                    <a:pt x="1223" y="7657"/>
                    <a:pt x="2314" y="8147"/>
                  </a:cubicBezTo>
                  <a:cubicBezTo>
                    <a:pt x="2563" y="8259"/>
                    <a:pt x="2771" y="8304"/>
                    <a:pt x="2944" y="8304"/>
                  </a:cubicBezTo>
                  <a:cubicBezTo>
                    <a:pt x="3683" y="8304"/>
                    <a:pt x="3788" y="7477"/>
                    <a:pt x="3788" y="7477"/>
                  </a:cubicBezTo>
                  <a:cubicBezTo>
                    <a:pt x="5387" y="9885"/>
                    <a:pt x="7320" y="10740"/>
                    <a:pt x="8962" y="10740"/>
                  </a:cubicBezTo>
                  <a:cubicBezTo>
                    <a:pt x="9823" y="10740"/>
                    <a:pt x="10604" y="10504"/>
                    <a:pt x="11215" y="10135"/>
                  </a:cubicBezTo>
                  <a:cubicBezTo>
                    <a:pt x="13665" y="8655"/>
                    <a:pt x="12421" y="1694"/>
                    <a:pt x="12421" y="1694"/>
                  </a:cubicBezTo>
                  <a:lnTo>
                    <a:pt x="11238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7968;p49">
              <a:extLst>
                <a:ext uri="{FF2B5EF4-FFF2-40B4-BE49-F238E27FC236}">
                  <a16:creationId xmlns:a16="http://schemas.microsoft.com/office/drawing/2014/main" id="{ECA141AD-39FF-D230-105E-B3AD2E1D095A}"/>
                </a:ext>
              </a:extLst>
            </p:cNvPr>
            <p:cNvSpPr/>
            <p:nvPr/>
          </p:nvSpPr>
          <p:spPr>
            <a:xfrm flipH="1">
              <a:off x="8126216" y="1691044"/>
              <a:ext cx="73467" cy="48600"/>
            </a:xfrm>
            <a:custGeom>
              <a:avLst/>
              <a:gdLst/>
              <a:ahLst/>
              <a:cxnLst/>
              <a:rect l="l" t="t" r="r" b="b"/>
              <a:pathLst>
                <a:path w="1290" h="867" extrusionOk="0">
                  <a:moveTo>
                    <a:pt x="389" y="0"/>
                  </a:moveTo>
                  <a:cubicBezTo>
                    <a:pt x="252" y="0"/>
                    <a:pt x="142" y="46"/>
                    <a:pt x="94" y="135"/>
                  </a:cubicBezTo>
                  <a:cubicBezTo>
                    <a:pt x="0" y="309"/>
                    <a:pt x="170" y="583"/>
                    <a:pt x="475" y="748"/>
                  </a:cubicBezTo>
                  <a:cubicBezTo>
                    <a:pt x="621" y="827"/>
                    <a:pt x="772" y="866"/>
                    <a:pt x="900" y="866"/>
                  </a:cubicBezTo>
                  <a:cubicBezTo>
                    <a:pt x="1037" y="866"/>
                    <a:pt x="1147" y="821"/>
                    <a:pt x="1196" y="731"/>
                  </a:cubicBezTo>
                  <a:cubicBezTo>
                    <a:pt x="1290" y="558"/>
                    <a:pt x="1119" y="284"/>
                    <a:pt x="815" y="119"/>
                  </a:cubicBezTo>
                  <a:cubicBezTo>
                    <a:pt x="668" y="40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7969;p49">
              <a:extLst>
                <a:ext uri="{FF2B5EF4-FFF2-40B4-BE49-F238E27FC236}">
                  <a16:creationId xmlns:a16="http://schemas.microsoft.com/office/drawing/2014/main" id="{02BFC90A-A583-815C-F0E1-4BE8C906BAE9}"/>
                </a:ext>
              </a:extLst>
            </p:cNvPr>
            <p:cNvSpPr/>
            <p:nvPr/>
          </p:nvSpPr>
          <p:spPr>
            <a:xfrm flipH="1">
              <a:off x="7907587" y="1767534"/>
              <a:ext cx="123128" cy="141260"/>
            </a:xfrm>
            <a:custGeom>
              <a:avLst/>
              <a:gdLst/>
              <a:ahLst/>
              <a:cxnLst/>
              <a:rect l="l" t="t" r="r" b="b"/>
              <a:pathLst>
                <a:path w="2162" h="2520" extrusionOk="0">
                  <a:moveTo>
                    <a:pt x="1081" y="1"/>
                  </a:moveTo>
                  <a:cubicBezTo>
                    <a:pt x="485" y="1"/>
                    <a:pt x="0" y="564"/>
                    <a:pt x="0" y="1260"/>
                  </a:cubicBezTo>
                  <a:cubicBezTo>
                    <a:pt x="0" y="1956"/>
                    <a:pt x="485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7970;p49">
              <a:extLst>
                <a:ext uri="{FF2B5EF4-FFF2-40B4-BE49-F238E27FC236}">
                  <a16:creationId xmlns:a16="http://schemas.microsoft.com/office/drawing/2014/main" id="{C83A0D64-6640-4F24-BEDE-3EDF20014E0A}"/>
                </a:ext>
              </a:extLst>
            </p:cNvPr>
            <p:cNvSpPr/>
            <p:nvPr/>
          </p:nvSpPr>
          <p:spPr>
            <a:xfrm flipH="1">
              <a:off x="7940898" y="1700125"/>
              <a:ext cx="73467" cy="48656"/>
            </a:xfrm>
            <a:custGeom>
              <a:avLst/>
              <a:gdLst/>
              <a:ahLst/>
              <a:cxnLst/>
              <a:rect l="l" t="t" r="r" b="b"/>
              <a:pathLst>
                <a:path w="1290" h="868" extrusionOk="0">
                  <a:moveTo>
                    <a:pt x="901" y="0"/>
                  </a:moveTo>
                  <a:cubicBezTo>
                    <a:pt x="773" y="0"/>
                    <a:pt x="621" y="40"/>
                    <a:pt x="474" y="120"/>
                  </a:cubicBezTo>
                  <a:cubicBezTo>
                    <a:pt x="169" y="286"/>
                    <a:pt x="0" y="561"/>
                    <a:pt x="95" y="734"/>
                  </a:cubicBezTo>
                  <a:cubicBezTo>
                    <a:pt x="143" y="823"/>
                    <a:pt x="252" y="868"/>
                    <a:pt x="388" y="868"/>
                  </a:cubicBezTo>
                  <a:cubicBezTo>
                    <a:pt x="516" y="868"/>
                    <a:pt x="669" y="828"/>
                    <a:pt x="816" y="748"/>
                  </a:cubicBezTo>
                  <a:cubicBezTo>
                    <a:pt x="1119" y="582"/>
                    <a:pt x="1290" y="307"/>
                    <a:pt x="1195" y="134"/>
                  </a:cubicBezTo>
                  <a:cubicBezTo>
                    <a:pt x="1146" y="4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7971;p49">
              <a:extLst>
                <a:ext uri="{FF2B5EF4-FFF2-40B4-BE49-F238E27FC236}">
                  <a16:creationId xmlns:a16="http://schemas.microsoft.com/office/drawing/2014/main" id="{E623B3B8-318F-AEF9-F27E-B0E4749F85F6}"/>
                </a:ext>
              </a:extLst>
            </p:cNvPr>
            <p:cNvSpPr/>
            <p:nvPr/>
          </p:nvSpPr>
          <p:spPr>
            <a:xfrm flipH="1">
              <a:off x="8194000" y="1924958"/>
              <a:ext cx="86281" cy="84924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8" y="1"/>
                  </a:moveTo>
                  <a:cubicBezTo>
                    <a:pt x="339" y="1"/>
                    <a:pt x="1" y="339"/>
                    <a:pt x="1" y="758"/>
                  </a:cubicBezTo>
                  <a:cubicBezTo>
                    <a:pt x="1" y="1176"/>
                    <a:pt x="339" y="1515"/>
                    <a:pt x="758" y="1515"/>
                  </a:cubicBezTo>
                  <a:cubicBezTo>
                    <a:pt x="1176" y="1515"/>
                    <a:pt x="1515" y="1176"/>
                    <a:pt x="1515" y="758"/>
                  </a:cubicBezTo>
                  <a:cubicBezTo>
                    <a:pt x="1515" y="339"/>
                    <a:pt x="1176" y="1"/>
                    <a:pt x="758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7972;p49">
              <a:extLst>
                <a:ext uri="{FF2B5EF4-FFF2-40B4-BE49-F238E27FC236}">
                  <a16:creationId xmlns:a16="http://schemas.microsoft.com/office/drawing/2014/main" id="{BDAC1BA9-E5BB-7DF7-C21D-E8D38DAB1612}"/>
                </a:ext>
              </a:extLst>
            </p:cNvPr>
            <p:cNvSpPr/>
            <p:nvPr/>
          </p:nvSpPr>
          <p:spPr>
            <a:xfrm flipH="1">
              <a:off x="7910498" y="1924958"/>
              <a:ext cx="86281" cy="84924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7" y="1"/>
                  </a:moveTo>
                  <a:cubicBezTo>
                    <a:pt x="339" y="1"/>
                    <a:pt x="0" y="339"/>
                    <a:pt x="0" y="758"/>
                  </a:cubicBezTo>
                  <a:cubicBezTo>
                    <a:pt x="0" y="1176"/>
                    <a:pt x="339" y="1515"/>
                    <a:pt x="757" y="1515"/>
                  </a:cubicBezTo>
                  <a:cubicBezTo>
                    <a:pt x="1176" y="1515"/>
                    <a:pt x="1514" y="1176"/>
                    <a:pt x="1514" y="758"/>
                  </a:cubicBezTo>
                  <a:cubicBezTo>
                    <a:pt x="1514" y="339"/>
                    <a:pt x="1176" y="1"/>
                    <a:pt x="757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7973;p49">
              <a:extLst>
                <a:ext uri="{FF2B5EF4-FFF2-40B4-BE49-F238E27FC236}">
                  <a16:creationId xmlns:a16="http://schemas.microsoft.com/office/drawing/2014/main" id="{247EFECF-C00E-4F23-1B23-1619D9B8451F}"/>
                </a:ext>
              </a:extLst>
            </p:cNvPr>
            <p:cNvSpPr/>
            <p:nvPr/>
          </p:nvSpPr>
          <p:spPr>
            <a:xfrm flipH="1">
              <a:off x="7935892" y="1775606"/>
              <a:ext cx="94823" cy="122425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3" y="1"/>
                  </a:moveTo>
                  <a:cubicBezTo>
                    <a:pt x="373" y="1"/>
                    <a:pt x="0" y="489"/>
                    <a:pt x="0" y="1092"/>
                  </a:cubicBezTo>
                  <a:cubicBezTo>
                    <a:pt x="0" y="1694"/>
                    <a:pt x="373" y="2183"/>
                    <a:pt x="833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7974;p49">
              <a:extLst>
                <a:ext uri="{FF2B5EF4-FFF2-40B4-BE49-F238E27FC236}">
                  <a16:creationId xmlns:a16="http://schemas.microsoft.com/office/drawing/2014/main" id="{1BB0E4D3-B7F1-E70C-CC91-F76C9F907D60}"/>
                </a:ext>
              </a:extLst>
            </p:cNvPr>
            <p:cNvSpPr/>
            <p:nvPr/>
          </p:nvSpPr>
          <p:spPr>
            <a:xfrm flipH="1">
              <a:off x="7903999" y="1764955"/>
              <a:ext cx="129962" cy="7326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056" y="0"/>
                  </a:moveTo>
                  <a:cubicBezTo>
                    <a:pt x="921" y="0"/>
                    <a:pt x="785" y="31"/>
                    <a:pt x="662" y="92"/>
                  </a:cubicBezTo>
                  <a:cubicBezTo>
                    <a:pt x="515" y="164"/>
                    <a:pt x="382" y="269"/>
                    <a:pt x="281" y="399"/>
                  </a:cubicBezTo>
                  <a:cubicBezTo>
                    <a:pt x="82" y="659"/>
                    <a:pt x="0" y="998"/>
                    <a:pt x="50" y="1306"/>
                  </a:cubicBezTo>
                  <a:lnTo>
                    <a:pt x="65" y="1306"/>
                  </a:lnTo>
                  <a:cubicBezTo>
                    <a:pt x="117" y="1002"/>
                    <a:pt x="228" y="724"/>
                    <a:pt x="412" y="502"/>
                  </a:cubicBezTo>
                  <a:cubicBezTo>
                    <a:pt x="503" y="392"/>
                    <a:pt x="607" y="294"/>
                    <a:pt x="731" y="222"/>
                  </a:cubicBezTo>
                  <a:cubicBezTo>
                    <a:pt x="855" y="154"/>
                    <a:pt x="992" y="105"/>
                    <a:pt x="1139" y="89"/>
                  </a:cubicBezTo>
                  <a:cubicBezTo>
                    <a:pt x="1162" y="87"/>
                    <a:pt x="1185" y="86"/>
                    <a:pt x="1208" y="86"/>
                  </a:cubicBezTo>
                  <a:cubicBezTo>
                    <a:pt x="1333" y="86"/>
                    <a:pt x="1460" y="117"/>
                    <a:pt x="1569" y="180"/>
                  </a:cubicBezTo>
                  <a:cubicBezTo>
                    <a:pt x="1700" y="254"/>
                    <a:pt x="1797" y="373"/>
                    <a:pt x="1879" y="491"/>
                  </a:cubicBezTo>
                  <a:cubicBezTo>
                    <a:pt x="1962" y="610"/>
                    <a:pt x="2035" y="736"/>
                    <a:pt x="2089" y="873"/>
                  </a:cubicBezTo>
                  <a:cubicBezTo>
                    <a:pt x="2144" y="1009"/>
                    <a:pt x="2181" y="1153"/>
                    <a:pt x="2212" y="1306"/>
                  </a:cubicBezTo>
                  <a:lnTo>
                    <a:pt x="2227" y="1306"/>
                  </a:lnTo>
                  <a:cubicBezTo>
                    <a:pt x="2281" y="998"/>
                    <a:pt x="2194" y="655"/>
                    <a:pt x="1981" y="410"/>
                  </a:cubicBezTo>
                  <a:cubicBezTo>
                    <a:pt x="1872" y="290"/>
                    <a:pt x="1733" y="203"/>
                    <a:pt x="1592" y="135"/>
                  </a:cubicBezTo>
                  <a:cubicBezTo>
                    <a:pt x="1451" y="67"/>
                    <a:pt x="1299" y="18"/>
                    <a:pt x="1139" y="4"/>
                  </a:cubicBezTo>
                  <a:cubicBezTo>
                    <a:pt x="1111" y="1"/>
                    <a:pt x="1084" y="0"/>
                    <a:pt x="1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7975;p49">
              <a:extLst>
                <a:ext uri="{FF2B5EF4-FFF2-40B4-BE49-F238E27FC236}">
                  <a16:creationId xmlns:a16="http://schemas.microsoft.com/office/drawing/2014/main" id="{BE617195-8B73-B843-843A-8198FC827246}"/>
                </a:ext>
              </a:extLst>
            </p:cNvPr>
            <p:cNvSpPr/>
            <p:nvPr/>
          </p:nvSpPr>
          <p:spPr>
            <a:xfrm flipH="1">
              <a:off x="8124210" y="1768063"/>
              <a:ext cx="123185" cy="141260"/>
            </a:xfrm>
            <a:custGeom>
              <a:avLst/>
              <a:gdLst/>
              <a:ahLst/>
              <a:cxnLst/>
              <a:rect l="l" t="t" r="r" b="b"/>
              <a:pathLst>
                <a:path w="2163" h="2520" extrusionOk="0">
                  <a:moveTo>
                    <a:pt x="1081" y="1"/>
                  </a:moveTo>
                  <a:cubicBezTo>
                    <a:pt x="484" y="1"/>
                    <a:pt x="1" y="564"/>
                    <a:pt x="1" y="1260"/>
                  </a:cubicBezTo>
                  <a:cubicBezTo>
                    <a:pt x="1" y="1956"/>
                    <a:pt x="484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7976;p49">
              <a:extLst>
                <a:ext uri="{FF2B5EF4-FFF2-40B4-BE49-F238E27FC236}">
                  <a16:creationId xmlns:a16="http://schemas.microsoft.com/office/drawing/2014/main" id="{82722761-8BBC-8081-D8EA-5B1DDE6AE390}"/>
                </a:ext>
              </a:extLst>
            </p:cNvPr>
            <p:cNvSpPr/>
            <p:nvPr/>
          </p:nvSpPr>
          <p:spPr>
            <a:xfrm flipH="1">
              <a:off x="8153825" y="1776135"/>
              <a:ext cx="94823" cy="122425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2" y="1"/>
                  </a:moveTo>
                  <a:cubicBezTo>
                    <a:pt x="372" y="1"/>
                    <a:pt x="1" y="489"/>
                    <a:pt x="1" y="1092"/>
                  </a:cubicBezTo>
                  <a:cubicBezTo>
                    <a:pt x="1" y="1694"/>
                    <a:pt x="372" y="2183"/>
                    <a:pt x="832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7977;p49">
              <a:extLst>
                <a:ext uri="{FF2B5EF4-FFF2-40B4-BE49-F238E27FC236}">
                  <a16:creationId xmlns:a16="http://schemas.microsoft.com/office/drawing/2014/main" id="{7F52F25B-54C1-D402-B2E7-C2DFFA3F43C5}"/>
                </a:ext>
              </a:extLst>
            </p:cNvPr>
            <p:cNvSpPr/>
            <p:nvPr/>
          </p:nvSpPr>
          <p:spPr>
            <a:xfrm flipH="1">
              <a:off x="8120964" y="1765485"/>
              <a:ext cx="129962" cy="7326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226" y="0"/>
                  </a:moveTo>
                  <a:cubicBezTo>
                    <a:pt x="1198" y="0"/>
                    <a:pt x="1171" y="1"/>
                    <a:pt x="1143" y="4"/>
                  </a:cubicBezTo>
                  <a:cubicBezTo>
                    <a:pt x="982" y="18"/>
                    <a:pt x="831" y="67"/>
                    <a:pt x="690" y="135"/>
                  </a:cubicBezTo>
                  <a:cubicBezTo>
                    <a:pt x="548" y="203"/>
                    <a:pt x="409" y="290"/>
                    <a:pt x="300" y="410"/>
                  </a:cubicBezTo>
                  <a:cubicBezTo>
                    <a:pt x="89" y="656"/>
                    <a:pt x="0" y="999"/>
                    <a:pt x="54" y="1306"/>
                  </a:cubicBezTo>
                  <a:lnTo>
                    <a:pt x="70" y="1306"/>
                  </a:lnTo>
                  <a:cubicBezTo>
                    <a:pt x="101" y="1154"/>
                    <a:pt x="137" y="1009"/>
                    <a:pt x="192" y="873"/>
                  </a:cubicBezTo>
                  <a:cubicBezTo>
                    <a:pt x="247" y="736"/>
                    <a:pt x="319" y="610"/>
                    <a:pt x="402" y="491"/>
                  </a:cubicBezTo>
                  <a:cubicBezTo>
                    <a:pt x="484" y="373"/>
                    <a:pt x="582" y="254"/>
                    <a:pt x="713" y="181"/>
                  </a:cubicBezTo>
                  <a:cubicBezTo>
                    <a:pt x="822" y="117"/>
                    <a:pt x="949" y="86"/>
                    <a:pt x="1074" y="86"/>
                  </a:cubicBezTo>
                  <a:cubicBezTo>
                    <a:pt x="1097" y="86"/>
                    <a:pt x="1120" y="87"/>
                    <a:pt x="1143" y="89"/>
                  </a:cubicBezTo>
                  <a:cubicBezTo>
                    <a:pt x="1290" y="105"/>
                    <a:pt x="1427" y="154"/>
                    <a:pt x="1551" y="223"/>
                  </a:cubicBezTo>
                  <a:cubicBezTo>
                    <a:pt x="1675" y="294"/>
                    <a:pt x="1780" y="392"/>
                    <a:pt x="1870" y="502"/>
                  </a:cubicBezTo>
                  <a:cubicBezTo>
                    <a:pt x="2054" y="724"/>
                    <a:pt x="2164" y="1003"/>
                    <a:pt x="2216" y="1306"/>
                  </a:cubicBezTo>
                  <a:lnTo>
                    <a:pt x="2232" y="1306"/>
                  </a:lnTo>
                  <a:cubicBezTo>
                    <a:pt x="2281" y="998"/>
                    <a:pt x="2199" y="659"/>
                    <a:pt x="2000" y="400"/>
                  </a:cubicBezTo>
                  <a:cubicBezTo>
                    <a:pt x="1899" y="270"/>
                    <a:pt x="1767" y="164"/>
                    <a:pt x="1619" y="92"/>
                  </a:cubicBezTo>
                  <a:cubicBezTo>
                    <a:pt x="1497" y="31"/>
                    <a:pt x="1360" y="0"/>
                    <a:pt x="1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7978;p49">
              <a:extLst>
                <a:ext uri="{FF2B5EF4-FFF2-40B4-BE49-F238E27FC236}">
                  <a16:creationId xmlns:a16="http://schemas.microsoft.com/office/drawing/2014/main" id="{1C6DFC47-18BF-5172-EBBD-92075291E919}"/>
                </a:ext>
              </a:extLst>
            </p:cNvPr>
            <p:cNvSpPr/>
            <p:nvPr/>
          </p:nvSpPr>
          <p:spPr>
            <a:xfrm flipH="1">
              <a:off x="8238055" y="1767839"/>
              <a:ext cx="21641" cy="34530"/>
            </a:xfrm>
            <a:custGeom>
              <a:avLst/>
              <a:gdLst/>
              <a:ahLst/>
              <a:cxnLst/>
              <a:rect l="l" t="t" r="r" b="b"/>
              <a:pathLst>
                <a:path w="380" h="616" extrusionOk="0">
                  <a:moveTo>
                    <a:pt x="20" y="0"/>
                  </a:moveTo>
                  <a:lnTo>
                    <a:pt x="7" y="9"/>
                  </a:lnTo>
                  <a:cubicBezTo>
                    <a:pt x="1" y="81"/>
                    <a:pt x="16" y="141"/>
                    <a:pt x="37" y="196"/>
                  </a:cubicBezTo>
                  <a:cubicBezTo>
                    <a:pt x="57" y="253"/>
                    <a:pt x="104" y="292"/>
                    <a:pt x="140" y="340"/>
                  </a:cubicBezTo>
                  <a:cubicBezTo>
                    <a:pt x="175" y="387"/>
                    <a:pt x="211" y="433"/>
                    <a:pt x="250" y="479"/>
                  </a:cubicBezTo>
                  <a:cubicBezTo>
                    <a:pt x="288" y="525"/>
                    <a:pt x="326" y="571"/>
                    <a:pt x="366" y="615"/>
                  </a:cubicBezTo>
                  <a:lnTo>
                    <a:pt x="380" y="607"/>
                  </a:lnTo>
                  <a:cubicBezTo>
                    <a:pt x="360" y="551"/>
                    <a:pt x="337" y="496"/>
                    <a:pt x="316" y="440"/>
                  </a:cubicBezTo>
                  <a:cubicBezTo>
                    <a:pt x="294" y="385"/>
                    <a:pt x="272" y="330"/>
                    <a:pt x="247" y="277"/>
                  </a:cubicBezTo>
                  <a:cubicBezTo>
                    <a:pt x="223" y="223"/>
                    <a:pt x="210" y="161"/>
                    <a:pt x="171" y="117"/>
                  </a:cubicBezTo>
                  <a:cubicBezTo>
                    <a:pt x="131" y="71"/>
                    <a:pt x="88" y="30"/>
                    <a:pt x="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7979;p49">
              <a:extLst>
                <a:ext uri="{FF2B5EF4-FFF2-40B4-BE49-F238E27FC236}">
                  <a16:creationId xmlns:a16="http://schemas.microsoft.com/office/drawing/2014/main" id="{192432D8-7BC3-30D3-C5CB-E43F99B3EBD0}"/>
                </a:ext>
              </a:extLst>
            </p:cNvPr>
            <p:cNvSpPr/>
            <p:nvPr/>
          </p:nvSpPr>
          <p:spPr>
            <a:xfrm flipH="1">
              <a:off x="8242953" y="1789869"/>
              <a:ext cx="35537" cy="23768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20" y="1"/>
                  </a:moveTo>
                  <a:cubicBezTo>
                    <a:pt x="17" y="1"/>
                    <a:pt x="13" y="1"/>
                    <a:pt x="10" y="1"/>
                  </a:cubicBezTo>
                  <a:lnTo>
                    <a:pt x="0" y="14"/>
                  </a:lnTo>
                  <a:cubicBezTo>
                    <a:pt x="27" y="84"/>
                    <a:pt x="70" y="132"/>
                    <a:pt x="116" y="174"/>
                  </a:cubicBezTo>
                  <a:cubicBezTo>
                    <a:pt x="160" y="218"/>
                    <a:pt x="223" y="236"/>
                    <a:pt x="278" y="264"/>
                  </a:cubicBezTo>
                  <a:cubicBezTo>
                    <a:pt x="332" y="293"/>
                    <a:pt x="388" y="321"/>
                    <a:pt x="444" y="347"/>
                  </a:cubicBezTo>
                  <a:cubicBezTo>
                    <a:pt x="501" y="373"/>
                    <a:pt x="557" y="400"/>
                    <a:pt x="615" y="424"/>
                  </a:cubicBezTo>
                  <a:lnTo>
                    <a:pt x="623" y="410"/>
                  </a:lnTo>
                  <a:cubicBezTo>
                    <a:pt x="579" y="366"/>
                    <a:pt x="532" y="325"/>
                    <a:pt x="487" y="282"/>
                  </a:cubicBezTo>
                  <a:cubicBezTo>
                    <a:pt x="441" y="241"/>
                    <a:pt x="394" y="199"/>
                    <a:pt x="346" y="160"/>
                  </a:cubicBezTo>
                  <a:cubicBezTo>
                    <a:pt x="299" y="120"/>
                    <a:pt x="259" y="70"/>
                    <a:pt x="202" y="45"/>
                  </a:cubicBezTo>
                  <a:cubicBezTo>
                    <a:pt x="147" y="21"/>
                    <a:pt x="90" y="1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7980;p49">
              <a:extLst>
                <a:ext uri="{FF2B5EF4-FFF2-40B4-BE49-F238E27FC236}">
                  <a16:creationId xmlns:a16="http://schemas.microsoft.com/office/drawing/2014/main" id="{11F936B5-5C25-D5FE-E993-F581A7E90A17}"/>
                </a:ext>
              </a:extLst>
            </p:cNvPr>
            <p:cNvSpPr/>
            <p:nvPr/>
          </p:nvSpPr>
          <p:spPr>
            <a:xfrm flipH="1">
              <a:off x="8034998" y="1852144"/>
              <a:ext cx="67603" cy="66757"/>
            </a:xfrm>
            <a:custGeom>
              <a:avLst/>
              <a:gdLst/>
              <a:ahLst/>
              <a:cxnLst/>
              <a:rect l="l" t="t" r="r" b="b"/>
              <a:pathLst>
                <a:path w="1479" h="1484" extrusionOk="0">
                  <a:moveTo>
                    <a:pt x="149" y="0"/>
                  </a:moveTo>
                  <a:lnTo>
                    <a:pt x="149" y="1"/>
                  </a:lnTo>
                  <a:cubicBezTo>
                    <a:pt x="112" y="70"/>
                    <a:pt x="80" y="141"/>
                    <a:pt x="54" y="216"/>
                  </a:cubicBezTo>
                  <a:cubicBezTo>
                    <a:pt x="31" y="291"/>
                    <a:pt x="1" y="370"/>
                    <a:pt x="11" y="451"/>
                  </a:cubicBezTo>
                  <a:cubicBezTo>
                    <a:pt x="14" y="533"/>
                    <a:pt x="22" y="616"/>
                    <a:pt x="54" y="701"/>
                  </a:cubicBezTo>
                  <a:cubicBezTo>
                    <a:pt x="70" y="744"/>
                    <a:pt x="93" y="786"/>
                    <a:pt x="129" y="823"/>
                  </a:cubicBezTo>
                  <a:cubicBezTo>
                    <a:pt x="162" y="859"/>
                    <a:pt x="207" y="888"/>
                    <a:pt x="255" y="903"/>
                  </a:cubicBezTo>
                  <a:cubicBezTo>
                    <a:pt x="308" y="921"/>
                    <a:pt x="361" y="927"/>
                    <a:pt x="413" y="927"/>
                  </a:cubicBezTo>
                  <a:cubicBezTo>
                    <a:pt x="448" y="927"/>
                    <a:pt x="482" y="924"/>
                    <a:pt x="515" y="920"/>
                  </a:cubicBezTo>
                  <a:cubicBezTo>
                    <a:pt x="598" y="910"/>
                    <a:pt x="676" y="886"/>
                    <a:pt x="750" y="858"/>
                  </a:cubicBezTo>
                  <a:cubicBezTo>
                    <a:pt x="779" y="847"/>
                    <a:pt x="808" y="836"/>
                    <a:pt x="835" y="824"/>
                  </a:cubicBezTo>
                  <a:lnTo>
                    <a:pt x="835" y="824"/>
                  </a:lnTo>
                  <a:lnTo>
                    <a:pt x="712" y="982"/>
                  </a:lnTo>
                  <a:lnTo>
                    <a:pt x="624" y="1096"/>
                  </a:lnTo>
                  <a:cubicBezTo>
                    <a:pt x="588" y="1129"/>
                    <a:pt x="572" y="1177"/>
                    <a:pt x="548" y="1219"/>
                  </a:cubicBezTo>
                  <a:cubicBezTo>
                    <a:pt x="503" y="1305"/>
                    <a:pt x="461" y="1394"/>
                    <a:pt x="420" y="1484"/>
                  </a:cubicBezTo>
                  <a:cubicBezTo>
                    <a:pt x="498" y="1423"/>
                    <a:pt x="573" y="1359"/>
                    <a:pt x="646" y="1295"/>
                  </a:cubicBezTo>
                  <a:cubicBezTo>
                    <a:pt x="682" y="1262"/>
                    <a:pt x="723" y="1234"/>
                    <a:pt x="746" y="1191"/>
                  </a:cubicBezTo>
                  <a:lnTo>
                    <a:pt x="835" y="1078"/>
                  </a:lnTo>
                  <a:lnTo>
                    <a:pt x="1188" y="624"/>
                  </a:lnTo>
                  <a:lnTo>
                    <a:pt x="1478" y="250"/>
                  </a:lnTo>
                  <a:lnTo>
                    <a:pt x="1082" y="513"/>
                  </a:lnTo>
                  <a:cubicBezTo>
                    <a:pt x="963" y="591"/>
                    <a:pt x="830" y="663"/>
                    <a:pt x="696" y="712"/>
                  </a:cubicBezTo>
                  <a:cubicBezTo>
                    <a:pt x="604" y="747"/>
                    <a:pt x="506" y="772"/>
                    <a:pt x="416" y="772"/>
                  </a:cubicBezTo>
                  <a:cubicBezTo>
                    <a:pt x="377" y="772"/>
                    <a:pt x="339" y="767"/>
                    <a:pt x="304" y="756"/>
                  </a:cubicBezTo>
                  <a:cubicBezTo>
                    <a:pt x="206" y="729"/>
                    <a:pt x="168" y="587"/>
                    <a:pt x="167" y="449"/>
                  </a:cubicBezTo>
                  <a:cubicBezTo>
                    <a:pt x="176" y="378"/>
                    <a:pt x="159" y="305"/>
                    <a:pt x="156" y="231"/>
                  </a:cubicBezTo>
                  <a:cubicBezTo>
                    <a:pt x="151" y="155"/>
                    <a:pt x="149" y="78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7981;p49">
              <a:extLst>
                <a:ext uri="{FF2B5EF4-FFF2-40B4-BE49-F238E27FC236}">
                  <a16:creationId xmlns:a16="http://schemas.microsoft.com/office/drawing/2014/main" id="{0A6D1337-E56A-3AFE-DC2C-4146E7F4F852}"/>
                </a:ext>
              </a:extLst>
            </p:cNvPr>
            <p:cNvSpPr/>
            <p:nvPr/>
          </p:nvSpPr>
          <p:spPr>
            <a:xfrm flipH="1">
              <a:off x="8061575" y="1952447"/>
              <a:ext cx="67601" cy="29934"/>
            </a:xfrm>
            <a:custGeom>
              <a:avLst/>
              <a:gdLst/>
              <a:ahLst/>
              <a:cxnLst/>
              <a:rect l="l" t="t" r="r" b="b"/>
              <a:pathLst>
                <a:path w="1187" h="534" extrusionOk="0">
                  <a:moveTo>
                    <a:pt x="0" y="0"/>
                  </a:moveTo>
                  <a:cubicBezTo>
                    <a:pt x="19" y="120"/>
                    <a:pt x="78" y="235"/>
                    <a:pt x="164" y="326"/>
                  </a:cubicBezTo>
                  <a:cubicBezTo>
                    <a:pt x="250" y="419"/>
                    <a:pt x="365" y="490"/>
                    <a:pt x="494" y="518"/>
                  </a:cubicBezTo>
                  <a:cubicBezTo>
                    <a:pt x="543" y="529"/>
                    <a:pt x="593" y="534"/>
                    <a:pt x="643" y="534"/>
                  </a:cubicBezTo>
                  <a:cubicBezTo>
                    <a:pt x="721" y="534"/>
                    <a:pt x="799" y="521"/>
                    <a:pt x="871" y="499"/>
                  </a:cubicBezTo>
                  <a:cubicBezTo>
                    <a:pt x="930" y="482"/>
                    <a:pt x="985" y="452"/>
                    <a:pt x="1040" y="427"/>
                  </a:cubicBezTo>
                  <a:cubicBezTo>
                    <a:pt x="1091" y="394"/>
                    <a:pt x="1141" y="359"/>
                    <a:pt x="1187" y="321"/>
                  </a:cubicBezTo>
                  <a:lnTo>
                    <a:pt x="1187" y="321"/>
                  </a:lnTo>
                  <a:cubicBezTo>
                    <a:pt x="1127" y="329"/>
                    <a:pt x="1069" y="343"/>
                    <a:pt x="1013" y="355"/>
                  </a:cubicBezTo>
                  <a:cubicBezTo>
                    <a:pt x="956" y="363"/>
                    <a:pt x="901" y="375"/>
                    <a:pt x="846" y="380"/>
                  </a:cubicBezTo>
                  <a:cubicBezTo>
                    <a:pt x="808" y="384"/>
                    <a:pt x="769" y="386"/>
                    <a:pt x="732" y="386"/>
                  </a:cubicBezTo>
                  <a:cubicBezTo>
                    <a:pt x="662" y="386"/>
                    <a:pt x="594" y="380"/>
                    <a:pt x="528" y="367"/>
                  </a:cubicBezTo>
                  <a:cubicBezTo>
                    <a:pt x="428" y="344"/>
                    <a:pt x="332" y="299"/>
                    <a:pt x="245" y="237"/>
                  </a:cubicBezTo>
                  <a:cubicBezTo>
                    <a:pt x="157" y="174"/>
                    <a:pt x="77" y="9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7982;p49">
              <a:extLst>
                <a:ext uri="{FF2B5EF4-FFF2-40B4-BE49-F238E27FC236}">
                  <a16:creationId xmlns:a16="http://schemas.microsoft.com/office/drawing/2014/main" id="{145F74BB-0E3F-3851-9B61-55E85BFF2A37}"/>
                </a:ext>
              </a:extLst>
            </p:cNvPr>
            <p:cNvSpPr/>
            <p:nvPr/>
          </p:nvSpPr>
          <p:spPr>
            <a:xfrm flipH="1">
              <a:off x="8429764" y="1825626"/>
              <a:ext cx="88160" cy="117212"/>
            </a:xfrm>
            <a:custGeom>
              <a:avLst/>
              <a:gdLst/>
              <a:ahLst/>
              <a:cxnLst/>
              <a:rect l="l" t="t" r="r" b="b"/>
              <a:pathLst>
                <a:path w="1548" h="2091" extrusionOk="0">
                  <a:moveTo>
                    <a:pt x="628" y="0"/>
                  </a:moveTo>
                  <a:cubicBezTo>
                    <a:pt x="516" y="0"/>
                    <a:pt x="404" y="31"/>
                    <a:pt x="313" y="99"/>
                  </a:cubicBezTo>
                  <a:cubicBezTo>
                    <a:pt x="224" y="166"/>
                    <a:pt x="160" y="256"/>
                    <a:pt x="114" y="349"/>
                  </a:cubicBezTo>
                  <a:cubicBezTo>
                    <a:pt x="68" y="442"/>
                    <a:pt x="40" y="541"/>
                    <a:pt x="24" y="641"/>
                  </a:cubicBezTo>
                  <a:cubicBezTo>
                    <a:pt x="8" y="740"/>
                    <a:pt x="1" y="840"/>
                    <a:pt x="10" y="940"/>
                  </a:cubicBezTo>
                  <a:lnTo>
                    <a:pt x="26" y="941"/>
                  </a:lnTo>
                  <a:cubicBezTo>
                    <a:pt x="71" y="751"/>
                    <a:pt x="126" y="563"/>
                    <a:pt x="221" y="406"/>
                  </a:cubicBezTo>
                  <a:cubicBezTo>
                    <a:pt x="268" y="329"/>
                    <a:pt x="326" y="260"/>
                    <a:pt x="394" y="211"/>
                  </a:cubicBezTo>
                  <a:cubicBezTo>
                    <a:pt x="463" y="163"/>
                    <a:pt x="546" y="139"/>
                    <a:pt x="628" y="130"/>
                  </a:cubicBezTo>
                  <a:cubicBezTo>
                    <a:pt x="633" y="130"/>
                    <a:pt x="638" y="129"/>
                    <a:pt x="643" y="129"/>
                  </a:cubicBezTo>
                  <a:cubicBezTo>
                    <a:pt x="714" y="129"/>
                    <a:pt x="793" y="163"/>
                    <a:pt x="862" y="214"/>
                  </a:cubicBezTo>
                  <a:cubicBezTo>
                    <a:pt x="936" y="268"/>
                    <a:pt x="1003" y="340"/>
                    <a:pt x="1059" y="418"/>
                  </a:cubicBezTo>
                  <a:cubicBezTo>
                    <a:pt x="1174" y="573"/>
                    <a:pt x="1252" y="755"/>
                    <a:pt x="1319" y="937"/>
                  </a:cubicBezTo>
                  <a:cubicBezTo>
                    <a:pt x="1351" y="1028"/>
                    <a:pt x="1381" y="1120"/>
                    <a:pt x="1410" y="1213"/>
                  </a:cubicBezTo>
                  <a:cubicBezTo>
                    <a:pt x="1418" y="1235"/>
                    <a:pt x="1417" y="1239"/>
                    <a:pt x="1417" y="1239"/>
                  </a:cubicBezTo>
                  <a:cubicBezTo>
                    <a:pt x="1416" y="1239"/>
                    <a:pt x="1416" y="1238"/>
                    <a:pt x="1416" y="1238"/>
                  </a:cubicBezTo>
                  <a:cubicBezTo>
                    <a:pt x="1416" y="1237"/>
                    <a:pt x="1415" y="1237"/>
                    <a:pt x="1414" y="1237"/>
                  </a:cubicBezTo>
                  <a:cubicBezTo>
                    <a:pt x="1413" y="1237"/>
                    <a:pt x="1411" y="1237"/>
                    <a:pt x="1411" y="1237"/>
                  </a:cubicBezTo>
                  <a:cubicBezTo>
                    <a:pt x="1411" y="1236"/>
                    <a:pt x="1411" y="1236"/>
                    <a:pt x="1412" y="1236"/>
                  </a:cubicBezTo>
                  <a:cubicBezTo>
                    <a:pt x="1412" y="1236"/>
                    <a:pt x="1413" y="1236"/>
                    <a:pt x="1414" y="1236"/>
                  </a:cubicBezTo>
                  <a:cubicBezTo>
                    <a:pt x="1415" y="1236"/>
                    <a:pt x="1415" y="1236"/>
                    <a:pt x="1413" y="1235"/>
                  </a:cubicBezTo>
                  <a:lnTo>
                    <a:pt x="1366" y="1174"/>
                  </a:lnTo>
                  <a:cubicBezTo>
                    <a:pt x="1301" y="1097"/>
                    <a:pt x="1229" y="1021"/>
                    <a:pt x="1137" y="959"/>
                  </a:cubicBezTo>
                  <a:cubicBezTo>
                    <a:pt x="1091" y="927"/>
                    <a:pt x="1038" y="901"/>
                    <a:pt x="977" y="889"/>
                  </a:cubicBezTo>
                  <a:cubicBezTo>
                    <a:pt x="954" y="884"/>
                    <a:pt x="931" y="881"/>
                    <a:pt x="906" y="881"/>
                  </a:cubicBezTo>
                  <a:cubicBezTo>
                    <a:pt x="865" y="881"/>
                    <a:pt x="822" y="889"/>
                    <a:pt x="783" y="908"/>
                  </a:cubicBezTo>
                  <a:cubicBezTo>
                    <a:pt x="720" y="936"/>
                    <a:pt x="672" y="989"/>
                    <a:pt x="643" y="1042"/>
                  </a:cubicBezTo>
                  <a:cubicBezTo>
                    <a:pt x="613" y="1095"/>
                    <a:pt x="597" y="1150"/>
                    <a:pt x="589" y="1204"/>
                  </a:cubicBezTo>
                  <a:cubicBezTo>
                    <a:pt x="570" y="1310"/>
                    <a:pt x="574" y="1413"/>
                    <a:pt x="586" y="1514"/>
                  </a:cubicBezTo>
                  <a:cubicBezTo>
                    <a:pt x="608" y="1714"/>
                    <a:pt x="660" y="1906"/>
                    <a:pt x="734" y="2090"/>
                  </a:cubicBezTo>
                  <a:lnTo>
                    <a:pt x="750" y="2086"/>
                  </a:lnTo>
                  <a:cubicBezTo>
                    <a:pt x="726" y="1892"/>
                    <a:pt x="707" y="1698"/>
                    <a:pt x="708" y="1508"/>
                  </a:cubicBezTo>
                  <a:cubicBezTo>
                    <a:pt x="709" y="1413"/>
                    <a:pt x="715" y="1319"/>
                    <a:pt x="736" y="1234"/>
                  </a:cubicBezTo>
                  <a:cubicBezTo>
                    <a:pt x="757" y="1150"/>
                    <a:pt x="795" y="1078"/>
                    <a:pt x="850" y="1059"/>
                  </a:cubicBezTo>
                  <a:cubicBezTo>
                    <a:pt x="867" y="1051"/>
                    <a:pt x="886" y="1047"/>
                    <a:pt x="906" y="1047"/>
                  </a:cubicBezTo>
                  <a:cubicBezTo>
                    <a:pt x="950" y="1047"/>
                    <a:pt x="1000" y="1066"/>
                    <a:pt x="1051" y="1096"/>
                  </a:cubicBezTo>
                  <a:cubicBezTo>
                    <a:pt x="1123" y="1139"/>
                    <a:pt x="1193" y="1203"/>
                    <a:pt x="1255" y="1271"/>
                  </a:cubicBezTo>
                  <a:lnTo>
                    <a:pt x="1303" y="1324"/>
                  </a:lnTo>
                  <a:cubicBezTo>
                    <a:pt x="1325" y="1353"/>
                    <a:pt x="1369" y="1376"/>
                    <a:pt x="1410" y="1376"/>
                  </a:cubicBezTo>
                  <a:cubicBezTo>
                    <a:pt x="1418" y="1376"/>
                    <a:pt x="1426" y="1375"/>
                    <a:pt x="1434" y="1373"/>
                  </a:cubicBezTo>
                  <a:cubicBezTo>
                    <a:pt x="1482" y="1363"/>
                    <a:pt x="1522" y="1331"/>
                    <a:pt x="1539" y="1285"/>
                  </a:cubicBezTo>
                  <a:cubicBezTo>
                    <a:pt x="1548" y="1261"/>
                    <a:pt x="1548" y="1236"/>
                    <a:pt x="1544" y="1213"/>
                  </a:cubicBezTo>
                  <a:cubicBezTo>
                    <a:pt x="1537" y="1187"/>
                    <a:pt x="1531" y="1180"/>
                    <a:pt x="1526" y="1168"/>
                  </a:cubicBezTo>
                  <a:cubicBezTo>
                    <a:pt x="1488" y="1078"/>
                    <a:pt x="1442" y="990"/>
                    <a:pt x="1396" y="901"/>
                  </a:cubicBezTo>
                  <a:cubicBezTo>
                    <a:pt x="1304" y="727"/>
                    <a:pt x="1208" y="556"/>
                    <a:pt x="1101" y="388"/>
                  </a:cubicBezTo>
                  <a:cubicBezTo>
                    <a:pt x="1047" y="306"/>
                    <a:pt x="991" y="222"/>
                    <a:pt x="919" y="149"/>
                  </a:cubicBezTo>
                  <a:cubicBezTo>
                    <a:pt x="847" y="77"/>
                    <a:pt x="752" y="6"/>
                    <a:pt x="6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7983;p49">
              <a:extLst>
                <a:ext uri="{FF2B5EF4-FFF2-40B4-BE49-F238E27FC236}">
                  <a16:creationId xmlns:a16="http://schemas.microsoft.com/office/drawing/2014/main" id="{F53D18D3-1E72-BF98-DF29-B6266456D560}"/>
                </a:ext>
              </a:extLst>
            </p:cNvPr>
            <p:cNvSpPr/>
            <p:nvPr/>
          </p:nvSpPr>
          <p:spPr>
            <a:xfrm flipH="1">
              <a:off x="7952572" y="2221602"/>
              <a:ext cx="371947" cy="282127"/>
            </a:xfrm>
            <a:custGeom>
              <a:avLst/>
              <a:gdLst/>
              <a:ahLst/>
              <a:cxnLst/>
              <a:rect l="l" t="t" r="r" b="b"/>
              <a:pathLst>
                <a:path w="6531" h="5033" extrusionOk="0">
                  <a:moveTo>
                    <a:pt x="0" y="1"/>
                  </a:moveTo>
                  <a:cubicBezTo>
                    <a:pt x="0" y="1"/>
                    <a:pt x="99" y="4996"/>
                    <a:pt x="3322" y="5032"/>
                  </a:cubicBezTo>
                  <a:cubicBezTo>
                    <a:pt x="3333" y="5032"/>
                    <a:pt x="3345" y="5032"/>
                    <a:pt x="3357" y="5032"/>
                  </a:cubicBezTo>
                  <a:cubicBezTo>
                    <a:pt x="6531" y="5032"/>
                    <a:pt x="4846" y="1"/>
                    <a:pt x="4846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7984;p49">
              <a:extLst>
                <a:ext uri="{FF2B5EF4-FFF2-40B4-BE49-F238E27FC236}">
                  <a16:creationId xmlns:a16="http://schemas.microsoft.com/office/drawing/2014/main" id="{225C3D16-643E-7097-936D-51ACF887FDD4}"/>
                </a:ext>
              </a:extLst>
            </p:cNvPr>
            <p:cNvSpPr/>
            <p:nvPr/>
          </p:nvSpPr>
          <p:spPr>
            <a:xfrm flipH="1">
              <a:off x="7716282" y="2206579"/>
              <a:ext cx="954555" cy="1029235"/>
            </a:xfrm>
            <a:custGeom>
              <a:avLst/>
              <a:gdLst/>
              <a:ahLst/>
              <a:cxnLst/>
              <a:rect l="l" t="t" r="r" b="b"/>
              <a:pathLst>
                <a:path w="16761" h="18361" extrusionOk="0">
                  <a:moveTo>
                    <a:pt x="6410" y="1"/>
                  </a:moveTo>
                  <a:lnTo>
                    <a:pt x="2645" y="551"/>
                  </a:lnTo>
                  <a:lnTo>
                    <a:pt x="253" y="4597"/>
                  </a:lnTo>
                  <a:lnTo>
                    <a:pt x="1" y="6596"/>
                  </a:lnTo>
                  <a:lnTo>
                    <a:pt x="1" y="18361"/>
                  </a:lnTo>
                  <a:lnTo>
                    <a:pt x="16761" y="18361"/>
                  </a:lnTo>
                  <a:lnTo>
                    <a:pt x="13949" y="269"/>
                  </a:lnTo>
                  <a:lnTo>
                    <a:pt x="10740" y="1"/>
                  </a:lnTo>
                  <a:lnTo>
                    <a:pt x="10740" y="1"/>
                  </a:lnTo>
                  <a:cubicBezTo>
                    <a:pt x="10740" y="1"/>
                    <a:pt x="11415" y="3876"/>
                    <a:pt x="10120" y="4154"/>
                  </a:cubicBezTo>
                  <a:cubicBezTo>
                    <a:pt x="10081" y="4162"/>
                    <a:pt x="10040" y="4166"/>
                    <a:pt x="9999" y="4166"/>
                  </a:cubicBezTo>
                  <a:cubicBezTo>
                    <a:pt x="8681" y="4166"/>
                    <a:pt x="6411" y="1"/>
                    <a:pt x="6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7985;p49">
              <a:extLst>
                <a:ext uri="{FF2B5EF4-FFF2-40B4-BE49-F238E27FC236}">
                  <a16:creationId xmlns:a16="http://schemas.microsoft.com/office/drawing/2014/main" id="{4A6A40A4-4263-A87E-7C6F-1792536E80FA}"/>
                </a:ext>
              </a:extLst>
            </p:cNvPr>
            <p:cNvSpPr/>
            <p:nvPr/>
          </p:nvSpPr>
          <p:spPr>
            <a:xfrm flipH="1">
              <a:off x="7594578" y="2258262"/>
              <a:ext cx="1139417" cy="784553"/>
            </a:xfrm>
            <a:custGeom>
              <a:avLst/>
              <a:gdLst/>
              <a:ahLst/>
              <a:cxnLst/>
              <a:rect l="l" t="t" r="r" b="b"/>
              <a:pathLst>
                <a:path w="20007" h="13996" extrusionOk="0">
                  <a:moveTo>
                    <a:pt x="4252" y="0"/>
                  </a:moveTo>
                  <a:cubicBezTo>
                    <a:pt x="3793" y="0"/>
                    <a:pt x="3326" y="112"/>
                    <a:pt x="2889" y="354"/>
                  </a:cubicBezTo>
                  <a:cubicBezTo>
                    <a:pt x="2850" y="376"/>
                    <a:pt x="2813" y="396"/>
                    <a:pt x="2774" y="419"/>
                  </a:cubicBezTo>
                  <a:cubicBezTo>
                    <a:pt x="542" y="1759"/>
                    <a:pt x="0" y="9225"/>
                    <a:pt x="3813" y="9822"/>
                  </a:cubicBezTo>
                  <a:lnTo>
                    <a:pt x="5051" y="11957"/>
                  </a:lnTo>
                  <a:cubicBezTo>
                    <a:pt x="5797" y="13241"/>
                    <a:pt x="7159" y="13996"/>
                    <a:pt x="8593" y="13996"/>
                  </a:cubicBezTo>
                  <a:cubicBezTo>
                    <a:pt x="8943" y="13996"/>
                    <a:pt x="9297" y="13951"/>
                    <a:pt x="9648" y="13858"/>
                  </a:cubicBezTo>
                  <a:lnTo>
                    <a:pt x="20007" y="11094"/>
                  </a:lnTo>
                  <a:lnTo>
                    <a:pt x="16665" y="8902"/>
                  </a:lnTo>
                  <a:lnTo>
                    <a:pt x="9482" y="8486"/>
                  </a:lnTo>
                  <a:lnTo>
                    <a:pt x="7063" y="2132"/>
                  </a:lnTo>
                  <a:cubicBezTo>
                    <a:pt x="6691" y="828"/>
                    <a:pt x="5500" y="0"/>
                    <a:pt x="4252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7986;p49">
              <a:extLst>
                <a:ext uri="{FF2B5EF4-FFF2-40B4-BE49-F238E27FC236}">
                  <a16:creationId xmlns:a16="http://schemas.microsoft.com/office/drawing/2014/main" id="{E5D4ED30-65FE-90D8-8D8A-D66BC4FCDEDA}"/>
                </a:ext>
              </a:extLst>
            </p:cNvPr>
            <p:cNvSpPr/>
            <p:nvPr/>
          </p:nvSpPr>
          <p:spPr>
            <a:xfrm flipH="1">
              <a:off x="8516842" y="2569987"/>
              <a:ext cx="94937" cy="238852"/>
            </a:xfrm>
            <a:custGeom>
              <a:avLst/>
              <a:gdLst/>
              <a:ahLst/>
              <a:cxnLst/>
              <a:rect l="l" t="t" r="r" b="b"/>
              <a:pathLst>
                <a:path w="1667" h="4261" extrusionOk="0">
                  <a:moveTo>
                    <a:pt x="0" y="1"/>
                  </a:moveTo>
                  <a:lnTo>
                    <a:pt x="287" y="3617"/>
                  </a:lnTo>
                  <a:cubicBezTo>
                    <a:pt x="663" y="3948"/>
                    <a:pt x="1119" y="4175"/>
                    <a:pt x="1667" y="426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7987;p49">
              <a:extLst>
                <a:ext uri="{FF2B5EF4-FFF2-40B4-BE49-F238E27FC236}">
                  <a16:creationId xmlns:a16="http://schemas.microsoft.com/office/drawing/2014/main" id="{B1FA4F88-05F0-37B4-8C7C-03FF7D60D037}"/>
                </a:ext>
              </a:extLst>
            </p:cNvPr>
            <p:cNvSpPr/>
            <p:nvPr/>
          </p:nvSpPr>
          <p:spPr>
            <a:xfrm flipH="1">
              <a:off x="7594578" y="2757268"/>
              <a:ext cx="197278" cy="140980"/>
            </a:xfrm>
            <a:custGeom>
              <a:avLst/>
              <a:gdLst/>
              <a:ahLst/>
              <a:cxnLst/>
              <a:rect l="l" t="t" r="r" b="b"/>
              <a:pathLst>
                <a:path w="3464" h="2515" extrusionOk="0">
                  <a:moveTo>
                    <a:pt x="1" y="1"/>
                  </a:moveTo>
                  <a:lnTo>
                    <a:pt x="2252" y="2515"/>
                  </a:lnTo>
                  <a:lnTo>
                    <a:pt x="3464" y="21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7988;p49">
              <a:extLst>
                <a:ext uri="{FF2B5EF4-FFF2-40B4-BE49-F238E27FC236}">
                  <a16:creationId xmlns:a16="http://schemas.microsoft.com/office/drawing/2014/main" id="{BA9D44FC-BEEB-0626-38CB-C5BC57C43D6B}"/>
                </a:ext>
              </a:extLst>
            </p:cNvPr>
            <p:cNvSpPr/>
            <p:nvPr/>
          </p:nvSpPr>
          <p:spPr>
            <a:xfrm flipH="1">
              <a:off x="7170465" y="2127821"/>
              <a:ext cx="701749" cy="768913"/>
            </a:xfrm>
            <a:custGeom>
              <a:avLst/>
              <a:gdLst/>
              <a:ahLst/>
              <a:cxnLst/>
              <a:rect l="l" t="t" r="r" b="b"/>
              <a:pathLst>
                <a:path w="12322" h="13717" extrusionOk="0">
                  <a:moveTo>
                    <a:pt x="8835" y="1"/>
                  </a:moveTo>
                  <a:lnTo>
                    <a:pt x="5818" y="7233"/>
                  </a:lnTo>
                  <a:lnTo>
                    <a:pt x="1" y="2154"/>
                  </a:lnTo>
                  <a:lnTo>
                    <a:pt x="1411" y="11229"/>
                  </a:lnTo>
                  <a:cubicBezTo>
                    <a:pt x="1411" y="11229"/>
                    <a:pt x="4099" y="13717"/>
                    <a:pt x="6248" y="13717"/>
                  </a:cubicBezTo>
                  <a:cubicBezTo>
                    <a:pt x="6480" y="13717"/>
                    <a:pt x="6704" y="13688"/>
                    <a:pt x="6919" y="13624"/>
                  </a:cubicBezTo>
                  <a:cubicBezTo>
                    <a:pt x="10394" y="12592"/>
                    <a:pt x="12321" y="1541"/>
                    <a:pt x="12321" y="1541"/>
                  </a:cubicBezTo>
                  <a:lnTo>
                    <a:pt x="8835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7989;p49">
              <a:extLst>
                <a:ext uri="{FF2B5EF4-FFF2-40B4-BE49-F238E27FC236}">
                  <a16:creationId xmlns:a16="http://schemas.microsoft.com/office/drawing/2014/main" id="{0A70B4A7-B75E-0379-9986-3F5392AAD2A4}"/>
                </a:ext>
              </a:extLst>
            </p:cNvPr>
            <p:cNvSpPr/>
            <p:nvPr/>
          </p:nvSpPr>
          <p:spPr>
            <a:xfrm flipH="1">
              <a:off x="7989761" y="2213978"/>
              <a:ext cx="369099" cy="276073"/>
            </a:xfrm>
            <a:custGeom>
              <a:avLst/>
              <a:gdLst/>
              <a:ahLst/>
              <a:cxnLst/>
              <a:rect l="l" t="t" r="r" b="b"/>
              <a:pathLst>
                <a:path w="6481" h="4925" extrusionOk="0">
                  <a:moveTo>
                    <a:pt x="15" y="1"/>
                  </a:moveTo>
                  <a:lnTo>
                    <a:pt x="1" y="7"/>
                  </a:lnTo>
                  <a:cubicBezTo>
                    <a:pt x="189" y="504"/>
                    <a:pt x="419" y="984"/>
                    <a:pt x="670" y="1453"/>
                  </a:cubicBezTo>
                  <a:cubicBezTo>
                    <a:pt x="796" y="1687"/>
                    <a:pt x="930" y="1917"/>
                    <a:pt x="1071" y="2143"/>
                  </a:cubicBezTo>
                  <a:cubicBezTo>
                    <a:pt x="1212" y="2369"/>
                    <a:pt x="1362" y="2589"/>
                    <a:pt x="1523" y="2802"/>
                  </a:cubicBezTo>
                  <a:cubicBezTo>
                    <a:pt x="1844" y="3227"/>
                    <a:pt x="2205" y="3622"/>
                    <a:pt x="2599" y="3980"/>
                  </a:cubicBezTo>
                  <a:cubicBezTo>
                    <a:pt x="2795" y="4160"/>
                    <a:pt x="3004" y="4326"/>
                    <a:pt x="3226" y="4474"/>
                  </a:cubicBezTo>
                  <a:cubicBezTo>
                    <a:pt x="3448" y="4621"/>
                    <a:pt x="3689" y="4745"/>
                    <a:pt x="3946" y="4826"/>
                  </a:cubicBezTo>
                  <a:cubicBezTo>
                    <a:pt x="4143" y="4887"/>
                    <a:pt x="4350" y="4925"/>
                    <a:pt x="4559" y="4925"/>
                  </a:cubicBezTo>
                  <a:cubicBezTo>
                    <a:pt x="4623" y="4925"/>
                    <a:pt x="4688" y="4921"/>
                    <a:pt x="4753" y="4914"/>
                  </a:cubicBezTo>
                  <a:cubicBezTo>
                    <a:pt x="5027" y="4884"/>
                    <a:pt x="5296" y="4770"/>
                    <a:pt x="5509" y="4593"/>
                  </a:cubicBezTo>
                  <a:cubicBezTo>
                    <a:pt x="5725" y="4416"/>
                    <a:pt x="5888" y="4188"/>
                    <a:pt x="6015" y="3946"/>
                  </a:cubicBezTo>
                  <a:cubicBezTo>
                    <a:pt x="6142" y="3704"/>
                    <a:pt x="6227" y="3446"/>
                    <a:pt x="6294" y="3185"/>
                  </a:cubicBezTo>
                  <a:cubicBezTo>
                    <a:pt x="6424" y="2662"/>
                    <a:pt x="6469" y="2126"/>
                    <a:pt x="6477" y="1593"/>
                  </a:cubicBezTo>
                  <a:cubicBezTo>
                    <a:pt x="6481" y="1060"/>
                    <a:pt x="6448" y="528"/>
                    <a:pt x="6366" y="3"/>
                  </a:cubicBezTo>
                  <a:lnTo>
                    <a:pt x="6350" y="5"/>
                  </a:lnTo>
                  <a:cubicBezTo>
                    <a:pt x="6381" y="533"/>
                    <a:pt x="6383" y="1063"/>
                    <a:pt x="6355" y="1589"/>
                  </a:cubicBezTo>
                  <a:cubicBezTo>
                    <a:pt x="6329" y="2115"/>
                    <a:pt x="6263" y="2639"/>
                    <a:pt x="6133" y="3144"/>
                  </a:cubicBezTo>
                  <a:cubicBezTo>
                    <a:pt x="6069" y="3396"/>
                    <a:pt x="5985" y="3643"/>
                    <a:pt x="5870" y="3872"/>
                  </a:cubicBezTo>
                  <a:cubicBezTo>
                    <a:pt x="5756" y="4102"/>
                    <a:pt x="5608" y="4316"/>
                    <a:pt x="5416" y="4480"/>
                  </a:cubicBezTo>
                  <a:cubicBezTo>
                    <a:pt x="5225" y="4644"/>
                    <a:pt x="4988" y="4754"/>
                    <a:pt x="4735" y="4791"/>
                  </a:cubicBezTo>
                  <a:cubicBezTo>
                    <a:pt x="4650" y="4804"/>
                    <a:pt x="4563" y="4810"/>
                    <a:pt x="4477" y="4810"/>
                  </a:cubicBezTo>
                  <a:cubicBezTo>
                    <a:pt x="4307" y="4810"/>
                    <a:pt x="4136" y="4787"/>
                    <a:pt x="3970" y="4743"/>
                  </a:cubicBezTo>
                  <a:cubicBezTo>
                    <a:pt x="3720" y="4675"/>
                    <a:pt x="3475" y="4572"/>
                    <a:pt x="3256" y="4428"/>
                  </a:cubicBezTo>
                  <a:cubicBezTo>
                    <a:pt x="3034" y="4287"/>
                    <a:pt x="2823" y="4126"/>
                    <a:pt x="2633" y="3943"/>
                  </a:cubicBezTo>
                  <a:cubicBezTo>
                    <a:pt x="2442" y="3761"/>
                    <a:pt x="2263" y="3567"/>
                    <a:pt x="2099" y="3359"/>
                  </a:cubicBezTo>
                  <a:cubicBezTo>
                    <a:pt x="1933" y="3155"/>
                    <a:pt x="1776" y="2943"/>
                    <a:pt x="1628" y="2725"/>
                  </a:cubicBezTo>
                  <a:cubicBezTo>
                    <a:pt x="1024" y="1862"/>
                    <a:pt x="495" y="945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7990;p49">
              <a:extLst>
                <a:ext uri="{FF2B5EF4-FFF2-40B4-BE49-F238E27FC236}">
                  <a16:creationId xmlns:a16="http://schemas.microsoft.com/office/drawing/2014/main" id="{F84B047B-43E7-66D6-9752-EC465F3E66A3}"/>
                </a:ext>
              </a:extLst>
            </p:cNvPr>
            <p:cNvSpPr/>
            <p:nvPr/>
          </p:nvSpPr>
          <p:spPr>
            <a:xfrm flipH="1">
              <a:off x="7723515" y="3184915"/>
              <a:ext cx="947322" cy="9417"/>
            </a:xfrm>
            <a:custGeom>
              <a:avLst/>
              <a:gdLst/>
              <a:ahLst/>
              <a:cxnLst/>
              <a:rect l="l" t="t" r="r" b="b"/>
              <a:pathLst>
                <a:path w="16634" h="168" extrusionOk="0">
                  <a:moveTo>
                    <a:pt x="12226" y="1"/>
                  </a:moveTo>
                  <a:cubicBezTo>
                    <a:pt x="11616" y="1"/>
                    <a:pt x="11006" y="7"/>
                    <a:pt x="10396" y="12"/>
                  </a:cubicBezTo>
                  <a:cubicBezTo>
                    <a:pt x="9703" y="16"/>
                    <a:pt x="9010" y="27"/>
                    <a:pt x="8317" y="42"/>
                  </a:cubicBezTo>
                  <a:cubicBezTo>
                    <a:pt x="7757" y="53"/>
                    <a:pt x="7197" y="61"/>
                    <a:pt x="6637" y="61"/>
                  </a:cubicBezTo>
                  <a:cubicBezTo>
                    <a:pt x="6504" y="61"/>
                    <a:pt x="6371" y="60"/>
                    <a:pt x="6238" y="59"/>
                  </a:cubicBezTo>
                  <a:cubicBezTo>
                    <a:pt x="5545" y="54"/>
                    <a:pt x="4852" y="31"/>
                    <a:pt x="4159" y="20"/>
                  </a:cubicBezTo>
                  <a:cubicBezTo>
                    <a:pt x="3876" y="17"/>
                    <a:pt x="3594" y="16"/>
                    <a:pt x="3311" y="16"/>
                  </a:cubicBezTo>
                  <a:cubicBezTo>
                    <a:pt x="2208" y="16"/>
                    <a:pt x="1104" y="36"/>
                    <a:pt x="1" y="77"/>
                  </a:cubicBezTo>
                  <a:lnTo>
                    <a:pt x="1" y="93"/>
                  </a:lnTo>
                  <a:cubicBezTo>
                    <a:pt x="1104" y="134"/>
                    <a:pt x="2208" y="154"/>
                    <a:pt x="3311" y="154"/>
                  </a:cubicBezTo>
                  <a:cubicBezTo>
                    <a:pt x="3594" y="154"/>
                    <a:pt x="3876" y="152"/>
                    <a:pt x="4159" y="150"/>
                  </a:cubicBezTo>
                  <a:cubicBezTo>
                    <a:pt x="4852" y="138"/>
                    <a:pt x="5545" y="115"/>
                    <a:pt x="6238" y="110"/>
                  </a:cubicBezTo>
                  <a:cubicBezTo>
                    <a:pt x="6380" y="109"/>
                    <a:pt x="6523" y="109"/>
                    <a:pt x="6665" y="109"/>
                  </a:cubicBezTo>
                  <a:cubicBezTo>
                    <a:pt x="7216" y="109"/>
                    <a:pt x="7766" y="116"/>
                    <a:pt x="8317" y="127"/>
                  </a:cubicBezTo>
                  <a:cubicBezTo>
                    <a:pt x="9010" y="142"/>
                    <a:pt x="9703" y="154"/>
                    <a:pt x="10396" y="158"/>
                  </a:cubicBezTo>
                  <a:cubicBezTo>
                    <a:pt x="10995" y="163"/>
                    <a:pt x="11595" y="168"/>
                    <a:pt x="12194" y="168"/>
                  </a:cubicBezTo>
                  <a:cubicBezTo>
                    <a:pt x="12287" y="168"/>
                    <a:pt x="12381" y="168"/>
                    <a:pt x="12475" y="167"/>
                  </a:cubicBezTo>
                  <a:cubicBezTo>
                    <a:pt x="13861" y="160"/>
                    <a:pt x="15247" y="142"/>
                    <a:pt x="16633" y="93"/>
                  </a:cubicBezTo>
                  <a:lnTo>
                    <a:pt x="16633" y="77"/>
                  </a:lnTo>
                  <a:cubicBezTo>
                    <a:pt x="15247" y="27"/>
                    <a:pt x="13861" y="10"/>
                    <a:pt x="12475" y="1"/>
                  </a:cubicBezTo>
                  <a:cubicBezTo>
                    <a:pt x="12392" y="1"/>
                    <a:pt x="12309" y="1"/>
                    <a:pt x="12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7991;p49">
              <a:extLst>
                <a:ext uri="{FF2B5EF4-FFF2-40B4-BE49-F238E27FC236}">
                  <a16:creationId xmlns:a16="http://schemas.microsoft.com/office/drawing/2014/main" id="{F79B56C8-C2AF-0D73-BCA4-075AD26CA0FA}"/>
                </a:ext>
              </a:extLst>
            </p:cNvPr>
            <p:cNvSpPr/>
            <p:nvPr/>
          </p:nvSpPr>
          <p:spPr>
            <a:xfrm flipH="1">
              <a:off x="7057816" y="1956459"/>
              <a:ext cx="124950" cy="196867"/>
            </a:xfrm>
            <a:custGeom>
              <a:avLst/>
              <a:gdLst/>
              <a:ahLst/>
              <a:cxnLst/>
              <a:rect l="l" t="t" r="r" b="b"/>
              <a:pathLst>
                <a:path w="2194" h="3512" extrusionOk="0">
                  <a:moveTo>
                    <a:pt x="1600" y="1"/>
                  </a:moveTo>
                  <a:cubicBezTo>
                    <a:pt x="1311" y="1"/>
                    <a:pt x="1125" y="307"/>
                    <a:pt x="878" y="1012"/>
                  </a:cubicBezTo>
                  <a:cubicBezTo>
                    <a:pt x="581" y="1857"/>
                    <a:pt x="0" y="3512"/>
                    <a:pt x="0" y="3512"/>
                  </a:cubicBezTo>
                  <a:lnTo>
                    <a:pt x="1132" y="3400"/>
                  </a:lnTo>
                  <a:cubicBezTo>
                    <a:pt x="1132" y="3400"/>
                    <a:pt x="2193" y="179"/>
                    <a:pt x="1787" y="37"/>
                  </a:cubicBezTo>
                  <a:cubicBezTo>
                    <a:pt x="1720" y="13"/>
                    <a:pt x="1658" y="1"/>
                    <a:pt x="1600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7992;p49">
              <a:extLst>
                <a:ext uri="{FF2B5EF4-FFF2-40B4-BE49-F238E27FC236}">
                  <a16:creationId xmlns:a16="http://schemas.microsoft.com/office/drawing/2014/main" id="{DD5CE949-7806-1DC5-64B3-AEEBE008FE04}"/>
                </a:ext>
              </a:extLst>
            </p:cNvPr>
            <p:cNvSpPr/>
            <p:nvPr/>
          </p:nvSpPr>
          <p:spPr>
            <a:xfrm flipH="1">
              <a:off x="6976718" y="1921032"/>
              <a:ext cx="141637" cy="212955"/>
            </a:xfrm>
            <a:custGeom>
              <a:avLst/>
              <a:gdLst/>
              <a:ahLst/>
              <a:cxnLst/>
              <a:rect l="l" t="t" r="r" b="b"/>
              <a:pathLst>
                <a:path w="2487" h="3799" extrusionOk="0">
                  <a:moveTo>
                    <a:pt x="1877" y="1"/>
                  </a:moveTo>
                  <a:cubicBezTo>
                    <a:pt x="1606" y="1"/>
                    <a:pt x="1399" y="293"/>
                    <a:pt x="1102" y="944"/>
                  </a:cubicBezTo>
                  <a:cubicBezTo>
                    <a:pt x="729" y="1759"/>
                    <a:pt x="1" y="3355"/>
                    <a:pt x="1" y="3355"/>
                  </a:cubicBezTo>
                  <a:lnTo>
                    <a:pt x="976" y="3799"/>
                  </a:lnTo>
                  <a:cubicBezTo>
                    <a:pt x="976" y="3799"/>
                    <a:pt x="2487" y="234"/>
                    <a:pt x="2095" y="55"/>
                  </a:cubicBezTo>
                  <a:cubicBezTo>
                    <a:pt x="2017" y="19"/>
                    <a:pt x="1945" y="1"/>
                    <a:pt x="1877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7993;p49">
              <a:extLst>
                <a:ext uri="{FF2B5EF4-FFF2-40B4-BE49-F238E27FC236}">
                  <a16:creationId xmlns:a16="http://schemas.microsoft.com/office/drawing/2014/main" id="{7E50135F-1DCC-EA78-E8F4-0F38DF1CF99B}"/>
                </a:ext>
              </a:extLst>
            </p:cNvPr>
            <p:cNvSpPr/>
            <p:nvPr/>
          </p:nvSpPr>
          <p:spPr>
            <a:xfrm flipH="1">
              <a:off x="6903251" y="1934374"/>
              <a:ext cx="180307" cy="195129"/>
            </a:xfrm>
            <a:custGeom>
              <a:avLst/>
              <a:gdLst/>
              <a:ahLst/>
              <a:cxnLst/>
              <a:rect l="l" t="t" r="r" b="b"/>
              <a:pathLst>
                <a:path w="3166" h="3481" extrusionOk="0">
                  <a:moveTo>
                    <a:pt x="2543" y="0"/>
                  </a:moveTo>
                  <a:cubicBezTo>
                    <a:pt x="2305" y="0"/>
                    <a:pt x="2046" y="239"/>
                    <a:pt x="1649" y="739"/>
                  </a:cubicBezTo>
                  <a:cubicBezTo>
                    <a:pt x="1092" y="1440"/>
                    <a:pt x="0" y="2813"/>
                    <a:pt x="0" y="2813"/>
                  </a:cubicBezTo>
                  <a:lnTo>
                    <a:pt x="839" y="3480"/>
                  </a:lnTo>
                  <a:cubicBezTo>
                    <a:pt x="839" y="3480"/>
                    <a:pt x="3165" y="383"/>
                    <a:pt x="2829" y="116"/>
                  </a:cubicBezTo>
                  <a:cubicBezTo>
                    <a:pt x="2732" y="39"/>
                    <a:pt x="2639" y="0"/>
                    <a:pt x="2543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7994;p49">
              <a:extLst>
                <a:ext uri="{FF2B5EF4-FFF2-40B4-BE49-F238E27FC236}">
                  <a16:creationId xmlns:a16="http://schemas.microsoft.com/office/drawing/2014/main" id="{4FDB755E-200E-5E96-32AA-A1CC6D7A8279}"/>
                </a:ext>
              </a:extLst>
            </p:cNvPr>
            <p:cNvSpPr/>
            <p:nvPr/>
          </p:nvSpPr>
          <p:spPr>
            <a:xfrm flipH="1">
              <a:off x="8023020" y="3235758"/>
              <a:ext cx="652772" cy="565263"/>
            </a:xfrm>
            <a:custGeom>
              <a:avLst/>
              <a:gdLst/>
              <a:ahLst/>
              <a:cxnLst/>
              <a:rect l="l" t="t" r="r" b="b"/>
              <a:pathLst>
                <a:path w="11462" h="10084" extrusionOk="0">
                  <a:moveTo>
                    <a:pt x="476" y="1"/>
                  </a:moveTo>
                  <a:lnTo>
                    <a:pt x="1" y="10083"/>
                  </a:lnTo>
                  <a:lnTo>
                    <a:pt x="10688" y="10083"/>
                  </a:lnTo>
                  <a:lnTo>
                    <a:pt x="114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7995;p49">
              <a:extLst>
                <a:ext uri="{FF2B5EF4-FFF2-40B4-BE49-F238E27FC236}">
                  <a16:creationId xmlns:a16="http://schemas.microsoft.com/office/drawing/2014/main" id="{95A4C0CF-BA99-B2D2-5B93-259B81100BAA}"/>
                </a:ext>
              </a:extLst>
            </p:cNvPr>
            <p:cNvSpPr/>
            <p:nvPr/>
          </p:nvSpPr>
          <p:spPr>
            <a:xfrm flipH="1">
              <a:off x="7716282" y="3235758"/>
              <a:ext cx="347970" cy="527874"/>
            </a:xfrm>
            <a:custGeom>
              <a:avLst/>
              <a:gdLst/>
              <a:ahLst/>
              <a:cxnLst/>
              <a:rect l="l" t="t" r="r" b="b"/>
              <a:pathLst>
                <a:path w="6110" h="9417" extrusionOk="0">
                  <a:moveTo>
                    <a:pt x="723" y="1"/>
                  </a:moveTo>
                  <a:lnTo>
                    <a:pt x="1" y="9417"/>
                  </a:lnTo>
                  <a:lnTo>
                    <a:pt x="6110" y="9417"/>
                  </a:lnTo>
                  <a:lnTo>
                    <a:pt x="56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7996;p49">
              <a:extLst>
                <a:ext uri="{FF2B5EF4-FFF2-40B4-BE49-F238E27FC236}">
                  <a16:creationId xmlns:a16="http://schemas.microsoft.com/office/drawing/2014/main" id="{9A4673DA-3892-1904-7886-6DB475A39C58}"/>
                </a:ext>
              </a:extLst>
            </p:cNvPr>
            <p:cNvSpPr/>
            <p:nvPr/>
          </p:nvSpPr>
          <p:spPr>
            <a:xfrm flipH="1">
              <a:off x="7993064" y="3356557"/>
              <a:ext cx="71189" cy="407075"/>
            </a:xfrm>
            <a:custGeom>
              <a:avLst/>
              <a:gdLst/>
              <a:ahLst/>
              <a:cxnLst/>
              <a:rect l="l" t="t" r="r" b="b"/>
              <a:pathLst>
                <a:path w="1250" h="7262" extrusionOk="0">
                  <a:moveTo>
                    <a:pt x="626" y="0"/>
                  </a:moveTo>
                  <a:lnTo>
                    <a:pt x="1" y="7262"/>
                  </a:lnTo>
                  <a:lnTo>
                    <a:pt x="1250" y="7262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7997;p49">
              <a:extLst>
                <a:ext uri="{FF2B5EF4-FFF2-40B4-BE49-F238E27FC236}">
                  <a16:creationId xmlns:a16="http://schemas.microsoft.com/office/drawing/2014/main" id="{A2C5B820-AA84-552D-AA2D-A04567558F7E}"/>
                </a:ext>
              </a:extLst>
            </p:cNvPr>
            <p:cNvSpPr/>
            <p:nvPr/>
          </p:nvSpPr>
          <p:spPr>
            <a:xfrm flipH="1">
              <a:off x="8135157" y="3800965"/>
              <a:ext cx="475597" cy="1026656"/>
            </a:xfrm>
            <a:custGeom>
              <a:avLst/>
              <a:gdLst/>
              <a:ahLst/>
              <a:cxnLst/>
              <a:rect l="l" t="t" r="r" b="b"/>
              <a:pathLst>
                <a:path w="8351" h="18315" extrusionOk="0">
                  <a:moveTo>
                    <a:pt x="1" y="0"/>
                  </a:moveTo>
                  <a:lnTo>
                    <a:pt x="833" y="18315"/>
                  </a:lnTo>
                  <a:lnTo>
                    <a:pt x="6604" y="18315"/>
                  </a:lnTo>
                  <a:lnTo>
                    <a:pt x="8351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7998;p49">
              <a:extLst>
                <a:ext uri="{FF2B5EF4-FFF2-40B4-BE49-F238E27FC236}">
                  <a16:creationId xmlns:a16="http://schemas.microsoft.com/office/drawing/2014/main" id="{5857042E-F042-6A06-1565-DE95943339BA}"/>
                </a:ext>
              </a:extLst>
            </p:cNvPr>
            <p:cNvSpPr/>
            <p:nvPr/>
          </p:nvSpPr>
          <p:spPr>
            <a:xfrm flipH="1">
              <a:off x="8181515" y="4384727"/>
              <a:ext cx="417792" cy="504611"/>
            </a:xfrm>
            <a:custGeom>
              <a:avLst/>
              <a:gdLst/>
              <a:ahLst/>
              <a:cxnLst/>
              <a:rect l="l" t="t" r="r" b="b"/>
              <a:pathLst>
                <a:path w="7336" h="9002" extrusionOk="0">
                  <a:moveTo>
                    <a:pt x="0" y="0"/>
                  </a:moveTo>
                  <a:lnTo>
                    <a:pt x="519" y="9001"/>
                  </a:lnTo>
                  <a:lnTo>
                    <a:pt x="6320" y="9001"/>
                  </a:lnTo>
                  <a:lnTo>
                    <a:pt x="73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7999;p49">
              <a:extLst>
                <a:ext uri="{FF2B5EF4-FFF2-40B4-BE49-F238E27FC236}">
                  <a16:creationId xmlns:a16="http://schemas.microsoft.com/office/drawing/2014/main" id="{55DC832D-846C-7B4C-9423-4F4AAE5F2C47}"/>
                </a:ext>
              </a:extLst>
            </p:cNvPr>
            <p:cNvSpPr/>
            <p:nvPr/>
          </p:nvSpPr>
          <p:spPr>
            <a:xfrm flipH="1">
              <a:off x="7940840" y="4685521"/>
              <a:ext cx="681475" cy="395808"/>
            </a:xfrm>
            <a:custGeom>
              <a:avLst/>
              <a:gdLst/>
              <a:ahLst/>
              <a:cxnLst/>
              <a:rect l="l" t="t" r="r" b="b"/>
              <a:pathLst>
                <a:path w="11966" h="7061" extrusionOk="0">
                  <a:moveTo>
                    <a:pt x="7116" y="0"/>
                  </a:moveTo>
                  <a:cubicBezTo>
                    <a:pt x="4866" y="0"/>
                    <a:pt x="5227" y="2664"/>
                    <a:pt x="5227" y="2664"/>
                  </a:cubicBezTo>
                  <a:lnTo>
                    <a:pt x="1992" y="2622"/>
                  </a:lnTo>
                  <a:lnTo>
                    <a:pt x="1888" y="2136"/>
                  </a:lnTo>
                  <a:cubicBezTo>
                    <a:pt x="1805" y="1756"/>
                    <a:pt x="1476" y="1522"/>
                    <a:pt x="1118" y="1522"/>
                  </a:cubicBezTo>
                  <a:cubicBezTo>
                    <a:pt x="971" y="1522"/>
                    <a:pt x="819" y="1561"/>
                    <a:pt x="677" y="1646"/>
                  </a:cubicBezTo>
                  <a:cubicBezTo>
                    <a:pt x="425" y="1796"/>
                    <a:pt x="262" y="2063"/>
                    <a:pt x="247" y="2351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965" y="2716"/>
                    <a:pt x="8459" y="2509"/>
                  </a:cubicBezTo>
                  <a:cubicBezTo>
                    <a:pt x="8459" y="2509"/>
                    <a:pt x="8926" y="0"/>
                    <a:pt x="7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000;p49">
              <a:extLst>
                <a:ext uri="{FF2B5EF4-FFF2-40B4-BE49-F238E27FC236}">
                  <a16:creationId xmlns:a16="http://schemas.microsoft.com/office/drawing/2014/main" id="{DCF99CC8-13DE-5680-A97A-114559B0D7EE}"/>
                </a:ext>
              </a:extLst>
            </p:cNvPr>
            <p:cNvSpPr/>
            <p:nvPr/>
          </p:nvSpPr>
          <p:spPr>
            <a:xfrm flipH="1">
              <a:off x="7950920" y="5081272"/>
              <a:ext cx="674698" cy="62390"/>
            </a:xfrm>
            <a:custGeom>
              <a:avLst/>
              <a:gdLst/>
              <a:ahLst/>
              <a:cxnLst/>
              <a:rect l="l" t="t" r="r" b="b"/>
              <a:pathLst>
                <a:path w="11847" h="1113" extrusionOk="0">
                  <a:moveTo>
                    <a:pt x="58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8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001;p49">
              <a:extLst>
                <a:ext uri="{FF2B5EF4-FFF2-40B4-BE49-F238E27FC236}">
                  <a16:creationId xmlns:a16="http://schemas.microsoft.com/office/drawing/2014/main" id="{71D22329-E465-0079-23AA-507FD009FF73}"/>
                </a:ext>
              </a:extLst>
            </p:cNvPr>
            <p:cNvSpPr/>
            <p:nvPr/>
          </p:nvSpPr>
          <p:spPr>
            <a:xfrm flipH="1">
              <a:off x="8040333" y="4788887"/>
              <a:ext cx="251894" cy="9417"/>
            </a:xfrm>
            <a:custGeom>
              <a:avLst/>
              <a:gdLst/>
              <a:ahLst/>
              <a:cxnLst/>
              <a:rect l="l" t="t" r="r" b="b"/>
              <a:pathLst>
                <a:path w="4423" h="168" extrusionOk="0">
                  <a:moveTo>
                    <a:pt x="3242" y="1"/>
                  </a:moveTo>
                  <a:cubicBezTo>
                    <a:pt x="3083" y="1"/>
                    <a:pt x="2923" y="6"/>
                    <a:pt x="2764" y="12"/>
                  </a:cubicBezTo>
                  <a:cubicBezTo>
                    <a:pt x="2579" y="15"/>
                    <a:pt x="2395" y="27"/>
                    <a:pt x="2211" y="42"/>
                  </a:cubicBezTo>
                  <a:cubicBezTo>
                    <a:pt x="2064" y="52"/>
                    <a:pt x="1918" y="61"/>
                    <a:pt x="1771" y="61"/>
                  </a:cubicBezTo>
                  <a:cubicBezTo>
                    <a:pt x="1734" y="61"/>
                    <a:pt x="1696" y="61"/>
                    <a:pt x="1658" y="59"/>
                  </a:cubicBezTo>
                  <a:cubicBezTo>
                    <a:pt x="1474" y="54"/>
                    <a:pt x="1290" y="29"/>
                    <a:pt x="1106" y="20"/>
                  </a:cubicBezTo>
                  <a:cubicBezTo>
                    <a:pt x="1036" y="16"/>
                    <a:pt x="967" y="15"/>
                    <a:pt x="897" y="15"/>
                  </a:cubicBezTo>
                  <a:cubicBezTo>
                    <a:pt x="783" y="15"/>
                    <a:pt x="668" y="19"/>
                    <a:pt x="553" y="24"/>
                  </a:cubicBezTo>
                  <a:cubicBezTo>
                    <a:pt x="369" y="33"/>
                    <a:pt x="185" y="47"/>
                    <a:pt x="0" y="77"/>
                  </a:cubicBezTo>
                  <a:lnTo>
                    <a:pt x="0" y="93"/>
                  </a:lnTo>
                  <a:cubicBezTo>
                    <a:pt x="185" y="122"/>
                    <a:pt x="369" y="135"/>
                    <a:pt x="553" y="145"/>
                  </a:cubicBezTo>
                  <a:cubicBezTo>
                    <a:pt x="668" y="150"/>
                    <a:pt x="784" y="154"/>
                    <a:pt x="899" y="154"/>
                  </a:cubicBezTo>
                  <a:cubicBezTo>
                    <a:pt x="968" y="154"/>
                    <a:pt x="1037" y="153"/>
                    <a:pt x="1106" y="150"/>
                  </a:cubicBezTo>
                  <a:cubicBezTo>
                    <a:pt x="1290" y="139"/>
                    <a:pt x="1474" y="114"/>
                    <a:pt x="1658" y="109"/>
                  </a:cubicBezTo>
                  <a:cubicBezTo>
                    <a:pt x="1694" y="108"/>
                    <a:pt x="1729" y="108"/>
                    <a:pt x="1764" y="108"/>
                  </a:cubicBezTo>
                  <a:cubicBezTo>
                    <a:pt x="1913" y="108"/>
                    <a:pt x="2062" y="116"/>
                    <a:pt x="2211" y="127"/>
                  </a:cubicBezTo>
                  <a:cubicBezTo>
                    <a:pt x="2395" y="142"/>
                    <a:pt x="2579" y="154"/>
                    <a:pt x="2764" y="158"/>
                  </a:cubicBezTo>
                  <a:cubicBezTo>
                    <a:pt x="2923" y="163"/>
                    <a:pt x="3083" y="168"/>
                    <a:pt x="3242" y="168"/>
                  </a:cubicBezTo>
                  <a:cubicBezTo>
                    <a:pt x="3267" y="168"/>
                    <a:pt x="3291" y="168"/>
                    <a:pt x="3316" y="167"/>
                  </a:cubicBezTo>
                  <a:cubicBezTo>
                    <a:pt x="3685" y="160"/>
                    <a:pt x="4053" y="142"/>
                    <a:pt x="4422" y="93"/>
                  </a:cubicBezTo>
                  <a:lnTo>
                    <a:pt x="4422" y="77"/>
                  </a:lnTo>
                  <a:cubicBezTo>
                    <a:pt x="4053" y="26"/>
                    <a:pt x="3685" y="9"/>
                    <a:pt x="3316" y="1"/>
                  </a:cubicBezTo>
                  <a:cubicBezTo>
                    <a:pt x="3292" y="1"/>
                    <a:pt x="3267" y="1"/>
                    <a:pt x="3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002;p49">
              <a:extLst>
                <a:ext uri="{FF2B5EF4-FFF2-40B4-BE49-F238E27FC236}">
                  <a16:creationId xmlns:a16="http://schemas.microsoft.com/office/drawing/2014/main" id="{90A708B5-7381-E325-F84D-F98324BBD4E4}"/>
                </a:ext>
              </a:extLst>
            </p:cNvPr>
            <p:cNvSpPr/>
            <p:nvPr/>
          </p:nvSpPr>
          <p:spPr>
            <a:xfrm flipH="1">
              <a:off x="8042611" y="4830985"/>
              <a:ext cx="251837" cy="9417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1"/>
                  </a:moveTo>
                  <a:cubicBezTo>
                    <a:pt x="3082" y="1"/>
                    <a:pt x="2922" y="6"/>
                    <a:pt x="2763" y="10"/>
                  </a:cubicBezTo>
                  <a:cubicBezTo>
                    <a:pt x="2579" y="14"/>
                    <a:pt x="2395" y="26"/>
                    <a:pt x="2210" y="41"/>
                  </a:cubicBezTo>
                  <a:cubicBezTo>
                    <a:pt x="2062" y="52"/>
                    <a:pt x="1913" y="61"/>
                    <a:pt x="1764" y="61"/>
                  </a:cubicBezTo>
                  <a:cubicBezTo>
                    <a:pt x="1729" y="61"/>
                    <a:pt x="1693" y="60"/>
                    <a:pt x="1658" y="59"/>
                  </a:cubicBezTo>
                  <a:cubicBezTo>
                    <a:pt x="1474" y="54"/>
                    <a:pt x="1289" y="29"/>
                    <a:pt x="1105" y="19"/>
                  </a:cubicBezTo>
                  <a:cubicBezTo>
                    <a:pt x="1037" y="15"/>
                    <a:pt x="968" y="14"/>
                    <a:pt x="899" y="14"/>
                  </a:cubicBezTo>
                  <a:cubicBezTo>
                    <a:pt x="783" y="14"/>
                    <a:pt x="668" y="18"/>
                    <a:pt x="553" y="24"/>
                  </a:cubicBezTo>
                  <a:cubicBezTo>
                    <a:pt x="368" y="33"/>
                    <a:pt x="184" y="47"/>
                    <a:pt x="1" y="76"/>
                  </a:cubicBezTo>
                  <a:lnTo>
                    <a:pt x="1" y="91"/>
                  </a:lnTo>
                  <a:cubicBezTo>
                    <a:pt x="184" y="121"/>
                    <a:pt x="368" y="135"/>
                    <a:pt x="553" y="144"/>
                  </a:cubicBezTo>
                  <a:cubicBezTo>
                    <a:pt x="667" y="149"/>
                    <a:pt x="782" y="153"/>
                    <a:pt x="897" y="153"/>
                  </a:cubicBezTo>
                  <a:cubicBezTo>
                    <a:pt x="966" y="153"/>
                    <a:pt x="1036" y="152"/>
                    <a:pt x="1105" y="148"/>
                  </a:cubicBezTo>
                  <a:cubicBezTo>
                    <a:pt x="1289" y="139"/>
                    <a:pt x="1474" y="114"/>
                    <a:pt x="1658" y="109"/>
                  </a:cubicBezTo>
                  <a:cubicBezTo>
                    <a:pt x="1695" y="108"/>
                    <a:pt x="1733" y="107"/>
                    <a:pt x="1771" y="107"/>
                  </a:cubicBezTo>
                  <a:cubicBezTo>
                    <a:pt x="1918" y="107"/>
                    <a:pt x="2064" y="116"/>
                    <a:pt x="2210" y="127"/>
                  </a:cubicBezTo>
                  <a:cubicBezTo>
                    <a:pt x="2395" y="142"/>
                    <a:pt x="2579" y="154"/>
                    <a:pt x="2763" y="157"/>
                  </a:cubicBezTo>
                  <a:cubicBezTo>
                    <a:pt x="2923" y="162"/>
                    <a:pt x="3083" y="167"/>
                    <a:pt x="3242" y="167"/>
                  </a:cubicBezTo>
                  <a:cubicBezTo>
                    <a:pt x="3267" y="167"/>
                    <a:pt x="3291" y="167"/>
                    <a:pt x="3316" y="167"/>
                  </a:cubicBezTo>
                  <a:cubicBezTo>
                    <a:pt x="3684" y="160"/>
                    <a:pt x="4053" y="142"/>
                    <a:pt x="4422" y="91"/>
                  </a:cubicBezTo>
                  <a:lnTo>
                    <a:pt x="4422" y="76"/>
                  </a:lnTo>
                  <a:cubicBezTo>
                    <a:pt x="4053" y="26"/>
                    <a:pt x="3684" y="8"/>
                    <a:pt x="3316" y="1"/>
                  </a:cubicBezTo>
                  <a:cubicBezTo>
                    <a:pt x="3291" y="1"/>
                    <a:pt x="3266" y="1"/>
                    <a:pt x="3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003;p49">
              <a:extLst>
                <a:ext uri="{FF2B5EF4-FFF2-40B4-BE49-F238E27FC236}">
                  <a16:creationId xmlns:a16="http://schemas.microsoft.com/office/drawing/2014/main" id="{2C695BBD-E277-6831-88B5-6EB2742D5B7B}"/>
                </a:ext>
              </a:extLst>
            </p:cNvPr>
            <p:cNvSpPr/>
            <p:nvPr/>
          </p:nvSpPr>
          <p:spPr>
            <a:xfrm flipH="1">
              <a:off x="8204694" y="4437980"/>
              <a:ext cx="410218" cy="8801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0"/>
                  </a:moveTo>
                  <a:cubicBezTo>
                    <a:pt x="3002" y="1"/>
                    <a:pt x="2402" y="6"/>
                    <a:pt x="1802" y="18"/>
                  </a:cubicBezTo>
                  <a:cubicBezTo>
                    <a:pt x="1201" y="27"/>
                    <a:pt x="600" y="48"/>
                    <a:pt x="0" y="78"/>
                  </a:cubicBezTo>
                  <a:cubicBezTo>
                    <a:pt x="600" y="108"/>
                    <a:pt x="1200" y="129"/>
                    <a:pt x="1802" y="140"/>
                  </a:cubicBezTo>
                  <a:cubicBezTo>
                    <a:pt x="2402" y="152"/>
                    <a:pt x="3002" y="155"/>
                    <a:pt x="3602" y="156"/>
                  </a:cubicBezTo>
                  <a:cubicBezTo>
                    <a:pt x="4202" y="155"/>
                    <a:pt x="4802" y="151"/>
                    <a:pt x="5402" y="139"/>
                  </a:cubicBezTo>
                  <a:cubicBezTo>
                    <a:pt x="6002" y="129"/>
                    <a:pt x="6603" y="108"/>
                    <a:pt x="7203" y="78"/>
                  </a:cubicBezTo>
                  <a:cubicBezTo>
                    <a:pt x="6603" y="48"/>
                    <a:pt x="6002" y="28"/>
                    <a:pt x="5402" y="18"/>
                  </a:cubicBezTo>
                  <a:cubicBezTo>
                    <a:pt x="4802" y="6"/>
                    <a:pt x="4202" y="2"/>
                    <a:pt x="3602" y="0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004;p49">
              <a:extLst>
                <a:ext uri="{FF2B5EF4-FFF2-40B4-BE49-F238E27FC236}">
                  <a16:creationId xmlns:a16="http://schemas.microsoft.com/office/drawing/2014/main" id="{90AEEAC3-3CEA-B173-194E-08591839C90C}"/>
                </a:ext>
              </a:extLst>
            </p:cNvPr>
            <p:cNvSpPr/>
            <p:nvPr/>
          </p:nvSpPr>
          <p:spPr>
            <a:xfrm flipH="1">
              <a:off x="8436883" y="3545857"/>
              <a:ext cx="178029" cy="196026"/>
            </a:xfrm>
            <a:custGeom>
              <a:avLst/>
              <a:gdLst/>
              <a:ahLst/>
              <a:cxnLst/>
              <a:rect l="l" t="t" r="r" b="b"/>
              <a:pathLst>
                <a:path w="3126" h="3497" extrusionOk="0">
                  <a:moveTo>
                    <a:pt x="1563" y="1"/>
                  </a:moveTo>
                  <a:cubicBezTo>
                    <a:pt x="700" y="1"/>
                    <a:pt x="0" y="782"/>
                    <a:pt x="0" y="1748"/>
                  </a:cubicBezTo>
                  <a:cubicBezTo>
                    <a:pt x="0" y="2714"/>
                    <a:pt x="700" y="3497"/>
                    <a:pt x="1563" y="3497"/>
                  </a:cubicBezTo>
                  <a:cubicBezTo>
                    <a:pt x="2426" y="3497"/>
                    <a:pt x="3125" y="2714"/>
                    <a:pt x="3125" y="1748"/>
                  </a:cubicBezTo>
                  <a:cubicBezTo>
                    <a:pt x="3125" y="782"/>
                    <a:pt x="2426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" name="Google Shape;8005;p49">
              <a:extLst>
                <a:ext uri="{FF2B5EF4-FFF2-40B4-BE49-F238E27FC236}">
                  <a16:creationId xmlns:a16="http://schemas.microsoft.com/office/drawing/2014/main" id="{79552CDB-F74E-C88F-312E-815AE661A450}"/>
                </a:ext>
              </a:extLst>
            </p:cNvPr>
            <p:cNvGrpSpPr/>
            <p:nvPr/>
          </p:nvGrpSpPr>
          <p:grpSpPr>
            <a:xfrm flipH="1">
              <a:off x="7877740" y="1759489"/>
              <a:ext cx="40435" cy="45797"/>
              <a:chOff x="3513788" y="570800"/>
              <a:chExt cx="17750" cy="20425"/>
            </a:xfrm>
          </p:grpSpPr>
          <p:sp>
            <p:nvSpPr>
              <p:cNvPr id="153" name="Google Shape;8006;p49">
                <a:extLst>
                  <a:ext uri="{FF2B5EF4-FFF2-40B4-BE49-F238E27FC236}">
                    <a16:creationId xmlns:a16="http://schemas.microsoft.com/office/drawing/2014/main" id="{9E34A64D-0ED3-0E2E-FED5-50DA20338F45}"/>
                  </a:ext>
                </a:extLst>
              </p:cNvPr>
              <p:cNvSpPr/>
              <p:nvPr/>
            </p:nvSpPr>
            <p:spPr>
              <a:xfrm>
                <a:off x="3513788" y="570800"/>
                <a:ext cx="952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381" h="616" extrusionOk="0">
                    <a:moveTo>
                      <a:pt x="360" y="0"/>
                    </a:moveTo>
                    <a:cubicBezTo>
                      <a:pt x="294" y="30"/>
                      <a:pt x="249" y="71"/>
                      <a:pt x="210" y="117"/>
                    </a:cubicBezTo>
                    <a:cubicBezTo>
                      <a:pt x="170" y="161"/>
                      <a:pt x="158" y="223"/>
                      <a:pt x="134" y="277"/>
                    </a:cubicBezTo>
                    <a:cubicBezTo>
                      <a:pt x="110" y="330"/>
                      <a:pt x="86" y="385"/>
                      <a:pt x="64" y="440"/>
                    </a:cubicBezTo>
                    <a:cubicBezTo>
                      <a:pt x="43" y="496"/>
                      <a:pt x="21" y="550"/>
                      <a:pt x="1" y="607"/>
                    </a:cubicBezTo>
                    <a:lnTo>
                      <a:pt x="14" y="615"/>
                    </a:lnTo>
                    <a:cubicBezTo>
                      <a:pt x="55" y="571"/>
                      <a:pt x="92" y="525"/>
                      <a:pt x="131" y="479"/>
                    </a:cubicBezTo>
                    <a:cubicBezTo>
                      <a:pt x="169" y="433"/>
                      <a:pt x="205" y="387"/>
                      <a:pt x="241" y="340"/>
                    </a:cubicBezTo>
                    <a:cubicBezTo>
                      <a:pt x="276" y="292"/>
                      <a:pt x="324" y="253"/>
                      <a:pt x="343" y="196"/>
                    </a:cubicBezTo>
                    <a:cubicBezTo>
                      <a:pt x="365" y="141"/>
                      <a:pt x="381" y="81"/>
                      <a:pt x="374" y="9"/>
                    </a:cubicBezTo>
                    <a:lnTo>
                      <a:pt x="3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8007;p49">
                <a:extLst>
                  <a:ext uri="{FF2B5EF4-FFF2-40B4-BE49-F238E27FC236}">
                    <a16:creationId xmlns:a16="http://schemas.microsoft.com/office/drawing/2014/main" id="{C9C56C01-C3B2-5689-4D7F-7EA5FC3540A3}"/>
                  </a:ext>
                </a:extLst>
              </p:cNvPr>
              <p:cNvSpPr/>
              <p:nvPr/>
            </p:nvSpPr>
            <p:spPr>
              <a:xfrm>
                <a:off x="3515938" y="580625"/>
                <a:ext cx="1560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624" h="424" extrusionOk="0">
                    <a:moveTo>
                      <a:pt x="610" y="1"/>
                    </a:moveTo>
                    <a:cubicBezTo>
                      <a:pt x="537" y="1"/>
                      <a:pt x="478" y="20"/>
                      <a:pt x="423" y="46"/>
                    </a:cubicBezTo>
                    <a:cubicBezTo>
                      <a:pt x="365" y="70"/>
                      <a:pt x="326" y="121"/>
                      <a:pt x="278" y="161"/>
                    </a:cubicBezTo>
                    <a:cubicBezTo>
                      <a:pt x="230" y="200"/>
                      <a:pt x="184" y="241"/>
                      <a:pt x="138" y="282"/>
                    </a:cubicBezTo>
                    <a:cubicBezTo>
                      <a:pt x="92" y="325"/>
                      <a:pt x="46" y="366"/>
                      <a:pt x="1" y="411"/>
                    </a:cubicBezTo>
                    <a:lnTo>
                      <a:pt x="10" y="424"/>
                    </a:lnTo>
                    <a:cubicBezTo>
                      <a:pt x="68" y="400"/>
                      <a:pt x="124" y="373"/>
                      <a:pt x="181" y="348"/>
                    </a:cubicBezTo>
                    <a:cubicBezTo>
                      <a:pt x="237" y="321"/>
                      <a:pt x="293" y="293"/>
                      <a:pt x="348" y="265"/>
                    </a:cubicBezTo>
                    <a:cubicBezTo>
                      <a:pt x="402" y="236"/>
                      <a:pt x="465" y="219"/>
                      <a:pt x="510" y="175"/>
                    </a:cubicBezTo>
                    <a:cubicBezTo>
                      <a:pt x="554" y="132"/>
                      <a:pt x="597" y="84"/>
                      <a:pt x="624" y="14"/>
                    </a:cubicBezTo>
                    <a:lnTo>
                      <a:pt x="616" y="1"/>
                    </a:lnTo>
                    <a:cubicBezTo>
                      <a:pt x="614" y="1"/>
                      <a:pt x="612" y="1"/>
                      <a:pt x="6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" name="Google Shape;8008;p49">
              <a:extLst>
                <a:ext uri="{FF2B5EF4-FFF2-40B4-BE49-F238E27FC236}">
                  <a16:creationId xmlns:a16="http://schemas.microsoft.com/office/drawing/2014/main" id="{82B26324-5EAA-A716-19AD-44E6745FEF4A}"/>
                </a:ext>
              </a:extLst>
            </p:cNvPr>
            <p:cNvGrpSpPr/>
            <p:nvPr/>
          </p:nvGrpSpPr>
          <p:grpSpPr>
            <a:xfrm flipH="1">
              <a:off x="7705499" y="1426622"/>
              <a:ext cx="997231" cy="990358"/>
              <a:chOff x="5414560" y="399765"/>
              <a:chExt cx="628296" cy="638446"/>
            </a:xfrm>
          </p:grpSpPr>
          <p:sp>
            <p:nvSpPr>
              <p:cNvPr id="150" name="Google Shape;8009;p49">
                <a:extLst>
                  <a:ext uri="{FF2B5EF4-FFF2-40B4-BE49-F238E27FC236}">
                    <a16:creationId xmlns:a16="http://schemas.microsoft.com/office/drawing/2014/main" id="{58D840BF-F2D9-454B-4A12-A08E99955875}"/>
                  </a:ext>
                </a:extLst>
              </p:cNvPr>
              <p:cNvSpPr/>
              <p:nvPr/>
            </p:nvSpPr>
            <p:spPr>
              <a:xfrm>
                <a:off x="5414560" y="399765"/>
                <a:ext cx="628296" cy="638446"/>
              </a:xfrm>
              <a:custGeom>
                <a:avLst/>
                <a:gdLst/>
                <a:ahLst/>
                <a:cxnLst/>
                <a:rect l="l" t="t" r="r" b="b"/>
                <a:pathLst>
                  <a:path w="27946" h="28662" extrusionOk="0">
                    <a:moveTo>
                      <a:pt x="13973" y="0"/>
                    </a:moveTo>
                    <a:cubicBezTo>
                      <a:pt x="1" y="0"/>
                      <a:pt x="2209" y="26398"/>
                      <a:pt x="2209" y="26398"/>
                    </a:cubicBezTo>
                    <a:lnTo>
                      <a:pt x="12218" y="22891"/>
                    </a:lnTo>
                    <a:lnTo>
                      <a:pt x="12218" y="18228"/>
                    </a:lnTo>
                    <a:cubicBezTo>
                      <a:pt x="12217" y="18228"/>
                      <a:pt x="12217" y="18227"/>
                      <a:pt x="12217" y="18227"/>
                    </a:cubicBezTo>
                    <a:lnTo>
                      <a:pt x="8863" y="14795"/>
                    </a:lnTo>
                    <a:cubicBezTo>
                      <a:pt x="8863" y="14795"/>
                      <a:pt x="8707" y="16021"/>
                      <a:pt x="7611" y="16021"/>
                    </a:cubicBezTo>
                    <a:cubicBezTo>
                      <a:pt x="7355" y="16021"/>
                      <a:pt x="7046" y="15954"/>
                      <a:pt x="6677" y="15788"/>
                    </a:cubicBezTo>
                    <a:cubicBezTo>
                      <a:pt x="4763" y="14928"/>
                      <a:pt x="2735" y="9738"/>
                      <a:pt x="7292" y="9738"/>
                    </a:cubicBezTo>
                    <a:cubicBezTo>
                      <a:pt x="7376" y="9738"/>
                      <a:pt x="7462" y="9740"/>
                      <a:pt x="7551" y="9743"/>
                    </a:cubicBezTo>
                    <a:cubicBezTo>
                      <a:pt x="7551" y="9743"/>
                      <a:pt x="8213" y="11094"/>
                      <a:pt x="9107" y="11094"/>
                    </a:cubicBezTo>
                    <a:cubicBezTo>
                      <a:pt x="9136" y="11094"/>
                      <a:pt x="9166" y="11093"/>
                      <a:pt x="9195" y="11090"/>
                    </a:cubicBezTo>
                    <a:cubicBezTo>
                      <a:pt x="10135" y="10997"/>
                      <a:pt x="10907" y="7482"/>
                      <a:pt x="10907" y="7482"/>
                    </a:cubicBezTo>
                    <a:lnTo>
                      <a:pt x="17350" y="7482"/>
                    </a:lnTo>
                    <a:cubicBezTo>
                      <a:pt x="17744" y="6516"/>
                      <a:pt x="18207" y="4902"/>
                      <a:pt x="18207" y="4902"/>
                    </a:cubicBezTo>
                    <a:cubicBezTo>
                      <a:pt x="18550" y="5547"/>
                      <a:pt x="18427" y="6764"/>
                      <a:pt x="18312" y="7482"/>
                    </a:cubicBezTo>
                    <a:lnTo>
                      <a:pt x="21903" y="7482"/>
                    </a:lnTo>
                    <a:cubicBezTo>
                      <a:pt x="21903" y="7482"/>
                      <a:pt x="23539" y="17856"/>
                      <a:pt x="20795" y="19248"/>
                    </a:cubicBezTo>
                    <a:cubicBezTo>
                      <a:pt x="19959" y="19671"/>
                      <a:pt x="18862" y="19930"/>
                      <a:pt x="17638" y="19930"/>
                    </a:cubicBezTo>
                    <a:cubicBezTo>
                      <a:pt x="17136" y="19930"/>
                      <a:pt x="16612" y="19886"/>
                      <a:pt x="16077" y="19793"/>
                    </a:cubicBezTo>
                    <a:lnTo>
                      <a:pt x="16077" y="25321"/>
                    </a:lnTo>
                    <a:lnTo>
                      <a:pt x="24686" y="28662"/>
                    </a:lnTo>
                    <a:lnTo>
                      <a:pt x="24686" y="21506"/>
                    </a:lnTo>
                    <a:cubicBezTo>
                      <a:pt x="24686" y="11203"/>
                      <a:pt x="27945" y="0"/>
                      <a:pt x="139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8010;p49">
                <a:extLst>
                  <a:ext uri="{FF2B5EF4-FFF2-40B4-BE49-F238E27FC236}">
                    <a16:creationId xmlns:a16="http://schemas.microsoft.com/office/drawing/2014/main" id="{20C8BC61-6323-C6D7-6BFA-7E8EA666264E}"/>
                  </a:ext>
                </a:extLst>
              </p:cNvPr>
              <p:cNvSpPr/>
              <p:nvPr/>
            </p:nvSpPr>
            <p:spPr>
              <a:xfrm>
                <a:off x="5804150" y="476250"/>
                <a:ext cx="19025" cy="652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2610" extrusionOk="0">
                    <a:moveTo>
                      <a:pt x="661" y="1"/>
                    </a:moveTo>
                    <a:cubicBezTo>
                      <a:pt x="590" y="470"/>
                      <a:pt x="555" y="928"/>
                      <a:pt x="483" y="1378"/>
                    </a:cubicBezTo>
                    <a:cubicBezTo>
                      <a:pt x="446" y="1602"/>
                      <a:pt x="407" y="1825"/>
                      <a:pt x="339" y="2037"/>
                    </a:cubicBezTo>
                    <a:cubicBezTo>
                      <a:pt x="271" y="2248"/>
                      <a:pt x="184" y="2456"/>
                      <a:pt x="1" y="2610"/>
                    </a:cubicBezTo>
                    <a:cubicBezTo>
                      <a:pt x="118" y="2579"/>
                      <a:pt x="220" y="2501"/>
                      <a:pt x="305" y="2412"/>
                    </a:cubicBezTo>
                    <a:cubicBezTo>
                      <a:pt x="388" y="2320"/>
                      <a:pt x="454" y="2214"/>
                      <a:pt x="507" y="2105"/>
                    </a:cubicBezTo>
                    <a:cubicBezTo>
                      <a:pt x="614" y="1884"/>
                      <a:pt x="676" y="1649"/>
                      <a:pt x="712" y="1413"/>
                    </a:cubicBezTo>
                    <a:cubicBezTo>
                      <a:pt x="750" y="1177"/>
                      <a:pt x="761" y="940"/>
                      <a:pt x="753" y="704"/>
                    </a:cubicBezTo>
                    <a:cubicBezTo>
                      <a:pt x="746" y="467"/>
                      <a:pt x="720" y="231"/>
                      <a:pt x="6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8011;p49">
                <a:extLst>
                  <a:ext uri="{FF2B5EF4-FFF2-40B4-BE49-F238E27FC236}">
                    <a16:creationId xmlns:a16="http://schemas.microsoft.com/office/drawing/2014/main" id="{DB5FDE2F-511D-7237-2129-661FC3468CD8}"/>
                  </a:ext>
                </a:extLst>
              </p:cNvPr>
              <p:cNvSpPr/>
              <p:nvPr/>
            </p:nvSpPr>
            <p:spPr>
              <a:xfrm>
                <a:off x="5506998" y="516784"/>
                <a:ext cx="194260" cy="102077"/>
              </a:xfrm>
              <a:custGeom>
                <a:avLst/>
                <a:gdLst/>
                <a:ahLst/>
                <a:cxnLst/>
                <a:rect l="l" t="t" r="r" b="b"/>
                <a:pathLst>
                  <a:path w="8227" h="4323" extrusionOk="0">
                    <a:moveTo>
                      <a:pt x="8226" y="0"/>
                    </a:moveTo>
                    <a:lnTo>
                      <a:pt x="8226" y="0"/>
                    </a:lnTo>
                    <a:cubicBezTo>
                      <a:pt x="8063" y="409"/>
                      <a:pt x="7872" y="804"/>
                      <a:pt x="7651" y="1181"/>
                    </a:cubicBezTo>
                    <a:cubicBezTo>
                      <a:pt x="7436" y="1561"/>
                      <a:pt x="7191" y="1923"/>
                      <a:pt x="6921" y="2262"/>
                    </a:cubicBezTo>
                    <a:cubicBezTo>
                      <a:pt x="6648" y="2598"/>
                      <a:pt x="6350" y="2914"/>
                      <a:pt x="6013" y="3182"/>
                    </a:cubicBezTo>
                    <a:cubicBezTo>
                      <a:pt x="5679" y="3452"/>
                      <a:pt x="5313" y="3681"/>
                      <a:pt x="4914" y="3836"/>
                    </a:cubicBezTo>
                    <a:cubicBezTo>
                      <a:pt x="4518" y="3995"/>
                      <a:pt x="4096" y="4081"/>
                      <a:pt x="3669" y="4101"/>
                    </a:cubicBezTo>
                    <a:cubicBezTo>
                      <a:pt x="3609" y="4106"/>
                      <a:pt x="3548" y="4108"/>
                      <a:pt x="3488" y="4108"/>
                    </a:cubicBezTo>
                    <a:cubicBezTo>
                      <a:pt x="3335" y="4108"/>
                      <a:pt x="3181" y="4095"/>
                      <a:pt x="3028" y="4086"/>
                    </a:cubicBezTo>
                    <a:lnTo>
                      <a:pt x="2709" y="4038"/>
                    </a:lnTo>
                    <a:cubicBezTo>
                      <a:pt x="2602" y="4025"/>
                      <a:pt x="2497" y="4000"/>
                      <a:pt x="2392" y="3974"/>
                    </a:cubicBezTo>
                    <a:cubicBezTo>
                      <a:pt x="1551" y="3771"/>
                      <a:pt x="751" y="3393"/>
                      <a:pt x="1" y="2937"/>
                    </a:cubicBezTo>
                    <a:lnTo>
                      <a:pt x="1" y="2937"/>
                    </a:lnTo>
                    <a:cubicBezTo>
                      <a:pt x="701" y="3467"/>
                      <a:pt x="1485" y="3910"/>
                      <a:pt x="2347" y="4149"/>
                    </a:cubicBezTo>
                    <a:cubicBezTo>
                      <a:pt x="2731" y="4264"/>
                      <a:pt x="3135" y="4323"/>
                      <a:pt x="3540" y="4323"/>
                    </a:cubicBezTo>
                    <a:cubicBezTo>
                      <a:pt x="4037" y="4323"/>
                      <a:pt x="4536" y="4234"/>
                      <a:pt x="5000" y="4051"/>
                    </a:cubicBezTo>
                    <a:cubicBezTo>
                      <a:pt x="5421" y="3883"/>
                      <a:pt x="5808" y="3639"/>
                      <a:pt x="6153" y="3352"/>
                    </a:cubicBezTo>
                    <a:cubicBezTo>
                      <a:pt x="6496" y="3062"/>
                      <a:pt x="6800" y="2732"/>
                      <a:pt x="7064" y="2372"/>
                    </a:cubicBezTo>
                    <a:cubicBezTo>
                      <a:pt x="7592" y="1656"/>
                      <a:pt x="7982" y="846"/>
                      <a:pt x="82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88309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0007ADB0-0630-DA70-F740-654A3E1CC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4" y="91230"/>
            <a:ext cx="8148576" cy="496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003">
            <a:hlinkClick r:id="" action="ppaction://media"/>
            <a:extLst>
              <a:ext uri="{FF2B5EF4-FFF2-40B4-BE49-F238E27FC236}">
                <a16:creationId xmlns:a16="http://schemas.microsoft.com/office/drawing/2014/main" id="{C36991A5-D6DA-94AD-5A01-846C80AC5C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5734" y="464544"/>
            <a:ext cx="487363" cy="487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1EC458-4A64-5CD8-9A00-88C75D9C5FF5}"/>
              </a:ext>
            </a:extLst>
          </p:cNvPr>
          <p:cNvSpPr txBox="1"/>
          <p:nvPr/>
        </p:nvSpPr>
        <p:spPr>
          <a:xfrm>
            <a:off x="990647" y="2017844"/>
            <a:ext cx="2234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making models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CBE5A3-4FA8-562C-9B7F-892315BF86A7}"/>
              </a:ext>
            </a:extLst>
          </p:cNvPr>
          <p:cNvSpPr txBox="1"/>
          <p:nvPr/>
        </p:nvSpPr>
        <p:spPr>
          <a:xfrm>
            <a:off x="3859583" y="2040995"/>
            <a:ext cx="2156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riding a horse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ED7E21-ABFB-264C-BDE6-BE5FB17447AB}"/>
              </a:ext>
            </a:extLst>
          </p:cNvPr>
          <p:cNvSpPr txBox="1"/>
          <p:nvPr/>
        </p:nvSpPr>
        <p:spPr>
          <a:xfrm>
            <a:off x="6394049" y="2059320"/>
            <a:ext cx="2367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collecting coins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DDFD30-BD80-E5C3-AB10-920C3679DE0C}"/>
              </a:ext>
            </a:extLst>
          </p:cNvPr>
          <p:cNvSpPr txBox="1"/>
          <p:nvPr/>
        </p:nvSpPr>
        <p:spPr>
          <a:xfrm>
            <a:off x="958187" y="4509562"/>
            <a:ext cx="157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gardening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C09070-5531-6349-22F3-6D30C1BB4631}"/>
              </a:ext>
            </a:extLst>
          </p:cNvPr>
          <p:cNvSpPr txBox="1"/>
          <p:nvPr/>
        </p:nvSpPr>
        <p:spPr>
          <a:xfrm>
            <a:off x="3630763" y="4588372"/>
            <a:ext cx="2416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building dollhouses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EB0BFE-79A7-ECD7-A645-681A0D3BCD98}"/>
              </a:ext>
            </a:extLst>
          </p:cNvPr>
          <p:cNvSpPr txBox="1"/>
          <p:nvPr/>
        </p:nvSpPr>
        <p:spPr>
          <a:xfrm>
            <a:off x="6314644" y="4347228"/>
            <a:ext cx="2270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+mj-lt"/>
              </a:rPr>
              <a:t>collecting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+mj-lt"/>
              </a:rPr>
              <a:t>teddy bears</a:t>
            </a:r>
          </a:p>
        </p:txBody>
      </p:sp>
    </p:spTree>
    <p:extLst>
      <p:ext uri="{BB962C8B-B14F-4D97-AF65-F5344CB8AC3E}">
        <p14:creationId xmlns:p14="http://schemas.microsoft.com/office/powerpoint/2010/main" val="56298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>
            <a:extLst>
              <a:ext uri="{FF2B5EF4-FFF2-40B4-BE49-F238E27FC236}">
                <a16:creationId xmlns:a16="http://schemas.microsoft.com/office/drawing/2014/main" id="{029CCE02-141B-B02D-4545-FAF874112B52}"/>
              </a:ext>
            </a:extLst>
          </p:cNvPr>
          <p:cNvSpPr txBox="1"/>
          <p:nvPr/>
        </p:nvSpPr>
        <p:spPr>
          <a:xfrm>
            <a:off x="4572000" y="686184"/>
            <a:ext cx="2002658" cy="70788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latin typeface="+mj-lt"/>
              </a:rPr>
              <a:t>Task 4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B66B775-7EA4-3898-9D51-FDE453C4EA6A}"/>
              </a:ext>
            </a:extLst>
          </p:cNvPr>
          <p:cNvSpPr txBox="1"/>
          <p:nvPr/>
        </p:nvSpPr>
        <p:spPr>
          <a:xfrm>
            <a:off x="2509780" y="1624228"/>
            <a:ext cx="625185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i="1" dirty="0">
                <a:latin typeface="+mj-lt"/>
              </a:rPr>
              <a:t>Work in pairs. Write the hobbies from 3 in the suitable columns. (</a:t>
            </a:r>
            <a:r>
              <a:rPr lang="en-US" sz="3300" b="1" i="1" dirty="0" err="1">
                <a:latin typeface="+mj-lt"/>
              </a:rPr>
              <a:t>p.9</a:t>
            </a:r>
            <a:r>
              <a:rPr lang="en-US" sz="3300" b="1" i="1" dirty="0">
                <a:latin typeface="+mj-lt"/>
              </a:rPr>
              <a:t>)</a:t>
            </a:r>
          </a:p>
        </p:txBody>
      </p:sp>
      <p:grpSp>
        <p:nvGrpSpPr>
          <p:cNvPr id="2" name="Google Shape;7943;p49">
            <a:extLst>
              <a:ext uri="{FF2B5EF4-FFF2-40B4-BE49-F238E27FC236}">
                <a16:creationId xmlns:a16="http://schemas.microsoft.com/office/drawing/2014/main" id="{FC56559F-AEDC-DB83-E9ED-6F11CDBCB01B}"/>
              </a:ext>
            </a:extLst>
          </p:cNvPr>
          <p:cNvGrpSpPr/>
          <p:nvPr/>
        </p:nvGrpSpPr>
        <p:grpSpPr>
          <a:xfrm flipH="1">
            <a:off x="359246" y="1253002"/>
            <a:ext cx="1868414" cy="3717040"/>
            <a:chOff x="6835923" y="1426622"/>
            <a:chExt cx="1898073" cy="3717040"/>
          </a:xfrm>
        </p:grpSpPr>
        <p:sp>
          <p:nvSpPr>
            <p:cNvPr id="3" name="Google Shape;7944;p49">
              <a:extLst>
                <a:ext uri="{FF2B5EF4-FFF2-40B4-BE49-F238E27FC236}">
                  <a16:creationId xmlns:a16="http://schemas.microsoft.com/office/drawing/2014/main" id="{4BBC5679-398C-5B96-682E-C3F013B77331}"/>
                </a:ext>
              </a:extLst>
            </p:cNvPr>
            <p:cNvSpPr/>
            <p:nvPr/>
          </p:nvSpPr>
          <p:spPr>
            <a:xfrm flipH="1">
              <a:off x="6980362" y="2031854"/>
              <a:ext cx="388747" cy="182348"/>
            </a:xfrm>
            <a:custGeom>
              <a:avLst/>
              <a:gdLst/>
              <a:ahLst/>
              <a:cxnLst/>
              <a:rect l="l" t="t" r="r" b="b"/>
              <a:pathLst>
                <a:path w="6826" h="3253" extrusionOk="0">
                  <a:moveTo>
                    <a:pt x="935" y="1"/>
                  </a:moveTo>
                  <a:lnTo>
                    <a:pt x="1" y="1713"/>
                  </a:lnTo>
                  <a:lnTo>
                    <a:pt x="3487" y="3253"/>
                  </a:lnTo>
                  <a:lnTo>
                    <a:pt x="5879" y="1713"/>
                  </a:lnTo>
                  <a:lnTo>
                    <a:pt x="6825" y="414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7945;p49">
              <a:extLst>
                <a:ext uri="{FF2B5EF4-FFF2-40B4-BE49-F238E27FC236}">
                  <a16:creationId xmlns:a16="http://schemas.microsoft.com/office/drawing/2014/main" id="{CB87DC28-C937-EFB8-1DEB-0E631BF90930}"/>
                </a:ext>
              </a:extLst>
            </p:cNvPr>
            <p:cNvSpPr/>
            <p:nvPr/>
          </p:nvSpPr>
          <p:spPr>
            <a:xfrm flipH="1">
              <a:off x="6835935" y="1452409"/>
              <a:ext cx="672249" cy="661679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" name="Google Shape;7946;p49">
              <a:extLst>
                <a:ext uri="{FF2B5EF4-FFF2-40B4-BE49-F238E27FC236}">
                  <a16:creationId xmlns:a16="http://schemas.microsoft.com/office/drawing/2014/main" id="{55AB71C0-505A-104D-9428-7496D9AB550A}"/>
                </a:ext>
              </a:extLst>
            </p:cNvPr>
            <p:cNvGrpSpPr/>
            <p:nvPr/>
          </p:nvGrpSpPr>
          <p:grpSpPr>
            <a:xfrm>
              <a:off x="6835923" y="1450054"/>
              <a:ext cx="674365" cy="770425"/>
              <a:chOff x="6835923" y="1450054"/>
              <a:chExt cx="674365" cy="770425"/>
            </a:xfrm>
          </p:grpSpPr>
          <p:sp>
            <p:nvSpPr>
              <p:cNvPr id="155" name="Google Shape;7947;p49">
                <a:extLst>
                  <a:ext uri="{FF2B5EF4-FFF2-40B4-BE49-F238E27FC236}">
                    <a16:creationId xmlns:a16="http://schemas.microsoft.com/office/drawing/2014/main" id="{20E71FFD-0E82-6749-42C2-981760C713E8}"/>
                  </a:ext>
                </a:extLst>
              </p:cNvPr>
              <p:cNvSpPr/>
              <p:nvPr/>
            </p:nvSpPr>
            <p:spPr>
              <a:xfrm rot="4787665" flipH="1">
                <a:off x="6828707" y="1582145"/>
                <a:ext cx="310603" cy="14301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Google Shape;7948;p49">
                <a:extLst>
                  <a:ext uri="{FF2B5EF4-FFF2-40B4-BE49-F238E27FC236}">
                    <a16:creationId xmlns:a16="http://schemas.microsoft.com/office/drawing/2014/main" id="{279F690E-0881-F6BA-A406-1419B5A6050A}"/>
                  </a:ext>
                </a:extLst>
              </p:cNvPr>
              <p:cNvSpPr/>
              <p:nvPr/>
            </p:nvSpPr>
            <p:spPr>
              <a:xfrm rot="4788097" flipH="1">
                <a:off x="6922154" y="1551558"/>
                <a:ext cx="357099" cy="180360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Google Shape;7949;p49">
                <a:extLst>
                  <a:ext uri="{FF2B5EF4-FFF2-40B4-BE49-F238E27FC236}">
                    <a16:creationId xmlns:a16="http://schemas.microsoft.com/office/drawing/2014/main" id="{37ED7E85-7D29-82F3-9675-3F556F2111E4}"/>
                  </a:ext>
                </a:extLst>
              </p:cNvPr>
              <p:cNvSpPr/>
              <p:nvPr/>
            </p:nvSpPr>
            <p:spPr>
              <a:xfrm rot="4788179" flipH="1">
                <a:off x="7045335" y="1548666"/>
                <a:ext cx="322745" cy="186393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Google Shape;7950;p49">
                <a:extLst>
                  <a:ext uri="{FF2B5EF4-FFF2-40B4-BE49-F238E27FC236}">
                    <a16:creationId xmlns:a16="http://schemas.microsoft.com/office/drawing/2014/main" id="{A28005A5-93E0-9D4B-2D9D-DF82BCCB4FF6}"/>
                  </a:ext>
                </a:extLst>
              </p:cNvPr>
              <p:cNvSpPr/>
              <p:nvPr/>
            </p:nvSpPr>
            <p:spPr>
              <a:xfrm rot="2700681">
                <a:off x="6859219" y="1702720"/>
                <a:ext cx="263446" cy="17505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Google Shape;7951;p49">
                <a:extLst>
                  <a:ext uri="{FF2B5EF4-FFF2-40B4-BE49-F238E27FC236}">
                    <a16:creationId xmlns:a16="http://schemas.microsoft.com/office/drawing/2014/main" id="{01806078-0E16-44AF-F447-C819C7C32D8F}"/>
                  </a:ext>
                </a:extLst>
              </p:cNvPr>
              <p:cNvSpPr/>
              <p:nvPr/>
            </p:nvSpPr>
            <p:spPr>
              <a:xfrm rot="-10266723" flipH="1">
                <a:off x="7131018" y="1837574"/>
                <a:ext cx="277836" cy="175468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Google Shape;7952;p49">
                <a:extLst>
                  <a:ext uri="{FF2B5EF4-FFF2-40B4-BE49-F238E27FC236}">
                    <a16:creationId xmlns:a16="http://schemas.microsoft.com/office/drawing/2014/main" id="{0CB76D67-B51A-EB8E-FAB9-6FB551F2FC8E}"/>
                  </a:ext>
                </a:extLst>
              </p:cNvPr>
              <p:cNvSpPr/>
              <p:nvPr/>
            </p:nvSpPr>
            <p:spPr>
              <a:xfrm rot="10798373" flipH="1">
                <a:off x="7150700" y="1702377"/>
                <a:ext cx="311963" cy="2239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Google Shape;7953;p49">
                <a:extLst>
                  <a:ext uri="{FF2B5EF4-FFF2-40B4-BE49-F238E27FC236}">
                    <a16:creationId xmlns:a16="http://schemas.microsoft.com/office/drawing/2014/main" id="{0F92BF34-1C5E-053B-33CA-E43B856D353B}"/>
                  </a:ext>
                </a:extLst>
              </p:cNvPr>
              <p:cNvSpPr/>
              <p:nvPr/>
            </p:nvSpPr>
            <p:spPr>
              <a:xfrm rot="10798470" flipH="1">
                <a:off x="7178651" y="1599400"/>
                <a:ext cx="331636" cy="1983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Google Shape;7954;p49">
                <a:extLst>
                  <a:ext uri="{FF2B5EF4-FFF2-40B4-BE49-F238E27FC236}">
                    <a16:creationId xmlns:a16="http://schemas.microsoft.com/office/drawing/2014/main" id="{8EEBD077-E035-C6DF-C3F0-D005C25CF344}"/>
                  </a:ext>
                </a:extLst>
              </p:cNvPr>
              <p:cNvSpPr/>
              <p:nvPr/>
            </p:nvSpPr>
            <p:spPr>
              <a:xfrm rot="2435391">
                <a:off x="6898177" y="1746138"/>
                <a:ext cx="340770" cy="279387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Google Shape;7955;p49">
                <a:extLst>
                  <a:ext uri="{FF2B5EF4-FFF2-40B4-BE49-F238E27FC236}">
                    <a16:creationId xmlns:a16="http://schemas.microsoft.com/office/drawing/2014/main" id="{CCAC8AA0-4200-1246-0306-AE6EC853C590}"/>
                  </a:ext>
                </a:extLst>
              </p:cNvPr>
              <p:cNvSpPr/>
              <p:nvPr/>
            </p:nvSpPr>
            <p:spPr>
              <a:xfrm rot="2301657">
                <a:off x="6992125" y="1849730"/>
                <a:ext cx="317172" cy="305269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8" name="Google Shape;7956;p49">
              <a:extLst>
                <a:ext uri="{FF2B5EF4-FFF2-40B4-BE49-F238E27FC236}">
                  <a16:creationId xmlns:a16="http://schemas.microsoft.com/office/drawing/2014/main" id="{7B6896DD-0589-22CE-0C31-D77C609FD907}"/>
                </a:ext>
              </a:extLst>
            </p:cNvPr>
            <p:cNvSpPr/>
            <p:nvPr/>
          </p:nvSpPr>
          <p:spPr>
            <a:xfrm flipH="1">
              <a:off x="8370006" y="1743953"/>
              <a:ext cx="194874" cy="191810"/>
            </a:xfrm>
            <a:prstGeom prst="ellipse">
              <a:avLst/>
            </a:pr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7957;p49">
              <a:extLst>
                <a:ext uri="{FF2B5EF4-FFF2-40B4-BE49-F238E27FC236}">
                  <a16:creationId xmlns:a16="http://schemas.microsoft.com/office/drawing/2014/main" id="{49C9085F-8D06-DF75-DA2D-D06622FF0556}"/>
                </a:ext>
              </a:extLst>
            </p:cNvPr>
            <p:cNvSpPr/>
            <p:nvPr/>
          </p:nvSpPr>
          <p:spPr>
            <a:xfrm flipH="1">
              <a:off x="8220152" y="2068594"/>
              <a:ext cx="149854" cy="1623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7958;p49">
              <a:extLst>
                <a:ext uri="{FF2B5EF4-FFF2-40B4-BE49-F238E27FC236}">
                  <a16:creationId xmlns:a16="http://schemas.microsoft.com/office/drawing/2014/main" id="{590BD2EA-FE80-2177-CAF1-7FFED42FFCFD}"/>
                </a:ext>
              </a:extLst>
            </p:cNvPr>
            <p:cNvSpPr/>
            <p:nvPr/>
          </p:nvSpPr>
          <p:spPr>
            <a:xfrm flipH="1">
              <a:off x="7747833" y="3763576"/>
              <a:ext cx="486817" cy="927158"/>
            </a:xfrm>
            <a:custGeom>
              <a:avLst/>
              <a:gdLst/>
              <a:ahLst/>
              <a:cxnLst/>
              <a:rect l="l" t="t" r="r" b="b"/>
              <a:pathLst>
                <a:path w="8548" h="16540" extrusionOk="0">
                  <a:moveTo>
                    <a:pt x="659" y="1"/>
                  </a:moveTo>
                  <a:lnTo>
                    <a:pt x="0" y="667"/>
                  </a:lnTo>
                  <a:lnTo>
                    <a:pt x="1747" y="16540"/>
                  </a:lnTo>
                  <a:lnTo>
                    <a:pt x="7549" y="16540"/>
                  </a:lnTo>
                  <a:lnTo>
                    <a:pt x="8547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7959;p49">
              <a:extLst>
                <a:ext uri="{FF2B5EF4-FFF2-40B4-BE49-F238E27FC236}">
                  <a16:creationId xmlns:a16="http://schemas.microsoft.com/office/drawing/2014/main" id="{67681105-297A-EBEF-A819-771645C4848F}"/>
                </a:ext>
              </a:extLst>
            </p:cNvPr>
            <p:cNvSpPr/>
            <p:nvPr/>
          </p:nvSpPr>
          <p:spPr>
            <a:xfrm flipH="1">
              <a:off x="7773803" y="4186066"/>
              <a:ext cx="417792" cy="504668"/>
            </a:xfrm>
            <a:custGeom>
              <a:avLst/>
              <a:gdLst/>
              <a:ahLst/>
              <a:cxnLst/>
              <a:rect l="l" t="t" r="r" b="b"/>
              <a:pathLst>
                <a:path w="7336" h="9003" extrusionOk="0">
                  <a:moveTo>
                    <a:pt x="0" y="1"/>
                  </a:moveTo>
                  <a:lnTo>
                    <a:pt x="991" y="9003"/>
                  </a:lnTo>
                  <a:lnTo>
                    <a:pt x="6793" y="9003"/>
                  </a:lnTo>
                  <a:lnTo>
                    <a:pt x="7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960;p49">
              <a:extLst>
                <a:ext uri="{FF2B5EF4-FFF2-40B4-BE49-F238E27FC236}">
                  <a16:creationId xmlns:a16="http://schemas.microsoft.com/office/drawing/2014/main" id="{5C8049C6-C986-D964-E0EB-1568A9DE10C1}"/>
                </a:ext>
              </a:extLst>
            </p:cNvPr>
            <p:cNvSpPr/>
            <p:nvPr/>
          </p:nvSpPr>
          <p:spPr>
            <a:xfrm flipH="1">
              <a:off x="7506133" y="4486916"/>
              <a:ext cx="671395" cy="395808"/>
            </a:xfrm>
            <a:custGeom>
              <a:avLst/>
              <a:gdLst/>
              <a:ahLst/>
              <a:cxnLst/>
              <a:rect l="l" t="t" r="r" b="b"/>
              <a:pathLst>
                <a:path w="11789" h="7061" extrusionOk="0">
                  <a:moveTo>
                    <a:pt x="6746" y="1"/>
                  </a:moveTo>
                  <a:cubicBezTo>
                    <a:pt x="4496" y="1"/>
                    <a:pt x="4998" y="2664"/>
                    <a:pt x="4998" y="2664"/>
                  </a:cubicBezTo>
                  <a:lnTo>
                    <a:pt x="1760" y="2621"/>
                  </a:lnTo>
                  <a:lnTo>
                    <a:pt x="1629" y="2136"/>
                  </a:lnTo>
                  <a:cubicBezTo>
                    <a:pt x="1528" y="1756"/>
                    <a:pt x="1186" y="1521"/>
                    <a:pt x="828" y="1521"/>
                  </a:cubicBezTo>
                  <a:cubicBezTo>
                    <a:pt x="681" y="1521"/>
                    <a:pt x="531" y="1560"/>
                    <a:pt x="394" y="1645"/>
                  </a:cubicBezTo>
                  <a:cubicBezTo>
                    <a:pt x="150" y="1796"/>
                    <a:pt x="0" y="2064"/>
                    <a:pt x="0" y="2350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738" y="2716"/>
                    <a:pt x="8220" y="2509"/>
                  </a:cubicBezTo>
                  <a:cubicBezTo>
                    <a:pt x="8220" y="2509"/>
                    <a:pt x="8557" y="1"/>
                    <a:pt x="6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961;p49">
              <a:extLst>
                <a:ext uri="{FF2B5EF4-FFF2-40B4-BE49-F238E27FC236}">
                  <a16:creationId xmlns:a16="http://schemas.microsoft.com/office/drawing/2014/main" id="{46260979-3B11-30AD-74A0-A0CD3277C61E}"/>
                </a:ext>
              </a:extLst>
            </p:cNvPr>
            <p:cNvSpPr/>
            <p:nvPr/>
          </p:nvSpPr>
          <p:spPr>
            <a:xfrm flipH="1">
              <a:off x="7506133" y="4882668"/>
              <a:ext cx="671395" cy="62390"/>
            </a:xfrm>
            <a:custGeom>
              <a:avLst/>
              <a:gdLst/>
              <a:ahLst/>
              <a:cxnLst/>
              <a:rect l="l" t="t" r="r" b="b"/>
              <a:pathLst>
                <a:path w="11789" h="1113" extrusionOk="0">
                  <a:moveTo>
                    <a:pt x="0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7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962;p49">
              <a:extLst>
                <a:ext uri="{FF2B5EF4-FFF2-40B4-BE49-F238E27FC236}">
                  <a16:creationId xmlns:a16="http://schemas.microsoft.com/office/drawing/2014/main" id="{FD756A30-A91D-194B-E0F9-B7DD7CBC05C4}"/>
                </a:ext>
              </a:extLst>
            </p:cNvPr>
            <p:cNvSpPr/>
            <p:nvPr/>
          </p:nvSpPr>
          <p:spPr>
            <a:xfrm flipH="1">
              <a:off x="7610866" y="4590338"/>
              <a:ext cx="251837" cy="9417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0"/>
                  </a:moveTo>
                  <a:cubicBezTo>
                    <a:pt x="3082" y="0"/>
                    <a:pt x="2922" y="5"/>
                    <a:pt x="2763" y="10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2" y="60"/>
                    <a:pt x="1778" y="60"/>
                  </a:cubicBezTo>
                  <a:cubicBezTo>
                    <a:pt x="1738" y="60"/>
                    <a:pt x="1698" y="59"/>
                    <a:pt x="1658" y="58"/>
                  </a:cubicBezTo>
                  <a:cubicBezTo>
                    <a:pt x="1473" y="54"/>
                    <a:pt x="1290" y="29"/>
                    <a:pt x="1105" y="18"/>
                  </a:cubicBezTo>
                  <a:cubicBezTo>
                    <a:pt x="1036" y="15"/>
                    <a:pt x="967" y="14"/>
                    <a:pt x="898" y="14"/>
                  </a:cubicBezTo>
                  <a:cubicBezTo>
                    <a:pt x="783" y="14"/>
                    <a:pt x="667" y="18"/>
                    <a:pt x="552" y="23"/>
                  </a:cubicBezTo>
                  <a:cubicBezTo>
                    <a:pt x="369" y="33"/>
                    <a:pt x="184" y="46"/>
                    <a:pt x="0" y="75"/>
                  </a:cubicBezTo>
                  <a:lnTo>
                    <a:pt x="0" y="91"/>
                  </a:lnTo>
                  <a:cubicBezTo>
                    <a:pt x="184" y="121"/>
                    <a:pt x="369" y="134"/>
                    <a:pt x="552" y="144"/>
                  </a:cubicBezTo>
                  <a:cubicBezTo>
                    <a:pt x="667" y="149"/>
                    <a:pt x="782" y="153"/>
                    <a:pt x="896" y="153"/>
                  </a:cubicBezTo>
                  <a:cubicBezTo>
                    <a:pt x="966" y="153"/>
                    <a:pt x="1035" y="152"/>
                    <a:pt x="1105" y="148"/>
                  </a:cubicBezTo>
                  <a:cubicBezTo>
                    <a:pt x="1290" y="139"/>
                    <a:pt x="1473" y="114"/>
                    <a:pt x="1658" y="109"/>
                  </a:cubicBezTo>
                  <a:cubicBezTo>
                    <a:pt x="1696" y="107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6"/>
                  </a:cubicBezTo>
                  <a:cubicBezTo>
                    <a:pt x="2394" y="141"/>
                    <a:pt x="2579" y="153"/>
                    <a:pt x="2763" y="156"/>
                  </a:cubicBezTo>
                  <a:cubicBezTo>
                    <a:pt x="2925" y="161"/>
                    <a:pt x="3087" y="167"/>
                    <a:pt x="3249" y="167"/>
                  </a:cubicBezTo>
                  <a:cubicBezTo>
                    <a:pt x="3271" y="167"/>
                    <a:pt x="3293" y="167"/>
                    <a:pt x="3315" y="167"/>
                  </a:cubicBezTo>
                  <a:cubicBezTo>
                    <a:pt x="3684" y="159"/>
                    <a:pt x="4052" y="141"/>
                    <a:pt x="4421" y="91"/>
                  </a:cubicBezTo>
                  <a:lnTo>
                    <a:pt x="4421" y="75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90" y="0"/>
                    <a:pt x="3266" y="0"/>
                    <a:pt x="3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7963;p49">
              <a:extLst>
                <a:ext uri="{FF2B5EF4-FFF2-40B4-BE49-F238E27FC236}">
                  <a16:creationId xmlns:a16="http://schemas.microsoft.com/office/drawing/2014/main" id="{A7E02389-224F-0E5E-B9F5-684875D91CD0}"/>
                </a:ext>
              </a:extLst>
            </p:cNvPr>
            <p:cNvSpPr/>
            <p:nvPr/>
          </p:nvSpPr>
          <p:spPr>
            <a:xfrm flipH="1">
              <a:off x="7610866" y="4632380"/>
              <a:ext cx="251837" cy="9417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23" y="1"/>
                  </a:moveTo>
                  <a:cubicBezTo>
                    <a:pt x="3070" y="1"/>
                    <a:pt x="2916" y="6"/>
                    <a:pt x="2763" y="11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1" y="60"/>
                    <a:pt x="1777" y="60"/>
                  </a:cubicBezTo>
                  <a:cubicBezTo>
                    <a:pt x="1737" y="60"/>
                    <a:pt x="1698" y="60"/>
                    <a:pt x="1658" y="58"/>
                  </a:cubicBezTo>
                  <a:cubicBezTo>
                    <a:pt x="1473" y="54"/>
                    <a:pt x="1290" y="28"/>
                    <a:pt x="1105" y="19"/>
                  </a:cubicBezTo>
                  <a:cubicBezTo>
                    <a:pt x="1035" y="15"/>
                    <a:pt x="966" y="14"/>
                    <a:pt x="896" y="14"/>
                  </a:cubicBezTo>
                  <a:cubicBezTo>
                    <a:pt x="782" y="14"/>
                    <a:pt x="667" y="18"/>
                    <a:pt x="552" y="23"/>
                  </a:cubicBezTo>
                  <a:cubicBezTo>
                    <a:pt x="369" y="34"/>
                    <a:pt x="184" y="46"/>
                    <a:pt x="0" y="76"/>
                  </a:cubicBezTo>
                  <a:lnTo>
                    <a:pt x="0" y="92"/>
                  </a:lnTo>
                  <a:cubicBezTo>
                    <a:pt x="184" y="122"/>
                    <a:pt x="369" y="134"/>
                    <a:pt x="552" y="145"/>
                  </a:cubicBezTo>
                  <a:cubicBezTo>
                    <a:pt x="667" y="150"/>
                    <a:pt x="782" y="154"/>
                    <a:pt x="896" y="154"/>
                  </a:cubicBezTo>
                  <a:cubicBezTo>
                    <a:pt x="966" y="154"/>
                    <a:pt x="1035" y="152"/>
                    <a:pt x="1105" y="149"/>
                  </a:cubicBezTo>
                  <a:cubicBezTo>
                    <a:pt x="1290" y="139"/>
                    <a:pt x="1473" y="113"/>
                    <a:pt x="1658" y="109"/>
                  </a:cubicBezTo>
                  <a:cubicBezTo>
                    <a:pt x="1696" y="108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7"/>
                  </a:cubicBezTo>
                  <a:cubicBezTo>
                    <a:pt x="2394" y="141"/>
                    <a:pt x="2579" y="154"/>
                    <a:pt x="2763" y="157"/>
                  </a:cubicBezTo>
                  <a:cubicBezTo>
                    <a:pt x="2925" y="162"/>
                    <a:pt x="3087" y="168"/>
                    <a:pt x="3249" y="168"/>
                  </a:cubicBezTo>
                  <a:cubicBezTo>
                    <a:pt x="3271" y="168"/>
                    <a:pt x="3293" y="168"/>
                    <a:pt x="3315" y="167"/>
                  </a:cubicBezTo>
                  <a:cubicBezTo>
                    <a:pt x="3684" y="160"/>
                    <a:pt x="4052" y="141"/>
                    <a:pt x="4421" y="92"/>
                  </a:cubicBezTo>
                  <a:lnTo>
                    <a:pt x="4421" y="76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85" y="1"/>
                    <a:pt x="3254" y="1"/>
                    <a:pt x="3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7964;p49">
              <a:extLst>
                <a:ext uri="{FF2B5EF4-FFF2-40B4-BE49-F238E27FC236}">
                  <a16:creationId xmlns:a16="http://schemas.microsoft.com/office/drawing/2014/main" id="{FCDFC1D9-EADE-A9E7-F3A6-1AD803759E9F}"/>
                </a:ext>
              </a:extLst>
            </p:cNvPr>
            <p:cNvSpPr/>
            <p:nvPr/>
          </p:nvSpPr>
          <p:spPr>
            <a:xfrm flipH="1">
              <a:off x="7776764" y="4239375"/>
              <a:ext cx="410218" cy="8801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1"/>
                  </a:moveTo>
                  <a:cubicBezTo>
                    <a:pt x="3002" y="2"/>
                    <a:pt x="2402" y="5"/>
                    <a:pt x="1801" y="17"/>
                  </a:cubicBezTo>
                  <a:cubicBezTo>
                    <a:pt x="1200" y="28"/>
                    <a:pt x="600" y="48"/>
                    <a:pt x="0" y="79"/>
                  </a:cubicBezTo>
                  <a:cubicBezTo>
                    <a:pt x="600" y="109"/>
                    <a:pt x="1200" y="129"/>
                    <a:pt x="1801" y="139"/>
                  </a:cubicBezTo>
                  <a:cubicBezTo>
                    <a:pt x="2401" y="151"/>
                    <a:pt x="3002" y="154"/>
                    <a:pt x="3602" y="157"/>
                  </a:cubicBezTo>
                  <a:cubicBezTo>
                    <a:pt x="4202" y="154"/>
                    <a:pt x="4802" y="151"/>
                    <a:pt x="5402" y="139"/>
                  </a:cubicBezTo>
                  <a:cubicBezTo>
                    <a:pt x="6002" y="129"/>
                    <a:pt x="6603" y="109"/>
                    <a:pt x="7203" y="79"/>
                  </a:cubicBezTo>
                  <a:cubicBezTo>
                    <a:pt x="6603" y="49"/>
                    <a:pt x="6002" y="28"/>
                    <a:pt x="5402" y="17"/>
                  </a:cubicBezTo>
                  <a:cubicBezTo>
                    <a:pt x="4802" y="5"/>
                    <a:pt x="4202" y="2"/>
                    <a:pt x="3602" y="1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7965;p49">
              <a:extLst>
                <a:ext uri="{FF2B5EF4-FFF2-40B4-BE49-F238E27FC236}">
                  <a16:creationId xmlns:a16="http://schemas.microsoft.com/office/drawing/2014/main" id="{3EE8C2B3-5014-2D19-3FC0-153C4AA6EDAE}"/>
                </a:ext>
              </a:extLst>
            </p:cNvPr>
            <p:cNvSpPr/>
            <p:nvPr/>
          </p:nvSpPr>
          <p:spPr>
            <a:xfrm flipH="1">
              <a:off x="8101669" y="2015934"/>
              <a:ext cx="151603" cy="339248"/>
            </a:xfrm>
            <a:custGeom>
              <a:avLst/>
              <a:gdLst/>
              <a:ahLst/>
              <a:cxnLst/>
              <a:rect l="l" t="t" r="r" b="b"/>
              <a:pathLst>
                <a:path w="2662" h="6052" extrusionOk="0">
                  <a:moveTo>
                    <a:pt x="0" y="0"/>
                  </a:moveTo>
                  <a:lnTo>
                    <a:pt x="0" y="6051"/>
                  </a:lnTo>
                  <a:lnTo>
                    <a:pt x="2661" y="6051"/>
                  </a:lnTo>
                  <a:lnTo>
                    <a:pt x="2661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7966;p49">
              <a:extLst>
                <a:ext uri="{FF2B5EF4-FFF2-40B4-BE49-F238E27FC236}">
                  <a16:creationId xmlns:a16="http://schemas.microsoft.com/office/drawing/2014/main" id="{50E5C9F0-EEB1-6085-64C9-F3A5D9FA0F55}"/>
                </a:ext>
              </a:extLst>
            </p:cNvPr>
            <p:cNvSpPr/>
            <p:nvPr/>
          </p:nvSpPr>
          <p:spPr>
            <a:xfrm flipH="1">
              <a:off x="8101726" y="2076979"/>
              <a:ext cx="151546" cy="116315"/>
            </a:xfrm>
            <a:custGeom>
              <a:avLst/>
              <a:gdLst/>
              <a:ahLst/>
              <a:cxnLst/>
              <a:rect l="l" t="t" r="r" b="b"/>
              <a:pathLst>
                <a:path w="2661" h="2075" extrusionOk="0">
                  <a:moveTo>
                    <a:pt x="0" y="1"/>
                  </a:moveTo>
                  <a:lnTo>
                    <a:pt x="0" y="2075"/>
                  </a:lnTo>
                  <a:lnTo>
                    <a:pt x="2660" y="1671"/>
                  </a:lnTo>
                  <a:lnTo>
                    <a:pt x="2660" y="9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7967;p49">
              <a:extLst>
                <a:ext uri="{FF2B5EF4-FFF2-40B4-BE49-F238E27FC236}">
                  <a16:creationId xmlns:a16="http://schemas.microsoft.com/office/drawing/2014/main" id="{A7A9FFFC-D7C3-CE08-A0FF-94A9BA63F54F}"/>
                </a:ext>
              </a:extLst>
            </p:cNvPr>
            <p:cNvSpPr/>
            <p:nvPr/>
          </p:nvSpPr>
          <p:spPr>
            <a:xfrm flipH="1">
              <a:off x="7822097" y="1536099"/>
              <a:ext cx="778292" cy="602036"/>
            </a:xfrm>
            <a:custGeom>
              <a:avLst/>
              <a:gdLst/>
              <a:ahLst/>
              <a:cxnLst/>
              <a:rect l="l" t="t" r="r" b="b"/>
              <a:pathLst>
                <a:path w="13666" h="10740" extrusionOk="0">
                  <a:moveTo>
                    <a:pt x="11238" y="1"/>
                  </a:moveTo>
                  <a:lnTo>
                    <a:pt x="4053" y="902"/>
                  </a:lnTo>
                  <a:lnTo>
                    <a:pt x="3546" y="4600"/>
                  </a:lnTo>
                  <a:cubicBezTo>
                    <a:pt x="2859" y="4246"/>
                    <a:pt x="2331" y="4098"/>
                    <a:pt x="1936" y="4098"/>
                  </a:cubicBezTo>
                  <a:cubicBezTo>
                    <a:pt x="0" y="4098"/>
                    <a:pt x="1223" y="7657"/>
                    <a:pt x="2314" y="8147"/>
                  </a:cubicBezTo>
                  <a:cubicBezTo>
                    <a:pt x="2563" y="8259"/>
                    <a:pt x="2771" y="8304"/>
                    <a:pt x="2944" y="8304"/>
                  </a:cubicBezTo>
                  <a:cubicBezTo>
                    <a:pt x="3683" y="8304"/>
                    <a:pt x="3788" y="7477"/>
                    <a:pt x="3788" y="7477"/>
                  </a:cubicBezTo>
                  <a:cubicBezTo>
                    <a:pt x="5387" y="9885"/>
                    <a:pt x="7320" y="10740"/>
                    <a:pt x="8962" y="10740"/>
                  </a:cubicBezTo>
                  <a:cubicBezTo>
                    <a:pt x="9823" y="10740"/>
                    <a:pt x="10604" y="10504"/>
                    <a:pt x="11215" y="10135"/>
                  </a:cubicBezTo>
                  <a:cubicBezTo>
                    <a:pt x="13665" y="8655"/>
                    <a:pt x="12421" y="1694"/>
                    <a:pt x="12421" y="1694"/>
                  </a:cubicBezTo>
                  <a:lnTo>
                    <a:pt x="11238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7968;p49">
              <a:extLst>
                <a:ext uri="{FF2B5EF4-FFF2-40B4-BE49-F238E27FC236}">
                  <a16:creationId xmlns:a16="http://schemas.microsoft.com/office/drawing/2014/main" id="{ECA141AD-39FF-D230-105E-B3AD2E1D095A}"/>
                </a:ext>
              </a:extLst>
            </p:cNvPr>
            <p:cNvSpPr/>
            <p:nvPr/>
          </p:nvSpPr>
          <p:spPr>
            <a:xfrm flipH="1">
              <a:off x="8126216" y="1691044"/>
              <a:ext cx="73467" cy="48600"/>
            </a:xfrm>
            <a:custGeom>
              <a:avLst/>
              <a:gdLst/>
              <a:ahLst/>
              <a:cxnLst/>
              <a:rect l="l" t="t" r="r" b="b"/>
              <a:pathLst>
                <a:path w="1290" h="867" extrusionOk="0">
                  <a:moveTo>
                    <a:pt x="389" y="0"/>
                  </a:moveTo>
                  <a:cubicBezTo>
                    <a:pt x="252" y="0"/>
                    <a:pt x="142" y="46"/>
                    <a:pt x="94" y="135"/>
                  </a:cubicBezTo>
                  <a:cubicBezTo>
                    <a:pt x="0" y="309"/>
                    <a:pt x="170" y="583"/>
                    <a:pt x="475" y="748"/>
                  </a:cubicBezTo>
                  <a:cubicBezTo>
                    <a:pt x="621" y="827"/>
                    <a:pt x="772" y="866"/>
                    <a:pt x="900" y="866"/>
                  </a:cubicBezTo>
                  <a:cubicBezTo>
                    <a:pt x="1037" y="866"/>
                    <a:pt x="1147" y="821"/>
                    <a:pt x="1196" y="731"/>
                  </a:cubicBezTo>
                  <a:cubicBezTo>
                    <a:pt x="1290" y="558"/>
                    <a:pt x="1119" y="284"/>
                    <a:pt x="815" y="119"/>
                  </a:cubicBezTo>
                  <a:cubicBezTo>
                    <a:pt x="668" y="40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7969;p49">
              <a:extLst>
                <a:ext uri="{FF2B5EF4-FFF2-40B4-BE49-F238E27FC236}">
                  <a16:creationId xmlns:a16="http://schemas.microsoft.com/office/drawing/2014/main" id="{02BFC90A-A583-815C-F0E1-4BE8C906BAE9}"/>
                </a:ext>
              </a:extLst>
            </p:cNvPr>
            <p:cNvSpPr/>
            <p:nvPr/>
          </p:nvSpPr>
          <p:spPr>
            <a:xfrm flipH="1">
              <a:off x="7907587" y="1767534"/>
              <a:ext cx="123128" cy="141260"/>
            </a:xfrm>
            <a:custGeom>
              <a:avLst/>
              <a:gdLst/>
              <a:ahLst/>
              <a:cxnLst/>
              <a:rect l="l" t="t" r="r" b="b"/>
              <a:pathLst>
                <a:path w="2162" h="2520" extrusionOk="0">
                  <a:moveTo>
                    <a:pt x="1081" y="1"/>
                  </a:moveTo>
                  <a:cubicBezTo>
                    <a:pt x="485" y="1"/>
                    <a:pt x="0" y="564"/>
                    <a:pt x="0" y="1260"/>
                  </a:cubicBezTo>
                  <a:cubicBezTo>
                    <a:pt x="0" y="1956"/>
                    <a:pt x="485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7970;p49">
              <a:extLst>
                <a:ext uri="{FF2B5EF4-FFF2-40B4-BE49-F238E27FC236}">
                  <a16:creationId xmlns:a16="http://schemas.microsoft.com/office/drawing/2014/main" id="{C83A0D64-6640-4F24-BEDE-3EDF20014E0A}"/>
                </a:ext>
              </a:extLst>
            </p:cNvPr>
            <p:cNvSpPr/>
            <p:nvPr/>
          </p:nvSpPr>
          <p:spPr>
            <a:xfrm flipH="1">
              <a:off x="7940898" y="1700125"/>
              <a:ext cx="73467" cy="48656"/>
            </a:xfrm>
            <a:custGeom>
              <a:avLst/>
              <a:gdLst/>
              <a:ahLst/>
              <a:cxnLst/>
              <a:rect l="l" t="t" r="r" b="b"/>
              <a:pathLst>
                <a:path w="1290" h="868" extrusionOk="0">
                  <a:moveTo>
                    <a:pt x="901" y="0"/>
                  </a:moveTo>
                  <a:cubicBezTo>
                    <a:pt x="773" y="0"/>
                    <a:pt x="621" y="40"/>
                    <a:pt x="474" y="120"/>
                  </a:cubicBezTo>
                  <a:cubicBezTo>
                    <a:pt x="169" y="286"/>
                    <a:pt x="0" y="561"/>
                    <a:pt x="95" y="734"/>
                  </a:cubicBezTo>
                  <a:cubicBezTo>
                    <a:pt x="143" y="823"/>
                    <a:pt x="252" y="868"/>
                    <a:pt x="388" y="868"/>
                  </a:cubicBezTo>
                  <a:cubicBezTo>
                    <a:pt x="516" y="868"/>
                    <a:pt x="669" y="828"/>
                    <a:pt x="816" y="748"/>
                  </a:cubicBezTo>
                  <a:cubicBezTo>
                    <a:pt x="1119" y="582"/>
                    <a:pt x="1290" y="307"/>
                    <a:pt x="1195" y="134"/>
                  </a:cubicBezTo>
                  <a:cubicBezTo>
                    <a:pt x="1146" y="4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7971;p49">
              <a:extLst>
                <a:ext uri="{FF2B5EF4-FFF2-40B4-BE49-F238E27FC236}">
                  <a16:creationId xmlns:a16="http://schemas.microsoft.com/office/drawing/2014/main" id="{E623B3B8-318F-AEF9-F27E-B0E4749F85F6}"/>
                </a:ext>
              </a:extLst>
            </p:cNvPr>
            <p:cNvSpPr/>
            <p:nvPr/>
          </p:nvSpPr>
          <p:spPr>
            <a:xfrm flipH="1">
              <a:off x="8194000" y="1924958"/>
              <a:ext cx="86281" cy="84924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8" y="1"/>
                  </a:moveTo>
                  <a:cubicBezTo>
                    <a:pt x="339" y="1"/>
                    <a:pt x="1" y="339"/>
                    <a:pt x="1" y="758"/>
                  </a:cubicBezTo>
                  <a:cubicBezTo>
                    <a:pt x="1" y="1176"/>
                    <a:pt x="339" y="1515"/>
                    <a:pt x="758" y="1515"/>
                  </a:cubicBezTo>
                  <a:cubicBezTo>
                    <a:pt x="1176" y="1515"/>
                    <a:pt x="1515" y="1176"/>
                    <a:pt x="1515" y="758"/>
                  </a:cubicBezTo>
                  <a:cubicBezTo>
                    <a:pt x="1515" y="339"/>
                    <a:pt x="1176" y="1"/>
                    <a:pt x="758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7972;p49">
              <a:extLst>
                <a:ext uri="{FF2B5EF4-FFF2-40B4-BE49-F238E27FC236}">
                  <a16:creationId xmlns:a16="http://schemas.microsoft.com/office/drawing/2014/main" id="{BDAC1BA9-E5BB-7DF7-C21D-E8D38DAB1612}"/>
                </a:ext>
              </a:extLst>
            </p:cNvPr>
            <p:cNvSpPr/>
            <p:nvPr/>
          </p:nvSpPr>
          <p:spPr>
            <a:xfrm flipH="1">
              <a:off x="7910498" y="1924958"/>
              <a:ext cx="86281" cy="84924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7" y="1"/>
                  </a:moveTo>
                  <a:cubicBezTo>
                    <a:pt x="339" y="1"/>
                    <a:pt x="0" y="339"/>
                    <a:pt x="0" y="758"/>
                  </a:cubicBezTo>
                  <a:cubicBezTo>
                    <a:pt x="0" y="1176"/>
                    <a:pt x="339" y="1515"/>
                    <a:pt x="757" y="1515"/>
                  </a:cubicBezTo>
                  <a:cubicBezTo>
                    <a:pt x="1176" y="1515"/>
                    <a:pt x="1514" y="1176"/>
                    <a:pt x="1514" y="758"/>
                  </a:cubicBezTo>
                  <a:cubicBezTo>
                    <a:pt x="1514" y="339"/>
                    <a:pt x="1176" y="1"/>
                    <a:pt x="757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7973;p49">
              <a:extLst>
                <a:ext uri="{FF2B5EF4-FFF2-40B4-BE49-F238E27FC236}">
                  <a16:creationId xmlns:a16="http://schemas.microsoft.com/office/drawing/2014/main" id="{247EFECF-C00E-4F23-1B23-1619D9B8451F}"/>
                </a:ext>
              </a:extLst>
            </p:cNvPr>
            <p:cNvSpPr/>
            <p:nvPr/>
          </p:nvSpPr>
          <p:spPr>
            <a:xfrm flipH="1">
              <a:off x="7935892" y="1775606"/>
              <a:ext cx="94823" cy="122425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3" y="1"/>
                  </a:moveTo>
                  <a:cubicBezTo>
                    <a:pt x="373" y="1"/>
                    <a:pt x="0" y="489"/>
                    <a:pt x="0" y="1092"/>
                  </a:cubicBezTo>
                  <a:cubicBezTo>
                    <a:pt x="0" y="1694"/>
                    <a:pt x="373" y="2183"/>
                    <a:pt x="833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7974;p49">
              <a:extLst>
                <a:ext uri="{FF2B5EF4-FFF2-40B4-BE49-F238E27FC236}">
                  <a16:creationId xmlns:a16="http://schemas.microsoft.com/office/drawing/2014/main" id="{1BB0E4D3-B7F1-E70C-CC91-F76C9F907D60}"/>
                </a:ext>
              </a:extLst>
            </p:cNvPr>
            <p:cNvSpPr/>
            <p:nvPr/>
          </p:nvSpPr>
          <p:spPr>
            <a:xfrm flipH="1">
              <a:off x="7903999" y="1764955"/>
              <a:ext cx="129962" cy="7326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056" y="0"/>
                  </a:moveTo>
                  <a:cubicBezTo>
                    <a:pt x="921" y="0"/>
                    <a:pt x="785" y="31"/>
                    <a:pt x="662" y="92"/>
                  </a:cubicBezTo>
                  <a:cubicBezTo>
                    <a:pt x="515" y="164"/>
                    <a:pt x="382" y="269"/>
                    <a:pt x="281" y="399"/>
                  </a:cubicBezTo>
                  <a:cubicBezTo>
                    <a:pt x="82" y="659"/>
                    <a:pt x="0" y="998"/>
                    <a:pt x="50" y="1306"/>
                  </a:cubicBezTo>
                  <a:lnTo>
                    <a:pt x="65" y="1306"/>
                  </a:lnTo>
                  <a:cubicBezTo>
                    <a:pt x="117" y="1002"/>
                    <a:pt x="228" y="724"/>
                    <a:pt x="412" y="502"/>
                  </a:cubicBezTo>
                  <a:cubicBezTo>
                    <a:pt x="503" y="392"/>
                    <a:pt x="607" y="294"/>
                    <a:pt x="731" y="222"/>
                  </a:cubicBezTo>
                  <a:cubicBezTo>
                    <a:pt x="855" y="154"/>
                    <a:pt x="992" y="105"/>
                    <a:pt x="1139" y="89"/>
                  </a:cubicBezTo>
                  <a:cubicBezTo>
                    <a:pt x="1162" y="87"/>
                    <a:pt x="1185" y="86"/>
                    <a:pt x="1208" y="86"/>
                  </a:cubicBezTo>
                  <a:cubicBezTo>
                    <a:pt x="1333" y="86"/>
                    <a:pt x="1460" y="117"/>
                    <a:pt x="1569" y="180"/>
                  </a:cubicBezTo>
                  <a:cubicBezTo>
                    <a:pt x="1700" y="254"/>
                    <a:pt x="1797" y="373"/>
                    <a:pt x="1879" y="491"/>
                  </a:cubicBezTo>
                  <a:cubicBezTo>
                    <a:pt x="1962" y="610"/>
                    <a:pt x="2035" y="736"/>
                    <a:pt x="2089" y="873"/>
                  </a:cubicBezTo>
                  <a:cubicBezTo>
                    <a:pt x="2144" y="1009"/>
                    <a:pt x="2181" y="1153"/>
                    <a:pt x="2212" y="1306"/>
                  </a:cubicBezTo>
                  <a:lnTo>
                    <a:pt x="2227" y="1306"/>
                  </a:lnTo>
                  <a:cubicBezTo>
                    <a:pt x="2281" y="998"/>
                    <a:pt x="2194" y="655"/>
                    <a:pt x="1981" y="410"/>
                  </a:cubicBezTo>
                  <a:cubicBezTo>
                    <a:pt x="1872" y="290"/>
                    <a:pt x="1733" y="203"/>
                    <a:pt x="1592" y="135"/>
                  </a:cubicBezTo>
                  <a:cubicBezTo>
                    <a:pt x="1451" y="67"/>
                    <a:pt x="1299" y="18"/>
                    <a:pt x="1139" y="4"/>
                  </a:cubicBezTo>
                  <a:cubicBezTo>
                    <a:pt x="1111" y="1"/>
                    <a:pt x="1084" y="0"/>
                    <a:pt x="1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7975;p49">
              <a:extLst>
                <a:ext uri="{FF2B5EF4-FFF2-40B4-BE49-F238E27FC236}">
                  <a16:creationId xmlns:a16="http://schemas.microsoft.com/office/drawing/2014/main" id="{BE617195-8B73-B843-843A-8198FC827246}"/>
                </a:ext>
              </a:extLst>
            </p:cNvPr>
            <p:cNvSpPr/>
            <p:nvPr/>
          </p:nvSpPr>
          <p:spPr>
            <a:xfrm flipH="1">
              <a:off x="8124210" y="1768063"/>
              <a:ext cx="123185" cy="141260"/>
            </a:xfrm>
            <a:custGeom>
              <a:avLst/>
              <a:gdLst/>
              <a:ahLst/>
              <a:cxnLst/>
              <a:rect l="l" t="t" r="r" b="b"/>
              <a:pathLst>
                <a:path w="2163" h="2520" extrusionOk="0">
                  <a:moveTo>
                    <a:pt x="1081" y="1"/>
                  </a:moveTo>
                  <a:cubicBezTo>
                    <a:pt x="484" y="1"/>
                    <a:pt x="1" y="564"/>
                    <a:pt x="1" y="1260"/>
                  </a:cubicBezTo>
                  <a:cubicBezTo>
                    <a:pt x="1" y="1956"/>
                    <a:pt x="484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7976;p49">
              <a:extLst>
                <a:ext uri="{FF2B5EF4-FFF2-40B4-BE49-F238E27FC236}">
                  <a16:creationId xmlns:a16="http://schemas.microsoft.com/office/drawing/2014/main" id="{82722761-8BBC-8081-D8EA-5B1DDE6AE390}"/>
                </a:ext>
              </a:extLst>
            </p:cNvPr>
            <p:cNvSpPr/>
            <p:nvPr/>
          </p:nvSpPr>
          <p:spPr>
            <a:xfrm flipH="1">
              <a:off x="8153825" y="1776135"/>
              <a:ext cx="94823" cy="122425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2" y="1"/>
                  </a:moveTo>
                  <a:cubicBezTo>
                    <a:pt x="372" y="1"/>
                    <a:pt x="1" y="489"/>
                    <a:pt x="1" y="1092"/>
                  </a:cubicBezTo>
                  <a:cubicBezTo>
                    <a:pt x="1" y="1694"/>
                    <a:pt x="372" y="2183"/>
                    <a:pt x="832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7977;p49">
              <a:extLst>
                <a:ext uri="{FF2B5EF4-FFF2-40B4-BE49-F238E27FC236}">
                  <a16:creationId xmlns:a16="http://schemas.microsoft.com/office/drawing/2014/main" id="{7F52F25B-54C1-D402-B2E7-C2DFFA3F43C5}"/>
                </a:ext>
              </a:extLst>
            </p:cNvPr>
            <p:cNvSpPr/>
            <p:nvPr/>
          </p:nvSpPr>
          <p:spPr>
            <a:xfrm flipH="1">
              <a:off x="8120964" y="1765485"/>
              <a:ext cx="129962" cy="7326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226" y="0"/>
                  </a:moveTo>
                  <a:cubicBezTo>
                    <a:pt x="1198" y="0"/>
                    <a:pt x="1171" y="1"/>
                    <a:pt x="1143" y="4"/>
                  </a:cubicBezTo>
                  <a:cubicBezTo>
                    <a:pt x="982" y="18"/>
                    <a:pt x="831" y="67"/>
                    <a:pt x="690" y="135"/>
                  </a:cubicBezTo>
                  <a:cubicBezTo>
                    <a:pt x="548" y="203"/>
                    <a:pt x="409" y="290"/>
                    <a:pt x="300" y="410"/>
                  </a:cubicBezTo>
                  <a:cubicBezTo>
                    <a:pt x="89" y="656"/>
                    <a:pt x="0" y="999"/>
                    <a:pt x="54" y="1306"/>
                  </a:cubicBezTo>
                  <a:lnTo>
                    <a:pt x="70" y="1306"/>
                  </a:lnTo>
                  <a:cubicBezTo>
                    <a:pt x="101" y="1154"/>
                    <a:pt x="137" y="1009"/>
                    <a:pt x="192" y="873"/>
                  </a:cubicBezTo>
                  <a:cubicBezTo>
                    <a:pt x="247" y="736"/>
                    <a:pt x="319" y="610"/>
                    <a:pt x="402" y="491"/>
                  </a:cubicBezTo>
                  <a:cubicBezTo>
                    <a:pt x="484" y="373"/>
                    <a:pt x="582" y="254"/>
                    <a:pt x="713" y="181"/>
                  </a:cubicBezTo>
                  <a:cubicBezTo>
                    <a:pt x="822" y="117"/>
                    <a:pt x="949" y="86"/>
                    <a:pt x="1074" y="86"/>
                  </a:cubicBezTo>
                  <a:cubicBezTo>
                    <a:pt x="1097" y="86"/>
                    <a:pt x="1120" y="87"/>
                    <a:pt x="1143" y="89"/>
                  </a:cubicBezTo>
                  <a:cubicBezTo>
                    <a:pt x="1290" y="105"/>
                    <a:pt x="1427" y="154"/>
                    <a:pt x="1551" y="223"/>
                  </a:cubicBezTo>
                  <a:cubicBezTo>
                    <a:pt x="1675" y="294"/>
                    <a:pt x="1780" y="392"/>
                    <a:pt x="1870" y="502"/>
                  </a:cubicBezTo>
                  <a:cubicBezTo>
                    <a:pt x="2054" y="724"/>
                    <a:pt x="2164" y="1003"/>
                    <a:pt x="2216" y="1306"/>
                  </a:cubicBezTo>
                  <a:lnTo>
                    <a:pt x="2232" y="1306"/>
                  </a:lnTo>
                  <a:cubicBezTo>
                    <a:pt x="2281" y="998"/>
                    <a:pt x="2199" y="659"/>
                    <a:pt x="2000" y="400"/>
                  </a:cubicBezTo>
                  <a:cubicBezTo>
                    <a:pt x="1899" y="270"/>
                    <a:pt x="1767" y="164"/>
                    <a:pt x="1619" y="92"/>
                  </a:cubicBezTo>
                  <a:cubicBezTo>
                    <a:pt x="1497" y="31"/>
                    <a:pt x="1360" y="0"/>
                    <a:pt x="1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7978;p49">
              <a:extLst>
                <a:ext uri="{FF2B5EF4-FFF2-40B4-BE49-F238E27FC236}">
                  <a16:creationId xmlns:a16="http://schemas.microsoft.com/office/drawing/2014/main" id="{1C6DFC47-18BF-5172-EBBD-92075291E919}"/>
                </a:ext>
              </a:extLst>
            </p:cNvPr>
            <p:cNvSpPr/>
            <p:nvPr/>
          </p:nvSpPr>
          <p:spPr>
            <a:xfrm flipH="1">
              <a:off x="8238055" y="1767839"/>
              <a:ext cx="21641" cy="34530"/>
            </a:xfrm>
            <a:custGeom>
              <a:avLst/>
              <a:gdLst/>
              <a:ahLst/>
              <a:cxnLst/>
              <a:rect l="l" t="t" r="r" b="b"/>
              <a:pathLst>
                <a:path w="380" h="616" extrusionOk="0">
                  <a:moveTo>
                    <a:pt x="20" y="0"/>
                  </a:moveTo>
                  <a:lnTo>
                    <a:pt x="7" y="9"/>
                  </a:lnTo>
                  <a:cubicBezTo>
                    <a:pt x="1" y="81"/>
                    <a:pt x="16" y="141"/>
                    <a:pt x="37" y="196"/>
                  </a:cubicBezTo>
                  <a:cubicBezTo>
                    <a:pt x="57" y="253"/>
                    <a:pt x="104" y="292"/>
                    <a:pt x="140" y="340"/>
                  </a:cubicBezTo>
                  <a:cubicBezTo>
                    <a:pt x="175" y="387"/>
                    <a:pt x="211" y="433"/>
                    <a:pt x="250" y="479"/>
                  </a:cubicBezTo>
                  <a:cubicBezTo>
                    <a:pt x="288" y="525"/>
                    <a:pt x="326" y="571"/>
                    <a:pt x="366" y="615"/>
                  </a:cubicBezTo>
                  <a:lnTo>
                    <a:pt x="380" y="607"/>
                  </a:lnTo>
                  <a:cubicBezTo>
                    <a:pt x="360" y="551"/>
                    <a:pt x="337" y="496"/>
                    <a:pt x="316" y="440"/>
                  </a:cubicBezTo>
                  <a:cubicBezTo>
                    <a:pt x="294" y="385"/>
                    <a:pt x="272" y="330"/>
                    <a:pt x="247" y="277"/>
                  </a:cubicBezTo>
                  <a:cubicBezTo>
                    <a:pt x="223" y="223"/>
                    <a:pt x="210" y="161"/>
                    <a:pt x="171" y="117"/>
                  </a:cubicBezTo>
                  <a:cubicBezTo>
                    <a:pt x="131" y="71"/>
                    <a:pt x="88" y="30"/>
                    <a:pt x="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7979;p49">
              <a:extLst>
                <a:ext uri="{FF2B5EF4-FFF2-40B4-BE49-F238E27FC236}">
                  <a16:creationId xmlns:a16="http://schemas.microsoft.com/office/drawing/2014/main" id="{192432D8-7BC3-30D3-C5CB-E43F99B3EBD0}"/>
                </a:ext>
              </a:extLst>
            </p:cNvPr>
            <p:cNvSpPr/>
            <p:nvPr/>
          </p:nvSpPr>
          <p:spPr>
            <a:xfrm flipH="1">
              <a:off x="8242953" y="1789869"/>
              <a:ext cx="35537" cy="23768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20" y="1"/>
                  </a:moveTo>
                  <a:cubicBezTo>
                    <a:pt x="17" y="1"/>
                    <a:pt x="13" y="1"/>
                    <a:pt x="10" y="1"/>
                  </a:cubicBezTo>
                  <a:lnTo>
                    <a:pt x="0" y="14"/>
                  </a:lnTo>
                  <a:cubicBezTo>
                    <a:pt x="27" y="84"/>
                    <a:pt x="70" y="132"/>
                    <a:pt x="116" y="174"/>
                  </a:cubicBezTo>
                  <a:cubicBezTo>
                    <a:pt x="160" y="218"/>
                    <a:pt x="223" y="236"/>
                    <a:pt x="278" y="264"/>
                  </a:cubicBezTo>
                  <a:cubicBezTo>
                    <a:pt x="332" y="293"/>
                    <a:pt x="388" y="321"/>
                    <a:pt x="444" y="347"/>
                  </a:cubicBezTo>
                  <a:cubicBezTo>
                    <a:pt x="501" y="373"/>
                    <a:pt x="557" y="400"/>
                    <a:pt x="615" y="424"/>
                  </a:cubicBezTo>
                  <a:lnTo>
                    <a:pt x="623" y="410"/>
                  </a:lnTo>
                  <a:cubicBezTo>
                    <a:pt x="579" y="366"/>
                    <a:pt x="532" y="325"/>
                    <a:pt x="487" y="282"/>
                  </a:cubicBezTo>
                  <a:cubicBezTo>
                    <a:pt x="441" y="241"/>
                    <a:pt x="394" y="199"/>
                    <a:pt x="346" y="160"/>
                  </a:cubicBezTo>
                  <a:cubicBezTo>
                    <a:pt x="299" y="120"/>
                    <a:pt x="259" y="70"/>
                    <a:pt x="202" y="45"/>
                  </a:cubicBezTo>
                  <a:cubicBezTo>
                    <a:pt x="147" y="21"/>
                    <a:pt x="90" y="1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7980;p49">
              <a:extLst>
                <a:ext uri="{FF2B5EF4-FFF2-40B4-BE49-F238E27FC236}">
                  <a16:creationId xmlns:a16="http://schemas.microsoft.com/office/drawing/2014/main" id="{11F936B5-5C25-D5FE-E993-F581A7E90A17}"/>
                </a:ext>
              </a:extLst>
            </p:cNvPr>
            <p:cNvSpPr/>
            <p:nvPr/>
          </p:nvSpPr>
          <p:spPr>
            <a:xfrm flipH="1">
              <a:off x="8034998" y="1852144"/>
              <a:ext cx="67603" cy="66757"/>
            </a:xfrm>
            <a:custGeom>
              <a:avLst/>
              <a:gdLst/>
              <a:ahLst/>
              <a:cxnLst/>
              <a:rect l="l" t="t" r="r" b="b"/>
              <a:pathLst>
                <a:path w="1479" h="1484" extrusionOk="0">
                  <a:moveTo>
                    <a:pt x="149" y="0"/>
                  </a:moveTo>
                  <a:lnTo>
                    <a:pt x="149" y="1"/>
                  </a:lnTo>
                  <a:cubicBezTo>
                    <a:pt x="112" y="70"/>
                    <a:pt x="80" y="141"/>
                    <a:pt x="54" y="216"/>
                  </a:cubicBezTo>
                  <a:cubicBezTo>
                    <a:pt x="31" y="291"/>
                    <a:pt x="1" y="370"/>
                    <a:pt x="11" y="451"/>
                  </a:cubicBezTo>
                  <a:cubicBezTo>
                    <a:pt x="14" y="533"/>
                    <a:pt x="22" y="616"/>
                    <a:pt x="54" y="701"/>
                  </a:cubicBezTo>
                  <a:cubicBezTo>
                    <a:pt x="70" y="744"/>
                    <a:pt x="93" y="786"/>
                    <a:pt x="129" y="823"/>
                  </a:cubicBezTo>
                  <a:cubicBezTo>
                    <a:pt x="162" y="859"/>
                    <a:pt x="207" y="888"/>
                    <a:pt x="255" y="903"/>
                  </a:cubicBezTo>
                  <a:cubicBezTo>
                    <a:pt x="308" y="921"/>
                    <a:pt x="361" y="927"/>
                    <a:pt x="413" y="927"/>
                  </a:cubicBezTo>
                  <a:cubicBezTo>
                    <a:pt x="448" y="927"/>
                    <a:pt x="482" y="924"/>
                    <a:pt x="515" y="920"/>
                  </a:cubicBezTo>
                  <a:cubicBezTo>
                    <a:pt x="598" y="910"/>
                    <a:pt x="676" y="886"/>
                    <a:pt x="750" y="858"/>
                  </a:cubicBezTo>
                  <a:cubicBezTo>
                    <a:pt x="779" y="847"/>
                    <a:pt x="808" y="836"/>
                    <a:pt x="835" y="824"/>
                  </a:cubicBezTo>
                  <a:lnTo>
                    <a:pt x="835" y="824"/>
                  </a:lnTo>
                  <a:lnTo>
                    <a:pt x="712" y="982"/>
                  </a:lnTo>
                  <a:lnTo>
                    <a:pt x="624" y="1096"/>
                  </a:lnTo>
                  <a:cubicBezTo>
                    <a:pt x="588" y="1129"/>
                    <a:pt x="572" y="1177"/>
                    <a:pt x="548" y="1219"/>
                  </a:cubicBezTo>
                  <a:cubicBezTo>
                    <a:pt x="503" y="1305"/>
                    <a:pt x="461" y="1394"/>
                    <a:pt x="420" y="1484"/>
                  </a:cubicBezTo>
                  <a:cubicBezTo>
                    <a:pt x="498" y="1423"/>
                    <a:pt x="573" y="1359"/>
                    <a:pt x="646" y="1295"/>
                  </a:cubicBezTo>
                  <a:cubicBezTo>
                    <a:pt x="682" y="1262"/>
                    <a:pt x="723" y="1234"/>
                    <a:pt x="746" y="1191"/>
                  </a:cubicBezTo>
                  <a:lnTo>
                    <a:pt x="835" y="1078"/>
                  </a:lnTo>
                  <a:lnTo>
                    <a:pt x="1188" y="624"/>
                  </a:lnTo>
                  <a:lnTo>
                    <a:pt x="1478" y="250"/>
                  </a:lnTo>
                  <a:lnTo>
                    <a:pt x="1082" y="513"/>
                  </a:lnTo>
                  <a:cubicBezTo>
                    <a:pt x="963" y="591"/>
                    <a:pt x="830" y="663"/>
                    <a:pt x="696" y="712"/>
                  </a:cubicBezTo>
                  <a:cubicBezTo>
                    <a:pt x="604" y="747"/>
                    <a:pt x="506" y="772"/>
                    <a:pt x="416" y="772"/>
                  </a:cubicBezTo>
                  <a:cubicBezTo>
                    <a:pt x="377" y="772"/>
                    <a:pt x="339" y="767"/>
                    <a:pt x="304" y="756"/>
                  </a:cubicBezTo>
                  <a:cubicBezTo>
                    <a:pt x="206" y="729"/>
                    <a:pt x="168" y="587"/>
                    <a:pt x="167" y="449"/>
                  </a:cubicBezTo>
                  <a:cubicBezTo>
                    <a:pt x="176" y="378"/>
                    <a:pt x="159" y="305"/>
                    <a:pt x="156" y="231"/>
                  </a:cubicBezTo>
                  <a:cubicBezTo>
                    <a:pt x="151" y="155"/>
                    <a:pt x="149" y="78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7981;p49">
              <a:extLst>
                <a:ext uri="{FF2B5EF4-FFF2-40B4-BE49-F238E27FC236}">
                  <a16:creationId xmlns:a16="http://schemas.microsoft.com/office/drawing/2014/main" id="{0A6D1337-E56A-3AFE-DC2C-4146E7F4F852}"/>
                </a:ext>
              </a:extLst>
            </p:cNvPr>
            <p:cNvSpPr/>
            <p:nvPr/>
          </p:nvSpPr>
          <p:spPr>
            <a:xfrm flipH="1">
              <a:off x="8061575" y="1952447"/>
              <a:ext cx="67601" cy="29934"/>
            </a:xfrm>
            <a:custGeom>
              <a:avLst/>
              <a:gdLst/>
              <a:ahLst/>
              <a:cxnLst/>
              <a:rect l="l" t="t" r="r" b="b"/>
              <a:pathLst>
                <a:path w="1187" h="534" extrusionOk="0">
                  <a:moveTo>
                    <a:pt x="0" y="0"/>
                  </a:moveTo>
                  <a:cubicBezTo>
                    <a:pt x="19" y="120"/>
                    <a:pt x="78" y="235"/>
                    <a:pt x="164" y="326"/>
                  </a:cubicBezTo>
                  <a:cubicBezTo>
                    <a:pt x="250" y="419"/>
                    <a:pt x="365" y="490"/>
                    <a:pt x="494" y="518"/>
                  </a:cubicBezTo>
                  <a:cubicBezTo>
                    <a:pt x="543" y="529"/>
                    <a:pt x="593" y="534"/>
                    <a:pt x="643" y="534"/>
                  </a:cubicBezTo>
                  <a:cubicBezTo>
                    <a:pt x="721" y="534"/>
                    <a:pt x="799" y="521"/>
                    <a:pt x="871" y="499"/>
                  </a:cubicBezTo>
                  <a:cubicBezTo>
                    <a:pt x="930" y="482"/>
                    <a:pt x="985" y="452"/>
                    <a:pt x="1040" y="427"/>
                  </a:cubicBezTo>
                  <a:cubicBezTo>
                    <a:pt x="1091" y="394"/>
                    <a:pt x="1141" y="359"/>
                    <a:pt x="1187" y="321"/>
                  </a:cubicBezTo>
                  <a:lnTo>
                    <a:pt x="1187" y="321"/>
                  </a:lnTo>
                  <a:cubicBezTo>
                    <a:pt x="1127" y="329"/>
                    <a:pt x="1069" y="343"/>
                    <a:pt x="1013" y="355"/>
                  </a:cubicBezTo>
                  <a:cubicBezTo>
                    <a:pt x="956" y="363"/>
                    <a:pt x="901" y="375"/>
                    <a:pt x="846" y="380"/>
                  </a:cubicBezTo>
                  <a:cubicBezTo>
                    <a:pt x="808" y="384"/>
                    <a:pt x="769" y="386"/>
                    <a:pt x="732" y="386"/>
                  </a:cubicBezTo>
                  <a:cubicBezTo>
                    <a:pt x="662" y="386"/>
                    <a:pt x="594" y="380"/>
                    <a:pt x="528" y="367"/>
                  </a:cubicBezTo>
                  <a:cubicBezTo>
                    <a:pt x="428" y="344"/>
                    <a:pt x="332" y="299"/>
                    <a:pt x="245" y="237"/>
                  </a:cubicBezTo>
                  <a:cubicBezTo>
                    <a:pt x="157" y="174"/>
                    <a:pt x="77" y="9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7982;p49">
              <a:extLst>
                <a:ext uri="{FF2B5EF4-FFF2-40B4-BE49-F238E27FC236}">
                  <a16:creationId xmlns:a16="http://schemas.microsoft.com/office/drawing/2014/main" id="{145F74BB-0E3F-3851-9B61-55E85BFF2A37}"/>
                </a:ext>
              </a:extLst>
            </p:cNvPr>
            <p:cNvSpPr/>
            <p:nvPr/>
          </p:nvSpPr>
          <p:spPr>
            <a:xfrm flipH="1">
              <a:off x="8429764" y="1825626"/>
              <a:ext cx="88160" cy="117212"/>
            </a:xfrm>
            <a:custGeom>
              <a:avLst/>
              <a:gdLst/>
              <a:ahLst/>
              <a:cxnLst/>
              <a:rect l="l" t="t" r="r" b="b"/>
              <a:pathLst>
                <a:path w="1548" h="2091" extrusionOk="0">
                  <a:moveTo>
                    <a:pt x="628" y="0"/>
                  </a:moveTo>
                  <a:cubicBezTo>
                    <a:pt x="516" y="0"/>
                    <a:pt x="404" y="31"/>
                    <a:pt x="313" y="99"/>
                  </a:cubicBezTo>
                  <a:cubicBezTo>
                    <a:pt x="224" y="166"/>
                    <a:pt x="160" y="256"/>
                    <a:pt x="114" y="349"/>
                  </a:cubicBezTo>
                  <a:cubicBezTo>
                    <a:pt x="68" y="442"/>
                    <a:pt x="40" y="541"/>
                    <a:pt x="24" y="641"/>
                  </a:cubicBezTo>
                  <a:cubicBezTo>
                    <a:pt x="8" y="740"/>
                    <a:pt x="1" y="840"/>
                    <a:pt x="10" y="940"/>
                  </a:cubicBezTo>
                  <a:lnTo>
                    <a:pt x="26" y="941"/>
                  </a:lnTo>
                  <a:cubicBezTo>
                    <a:pt x="71" y="751"/>
                    <a:pt x="126" y="563"/>
                    <a:pt x="221" y="406"/>
                  </a:cubicBezTo>
                  <a:cubicBezTo>
                    <a:pt x="268" y="329"/>
                    <a:pt x="326" y="260"/>
                    <a:pt x="394" y="211"/>
                  </a:cubicBezTo>
                  <a:cubicBezTo>
                    <a:pt x="463" y="163"/>
                    <a:pt x="546" y="139"/>
                    <a:pt x="628" y="130"/>
                  </a:cubicBezTo>
                  <a:cubicBezTo>
                    <a:pt x="633" y="130"/>
                    <a:pt x="638" y="129"/>
                    <a:pt x="643" y="129"/>
                  </a:cubicBezTo>
                  <a:cubicBezTo>
                    <a:pt x="714" y="129"/>
                    <a:pt x="793" y="163"/>
                    <a:pt x="862" y="214"/>
                  </a:cubicBezTo>
                  <a:cubicBezTo>
                    <a:pt x="936" y="268"/>
                    <a:pt x="1003" y="340"/>
                    <a:pt x="1059" y="418"/>
                  </a:cubicBezTo>
                  <a:cubicBezTo>
                    <a:pt x="1174" y="573"/>
                    <a:pt x="1252" y="755"/>
                    <a:pt x="1319" y="937"/>
                  </a:cubicBezTo>
                  <a:cubicBezTo>
                    <a:pt x="1351" y="1028"/>
                    <a:pt x="1381" y="1120"/>
                    <a:pt x="1410" y="1213"/>
                  </a:cubicBezTo>
                  <a:cubicBezTo>
                    <a:pt x="1418" y="1235"/>
                    <a:pt x="1417" y="1239"/>
                    <a:pt x="1417" y="1239"/>
                  </a:cubicBezTo>
                  <a:cubicBezTo>
                    <a:pt x="1416" y="1239"/>
                    <a:pt x="1416" y="1238"/>
                    <a:pt x="1416" y="1238"/>
                  </a:cubicBezTo>
                  <a:cubicBezTo>
                    <a:pt x="1416" y="1237"/>
                    <a:pt x="1415" y="1237"/>
                    <a:pt x="1414" y="1237"/>
                  </a:cubicBezTo>
                  <a:cubicBezTo>
                    <a:pt x="1413" y="1237"/>
                    <a:pt x="1411" y="1237"/>
                    <a:pt x="1411" y="1237"/>
                  </a:cubicBezTo>
                  <a:cubicBezTo>
                    <a:pt x="1411" y="1236"/>
                    <a:pt x="1411" y="1236"/>
                    <a:pt x="1412" y="1236"/>
                  </a:cubicBezTo>
                  <a:cubicBezTo>
                    <a:pt x="1412" y="1236"/>
                    <a:pt x="1413" y="1236"/>
                    <a:pt x="1414" y="1236"/>
                  </a:cubicBezTo>
                  <a:cubicBezTo>
                    <a:pt x="1415" y="1236"/>
                    <a:pt x="1415" y="1236"/>
                    <a:pt x="1413" y="1235"/>
                  </a:cubicBezTo>
                  <a:lnTo>
                    <a:pt x="1366" y="1174"/>
                  </a:lnTo>
                  <a:cubicBezTo>
                    <a:pt x="1301" y="1097"/>
                    <a:pt x="1229" y="1021"/>
                    <a:pt x="1137" y="959"/>
                  </a:cubicBezTo>
                  <a:cubicBezTo>
                    <a:pt x="1091" y="927"/>
                    <a:pt x="1038" y="901"/>
                    <a:pt x="977" y="889"/>
                  </a:cubicBezTo>
                  <a:cubicBezTo>
                    <a:pt x="954" y="884"/>
                    <a:pt x="931" y="881"/>
                    <a:pt x="906" y="881"/>
                  </a:cubicBezTo>
                  <a:cubicBezTo>
                    <a:pt x="865" y="881"/>
                    <a:pt x="822" y="889"/>
                    <a:pt x="783" y="908"/>
                  </a:cubicBezTo>
                  <a:cubicBezTo>
                    <a:pt x="720" y="936"/>
                    <a:pt x="672" y="989"/>
                    <a:pt x="643" y="1042"/>
                  </a:cubicBezTo>
                  <a:cubicBezTo>
                    <a:pt x="613" y="1095"/>
                    <a:pt x="597" y="1150"/>
                    <a:pt x="589" y="1204"/>
                  </a:cubicBezTo>
                  <a:cubicBezTo>
                    <a:pt x="570" y="1310"/>
                    <a:pt x="574" y="1413"/>
                    <a:pt x="586" y="1514"/>
                  </a:cubicBezTo>
                  <a:cubicBezTo>
                    <a:pt x="608" y="1714"/>
                    <a:pt x="660" y="1906"/>
                    <a:pt x="734" y="2090"/>
                  </a:cubicBezTo>
                  <a:lnTo>
                    <a:pt x="750" y="2086"/>
                  </a:lnTo>
                  <a:cubicBezTo>
                    <a:pt x="726" y="1892"/>
                    <a:pt x="707" y="1698"/>
                    <a:pt x="708" y="1508"/>
                  </a:cubicBezTo>
                  <a:cubicBezTo>
                    <a:pt x="709" y="1413"/>
                    <a:pt x="715" y="1319"/>
                    <a:pt x="736" y="1234"/>
                  </a:cubicBezTo>
                  <a:cubicBezTo>
                    <a:pt x="757" y="1150"/>
                    <a:pt x="795" y="1078"/>
                    <a:pt x="850" y="1059"/>
                  </a:cubicBezTo>
                  <a:cubicBezTo>
                    <a:pt x="867" y="1051"/>
                    <a:pt x="886" y="1047"/>
                    <a:pt x="906" y="1047"/>
                  </a:cubicBezTo>
                  <a:cubicBezTo>
                    <a:pt x="950" y="1047"/>
                    <a:pt x="1000" y="1066"/>
                    <a:pt x="1051" y="1096"/>
                  </a:cubicBezTo>
                  <a:cubicBezTo>
                    <a:pt x="1123" y="1139"/>
                    <a:pt x="1193" y="1203"/>
                    <a:pt x="1255" y="1271"/>
                  </a:cubicBezTo>
                  <a:lnTo>
                    <a:pt x="1303" y="1324"/>
                  </a:lnTo>
                  <a:cubicBezTo>
                    <a:pt x="1325" y="1353"/>
                    <a:pt x="1369" y="1376"/>
                    <a:pt x="1410" y="1376"/>
                  </a:cubicBezTo>
                  <a:cubicBezTo>
                    <a:pt x="1418" y="1376"/>
                    <a:pt x="1426" y="1375"/>
                    <a:pt x="1434" y="1373"/>
                  </a:cubicBezTo>
                  <a:cubicBezTo>
                    <a:pt x="1482" y="1363"/>
                    <a:pt x="1522" y="1331"/>
                    <a:pt x="1539" y="1285"/>
                  </a:cubicBezTo>
                  <a:cubicBezTo>
                    <a:pt x="1548" y="1261"/>
                    <a:pt x="1548" y="1236"/>
                    <a:pt x="1544" y="1213"/>
                  </a:cubicBezTo>
                  <a:cubicBezTo>
                    <a:pt x="1537" y="1187"/>
                    <a:pt x="1531" y="1180"/>
                    <a:pt x="1526" y="1168"/>
                  </a:cubicBezTo>
                  <a:cubicBezTo>
                    <a:pt x="1488" y="1078"/>
                    <a:pt x="1442" y="990"/>
                    <a:pt x="1396" y="901"/>
                  </a:cubicBezTo>
                  <a:cubicBezTo>
                    <a:pt x="1304" y="727"/>
                    <a:pt x="1208" y="556"/>
                    <a:pt x="1101" y="388"/>
                  </a:cubicBezTo>
                  <a:cubicBezTo>
                    <a:pt x="1047" y="306"/>
                    <a:pt x="991" y="222"/>
                    <a:pt x="919" y="149"/>
                  </a:cubicBezTo>
                  <a:cubicBezTo>
                    <a:pt x="847" y="77"/>
                    <a:pt x="752" y="6"/>
                    <a:pt x="6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7983;p49">
              <a:extLst>
                <a:ext uri="{FF2B5EF4-FFF2-40B4-BE49-F238E27FC236}">
                  <a16:creationId xmlns:a16="http://schemas.microsoft.com/office/drawing/2014/main" id="{F53D18D3-1E72-BF98-DF29-B6266456D560}"/>
                </a:ext>
              </a:extLst>
            </p:cNvPr>
            <p:cNvSpPr/>
            <p:nvPr/>
          </p:nvSpPr>
          <p:spPr>
            <a:xfrm flipH="1">
              <a:off x="7952572" y="2221602"/>
              <a:ext cx="371947" cy="282127"/>
            </a:xfrm>
            <a:custGeom>
              <a:avLst/>
              <a:gdLst/>
              <a:ahLst/>
              <a:cxnLst/>
              <a:rect l="l" t="t" r="r" b="b"/>
              <a:pathLst>
                <a:path w="6531" h="5033" extrusionOk="0">
                  <a:moveTo>
                    <a:pt x="0" y="1"/>
                  </a:moveTo>
                  <a:cubicBezTo>
                    <a:pt x="0" y="1"/>
                    <a:pt x="99" y="4996"/>
                    <a:pt x="3322" y="5032"/>
                  </a:cubicBezTo>
                  <a:cubicBezTo>
                    <a:pt x="3333" y="5032"/>
                    <a:pt x="3345" y="5032"/>
                    <a:pt x="3357" y="5032"/>
                  </a:cubicBezTo>
                  <a:cubicBezTo>
                    <a:pt x="6531" y="5032"/>
                    <a:pt x="4846" y="1"/>
                    <a:pt x="4846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7984;p49">
              <a:extLst>
                <a:ext uri="{FF2B5EF4-FFF2-40B4-BE49-F238E27FC236}">
                  <a16:creationId xmlns:a16="http://schemas.microsoft.com/office/drawing/2014/main" id="{225C3D16-643E-7097-936D-51ACF887FDD4}"/>
                </a:ext>
              </a:extLst>
            </p:cNvPr>
            <p:cNvSpPr/>
            <p:nvPr/>
          </p:nvSpPr>
          <p:spPr>
            <a:xfrm flipH="1">
              <a:off x="7716282" y="2206579"/>
              <a:ext cx="954555" cy="1029235"/>
            </a:xfrm>
            <a:custGeom>
              <a:avLst/>
              <a:gdLst/>
              <a:ahLst/>
              <a:cxnLst/>
              <a:rect l="l" t="t" r="r" b="b"/>
              <a:pathLst>
                <a:path w="16761" h="18361" extrusionOk="0">
                  <a:moveTo>
                    <a:pt x="6410" y="1"/>
                  </a:moveTo>
                  <a:lnTo>
                    <a:pt x="2645" y="551"/>
                  </a:lnTo>
                  <a:lnTo>
                    <a:pt x="253" y="4597"/>
                  </a:lnTo>
                  <a:lnTo>
                    <a:pt x="1" y="6596"/>
                  </a:lnTo>
                  <a:lnTo>
                    <a:pt x="1" y="18361"/>
                  </a:lnTo>
                  <a:lnTo>
                    <a:pt x="16761" y="18361"/>
                  </a:lnTo>
                  <a:lnTo>
                    <a:pt x="13949" y="269"/>
                  </a:lnTo>
                  <a:lnTo>
                    <a:pt x="10740" y="1"/>
                  </a:lnTo>
                  <a:lnTo>
                    <a:pt x="10740" y="1"/>
                  </a:lnTo>
                  <a:cubicBezTo>
                    <a:pt x="10740" y="1"/>
                    <a:pt x="11415" y="3876"/>
                    <a:pt x="10120" y="4154"/>
                  </a:cubicBezTo>
                  <a:cubicBezTo>
                    <a:pt x="10081" y="4162"/>
                    <a:pt x="10040" y="4166"/>
                    <a:pt x="9999" y="4166"/>
                  </a:cubicBezTo>
                  <a:cubicBezTo>
                    <a:pt x="8681" y="4166"/>
                    <a:pt x="6411" y="1"/>
                    <a:pt x="6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7985;p49">
              <a:extLst>
                <a:ext uri="{FF2B5EF4-FFF2-40B4-BE49-F238E27FC236}">
                  <a16:creationId xmlns:a16="http://schemas.microsoft.com/office/drawing/2014/main" id="{4A6A40A4-4263-A87E-7C6F-1792536E80FA}"/>
                </a:ext>
              </a:extLst>
            </p:cNvPr>
            <p:cNvSpPr/>
            <p:nvPr/>
          </p:nvSpPr>
          <p:spPr>
            <a:xfrm flipH="1">
              <a:off x="7594578" y="2258262"/>
              <a:ext cx="1139417" cy="784553"/>
            </a:xfrm>
            <a:custGeom>
              <a:avLst/>
              <a:gdLst/>
              <a:ahLst/>
              <a:cxnLst/>
              <a:rect l="l" t="t" r="r" b="b"/>
              <a:pathLst>
                <a:path w="20007" h="13996" extrusionOk="0">
                  <a:moveTo>
                    <a:pt x="4252" y="0"/>
                  </a:moveTo>
                  <a:cubicBezTo>
                    <a:pt x="3793" y="0"/>
                    <a:pt x="3326" y="112"/>
                    <a:pt x="2889" y="354"/>
                  </a:cubicBezTo>
                  <a:cubicBezTo>
                    <a:pt x="2850" y="376"/>
                    <a:pt x="2813" y="396"/>
                    <a:pt x="2774" y="419"/>
                  </a:cubicBezTo>
                  <a:cubicBezTo>
                    <a:pt x="542" y="1759"/>
                    <a:pt x="0" y="9225"/>
                    <a:pt x="3813" y="9822"/>
                  </a:cubicBezTo>
                  <a:lnTo>
                    <a:pt x="5051" y="11957"/>
                  </a:lnTo>
                  <a:cubicBezTo>
                    <a:pt x="5797" y="13241"/>
                    <a:pt x="7159" y="13996"/>
                    <a:pt x="8593" y="13996"/>
                  </a:cubicBezTo>
                  <a:cubicBezTo>
                    <a:pt x="8943" y="13996"/>
                    <a:pt x="9297" y="13951"/>
                    <a:pt x="9648" y="13858"/>
                  </a:cubicBezTo>
                  <a:lnTo>
                    <a:pt x="20007" y="11094"/>
                  </a:lnTo>
                  <a:lnTo>
                    <a:pt x="16665" y="8902"/>
                  </a:lnTo>
                  <a:lnTo>
                    <a:pt x="9482" y="8486"/>
                  </a:lnTo>
                  <a:lnTo>
                    <a:pt x="7063" y="2132"/>
                  </a:lnTo>
                  <a:cubicBezTo>
                    <a:pt x="6691" y="828"/>
                    <a:pt x="5500" y="0"/>
                    <a:pt x="4252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7986;p49">
              <a:extLst>
                <a:ext uri="{FF2B5EF4-FFF2-40B4-BE49-F238E27FC236}">
                  <a16:creationId xmlns:a16="http://schemas.microsoft.com/office/drawing/2014/main" id="{E5D4ED30-65FE-90D8-8D8A-D66BC4FCDEDA}"/>
                </a:ext>
              </a:extLst>
            </p:cNvPr>
            <p:cNvSpPr/>
            <p:nvPr/>
          </p:nvSpPr>
          <p:spPr>
            <a:xfrm flipH="1">
              <a:off x="8516842" y="2569987"/>
              <a:ext cx="94937" cy="238852"/>
            </a:xfrm>
            <a:custGeom>
              <a:avLst/>
              <a:gdLst/>
              <a:ahLst/>
              <a:cxnLst/>
              <a:rect l="l" t="t" r="r" b="b"/>
              <a:pathLst>
                <a:path w="1667" h="4261" extrusionOk="0">
                  <a:moveTo>
                    <a:pt x="0" y="1"/>
                  </a:moveTo>
                  <a:lnTo>
                    <a:pt x="287" y="3617"/>
                  </a:lnTo>
                  <a:cubicBezTo>
                    <a:pt x="663" y="3948"/>
                    <a:pt x="1119" y="4175"/>
                    <a:pt x="1667" y="426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7987;p49">
              <a:extLst>
                <a:ext uri="{FF2B5EF4-FFF2-40B4-BE49-F238E27FC236}">
                  <a16:creationId xmlns:a16="http://schemas.microsoft.com/office/drawing/2014/main" id="{B1FA4F88-05F0-37B4-8C7C-03FF7D60D037}"/>
                </a:ext>
              </a:extLst>
            </p:cNvPr>
            <p:cNvSpPr/>
            <p:nvPr/>
          </p:nvSpPr>
          <p:spPr>
            <a:xfrm flipH="1">
              <a:off x="7594578" y="2757268"/>
              <a:ext cx="197278" cy="140980"/>
            </a:xfrm>
            <a:custGeom>
              <a:avLst/>
              <a:gdLst/>
              <a:ahLst/>
              <a:cxnLst/>
              <a:rect l="l" t="t" r="r" b="b"/>
              <a:pathLst>
                <a:path w="3464" h="2515" extrusionOk="0">
                  <a:moveTo>
                    <a:pt x="1" y="1"/>
                  </a:moveTo>
                  <a:lnTo>
                    <a:pt x="2252" y="2515"/>
                  </a:lnTo>
                  <a:lnTo>
                    <a:pt x="3464" y="21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7988;p49">
              <a:extLst>
                <a:ext uri="{FF2B5EF4-FFF2-40B4-BE49-F238E27FC236}">
                  <a16:creationId xmlns:a16="http://schemas.microsoft.com/office/drawing/2014/main" id="{BA9D44FC-BEEB-0626-38CB-C5BC57C43D6B}"/>
                </a:ext>
              </a:extLst>
            </p:cNvPr>
            <p:cNvSpPr/>
            <p:nvPr/>
          </p:nvSpPr>
          <p:spPr>
            <a:xfrm flipH="1">
              <a:off x="7170465" y="2127821"/>
              <a:ext cx="701749" cy="768913"/>
            </a:xfrm>
            <a:custGeom>
              <a:avLst/>
              <a:gdLst/>
              <a:ahLst/>
              <a:cxnLst/>
              <a:rect l="l" t="t" r="r" b="b"/>
              <a:pathLst>
                <a:path w="12322" h="13717" extrusionOk="0">
                  <a:moveTo>
                    <a:pt x="8835" y="1"/>
                  </a:moveTo>
                  <a:lnTo>
                    <a:pt x="5818" y="7233"/>
                  </a:lnTo>
                  <a:lnTo>
                    <a:pt x="1" y="2154"/>
                  </a:lnTo>
                  <a:lnTo>
                    <a:pt x="1411" y="11229"/>
                  </a:lnTo>
                  <a:cubicBezTo>
                    <a:pt x="1411" y="11229"/>
                    <a:pt x="4099" y="13717"/>
                    <a:pt x="6248" y="13717"/>
                  </a:cubicBezTo>
                  <a:cubicBezTo>
                    <a:pt x="6480" y="13717"/>
                    <a:pt x="6704" y="13688"/>
                    <a:pt x="6919" y="13624"/>
                  </a:cubicBezTo>
                  <a:cubicBezTo>
                    <a:pt x="10394" y="12592"/>
                    <a:pt x="12321" y="1541"/>
                    <a:pt x="12321" y="1541"/>
                  </a:cubicBezTo>
                  <a:lnTo>
                    <a:pt x="8835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7989;p49">
              <a:extLst>
                <a:ext uri="{FF2B5EF4-FFF2-40B4-BE49-F238E27FC236}">
                  <a16:creationId xmlns:a16="http://schemas.microsoft.com/office/drawing/2014/main" id="{0A70B4A7-B75E-0379-9986-3F5392AAD2A4}"/>
                </a:ext>
              </a:extLst>
            </p:cNvPr>
            <p:cNvSpPr/>
            <p:nvPr/>
          </p:nvSpPr>
          <p:spPr>
            <a:xfrm flipH="1">
              <a:off x="7989761" y="2213978"/>
              <a:ext cx="369099" cy="276073"/>
            </a:xfrm>
            <a:custGeom>
              <a:avLst/>
              <a:gdLst/>
              <a:ahLst/>
              <a:cxnLst/>
              <a:rect l="l" t="t" r="r" b="b"/>
              <a:pathLst>
                <a:path w="6481" h="4925" extrusionOk="0">
                  <a:moveTo>
                    <a:pt x="15" y="1"/>
                  </a:moveTo>
                  <a:lnTo>
                    <a:pt x="1" y="7"/>
                  </a:lnTo>
                  <a:cubicBezTo>
                    <a:pt x="189" y="504"/>
                    <a:pt x="419" y="984"/>
                    <a:pt x="670" y="1453"/>
                  </a:cubicBezTo>
                  <a:cubicBezTo>
                    <a:pt x="796" y="1687"/>
                    <a:pt x="930" y="1917"/>
                    <a:pt x="1071" y="2143"/>
                  </a:cubicBezTo>
                  <a:cubicBezTo>
                    <a:pt x="1212" y="2369"/>
                    <a:pt x="1362" y="2589"/>
                    <a:pt x="1523" y="2802"/>
                  </a:cubicBezTo>
                  <a:cubicBezTo>
                    <a:pt x="1844" y="3227"/>
                    <a:pt x="2205" y="3622"/>
                    <a:pt x="2599" y="3980"/>
                  </a:cubicBezTo>
                  <a:cubicBezTo>
                    <a:pt x="2795" y="4160"/>
                    <a:pt x="3004" y="4326"/>
                    <a:pt x="3226" y="4474"/>
                  </a:cubicBezTo>
                  <a:cubicBezTo>
                    <a:pt x="3448" y="4621"/>
                    <a:pt x="3689" y="4745"/>
                    <a:pt x="3946" y="4826"/>
                  </a:cubicBezTo>
                  <a:cubicBezTo>
                    <a:pt x="4143" y="4887"/>
                    <a:pt x="4350" y="4925"/>
                    <a:pt x="4559" y="4925"/>
                  </a:cubicBezTo>
                  <a:cubicBezTo>
                    <a:pt x="4623" y="4925"/>
                    <a:pt x="4688" y="4921"/>
                    <a:pt x="4753" y="4914"/>
                  </a:cubicBezTo>
                  <a:cubicBezTo>
                    <a:pt x="5027" y="4884"/>
                    <a:pt x="5296" y="4770"/>
                    <a:pt x="5509" y="4593"/>
                  </a:cubicBezTo>
                  <a:cubicBezTo>
                    <a:pt x="5725" y="4416"/>
                    <a:pt x="5888" y="4188"/>
                    <a:pt x="6015" y="3946"/>
                  </a:cubicBezTo>
                  <a:cubicBezTo>
                    <a:pt x="6142" y="3704"/>
                    <a:pt x="6227" y="3446"/>
                    <a:pt x="6294" y="3185"/>
                  </a:cubicBezTo>
                  <a:cubicBezTo>
                    <a:pt x="6424" y="2662"/>
                    <a:pt x="6469" y="2126"/>
                    <a:pt x="6477" y="1593"/>
                  </a:cubicBezTo>
                  <a:cubicBezTo>
                    <a:pt x="6481" y="1060"/>
                    <a:pt x="6448" y="528"/>
                    <a:pt x="6366" y="3"/>
                  </a:cubicBezTo>
                  <a:lnTo>
                    <a:pt x="6350" y="5"/>
                  </a:lnTo>
                  <a:cubicBezTo>
                    <a:pt x="6381" y="533"/>
                    <a:pt x="6383" y="1063"/>
                    <a:pt x="6355" y="1589"/>
                  </a:cubicBezTo>
                  <a:cubicBezTo>
                    <a:pt x="6329" y="2115"/>
                    <a:pt x="6263" y="2639"/>
                    <a:pt x="6133" y="3144"/>
                  </a:cubicBezTo>
                  <a:cubicBezTo>
                    <a:pt x="6069" y="3396"/>
                    <a:pt x="5985" y="3643"/>
                    <a:pt x="5870" y="3872"/>
                  </a:cubicBezTo>
                  <a:cubicBezTo>
                    <a:pt x="5756" y="4102"/>
                    <a:pt x="5608" y="4316"/>
                    <a:pt x="5416" y="4480"/>
                  </a:cubicBezTo>
                  <a:cubicBezTo>
                    <a:pt x="5225" y="4644"/>
                    <a:pt x="4988" y="4754"/>
                    <a:pt x="4735" y="4791"/>
                  </a:cubicBezTo>
                  <a:cubicBezTo>
                    <a:pt x="4650" y="4804"/>
                    <a:pt x="4563" y="4810"/>
                    <a:pt x="4477" y="4810"/>
                  </a:cubicBezTo>
                  <a:cubicBezTo>
                    <a:pt x="4307" y="4810"/>
                    <a:pt x="4136" y="4787"/>
                    <a:pt x="3970" y="4743"/>
                  </a:cubicBezTo>
                  <a:cubicBezTo>
                    <a:pt x="3720" y="4675"/>
                    <a:pt x="3475" y="4572"/>
                    <a:pt x="3256" y="4428"/>
                  </a:cubicBezTo>
                  <a:cubicBezTo>
                    <a:pt x="3034" y="4287"/>
                    <a:pt x="2823" y="4126"/>
                    <a:pt x="2633" y="3943"/>
                  </a:cubicBezTo>
                  <a:cubicBezTo>
                    <a:pt x="2442" y="3761"/>
                    <a:pt x="2263" y="3567"/>
                    <a:pt x="2099" y="3359"/>
                  </a:cubicBezTo>
                  <a:cubicBezTo>
                    <a:pt x="1933" y="3155"/>
                    <a:pt x="1776" y="2943"/>
                    <a:pt x="1628" y="2725"/>
                  </a:cubicBezTo>
                  <a:cubicBezTo>
                    <a:pt x="1024" y="1862"/>
                    <a:pt x="495" y="945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7990;p49">
              <a:extLst>
                <a:ext uri="{FF2B5EF4-FFF2-40B4-BE49-F238E27FC236}">
                  <a16:creationId xmlns:a16="http://schemas.microsoft.com/office/drawing/2014/main" id="{F84B047B-43E7-66D6-9752-EC465F3E66A3}"/>
                </a:ext>
              </a:extLst>
            </p:cNvPr>
            <p:cNvSpPr/>
            <p:nvPr/>
          </p:nvSpPr>
          <p:spPr>
            <a:xfrm flipH="1">
              <a:off x="7723515" y="3184915"/>
              <a:ext cx="947322" cy="9417"/>
            </a:xfrm>
            <a:custGeom>
              <a:avLst/>
              <a:gdLst/>
              <a:ahLst/>
              <a:cxnLst/>
              <a:rect l="l" t="t" r="r" b="b"/>
              <a:pathLst>
                <a:path w="16634" h="168" extrusionOk="0">
                  <a:moveTo>
                    <a:pt x="12226" y="1"/>
                  </a:moveTo>
                  <a:cubicBezTo>
                    <a:pt x="11616" y="1"/>
                    <a:pt x="11006" y="7"/>
                    <a:pt x="10396" y="12"/>
                  </a:cubicBezTo>
                  <a:cubicBezTo>
                    <a:pt x="9703" y="16"/>
                    <a:pt x="9010" y="27"/>
                    <a:pt x="8317" y="42"/>
                  </a:cubicBezTo>
                  <a:cubicBezTo>
                    <a:pt x="7757" y="53"/>
                    <a:pt x="7197" y="61"/>
                    <a:pt x="6637" y="61"/>
                  </a:cubicBezTo>
                  <a:cubicBezTo>
                    <a:pt x="6504" y="61"/>
                    <a:pt x="6371" y="60"/>
                    <a:pt x="6238" y="59"/>
                  </a:cubicBezTo>
                  <a:cubicBezTo>
                    <a:pt x="5545" y="54"/>
                    <a:pt x="4852" y="31"/>
                    <a:pt x="4159" y="20"/>
                  </a:cubicBezTo>
                  <a:cubicBezTo>
                    <a:pt x="3876" y="17"/>
                    <a:pt x="3594" y="16"/>
                    <a:pt x="3311" y="16"/>
                  </a:cubicBezTo>
                  <a:cubicBezTo>
                    <a:pt x="2208" y="16"/>
                    <a:pt x="1104" y="36"/>
                    <a:pt x="1" y="77"/>
                  </a:cubicBezTo>
                  <a:lnTo>
                    <a:pt x="1" y="93"/>
                  </a:lnTo>
                  <a:cubicBezTo>
                    <a:pt x="1104" y="134"/>
                    <a:pt x="2208" y="154"/>
                    <a:pt x="3311" y="154"/>
                  </a:cubicBezTo>
                  <a:cubicBezTo>
                    <a:pt x="3594" y="154"/>
                    <a:pt x="3876" y="152"/>
                    <a:pt x="4159" y="150"/>
                  </a:cubicBezTo>
                  <a:cubicBezTo>
                    <a:pt x="4852" y="138"/>
                    <a:pt x="5545" y="115"/>
                    <a:pt x="6238" y="110"/>
                  </a:cubicBezTo>
                  <a:cubicBezTo>
                    <a:pt x="6380" y="109"/>
                    <a:pt x="6523" y="109"/>
                    <a:pt x="6665" y="109"/>
                  </a:cubicBezTo>
                  <a:cubicBezTo>
                    <a:pt x="7216" y="109"/>
                    <a:pt x="7766" y="116"/>
                    <a:pt x="8317" y="127"/>
                  </a:cubicBezTo>
                  <a:cubicBezTo>
                    <a:pt x="9010" y="142"/>
                    <a:pt x="9703" y="154"/>
                    <a:pt x="10396" y="158"/>
                  </a:cubicBezTo>
                  <a:cubicBezTo>
                    <a:pt x="10995" y="163"/>
                    <a:pt x="11595" y="168"/>
                    <a:pt x="12194" y="168"/>
                  </a:cubicBezTo>
                  <a:cubicBezTo>
                    <a:pt x="12287" y="168"/>
                    <a:pt x="12381" y="168"/>
                    <a:pt x="12475" y="167"/>
                  </a:cubicBezTo>
                  <a:cubicBezTo>
                    <a:pt x="13861" y="160"/>
                    <a:pt x="15247" y="142"/>
                    <a:pt x="16633" y="93"/>
                  </a:cubicBezTo>
                  <a:lnTo>
                    <a:pt x="16633" y="77"/>
                  </a:lnTo>
                  <a:cubicBezTo>
                    <a:pt x="15247" y="27"/>
                    <a:pt x="13861" y="10"/>
                    <a:pt x="12475" y="1"/>
                  </a:cubicBezTo>
                  <a:cubicBezTo>
                    <a:pt x="12392" y="1"/>
                    <a:pt x="12309" y="1"/>
                    <a:pt x="12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7991;p49">
              <a:extLst>
                <a:ext uri="{FF2B5EF4-FFF2-40B4-BE49-F238E27FC236}">
                  <a16:creationId xmlns:a16="http://schemas.microsoft.com/office/drawing/2014/main" id="{F79B56C8-C2AF-0D73-BCA4-075AD26CA0FA}"/>
                </a:ext>
              </a:extLst>
            </p:cNvPr>
            <p:cNvSpPr/>
            <p:nvPr/>
          </p:nvSpPr>
          <p:spPr>
            <a:xfrm flipH="1">
              <a:off x="7057816" y="1956459"/>
              <a:ext cx="124950" cy="196867"/>
            </a:xfrm>
            <a:custGeom>
              <a:avLst/>
              <a:gdLst/>
              <a:ahLst/>
              <a:cxnLst/>
              <a:rect l="l" t="t" r="r" b="b"/>
              <a:pathLst>
                <a:path w="2194" h="3512" extrusionOk="0">
                  <a:moveTo>
                    <a:pt x="1600" y="1"/>
                  </a:moveTo>
                  <a:cubicBezTo>
                    <a:pt x="1311" y="1"/>
                    <a:pt x="1125" y="307"/>
                    <a:pt x="878" y="1012"/>
                  </a:cubicBezTo>
                  <a:cubicBezTo>
                    <a:pt x="581" y="1857"/>
                    <a:pt x="0" y="3512"/>
                    <a:pt x="0" y="3512"/>
                  </a:cubicBezTo>
                  <a:lnTo>
                    <a:pt x="1132" y="3400"/>
                  </a:lnTo>
                  <a:cubicBezTo>
                    <a:pt x="1132" y="3400"/>
                    <a:pt x="2193" y="179"/>
                    <a:pt x="1787" y="37"/>
                  </a:cubicBezTo>
                  <a:cubicBezTo>
                    <a:pt x="1720" y="13"/>
                    <a:pt x="1658" y="1"/>
                    <a:pt x="1600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7992;p49">
              <a:extLst>
                <a:ext uri="{FF2B5EF4-FFF2-40B4-BE49-F238E27FC236}">
                  <a16:creationId xmlns:a16="http://schemas.microsoft.com/office/drawing/2014/main" id="{DD5CE949-7806-1DC5-64B3-AEEBE008FE04}"/>
                </a:ext>
              </a:extLst>
            </p:cNvPr>
            <p:cNvSpPr/>
            <p:nvPr/>
          </p:nvSpPr>
          <p:spPr>
            <a:xfrm flipH="1">
              <a:off x="6976718" y="1921032"/>
              <a:ext cx="141637" cy="212955"/>
            </a:xfrm>
            <a:custGeom>
              <a:avLst/>
              <a:gdLst/>
              <a:ahLst/>
              <a:cxnLst/>
              <a:rect l="l" t="t" r="r" b="b"/>
              <a:pathLst>
                <a:path w="2487" h="3799" extrusionOk="0">
                  <a:moveTo>
                    <a:pt x="1877" y="1"/>
                  </a:moveTo>
                  <a:cubicBezTo>
                    <a:pt x="1606" y="1"/>
                    <a:pt x="1399" y="293"/>
                    <a:pt x="1102" y="944"/>
                  </a:cubicBezTo>
                  <a:cubicBezTo>
                    <a:pt x="729" y="1759"/>
                    <a:pt x="1" y="3355"/>
                    <a:pt x="1" y="3355"/>
                  </a:cubicBezTo>
                  <a:lnTo>
                    <a:pt x="976" y="3799"/>
                  </a:lnTo>
                  <a:cubicBezTo>
                    <a:pt x="976" y="3799"/>
                    <a:pt x="2487" y="234"/>
                    <a:pt x="2095" y="55"/>
                  </a:cubicBezTo>
                  <a:cubicBezTo>
                    <a:pt x="2017" y="19"/>
                    <a:pt x="1945" y="1"/>
                    <a:pt x="1877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7993;p49">
              <a:extLst>
                <a:ext uri="{FF2B5EF4-FFF2-40B4-BE49-F238E27FC236}">
                  <a16:creationId xmlns:a16="http://schemas.microsoft.com/office/drawing/2014/main" id="{7E50135F-1DCC-EA78-E8F4-0F38DF1CF99B}"/>
                </a:ext>
              </a:extLst>
            </p:cNvPr>
            <p:cNvSpPr/>
            <p:nvPr/>
          </p:nvSpPr>
          <p:spPr>
            <a:xfrm flipH="1">
              <a:off x="6903251" y="1934374"/>
              <a:ext cx="180307" cy="195129"/>
            </a:xfrm>
            <a:custGeom>
              <a:avLst/>
              <a:gdLst/>
              <a:ahLst/>
              <a:cxnLst/>
              <a:rect l="l" t="t" r="r" b="b"/>
              <a:pathLst>
                <a:path w="3166" h="3481" extrusionOk="0">
                  <a:moveTo>
                    <a:pt x="2543" y="0"/>
                  </a:moveTo>
                  <a:cubicBezTo>
                    <a:pt x="2305" y="0"/>
                    <a:pt x="2046" y="239"/>
                    <a:pt x="1649" y="739"/>
                  </a:cubicBezTo>
                  <a:cubicBezTo>
                    <a:pt x="1092" y="1440"/>
                    <a:pt x="0" y="2813"/>
                    <a:pt x="0" y="2813"/>
                  </a:cubicBezTo>
                  <a:lnTo>
                    <a:pt x="839" y="3480"/>
                  </a:lnTo>
                  <a:cubicBezTo>
                    <a:pt x="839" y="3480"/>
                    <a:pt x="3165" y="383"/>
                    <a:pt x="2829" y="116"/>
                  </a:cubicBezTo>
                  <a:cubicBezTo>
                    <a:pt x="2732" y="39"/>
                    <a:pt x="2639" y="0"/>
                    <a:pt x="2543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7994;p49">
              <a:extLst>
                <a:ext uri="{FF2B5EF4-FFF2-40B4-BE49-F238E27FC236}">
                  <a16:creationId xmlns:a16="http://schemas.microsoft.com/office/drawing/2014/main" id="{4FDB755E-200E-5E96-32AA-A1CC6D7A8279}"/>
                </a:ext>
              </a:extLst>
            </p:cNvPr>
            <p:cNvSpPr/>
            <p:nvPr/>
          </p:nvSpPr>
          <p:spPr>
            <a:xfrm flipH="1">
              <a:off x="8023020" y="3235758"/>
              <a:ext cx="652772" cy="565263"/>
            </a:xfrm>
            <a:custGeom>
              <a:avLst/>
              <a:gdLst/>
              <a:ahLst/>
              <a:cxnLst/>
              <a:rect l="l" t="t" r="r" b="b"/>
              <a:pathLst>
                <a:path w="11462" h="10084" extrusionOk="0">
                  <a:moveTo>
                    <a:pt x="476" y="1"/>
                  </a:moveTo>
                  <a:lnTo>
                    <a:pt x="1" y="10083"/>
                  </a:lnTo>
                  <a:lnTo>
                    <a:pt x="10688" y="10083"/>
                  </a:lnTo>
                  <a:lnTo>
                    <a:pt x="114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7995;p49">
              <a:extLst>
                <a:ext uri="{FF2B5EF4-FFF2-40B4-BE49-F238E27FC236}">
                  <a16:creationId xmlns:a16="http://schemas.microsoft.com/office/drawing/2014/main" id="{95A4C0CF-BA99-B2D2-5B93-259B81100BAA}"/>
                </a:ext>
              </a:extLst>
            </p:cNvPr>
            <p:cNvSpPr/>
            <p:nvPr/>
          </p:nvSpPr>
          <p:spPr>
            <a:xfrm flipH="1">
              <a:off x="7716282" y="3235758"/>
              <a:ext cx="347970" cy="527874"/>
            </a:xfrm>
            <a:custGeom>
              <a:avLst/>
              <a:gdLst/>
              <a:ahLst/>
              <a:cxnLst/>
              <a:rect l="l" t="t" r="r" b="b"/>
              <a:pathLst>
                <a:path w="6110" h="9417" extrusionOk="0">
                  <a:moveTo>
                    <a:pt x="723" y="1"/>
                  </a:moveTo>
                  <a:lnTo>
                    <a:pt x="1" y="9417"/>
                  </a:lnTo>
                  <a:lnTo>
                    <a:pt x="6110" y="9417"/>
                  </a:lnTo>
                  <a:lnTo>
                    <a:pt x="56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7996;p49">
              <a:extLst>
                <a:ext uri="{FF2B5EF4-FFF2-40B4-BE49-F238E27FC236}">
                  <a16:creationId xmlns:a16="http://schemas.microsoft.com/office/drawing/2014/main" id="{9A4673DA-3892-1904-7886-6DB475A39C58}"/>
                </a:ext>
              </a:extLst>
            </p:cNvPr>
            <p:cNvSpPr/>
            <p:nvPr/>
          </p:nvSpPr>
          <p:spPr>
            <a:xfrm flipH="1">
              <a:off x="7993064" y="3356557"/>
              <a:ext cx="71189" cy="407075"/>
            </a:xfrm>
            <a:custGeom>
              <a:avLst/>
              <a:gdLst/>
              <a:ahLst/>
              <a:cxnLst/>
              <a:rect l="l" t="t" r="r" b="b"/>
              <a:pathLst>
                <a:path w="1250" h="7262" extrusionOk="0">
                  <a:moveTo>
                    <a:pt x="626" y="0"/>
                  </a:moveTo>
                  <a:lnTo>
                    <a:pt x="1" y="7262"/>
                  </a:lnTo>
                  <a:lnTo>
                    <a:pt x="1250" y="7262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7997;p49">
              <a:extLst>
                <a:ext uri="{FF2B5EF4-FFF2-40B4-BE49-F238E27FC236}">
                  <a16:creationId xmlns:a16="http://schemas.microsoft.com/office/drawing/2014/main" id="{A2C5B820-AA84-552D-AA2D-A04567558F7E}"/>
                </a:ext>
              </a:extLst>
            </p:cNvPr>
            <p:cNvSpPr/>
            <p:nvPr/>
          </p:nvSpPr>
          <p:spPr>
            <a:xfrm flipH="1">
              <a:off x="8135157" y="3800965"/>
              <a:ext cx="475597" cy="1026656"/>
            </a:xfrm>
            <a:custGeom>
              <a:avLst/>
              <a:gdLst/>
              <a:ahLst/>
              <a:cxnLst/>
              <a:rect l="l" t="t" r="r" b="b"/>
              <a:pathLst>
                <a:path w="8351" h="18315" extrusionOk="0">
                  <a:moveTo>
                    <a:pt x="1" y="0"/>
                  </a:moveTo>
                  <a:lnTo>
                    <a:pt x="833" y="18315"/>
                  </a:lnTo>
                  <a:lnTo>
                    <a:pt x="6604" y="18315"/>
                  </a:lnTo>
                  <a:lnTo>
                    <a:pt x="8351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7998;p49">
              <a:extLst>
                <a:ext uri="{FF2B5EF4-FFF2-40B4-BE49-F238E27FC236}">
                  <a16:creationId xmlns:a16="http://schemas.microsoft.com/office/drawing/2014/main" id="{5857042E-F042-6A06-1565-DE95943339BA}"/>
                </a:ext>
              </a:extLst>
            </p:cNvPr>
            <p:cNvSpPr/>
            <p:nvPr/>
          </p:nvSpPr>
          <p:spPr>
            <a:xfrm flipH="1">
              <a:off x="8181515" y="4384727"/>
              <a:ext cx="417792" cy="504611"/>
            </a:xfrm>
            <a:custGeom>
              <a:avLst/>
              <a:gdLst/>
              <a:ahLst/>
              <a:cxnLst/>
              <a:rect l="l" t="t" r="r" b="b"/>
              <a:pathLst>
                <a:path w="7336" h="9002" extrusionOk="0">
                  <a:moveTo>
                    <a:pt x="0" y="0"/>
                  </a:moveTo>
                  <a:lnTo>
                    <a:pt x="519" y="9001"/>
                  </a:lnTo>
                  <a:lnTo>
                    <a:pt x="6320" y="9001"/>
                  </a:lnTo>
                  <a:lnTo>
                    <a:pt x="73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7999;p49">
              <a:extLst>
                <a:ext uri="{FF2B5EF4-FFF2-40B4-BE49-F238E27FC236}">
                  <a16:creationId xmlns:a16="http://schemas.microsoft.com/office/drawing/2014/main" id="{55DC832D-846C-7B4C-9423-4F4AAE5F2C47}"/>
                </a:ext>
              </a:extLst>
            </p:cNvPr>
            <p:cNvSpPr/>
            <p:nvPr/>
          </p:nvSpPr>
          <p:spPr>
            <a:xfrm flipH="1">
              <a:off x="7940840" y="4685521"/>
              <a:ext cx="681475" cy="395808"/>
            </a:xfrm>
            <a:custGeom>
              <a:avLst/>
              <a:gdLst/>
              <a:ahLst/>
              <a:cxnLst/>
              <a:rect l="l" t="t" r="r" b="b"/>
              <a:pathLst>
                <a:path w="11966" h="7061" extrusionOk="0">
                  <a:moveTo>
                    <a:pt x="7116" y="0"/>
                  </a:moveTo>
                  <a:cubicBezTo>
                    <a:pt x="4866" y="0"/>
                    <a:pt x="5227" y="2664"/>
                    <a:pt x="5227" y="2664"/>
                  </a:cubicBezTo>
                  <a:lnTo>
                    <a:pt x="1992" y="2622"/>
                  </a:lnTo>
                  <a:lnTo>
                    <a:pt x="1888" y="2136"/>
                  </a:lnTo>
                  <a:cubicBezTo>
                    <a:pt x="1805" y="1756"/>
                    <a:pt x="1476" y="1522"/>
                    <a:pt x="1118" y="1522"/>
                  </a:cubicBezTo>
                  <a:cubicBezTo>
                    <a:pt x="971" y="1522"/>
                    <a:pt x="819" y="1561"/>
                    <a:pt x="677" y="1646"/>
                  </a:cubicBezTo>
                  <a:cubicBezTo>
                    <a:pt x="425" y="1796"/>
                    <a:pt x="262" y="2063"/>
                    <a:pt x="247" y="2351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965" y="2716"/>
                    <a:pt x="8459" y="2509"/>
                  </a:cubicBezTo>
                  <a:cubicBezTo>
                    <a:pt x="8459" y="2509"/>
                    <a:pt x="8926" y="0"/>
                    <a:pt x="7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000;p49">
              <a:extLst>
                <a:ext uri="{FF2B5EF4-FFF2-40B4-BE49-F238E27FC236}">
                  <a16:creationId xmlns:a16="http://schemas.microsoft.com/office/drawing/2014/main" id="{DCF99CC8-13DE-5680-A97A-114559B0D7EE}"/>
                </a:ext>
              </a:extLst>
            </p:cNvPr>
            <p:cNvSpPr/>
            <p:nvPr/>
          </p:nvSpPr>
          <p:spPr>
            <a:xfrm flipH="1">
              <a:off x="7950920" y="5081272"/>
              <a:ext cx="674698" cy="62390"/>
            </a:xfrm>
            <a:custGeom>
              <a:avLst/>
              <a:gdLst/>
              <a:ahLst/>
              <a:cxnLst/>
              <a:rect l="l" t="t" r="r" b="b"/>
              <a:pathLst>
                <a:path w="11847" h="1113" extrusionOk="0">
                  <a:moveTo>
                    <a:pt x="58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8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001;p49">
              <a:extLst>
                <a:ext uri="{FF2B5EF4-FFF2-40B4-BE49-F238E27FC236}">
                  <a16:creationId xmlns:a16="http://schemas.microsoft.com/office/drawing/2014/main" id="{71D22329-E465-0079-23AA-507FD009FF73}"/>
                </a:ext>
              </a:extLst>
            </p:cNvPr>
            <p:cNvSpPr/>
            <p:nvPr/>
          </p:nvSpPr>
          <p:spPr>
            <a:xfrm flipH="1">
              <a:off x="8040333" y="4788887"/>
              <a:ext cx="251894" cy="9417"/>
            </a:xfrm>
            <a:custGeom>
              <a:avLst/>
              <a:gdLst/>
              <a:ahLst/>
              <a:cxnLst/>
              <a:rect l="l" t="t" r="r" b="b"/>
              <a:pathLst>
                <a:path w="4423" h="168" extrusionOk="0">
                  <a:moveTo>
                    <a:pt x="3242" y="1"/>
                  </a:moveTo>
                  <a:cubicBezTo>
                    <a:pt x="3083" y="1"/>
                    <a:pt x="2923" y="6"/>
                    <a:pt x="2764" y="12"/>
                  </a:cubicBezTo>
                  <a:cubicBezTo>
                    <a:pt x="2579" y="15"/>
                    <a:pt x="2395" y="27"/>
                    <a:pt x="2211" y="42"/>
                  </a:cubicBezTo>
                  <a:cubicBezTo>
                    <a:pt x="2064" y="52"/>
                    <a:pt x="1918" y="61"/>
                    <a:pt x="1771" y="61"/>
                  </a:cubicBezTo>
                  <a:cubicBezTo>
                    <a:pt x="1734" y="61"/>
                    <a:pt x="1696" y="61"/>
                    <a:pt x="1658" y="59"/>
                  </a:cubicBezTo>
                  <a:cubicBezTo>
                    <a:pt x="1474" y="54"/>
                    <a:pt x="1290" y="29"/>
                    <a:pt x="1106" y="20"/>
                  </a:cubicBezTo>
                  <a:cubicBezTo>
                    <a:pt x="1036" y="16"/>
                    <a:pt x="967" y="15"/>
                    <a:pt x="897" y="15"/>
                  </a:cubicBezTo>
                  <a:cubicBezTo>
                    <a:pt x="783" y="15"/>
                    <a:pt x="668" y="19"/>
                    <a:pt x="553" y="24"/>
                  </a:cubicBezTo>
                  <a:cubicBezTo>
                    <a:pt x="369" y="33"/>
                    <a:pt x="185" y="47"/>
                    <a:pt x="0" y="77"/>
                  </a:cubicBezTo>
                  <a:lnTo>
                    <a:pt x="0" y="93"/>
                  </a:lnTo>
                  <a:cubicBezTo>
                    <a:pt x="185" y="122"/>
                    <a:pt x="369" y="135"/>
                    <a:pt x="553" y="145"/>
                  </a:cubicBezTo>
                  <a:cubicBezTo>
                    <a:pt x="668" y="150"/>
                    <a:pt x="784" y="154"/>
                    <a:pt x="899" y="154"/>
                  </a:cubicBezTo>
                  <a:cubicBezTo>
                    <a:pt x="968" y="154"/>
                    <a:pt x="1037" y="153"/>
                    <a:pt x="1106" y="150"/>
                  </a:cubicBezTo>
                  <a:cubicBezTo>
                    <a:pt x="1290" y="139"/>
                    <a:pt x="1474" y="114"/>
                    <a:pt x="1658" y="109"/>
                  </a:cubicBezTo>
                  <a:cubicBezTo>
                    <a:pt x="1694" y="108"/>
                    <a:pt x="1729" y="108"/>
                    <a:pt x="1764" y="108"/>
                  </a:cubicBezTo>
                  <a:cubicBezTo>
                    <a:pt x="1913" y="108"/>
                    <a:pt x="2062" y="116"/>
                    <a:pt x="2211" y="127"/>
                  </a:cubicBezTo>
                  <a:cubicBezTo>
                    <a:pt x="2395" y="142"/>
                    <a:pt x="2579" y="154"/>
                    <a:pt x="2764" y="158"/>
                  </a:cubicBezTo>
                  <a:cubicBezTo>
                    <a:pt x="2923" y="163"/>
                    <a:pt x="3083" y="168"/>
                    <a:pt x="3242" y="168"/>
                  </a:cubicBezTo>
                  <a:cubicBezTo>
                    <a:pt x="3267" y="168"/>
                    <a:pt x="3291" y="168"/>
                    <a:pt x="3316" y="167"/>
                  </a:cubicBezTo>
                  <a:cubicBezTo>
                    <a:pt x="3685" y="160"/>
                    <a:pt x="4053" y="142"/>
                    <a:pt x="4422" y="93"/>
                  </a:cubicBezTo>
                  <a:lnTo>
                    <a:pt x="4422" y="77"/>
                  </a:lnTo>
                  <a:cubicBezTo>
                    <a:pt x="4053" y="26"/>
                    <a:pt x="3685" y="9"/>
                    <a:pt x="3316" y="1"/>
                  </a:cubicBezTo>
                  <a:cubicBezTo>
                    <a:pt x="3292" y="1"/>
                    <a:pt x="3267" y="1"/>
                    <a:pt x="3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002;p49">
              <a:extLst>
                <a:ext uri="{FF2B5EF4-FFF2-40B4-BE49-F238E27FC236}">
                  <a16:creationId xmlns:a16="http://schemas.microsoft.com/office/drawing/2014/main" id="{90A708B5-7381-E325-F84D-F98324BBD4E4}"/>
                </a:ext>
              </a:extLst>
            </p:cNvPr>
            <p:cNvSpPr/>
            <p:nvPr/>
          </p:nvSpPr>
          <p:spPr>
            <a:xfrm flipH="1">
              <a:off x="8042611" y="4830985"/>
              <a:ext cx="251837" cy="9417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1"/>
                  </a:moveTo>
                  <a:cubicBezTo>
                    <a:pt x="3082" y="1"/>
                    <a:pt x="2922" y="6"/>
                    <a:pt x="2763" y="10"/>
                  </a:cubicBezTo>
                  <a:cubicBezTo>
                    <a:pt x="2579" y="14"/>
                    <a:pt x="2395" y="26"/>
                    <a:pt x="2210" y="41"/>
                  </a:cubicBezTo>
                  <a:cubicBezTo>
                    <a:pt x="2062" y="52"/>
                    <a:pt x="1913" y="61"/>
                    <a:pt x="1764" y="61"/>
                  </a:cubicBezTo>
                  <a:cubicBezTo>
                    <a:pt x="1729" y="61"/>
                    <a:pt x="1693" y="60"/>
                    <a:pt x="1658" y="59"/>
                  </a:cubicBezTo>
                  <a:cubicBezTo>
                    <a:pt x="1474" y="54"/>
                    <a:pt x="1289" y="29"/>
                    <a:pt x="1105" y="19"/>
                  </a:cubicBezTo>
                  <a:cubicBezTo>
                    <a:pt x="1037" y="15"/>
                    <a:pt x="968" y="14"/>
                    <a:pt x="899" y="14"/>
                  </a:cubicBezTo>
                  <a:cubicBezTo>
                    <a:pt x="783" y="14"/>
                    <a:pt x="668" y="18"/>
                    <a:pt x="553" y="24"/>
                  </a:cubicBezTo>
                  <a:cubicBezTo>
                    <a:pt x="368" y="33"/>
                    <a:pt x="184" y="47"/>
                    <a:pt x="1" y="76"/>
                  </a:cubicBezTo>
                  <a:lnTo>
                    <a:pt x="1" y="91"/>
                  </a:lnTo>
                  <a:cubicBezTo>
                    <a:pt x="184" y="121"/>
                    <a:pt x="368" y="135"/>
                    <a:pt x="553" y="144"/>
                  </a:cubicBezTo>
                  <a:cubicBezTo>
                    <a:pt x="667" y="149"/>
                    <a:pt x="782" y="153"/>
                    <a:pt x="897" y="153"/>
                  </a:cubicBezTo>
                  <a:cubicBezTo>
                    <a:pt x="966" y="153"/>
                    <a:pt x="1036" y="152"/>
                    <a:pt x="1105" y="148"/>
                  </a:cubicBezTo>
                  <a:cubicBezTo>
                    <a:pt x="1289" y="139"/>
                    <a:pt x="1474" y="114"/>
                    <a:pt x="1658" y="109"/>
                  </a:cubicBezTo>
                  <a:cubicBezTo>
                    <a:pt x="1695" y="108"/>
                    <a:pt x="1733" y="107"/>
                    <a:pt x="1771" y="107"/>
                  </a:cubicBezTo>
                  <a:cubicBezTo>
                    <a:pt x="1918" y="107"/>
                    <a:pt x="2064" y="116"/>
                    <a:pt x="2210" y="127"/>
                  </a:cubicBezTo>
                  <a:cubicBezTo>
                    <a:pt x="2395" y="142"/>
                    <a:pt x="2579" y="154"/>
                    <a:pt x="2763" y="157"/>
                  </a:cubicBezTo>
                  <a:cubicBezTo>
                    <a:pt x="2923" y="162"/>
                    <a:pt x="3083" y="167"/>
                    <a:pt x="3242" y="167"/>
                  </a:cubicBezTo>
                  <a:cubicBezTo>
                    <a:pt x="3267" y="167"/>
                    <a:pt x="3291" y="167"/>
                    <a:pt x="3316" y="167"/>
                  </a:cubicBezTo>
                  <a:cubicBezTo>
                    <a:pt x="3684" y="160"/>
                    <a:pt x="4053" y="142"/>
                    <a:pt x="4422" y="91"/>
                  </a:cubicBezTo>
                  <a:lnTo>
                    <a:pt x="4422" y="76"/>
                  </a:lnTo>
                  <a:cubicBezTo>
                    <a:pt x="4053" y="26"/>
                    <a:pt x="3684" y="8"/>
                    <a:pt x="3316" y="1"/>
                  </a:cubicBezTo>
                  <a:cubicBezTo>
                    <a:pt x="3291" y="1"/>
                    <a:pt x="3266" y="1"/>
                    <a:pt x="3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003;p49">
              <a:extLst>
                <a:ext uri="{FF2B5EF4-FFF2-40B4-BE49-F238E27FC236}">
                  <a16:creationId xmlns:a16="http://schemas.microsoft.com/office/drawing/2014/main" id="{2C695BBD-E277-6831-88B5-6EB2742D5B7B}"/>
                </a:ext>
              </a:extLst>
            </p:cNvPr>
            <p:cNvSpPr/>
            <p:nvPr/>
          </p:nvSpPr>
          <p:spPr>
            <a:xfrm flipH="1">
              <a:off x="8204694" y="4437980"/>
              <a:ext cx="410218" cy="8801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0"/>
                  </a:moveTo>
                  <a:cubicBezTo>
                    <a:pt x="3002" y="1"/>
                    <a:pt x="2402" y="6"/>
                    <a:pt x="1802" y="18"/>
                  </a:cubicBezTo>
                  <a:cubicBezTo>
                    <a:pt x="1201" y="27"/>
                    <a:pt x="600" y="48"/>
                    <a:pt x="0" y="78"/>
                  </a:cubicBezTo>
                  <a:cubicBezTo>
                    <a:pt x="600" y="108"/>
                    <a:pt x="1200" y="129"/>
                    <a:pt x="1802" y="140"/>
                  </a:cubicBezTo>
                  <a:cubicBezTo>
                    <a:pt x="2402" y="152"/>
                    <a:pt x="3002" y="155"/>
                    <a:pt x="3602" y="156"/>
                  </a:cubicBezTo>
                  <a:cubicBezTo>
                    <a:pt x="4202" y="155"/>
                    <a:pt x="4802" y="151"/>
                    <a:pt x="5402" y="139"/>
                  </a:cubicBezTo>
                  <a:cubicBezTo>
                    <a:pt x="6002" y="129"/>
                    <a:pt x="6603" y="108"/>
                    <a:pt x="7203" y="78"/>
                  </a:cubicBezTo>
                  <a:cubicBezTo>
                    <a:pt x="6603" y="48"/>
                    <a:pt x="6002" y="28"/>
                    <a:pt x="5402" y="18"/>
                  </a:cubicBezTo>
                  <a:cubicBezTo>
                    <a:pt x="4802" y="6"/>
                    <a:pt x="4202" y="2"/>
                    <a:pt x="3602" y="0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004;p49">
              <a:extLst>
                <a:ext uri="{FF2B5EF4-FFF2-40B4-BE49-F238E27FC236}">
                  <a16:creationId xmlns:a16="http://schemas.microsoft.com/office/drawing/2014/main" id="{90AEEAC3-3CEA-B173-194E-08591839C90C}"/>
                </a:ext>
              </a:extLst>
            </p:cNvPr>
            <p:cNvSpPr/>
            <p:nvPr/>
          </p:nvSpPr>
          <p:spPr>
            <a:xfrm flipH="1">
              <a:off x="8436883" y="3545857"/>
              <a:ext cx="178029" cy="196026"/>
            </a:xfrm>
            <a:custGeom>
              <a:avLst/>
              <a:gdLst/>
              <a:ahLst/>
              <a:cxnLst/>
              <a:rect l="l" t="t" r="r" b="b"/>
              <a:pathLst>
                <a:path w="3126" h="3497" extrusionOk="0">
                  <a:moveTo>
                    <a:pt x="1563" y="1"/>
                  </a:moveTo>
                  <a:cubicBezTo>
                    <a:pt x="700" y="1"/>
                    <a:pt x="0" y="782"/>
                    <a:pt x="0" y="1748"/>
                  </a:cubicBezTo>
                  <a:cubicBezTo>
                    <a:pt x="0" y="2714"/>
                    <a:pt x="700" y="3497"/>
                    <a:pt x="1563" y="3497"/>
                  </a:cubicBezTo>
                  <a:cubicBezTo>
                    <a:pt x="2426" y="3497"/>
                    <a:pt x="3125" y="2714"/>
                    <a:pt x="3125" y="1748"/>
                  </a:cubicBezTo>
                  <a:cubicBezTo>
                    <a:pt x="3125" y="782"/>
                    <a:pt x="2426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" name="Google Shape;8005;p49">
              <a:extLst>
                <a:ext uri="{FF2B5EF4-FFF2-40B4-BE49-F238E27FC236}">
                  <a16:creationId xmlns:a16="http://schemas.microsoft.com/office/drawing/2014/main" id="{79552CDB-F74E-C88F-312E-815AE661A450}"/>
                </a:ext>
              </a:extLst>
            </p:cNvPr>
            <p:cNvGrpSpPr/>
            <p:nvPr/>
          </p:nvGrpSpPr>
          <p:grpSpPr>
            <a:xfrm flipH="1">
              <a:off x="7877740" y="1759489"/>
              <a:ext cx="40435" cy="45797"/>
              <a:chOff x="3513788" y="570800"/>
              <a:chExt cx="17750" cy="20425"/>
            </a:xfrm>
          </p:grpSpPr>
          <p:sp>
            <p:nvSpPr>
              <p:cNvPr id="153" name="Google Shape;8006;p49">
                <a:extLst>
                  <a:ext uri="{FF2B5EF4-FFF2-40B4-BE49-F238E27FC236}">
                    <a16:creationId xmlns:a16="http://schemas.microsoft.com/office/drawing/2014/main" id="{9E34A64D-0ED3-0E2E-FED5-50DA20338F45}"/>
                  </a:ext>
                </a:extLst>
              </p:cNvPr>
              <p:cNvSpPr/>
              <p:nvPr/>
            </p:nvSpPr>
            <p:spPr>
              <a:xfrm>
                <a:off x="3513788" y="570800"/>
                <a:ext cx="952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381" h="616" extrusionOk="0">
                    <a:moveTo>
                      <a:pt x="360" y="0"/>
                    </a:moveTo>
                    <a:cubicBezTo>
                      <a:pt x="294" y="30"/>
                      <a:pt x="249" y="71"/>
                      <a:pt x="210" y="117"/>
                    </a:cubicBezTo>
                    <a:cubicBezTo>
                      <a:pt x="170" y="161"/>
                      <a:pt x="158" y="223"/>
                      <a:pt x="134" y="277"/>
                    </a:cubicBezTo>
                    <a:cubicBezTo>
                      <a:pt x="110" y="330"/>
                      <a:pt x="86" y="385"/>
                      <a:pt x="64" y="440"/>
                    </a:cubicBezTo>
                    <a:cubicBezTo>
                      <a:pt x="43" y="496"/>
                      <a:pt x="21" y="550"/>
                      <a:pt x="1" y="607"/>
                    </a:cubicBezTo>
                    <a:lnTo>
                      <a:pt x="14" y="615"/>
                    </a:lnTo>
                    <a:cubicBezTo>
                      <a:pt x="55" y="571"/>
                      <a:pt x="92" y="525"/>
                      <a:pt x="131" y="479"/>
                    </a:cubicBezTo>
                    <a:cubicBezTo>
                      <a:pt x="169" y="433"/>
                      <a:pt x="205" y="387"/>
                      <a:pt x="241" y="340"/>
                    </a:cubicBezTo>
                    <a:cubicBezTo>
                      <a:pt x="276" y="292"/>
                      <a:pt x="324" y="253"/>
                      <a:pt x="343" y="196"/>
                    </a:cubicBezTo>
                    <a:cubicBezTo>
                      <a:pt x="365" y="141"/>
                      <a:pt x="381" y="81"/>
                      <a:pt x="374" y="9"/>
                    </a:cubicBezTo>
                    <a:lnTo>
                      <a:pt x="3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8007;p49">
                <a:extLst>
                  <a:ext uri="{FF2B5EF4-FFF2-40B4-BE49-F238E27FC236}">
                    <a16:creationId xmlns:a16="http://schemas.microsoft.com/office/drawing/2014/main" id="{C9C56C01-C3B2-5689-4D7F-7EA5FC3540A3}"/>
                  </a:ext>
                </a:extLst>
              </p:cNvPr>
              <p:cNvSpPr/>
              <p:nvPr/>
            </p:nvSpPr>
            <p:spPr>
              <a:xfrm>
                <a:off x="3515938" y="580625"/>
                <a:ext cx="1560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624" h="424" extrusionOk="0">
                    <a:moveTo>
                      <a:pt x="610" y="1"/>
                    </a:moveTo>
                    <a:cubicBezTo>
                      <a:pt x="537" y="1"/>
                      <a:pt x="478" y="20"/>
                      <a:pt x="423" y="46"/>
                    </a:cubicBezTo>
                    <a:cubicBezTo>
                      <a:pt x="365" y="70"/>
                      <a:pt x="326" y="121"/>
                      <a:pt x="278" y="161"/>
                    </a:cubicBezTo>
                    <a:cubicBezTo>
                      <a:pt x="230" y="200"/>
                      <a:pt x="184" y="241"/>
                      <a:pt x="138" y="282"/>
                    </a:cubicBezTo>
                    <a:cubicBezTo>
                      <a:pt x="92" y="325"/>
                      <a:pt x="46" y="366"/>
                      <a:pt x="1" y="411"/>
                    </a:cubicBezTo>
                    <a:lnTo>
                      <a:pt x="10" y="424"/>
                    </a:lnTo>
                    <a:cubicBezTo>
                      <a:pt x="68" y="400"/>
                      <a:pt x="124" y="373"/>
                      <a:pt x="181" y="348"/>
                    </a:cubicBezTo>
                    <a:cubicBezTo>
                      <a:pt x="237" y="321"/>
                      <a:pt x="293" y="293"/>
                      <a:pt x="348" y="265"/>
                    </a:cubicBezTo>
                    <a:cubicBezTo>
                      <a:pt x="402" y="236"/>
                      <a:pt x="465" y="219"/>
                      <a:pt x="510" y="175"/>
                    </a:cubicBezTo>
                    <a:cubicBezTo>
                      <a:pt x="554" y="132"/>
                      <a:pt x="597" y="84"/>
                      <a:pt x="624" y="14"/>
                    </a:cubicBezTo>
                    <a:lnTo>
                      <a:pt x="616" y="1"/>
                    </a:lnTo>
                    <a:cubicBezTo>
                      <a:pt x="614" y="1"/>
                      <a:pt x="612" y="1"/>
                      <a:pt x="6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" name="Google Shape;8008;p49">
              <a:extLst>
                <a:ext uri="{FF2B5EF4-FFF2-40B4-BE49-F238E27FC236}">
                  <a16:creationId xmlns:a16="http://schemas.microsoft.com/office/drawing/2014/main" id="{82B26324-5EAA-A716-19AD-44E6745FEF4A}"/>
                </a:ext>
              </a:extLst>
            </p:cNvPr>
            <p:cNvGrpSpPr/>
            <p:nvPr/>
          </p:nvGrpSpPr>
          <p:grpSpPr>
            <a:xfrm flipH="1">
              <a:off x="7705499" y="1426622"/>
              <a:ext cx="997231" cy="990358"/>
              <a:chOff x="5414560" y="399765"/>
              <a:chExt cx="628296" cy="638446"/>
            </a:xfrm>
          </p:grpSpPr>
          <p:sp>
            <p:nvSpPr>
              <p:cNvPr id="150" name="Google Shape;8009;p49">
                <a:extLst>
                  <a:ext uri="{FF2B5EF4-FFF2-40B4-BE49-F238E27FC236}">
                    <a16:creationId xmlns:a16="http://schemas.microsoft.com/office/drawing/2014/main" id="{58D840BF-F2D9-454B-4A12-A08E99955875}"/>
                  </a:ext>
                </a:extLst>
              </p:cNvPr>
              <p:cNvSpPr/>
              <p:nvPr/>
            </p:nvSpPr>
            <p:spPr>
              <a:xfrm>
                <a:off x="5414560" y="399765"/>
                <a:ext cx="628296" cy="638446"/>
              </a:xfrm>
              <a:custGeom>
                <a:avLst/>
                <a:gdLst/>
                <a:ahLst/>
                <a:cxnLst/>
                <a:rect l="l" t="t" r="r" b="b"/>
                <a:pathLst>
                  <a:path w="27946" h="28662" extrusionOk="0">
                    <a:moveTo>
                      <a:pt x="13973" y="0"/>
                    </a:moveTo>
                    <a:cubicBezTo>
                      <a:pt x="1" y="0"/>
                      <a:pt x="2209" y="26398"/>
                      <a:pt x="2209" y="26398"/>
                    </a:cubicBezTo>
                    <a:lnTo>
                      <a:pt x="12218" y="22891"/>
                    </a:lnTo>
                    <a:lnTo>
                      <a:pt x="12218" y="18228"/>
                    </a:lnTo>
                    <a:cubicBezTo>
                      <a:pt x="12217" y="18228"/>
                      <a:pt x="12217" y="18227"/>
                      <a:pt x="12217" y="18227"/>
                    </a:cubicBezTo>
                    <a:lnTo>
                      <a:pt x="8863" y="14795"/>
                    </a:lnTo>
                    <a:cubicBezTo>
                      <a:pt x="8863" y="14795"/>
                      <a:pt x="8707" y="16021"/>
                      <a:pt x="7611" y="16021"/>
                    </a:cubicBezTo>
                    <a:cubicBezTo>
                      <a:pt x="7355" y="16021"/>
                      <a:pt x="7046" y="15954"/>
                      <a:pt x="6677" y="15788"/>
                    </a:cubicBezTo>
                    <a:cubicBezTo>
                      <a:pt x="4763" y="14928"/>
                      <a:pt x="2735" y="9738"/>
                      <a:pt x="7292" y="9738"/>
                    </a:cubicBezTo>
                    <a:cubicBezTo>
                      <a:pt x="7376" y="9738"/>
                      <a:pt x="7462" y="9740"/>
                      <a:pt x="7551" y="9743"/>
                    </a:cubicBezTo>
                    <a:cubicBezTo>
                      <a:pt x="7551" y="9743"/>
                      <a:pt x="8213" y="11094"/>
                      <a:pt x="9107" y="11094"/>
                    </a:cubicBezTo>
                    <a:cubicBezTo>
                      <a:pt x="9136" y="11094"/>
                      <a:pt x="9166" y="11093"/>
                      <a:pt x="9195" y="11090"/>
                    </a:cubicBezTo>
                    <a:cubicBezTo>
                      <a:pt x="10135" y="10997"/>
                      <a:pt x="10907" y="7482"/>
                      <a:pt x="10907" y="7482"/>
                    </a:cubicBezTo>
                    <a:lnTo>
                      <a:pt x="17350" y="7482"/>
                    </a:lnTo>
                    <a:cubicBezTo>
                      <a:pt x="17744" y="6516"/>
                      <a:pt x="18207" y="4902"/>
                      <a:pt x="18207" y="4902"/>
                    </a:cubicBezTo>
                    <a:cubicBezTo>
                      <a:pt x="18550" y="5547"/>
                      <a:pt x="18427" y="6764"/>
                      <a:pt x="18312" y="7482"/>
                    </a:cubicBezTo>
                    <a:lnTo>
                      <a:pt x="21903" y="7482"/>
                    </a:lnTo>
                    <a:cubicBezTo>
                      <a:pt x="21903" y="7482"/>
                      <a:pt x="23539" y="17856"/>
                      <a:pt x="20795" y="19248"/>
                    </a:cubicBezTo>
                    <a:cubicBezTo>
                      <a:pt x="19959" y="19671"/>
                      <a:pt x="18862" y="19930"/>
                      <a:pt x="17638" y="19930"/>
                    </a:cubicBezTo>
                    <a:cubicBezTo>
                      <a:pt x="17136" y="19930"/>
                      <a:pt x="16612" y="19886"/>
                      <a:pt x="16077" y="19793"/>
                    </a:cubicBezTo>
                    <a:lnTo>
                      <a:pt x="16077" y="25321"/>
                    </a:lnTo>
                    <a:lnTo>
                      <a:pt x="24686" y="28662"/>
                    </a:lnTo>
                    <a:lnTo>
                      <a:pt x="24686" y="21506"/>
                    </a:lnTo>
                    <a:cubicBezTo>
                      <a:pt x="24686" y="11203"/>
                      <a:pt x="27945" y="0"/>
                      <a:pt x="139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8010;p49">
                <a:extLst>
                  <a:ext uri="{FF2B5EF4-FFF2-40B4-BE49-F238E27FC236}">
                    <a16:creationId xmlns:a16="http://schemas.microsoft.com/office/drawing/2014/main" id="{20C8BC61-6323-C6D7-6BFA-7E8EA666264E}"/>
                  </a:ext>
                </a:extLst>
              </p:cNvPr>
              <p:cNvSpPr/>
              <p:nvPr/>
            </p:nvSpPr>
            <p:spPr>
              <a:xfrm>
                <a:off x="5804150" y="476250"/>
                <a:ext cx="19025" cy="652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2610" extrusionOk="0">
                    <a:moveTo>
                      <a:pt x="661" y="1"/>
                    </a:moveTo>
                    <a:cubicBezTo>
                      <a:pt x="590" y="470"/>
                      <a:pt x="555" y="928"/>
                      <a:pt x="483" y="1378"/>
                    </a:cubicBezTo>
                    <a:cubicBezTo>
                      <a:pt x="446" y="1602"/>
                      <a:pt x="407" y="1825"/>
                      <a:pt x="339" y="2037"/>
                    </a:cubicBezTo>
                    <a:cubicBezTo>
                      <a:pt x="271" y="2248"/>
                      <a:pt x="184" y="2456"/>
                      <a:pt x="1" y="2610"/>
                    </a:cubicBezTo>
                    <a:cubicBezTo>
                      <a:pt x="118" y="2579"/>
                      <a:pt x="220" y="2501"/>
                      <a:pt x="305" y="2412"/>
                    </a:cubicBezTo>
                    <a:cubicBezTo>
                      <a:pt x="388" y="2320"/>
                      <a:pt x="454" y="2214"/>
                      <a:pt x="507" y="2105"/>
                    </a:cubicBezTo>
                    <a:cubicBezTo>
                      <a:pt x="614" y="1884"/>
                      <a:pt x="676" y="1649"/>
                      <a:pt x="712" y="1413"/>
                    </a:cubicBezTo>
                    <a:cubicBezTo>
                      <a:pt x="750" y="1177"/>
                      <a:pt x="761" y="940"/>
                      <a:pt x="753" y="704"/>
                    </a:cubicBezTo>
                    <a:cubicBezTo>
                      <a:pt x="746" y="467"/>
                      <a:pt x="720" y="231"/>
                      <a:pt x="6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8011;p49">
                <a:extLst>
                  <a:ext uri="{FF2B5EF4-FFF2-40B4-BE49-F238E27FC236}">
                    <a16:creationId xmlns:a16="http://schemas.microsoft.com/office/drawing/2014/main" id="{DB5FDE2F-511D-7237-2129-661FC3468CD8}"/>
                  </a:ext>
                </a:extLst>
              </p:cNvPr>
              <p:cNvSpPr/>
              <p:nvPr/>
            </p:nvSpPr>
            <p:spPr>
              <a:xfrm>
                <a:off x="5506998" y="516784"/>
                <a:ext cx="194260" cy="102077"/>
              </a:xfrm>
              <a:custGeom>
                <a:avLst/>
                <a:gdLst/>
                <a:ahLst/>
                <a:cxnLst/>
                <a:rect l="l" t="t" r="r" b="b"/>
                <a:pathLst>
                  <a:path w="8227" h="4323" extrusionOk="0">
                    <a:moveTo>
                      <a:pt x="8226" y="0"/>
                    </a:moveTo>
                    <a:lnTo>
                      <a:pt x="8226" y="0"/>
                    </a:lnTo>
                    <a:cubicBezTo>
                      <a:pt x="8063" y="409"/>
                      <a:pt x="7872" y="804"/>
                      <a:pt x="7651" y="1181"/>
                    </a:cubicBezTo>
                    <a:cubicBezTo>
                      <a:pt x="7436" y="1561"/>
                      <a:pt x="7191" y="1923"/>
                      <a:pt x="6921" y="2262"/>
                    </a:cubicBezTo>
                    <a:cubicBezTo>
                      <a:pt x="6648" y="2598"/>
                      <a:pt x="6350" y="2914"/>
                      <a:pt x="6013" y="3182"/>
                    </a:cubicBezTo>
                    <a:cubicBezTo>
                      <a:pt x="5679" y="3452"/>
                      <a:pt x="5313" y="3681"/>
                      <a:pt x="4914" y="3836"/>
                    </a:cubicBezTo>
                    <a:cubicBezTo>
                      <a:pt x="4518" y="3995"/>
                      <a:pt x="4096" y="4081"/>
                      <a:pt x="3669" y="4101"/>
                    </a:cubicBezTo>
                    <a:cubicBezTo>
                      <a:pt x="3609" y="4106"/>
                      <a:pt x="3548" y="4108"/>
                      <a:pt x="3488" y="4108"/>
                    </a:cubicBezTo>
                    <a:cubicBezTo>
                      <a:pt x="3335" y="4108"/>
                      <a:pt x="3181" y="4095"/>
                      <a:pt x="3028" y="4086"/>
                    </a:cubicBezTo>
                    <a:lnTo>
                      <a:pt x="2709" y="4038"/>
                    </a:lnTo>
                    <a:cubicBezTo>
                      <a:pt x="2602" y="4025"/>
                      <a:pt x="2497" y="4000"/>
                      <a:pt x="2392" y="3974"/>
                    </a:cubicBezTo>
                    <a:cubicBezTo>
                      <a:pt x="1551" y="3771"/>
                      <a:pt x="751" y="3393"/>
                      <a:pt x="1" y="2937"/>
                    </a:cubicBezTo>
                    <a:lnTo>
                      <a:pt x="1" y="2937"/>
                    </a:lnTo>
                    <a:cubicBezTo>
                      <a:pt x="701" y="3467"/>
                      <a:pt x="1485" y="3910"/>
                      <a:pt x="2347" y="4149"/>
                    </a:cubicBezTo>
                    <a:cubicBezTo>
                      <a:pt x="2731" y="4264"/>
                      <a:pt x="3135" y="4323"/>
                      <a:pt x="3540" y="4323"/>
                    </a:cubicBezTo>
                    <a:cubicBezTo>
                      <a:pt x="4037" y="4323"/>
                      <a:pt x="4536" y="4234"/>
                      <a:pt x="5000" y="4051"/>
                    </a:cubicBezTo>
                    <a:cubicBezTo>
                      <a:pt x="5421" y="3883"/>
                      <a:pt x="5808" y="3639"/>
                      <a:pt x="6153" y="3352"/>
                    </a:cubicBezTo>
                    <a:cubicBezTo>
                      <a:pt x="6496" y="3062"/>
                      <a:pt x="6800" y="2732"/>
                      <a:pt x="7064" y="2372"/>
                    </a:cubicBezTo>
                    <a:cubicBezTo>
                      <a:pt x="7592" y="1656"/>
                      <a:pt x="7982" y="846"/>
                      <a:pt x="82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09265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24C30EF-4807-5F62-9E77-9BA4E62ED8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200543"/>
              </p:ext>
            </p:extLst>
          </p:nvPr>
        </p:nvGraphicFramePr>
        <p:xfrm>
          <a:off x="358332" y="2045393"/>
          <a:ext cx="8427335" cy="2303099"/>
        </p:xfrm>
        <a:graphic>
          <a:graphicData uri="http://schemas.openxmlformats.org/drawingml/2006/table">
            <a:tbl>
              <a:tblPr firstRow="1" bandRow="1">
                <a:tableStyleId>{262D288A-E975-4F88-864F-FB89F9993783}</a:tableStyleId>
              </a:tblPr>
              <a:tblGrid>
                <a:gridCol w="2593212">
                  <a:extLst>
                    <a:ext uri="{9D8B030D-6E8A-4147-A177-3AD203B41FA5}">
                      <a16:colId xmlns:a16="http://schemas.microsoft.com/office/drawing/2014/main" val="1732885347"/>
                    </a:ext>
                  </a:extLst>
                </a:gridCol>
                <a:gridCol w="2963119">
                  <a:extLst>
                    <a:ext uri="{9D8B030D-6E8A-4147-A177-3AD203B41FA5}">
                      <a16:colId xmlns:a16="http://schemas.microsoft.com/office/drawing/2014/main" val="1681670375"/>
                    </a:ext>
                  </a:extLst>
                </a:gridCol>
                <a:gridCol w="2871004">
                  <a:extLst>
                    <a:ext uri="{9D8B030D-6E8A-4147-A177-3AD203B41FA5}">
                      <a16:colId xmlns:a16="http://schemas.microsoft.com/office/drawing/2014/main" val="3855034423"/>
                    </a:ext>
                  </a:extLst>
                </a:gridCol>
              </a:tblGrid>
              <a:tr h="11660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j-lt"/>
                        </a:rPr>
                        <a:t>Doing things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j-lt"/>
                        </a:rPr>
                        <a:t>Making things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j-lt"/>
                        </a:rPr>
                        <a:t>Collecting things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539189"/>
                  </a:ext>
                </a:extLst>
              </a:tr>
              <a:tr h="1137047"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972303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3F0F014-1221-5A65-E061-E95D3BF701B6}"/>
              </a:ext>
            </a:extLst>
          </p:cNvPr>
          <p:cNvSpPr txBox="1"/>
          <p:nvPr/>
        </p:nvSpPr>
        <p:spPr>
          <a:xfrm>
            <a:off x="706054" y="482492"/>
            <a:ext cx="77318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What is the difference between </a:t>
            </a:r>
          </a:p>
          <a:p>
            <a:pPr algn="ctr"/>
            <a:r>
              <a:rPr lang="en-US" sz="3200" b="1" i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doing things </a:t>
            </a:r>
            <a:r>
              <a:rPr lang="en-US" sz="3200" dirty="0">
                <a:latin typeface="+mj-lt"/>
              </a:rPr>
              <a:t>and </a:t>
            </a:r>
            <a:r>
              <a:rPr lang="en-US" sz="3200" b="1" i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making things </a:t>
            </a:r>
            <a:r>
              <a:rPr lang="en-US" sz="3200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4215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24C30EF-4807-5F62-9E77-9BA4E62ED8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094210"/>
              </p:ext>
            </p:extLst>
          </p:nvPr>
        </p:nvGraphicFramePr>
        <p:xfrm>
          <a:off x="434590" y="827682"/>
          <a:ext cx="8274820" cy="3488135"/>
        </p:xfrm>
        <a:graphic>
          <a:graphicData uri="http://schemas.openxmlformats.org/drawingml/2006/table">
            <a:tbl>
              <a:tblPr firstRow="1" bandRow="1">
                <a:tableStyleId>{262D288A-E975-4F88-864F-FB89F9993783}</a:tableStyleId>
              </a:tblPr>
              <a:tblGrid>
                <a:gridCol w="4254915">
                  <a:extLst>
                    <a:ext uri="{9D8B030D-6E8A-4147-A177-3AD203B41FA5}">
                      <a16:colId xmlns:a16="http://schemas.microsoft.com/office/drawing/2014/main" val="1732885347"/>
                    </a:ext>
                  </a:extLst>
                </a:gridCol>
                <a:gridCol w="4019905">
                  <a:extLst>
                    <a:ext uri="{9D8B030D-6E8A-4147-A177-3AD203B41FA5}">
                      <a16:colId xmlns:a16="http://schemas.microsoft.com/office/drawing/2014/main" val="1681670375"/>
                    </a:ext>
                  </a:extLst>
                </a:gridCol>
              </a:tblGrid>
              <a:tr h="98875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+mj-lt"/>
                        </a:rPr>
                        <a:t>Doing things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+mj-lt"/>
                        </a:rPr>
                        <a:t>Making things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539189"/>
                  </a:ext>
                </a:extLst>
              </a:tr>
              <a:tr h="2499381">
                <a:tc>
                  <a:txBody>
                    <a:bodyPr/>
                    <a:lstStyle/>
                    <a:p>
                      <a:pPr marL="342900" indent="-342900" algn="just">
                        <a:spcBef>
                          <a:spcPts val="1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2400" i="1" dirty="0">
                          <a:latin typeface="+mj-lt"/>
                        </a:rPr>
                        <a:t>Expresses daily activities or jobs (</a:t>
                      </a:r>
                      <a:r>
                        <a:rPr lang="en-US" sz="2400" b="0" i="1" u="none" strike="noStrike" cap="non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physical tasks</a:t>
                      </a:r>
                      <a:r>
                        <a:rPr lang="en-US" sz="2400" b="0" i="1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).</a:t>
                      </a:r>
                    </a:p>
                    <a:p>
                      <a:pPr marL="342900" indent="-342900" algn="just">
                        <a:spcBef>
                          <a:spcPts val="1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1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These are usually activities that </a:t>
                      </a:r>
                      <a:r>
                        <a:rPr lang="en-US" sz="2400" b="0" i="1" u="none" strike="noStrike" cap="non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produce no physical object</a:t>
                      </a:r>
                      <a:r>
                        <a:rPr lang="en-US" sz="2400" b="0" i="1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lang="en-US" sz="2400" i="1" dirty="0"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i="1" dirty="0">
                          <a:latin typeface="+mj-lt"/>
                        </a:rPr>
                        <a:t>Refers to a </a:t>
                      </a:r>
                      <a:r>
                        <a:rPr lang="en-US" sz="2400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specific outcome</a:t>
                      </a:r>
                      <a:r>
                        <a:rPr lang="en-US" sz="2400" i="1" dirty="0">
                          <a:latin typeface="+mj-lt"/>
                        </a:rPr>
                        <a:t> or </a:t>
                      </a:r>
                      <a:r>
                        <a:rPr lang="en-US" sz="2400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object</a:t>
                      </a:r>
                      <a:r>
                        <a:rPr lang="en-US" sz="2400" i="1" dirty="0">
                          <a:latin typeface="+mj-lt"/>
                        </a:rPr>
                        <a:t> created by that activity</a:t>
                      </a:r>
                    </a:p>
                    <a:p>
                      <a:endParaRPr lang="en-US" sz="2400" i="1" dirty="0"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9723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90981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5BABA79-B2C8-25FC-FF3A-678ADED43D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289388"/>
              </p:ext>
            </p:extLst>
          </p:nvPr>
        </p:nvGraphicFramePr>
        <p:xfrm>
          <a:off x="358332" y="656431"/>
          <a:ext cx="8427335" cy="4066040"/>
        </p:xfrm>
        <a:graphic>
          <a:graphicData uri="http://schemas.openxmlformats.org/drawingml/2006/table">
            <a:tbl>
              <a:tblPr firstRow="1" bandRow="1">
                <a:tableStyleId>{262D288A-E975-4F88-864F-FB89F9993783}</a:tableStyleId>
              </a:tblPr>
              <a:tblGrid>
                <a:gridCol w="2593212">
                  <a:extLst>
                    <a:ext uri="{9D8B030D-6E8A-4147-A177-3AD203B41FA5}">
                      <a16:colId xmlns:a16="http://schemas.microsoft.com/office/drawing/2014/main" val="1732885347"/>
                    </a:ext>
                  </a:extLst>
                </a:gridCol>
                <a:gridCol w="2963119">
                  <a:extLst>
                    <a:ext uri="{9D8B030D-6E8A-4147-A177-3AD203B41FA5}">
                      <a16:colId xmlns:a16="http://schemas.microsoft.com/office/drawing/2014/main" val="1681670375"/>
                    </a:ext>
                  </a:extLst>
                </a:gridCol>
                <a:gridCol w="2871004">
                  <a:extLst>
                    <a:ext uri="{9D8B030D-6E8A-4147-A177-3AD203B41FA5}">
                      <a16:colId xmlns:a16="http://schemas.microsoft.com/office/drawing/2014/main" val="3855034423"/>
                    </a:ext>
                  </a:extLst>
                </a:gridCol>
              </a:tblGrid>
              <a:tr h="140549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j-lt"/>
                        </a:rPr>
                        <a:t>Doing things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j-lt"/>
                        </a:rPr>
                        <a:t>Making things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j-lt"/>
                        </a:rPr>
                        <a:t>Collecting things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539189"/>
                  </a:ext>
                </a:extLst>
              </a:tr>
              <a:tr h="2660549"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972303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570ADC5-2D0A-775B-6361-B4103F1C4BAB}"/>
              </a:ext>
            </a:extLst>
          </p:cNvPr>
          <p:cNvSpPr txBox="1"/>
          <p:nvPr/>
        </p:nvSpPr>
        <p:spPr>
          <a:xfrm>
            <a:off x="361947" y="2097320"/>
            <a:ext cx="27316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j-lt"/>
              </a:rPr>
              <a:t>Riding a horse,</a:t>
            </a:r>
          </a:p>
          <a:p>
            <a:r>
              <a:rPr lang="en-US" sz="2800" dirty="0">
                <a:solidFill>
                  <a:srgbClr val="FF0000"/>
                </a:solidFill>
                <a:latin typeface="+mj-lt"/>
              </a:rPr>
              <a:t>gardening,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F4F7FE-D76E-8E76-5F2B-97649B806EB7}"/>
              </a:ext>
            </a:extLst>
          </p:cNvPr>
          <p:cNvSpPr txBox="1"/>
          <p:nvPr/>
        </p:nvSpPr>
        <p:spPr>
          <a:xfrm>
            <a:off x="2993862" y="2076552"/>
            <a:ext cx="27200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j-lt"/>
              </a:rPr>
              <a:t>Making models, building dollhouses,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8599A9-4031-DFCC-1006-B9A2F9AED4AD}"/>
              </a:ext>
            </a:extLst>
          </p:cNvPr>
          <p:cNvSpPr txBox="1"/>
          <p:nvPr/>
        </p:nvSpPr>
        <p:spPr>
          <a:xfrm>
            <a:off x="5950832" y="2085746"/>
            <a:ext cx="28695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j-lt"/>
              </a:rPr>
              <a:t>Collecting coins, collecting teddy bears,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01A1EF-805B-0F85-AADB-AFEF9C5F3598}"/>
              </a:ext>
            </a:extLst>
          </p:cNvPr>
          <p:cNvSpPr txBox="1"/>
          <p:nvPr/>
        </p:nvSpPr>
        <p:spPr>
          <a:xfrm>
            <a:off x="396672" y="3120633"/>
            <a:ext cx="27316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listening to music, reading books…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67686A-3681-38AC-3008-96DC4916BCE8}"/>
              </a:ext>
            </a:extLst>
          </p:cNvPr>
          <p:cNvSpPr txBox="1"/>
          <p:nvPr/>
        </p:nvSpPr>
        <p:spPr>
          <a:xfrm>
            <a:off x="2970710" y="3465325"/>
            <a:ext cx="3025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cooking, drawing,</a:t>
            </a:r>
          </a:p>
          <a:p>
            <a:r>
              <a:rPr lang="en-US" sz="2800" i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baking..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388DE2-D953-130A-F718-D1C012E4EE26}"/>
              </a:ext>
            </a:extLst>
          </p:cNvPr>
          <p:cNvSpPr txBox="1"/>
          <p:nvPr/>
        </p:nvSpPr>
        <p:spPr>
          <a:xfrm>
            <a:off x="5904532" y="3392260"/>
            <a:ext cx="29141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collecting toys, collecting  books..</a:t>
            </a:r>
          </a:p>
        </p:txBody>
      </p:sp>
    </p:spTree>
    <p:extLst>
      <p:ext uri="{BB962C8B-B14F-4D97-AF65-F5344CB8AC3E}">
        <p14:creationId xmlns:p14="http://schemas.microsoft.com/office/powerpoint/2010/main" val="301475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5" name="Google Shape;8385;p58"/>
          <p:cNvGrpSpPr/>
          <p:nvPr/>
        </p:nvGrpSpPr>
        <p:grpSpPr>
          <a:xfrm rot="18105027">
            <a:off x="7760291" y="1786460"/>
            <a:ext cx="1598077" cy="1798475"/>
            <a:chOff x="7507510" y="2617237"/>
            <a:chExt cx="1391885" cy="1798475"/>
          </a:xfrm>
        </p:grpSpPr>
        <p:grpSp>
          <p:nvGrpSpPr>
            <p:cNvPr id="8386" name="Google Shape;8386;p58"/>
            <p:cNvGrpSpPr/>
            <p:nvPr/>
          </p:nvGrpSpPr>
          <p:grpSpPr>
            <a:xfrm rot="1591043">
              <a:off x="7710544" y="3348928"/>
              <a:ext cx="459413" cy="1017761"/>
              <a:chOff x="4103300" y="3517375"/>
              <a:chExt cx="237400" cy="525925"/>
            </a:xfrm>
          </p:grpSpPr>
          <p:sp>
            <p:nvSpPr>
              <p:cNvPr id="8387" name="Google Shape;8387;p58"/>
              <p:cNvSpPr/>
              <p:nvPr/>
            </p:nvSpPr>
            <p:spPr>
              <a:xfrm>
                <a:off x="4190250" y="3517375"/>
                <a:ext cx="150450" cy="231550"/>
              </a:xfrm>
              <a:custGeom>
                <a:avLst/>
                <a:gdLst/>
                <a:ahLst/>
                <a:cxnLst/>
                <a:rect l="l" t="t" r="r" b="b"/>
                <a:pathLst>
                  <a:path w="6018" h="9262" extrusionOk="0">
                    <a:moveTo>
                      <a:pt x="3082" y="223"/>
                    </a:moveTo>
                    <a:cubicBezTo>
                      <a:pt x="3558" y="223"/>
                      <a:pt x="4036" y="340"/>
                      <a:pt x="4460" y="558"/>
                    </a:cubicBezTo>
                    <a:cubicBezTo>
                      <a:pt x="5043" y="853"/>
                      <a:pt x="5533" y="1350"/>
                      <a:pt x="5779" y="1971"/>
                    </a:cubicBezTo>
                    <a:cubicBezTo>
                      <a:pt x="5906" y="2279"/>
                      <a:pt x="5967" y="2614"/>
                      <a:pt x="5972" y="2950"/>
                    </a:cubicBezTo>
                    <a:cubicBezTo>
                      <a:pt x="5983" y="3117"/>
                      <a:pt x="5961" y="3285"/>
                      <a:pt x="5947" y="3453"/>
                    </a:cubicBezTo>
                    <a:cubicBezTo>
                      <a:pt x="5915" y="3617"/>
                      <a:pt x="5892" y="3785"/>
                      <a:pt x="5846" y="3947"/>
                    </a:cubicBezTo>
                    <a:cubicBezTo>
                      <a:pt x="5695" y="4486"/>
                      <a:pt x="5468" y="5009"/>
                      <a:pt x="5117" y="5444"/>
                    </a:cubicBezTo>
                    <a:cubicBezTo>
                      <a:pt x="4775" y="5885"/>
                      <a:pt x="4335" y="6233"/>
                      <a:pt x="3877" y="6552"/>
                    </a:cubicBezTo>
                    <a:cubicBezTo>
                      <a:pt x="3424" y="6875"/>
                      <a:pt x="2948" y="7195"/>
                      <a:pt x="2569" y="7632"/>
                    </a:cubicBezTo>
                    <a:cubicBezTo>
                      <a:pt x="2378" y="7849"/>
                      <a:pt x="2215" y="8089"/>
                      <a:pt x="2086" y="8346"/>
                    </a:cubicBezTo>
                    <a:cubicBezTo>
                      <a:pt x="1967" y="8581"/>
                      <a:pt x="1878" y="8829"/>
                      <a:pt x="1810" y="9081"/>
                    </a:cubicBezTo>
                    <a:lnTo>
                      <a:pt x="1810" y="9081"/>
                    </a:lnTo>
                    <a:lnTo>
                      <a:pt x="1150" y="8917"/>
                    </a:lnTo>
                    <a:lnTo>
                      <a:pt x="1150" y="8917"/>
                    </a:lnTo>
                    <a:cubicBezTo>
                      <a:pt x="1304" y="8270"/>
                      <a:pt x="1295" y="7583"/>
                      <a:pt x="1104" y="6949"/>
                    </a:cubicBezTo>
                    <a:cubicBezTo>
                      <a:pt x="921" y="6291"/>
                      <a:pt x="592" y="5691"/>
                      <a:pt x="392" y="5051"/>
                    </a:cubicBezTo>
                    <a:cubicBezTo>
                      <a:pt x="290" y="4732"/>
                      <a:pt x="214" y="4405"/>
                      <a:pt x="188" y="4074"/>
                    </a:cubicBezTo>
                    <a:cubicBezTo>
                      <a:pt x="162" y="3744"/>
                      <a:pt x="174" y="3411"/>
                      <a:pt x="223" y="3083"/>
                    </a:cubicBezTo>
                    <a:cubicBezTo>
                      <a:pt x="234" y="3002"/>
                      <a:pt x="251" y="2920"/>
                      <a:pt x="267" y="2839"/>
                    </a:cubicBezTo>
                    <a:cubicBezTo>
                      <a:pt x="283" y="2758"/>
                      <a:pt x="303" y="2677"/>
                      <a:pt x="325" y="2596"/>
                    </a:cubicBezTo>
                    <a:cubicBezTo>
                      <a:pt x="362" y="2434"/>
                      <a:pt x="413" y="2276"/>
                      <a:pt x="472" y="2123"/>
                    </a:cubicBezTo>
                    <a:cubicBezTo>
                      <a:pt x="522" y="1966"/>
                      <a:pt x="602" y="1822"/>
                      <a:pt x="673" y="1674"/>
                    </a:cubicBezTo>
                    <a:lnTo>
                      <a:pt x="798" y="1463"/>
                    </a:lnTo>
                    <a:cubicBezTo>
                      <a:pt x="839" y="1392"/>
                      <a:pt x="894" y="1332"/>
                      <a:pt x="942" y="1264"/>
                    </a:cubicBezTo>
                    <a:cubicBezTo>
                      <a:pt x="1339" y="749"/>
                      <a:pt x="1922" y="385"/>
                      <a:pt x="2562" y="271"/>
                    </a:cubicBezTo>
                    <a:cubicBezTo>
                      <a:pt x="2733" y="239"/>
                      <a:pt x="2908" y="223"/>
                      <a:pt x="3082" y="223"/>
                    </a:cubicBezTo>
                    <a:close/>
                    <a:moveTo>
                      <a:pt x="3051" y="0"/>
                    </a:moveTo>
                    <a:cubicBezTo>
                      <a:pt x="2873" y="0"/>
                      <a:pt x="2696" y="16"/>
                      <a:pt x="2520" y="47"/>
                    </a:cubicBezTo>
                    <a:cubicBezTo>
                      <a:pt x="2175" y="109"/>
                      <a:pt x="1840" y="239"/>
                      <a:pt x="1541" y="425"/>
                    </a:cubicBezTo>
                    <a:cubicBezTo>
                      <a:pt x="1243" y="612"/>
                      <a:pt x="984" y="857"/>
                      <a:pt x="773" y="1136"/>
                    </a:cubicBezTo>
                    <a:cubicBezTo>
                      <a:pt x="723" y="1208"/>
                      <a:pt x="666" y="1275"/>
                      <a:pt x="623" y="1352"/>
                    </a:cubicBezTo>
                    <a:lnTo>
                      <a:pt x="492" y="1577"/>
                    </a:lnTo>
                    <a:cubicBezTo>
                      <a:pt x="419" y="1735"/>
                      <a:pt x="338" y="1890"/>
                      <a:pt x="286" y="2056"/>
                    </a:cubicBezTo>
                    <a:cubicBezTo>
                      <a:pt x="228" y="2219"/>
                      <a:pt x="175" y="2383"/>
                      <a:pt x="141" y="2552"/>
                    </a:cubicBezTo>
                    <a:cubicBezTo>
                      <a:pt x="121" y="2635"/>
                      <a:pt x="102" y="2719"/>
                      <a:pt x="89" y="2804"/>
                    </a:cubicBezTo>
                    <a:cubicBezTo>
                      <a:pt x="74" y="2889"/>
                      <a:pt x="58" y="2974"/>
                      <a:pt x="50" y="3059"/>
                    </a:cubicBezTo>
                    <a:cubicBezTo>
                      <a:pt x="6" y="3401"/>
                      <a:pt x="0" y="3749"/>
                      <a:pt x="45" y="4090"/>
                    </a:cubicBezTo>
                    <a:cubicBezTo>
                      <a:pt x="84" y="4432"/>
                      <a:pt x="176" y="4765"/>
                      <a:pt x="291" y="5085"/>
                    </a:cubicBezTo>
                    <a:cubicBezTo>
                      <a:pt x="522" y="5728"/>
                      <a:pt x="855" y="6320"/>
                      <a:pt x="1041" y="6967"/>
                    </a:cubicBezTo>
                    <a:cubicBezTo>
                      <a:pt x="1135" y="7289"/>
                      <a:pt x="1187" y="7624"/>
                      <a:pt x="1181" y="7958"/>
                    </a:cubicBezTo>
                    <a:cubicBezTo>
                      <a:pt x="1179" y="8291"/>
                      <a:pt x="1121" y="8623"/>
                      <a:pt x="1027" y="8944"/>
                    </a:cubicBezTo>
                    <a:lnTo>
                      <a:pt x="1010" y="8998"/>
                    </a:lnTo>
                    <a:lnTo>
                      <a:pt x="1067" y="9013"/>
                    </a:lnTo>
                    <a:lnTo>
                      <a:pt x="1842" y="9240"/>
                    </a:lnTo>
                    <a:lnTo>
                      <a:pt x="1912" y="9261"/>
                    </a:lnTo>
                    <a:lnTo>
                      <a:pt x="1933" y="9189"/>
                    </a:lnTo>
                    <a:cubicBezTo>
                      <a:pt x="2088" y="8659"/>
                      <a:pt x="2348" y="8167"/>
                      <a:pt x="2711" y="7758"/>
                    </a:cubicBezTo>
                    <a:cubicBezTo>
                      <a:pt x="3073" y="7347"/>
                      <a:pt x="3528" y="7022"/>
                      <a:pt x="3970" y="6676"/>
                    </a:cubicBezTo>
                    <a:cubicBezTo>
                      <a:pt x="4413" y="6330"/>
                      <a:pt x="4845" y="5949"/>
                      <a:pt x="5170" y="5484"/>
                    </a:cubicBezTo>
                    <a:cubicBezTo>
                      <a:pt x="5498" y="5020"/>
                      <a:pt x="5718" y="4495"/>
                      <a:pt x="5866" y="3953"/>
                    </a:cubicBezTo>
                    <a:cubicBezTo>
                      <a:pt x="5914" y="3791"/>
                      <a:pt x="5939" y="3623"/>
                      <a:pt x="5973" y="3456"/>
                    </a:cubicBezTo>
                    <a:cubicBezTo>
                      <a:pt x="5989" y="3287"/>
                      <a:pt x="6017" y="3120"/>
                      <a:pt x="6012" y="2949"/>
                    </a:cubicBezTo>
                    <a:cubicBezTo>
                      <a:pt x="6013" y="2611"/>
                      <a:pt x="5978" y="2265"/>
                      <a:pt x="5861" y="1941"/>
                    </a:cubicBezTo>
                    <a:cubicBezTo>
                      <a:pt x="5640" y="1290"/>
                      <a:pt x="5163" y="724"/>
                      <a:pt x="4552" y="387"/>
                    </a:cubicBezTo>
                    <a:cubicBezTo>
                      <a:pt x="4096" y="134"/>
                      <a:pt x="3575" y="0"/>
                      <a:pt x="30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8" name="Google Shape;8388;p58"/>
              <p:cNvSpPr/>
              <p:nvPr/>
            </p:nvSpPr>
            <p:spPr>
              <a:xfrm>
                <a:off x="4220350" y="3519500"/>
                <a:ext cx="89725" cy="227800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9112" extrusionOk="0">
                    <a:moveTo>
                      <a:pt x="2465" y="210"/>
                    </a:moveTo>
                    <a:cubicBezTo>
                      <a:pt x="2485" y="210"/>
                      <a:pt x="2506" y="210"/>
                      <a:pt x="2527" y="211"/>
                    </a:cubicBezTo>
                    <a:cubicBezTo>
                      <a:pt x="2653" y="223"/>
                      <a:pt x="2772" y="272"/>
                      <a:pt x="2880" y="341"/>
                    </a:cubicBezTo>
                    <a:cubicBezTo>
                      <a:pt x="3093" y="486"/>
                      <a:pt x="3246" y="725"/>
                      <a:pt x="3341" y="984"/>
                    </a:cubicBezTo>
                    <a:cubicBezTo>
                      <a:pt x="3437" y="1243"/>
                      <a:pt x="3485" y="1525"/>
                      <a:pt x="3502" y="1807"/>
                    </a:cubicBezTo>
                    <a:cubicBezTo>
                      <a:pt x="3516" y="2090"/>
                      <a:pt x="3505" y="2376"/>
                      <a:pt x="3469" y="2659"/>
                    </a:cubicBezTo>
                    <a:cubicBezTo>
                      <a:pt x="3429" y="2942"/>
                      <a:pt x="3371" y="3222"/>
                      <a:pt x="3299" y="3499"/>
                    </a:cubicBezTo>
                    <a:cubicBezTo>
                      <a:pt x="3156" y="4000"/>
                      <a:pt x="2981" y="4495"/>
                      <a:pt x="2737" y="4955"/>
                    </a:cubicBezTo>
                    <a:cubicBezTo>
                      <a:pt x="2500" y="5418"/>
                      <a:pt x="2193" y="5837"/>
                      <a:pt x="1868" y="6242"/>
                    </a:cubicBezTo>
                    <a:cubicBezTo>
                      <a:pt x="1541" y="6646"/>
                      <a:pt x="1212" y="7065"/>
                      <a:pt x="962" y="7535"/>
                    </a:cubicBezTo>
                    <a:cubicBezTo>
                      <a:pt x="720" y="7985"/>
                      <a:pt x="554" y="8470"/>
                      <a:pt x="426" y="8959"/>
                    </a:cubicBezTo>
                    <a:lnTo>
                      <a:pt x="426" y="8959"/>
                    </a:lnTo>
                    <a:lnTo>
                      <a:pt x="127" y="8886"/>
                    </a:lnTo>
                    <a:lnTo>
                      <a:pt x="127" y="8886"/>
                    </a:lnTo>
                    <a:cubicBezTo>
                      <a:pt x="253" y="8342"/>
                      <a:pt x="339" y="7788"/>
                      <a:pt x="341" y="7228"/>
                    </a:cubicBezTo>
                    <a:cubicBezTo>
                      <a:pt x="344" y="6651"/>
                      <a:pt x="252" y="6081"/>
                      <a:pt x="208" y="5512"/>
                    </a:cubicBezTo>
                    <a:cubicBezTo>
                      <a:pt x="162" y="4945"/>
                      <a:pt x="177" y="4377"/>
                      <a:pt x="268" y="3818"/>
                    </a:cubicBezTo>
                    <a:cubicBezTo>
                      <a:pt x="316" y="3539"/>
                      <a:pt x="368" y="3261"/>
                      <a:pt x="442" y="2986"/>
                    </a:cubicBezTo>
                    <a:cubicBezTo>
                      <a:pt x="506" y="2710"/>
                      <a:pt x="591" y="2440"/>
                      <a:pt x="687" y="2175"/>
                    </a:cubicBezTo>
                    <a:cubicBezTo>
                      <a:pt x="882" y="1648"/>
                      <a:pt x="1134" y="1134"/>
                      <a:pt x="1505" y="728"/>
                    </a:cubicBezTo>
                    <a:cubicBezTo>
                      <a:pt x="1688" y="527"/>
                      <a:pt x="1904" y="351"/>
                      <a:pt x="2150" y="263"/>
                    </a:cubicBezTo>
                    <a:cubicBezTo>
                      <a:pt x="2253" y="226"/>
                      <a:pt x="2359" y="210"/>
                      <a:pt x="2465" y="210"/>
                    </a:cubicBezTo>
                    <a:close/>
                    <a:moveTo>
                      <a:pt x="2433" y="0"/>
                    </a:moveTo>
                    <a:cubicBezTo>
                      <a:pt x="2312" y="0"/>
                      <a:pt x="2193" y="20"/>
                      <a:pt x="2081" y="58"/>
                    </a:cubicBezTo>
                    <a:cubicBezTo>
                      <a:pt x="1783" y="160"/>
                      <a:pt x="1541" y="357"/>
                      <a:pt x="1337" y="573"/>
                    </a:cubicBezTo>
                    <a:cubicBezTo>
                      <a:pt x="1135" y="793"/>
                      <a:pt x="972" y="1041"/>
                      <a:pt x="830" y="1299"/>
                    </a:cubicBezTo>
                    <a:cubicBezTo>
                      <a:pt x="696" y="1559"/>
                      <a:pt x="579" y="1827"/>
                      <a:pt x="485" y="2103"/>
                    </a:cubicBezTo>
                    <a:cubicBezTo>
                      <a:pt x="391" y="2378"/>
                      <a:pt x="308" y="2656"/>
                      <a:pt x="249" y="2939"/>
                    </a:cubicBezTo>
                    <a:cubicBezTo>
                      <a:pt x="177" y="3219"/>
                      <a:pt x="130" y="3506"/>
                      <a:pt x="90" y="3793"/>
                    </a:cubicBezTo>
                    <a:cubicBezTo>
                      <a:pt x="77" y="3936"/>
                      <a:pt x="56" y="4081"/>
                      <a:pt x="48" y="4225"/>
                    </a:cubicBezTo>
                    <a:cubicBezTo>
                      <a:pt x="44" y="4370"/>
                      <a:pt x="30" y="4515"/>
                      <a:pt x="36" y="4659"/>
                    </a:cubicBezTo>
                    <a:cubicBezTo>
                      <a:pt x="40" y="4805"/>
                      <a:pt x="39" y="4949"/>
                      <a:pt x="53" y="5093"/>
                    </a:cubicBezTo>
                    <a:lnTo>
                      <a:pt x="71" y="5309"/>
                    </a:lnTo>
                    <a:lnTo>
                      <a:pt x="95" y="5523"/>
                    </a:lnTo>
                    <a:cubicBezTo>
                      <a:pt x="130" y="5810"/>
                      <a:pt x="176" y="6093"/>
                      <a:pt x="212" y="6375"/>
                    </a:cubicBezTo>
                    <a:cubicBezTo>
                      <a:pt x="251" y="6659"/>
                      <a:pt x="268" y="6944"/>
                      <a:pt x="274" y="7228"/>
                    </a:cubicBezTo>
                    <a:cubicBezTo>
                      <a:pt x="277" y="7798"/>
                      <a:pt x="176" y="8365"/>
                      <a:pt x="15" y="8910"/>
                    </a:cubicBezTo>
                    <a:lnTo>
                      <a:pt x="0" y="8959"/>
                    </a:lnTo>
                    <a:lnTo>
                      <a:pt x="51" y="8974"/>
                    </a:lnTo>
                    <a:lnTo>
                      <a:pt x="454" y="9094"/>
                    </a:lnTo>
                    <a:lnTo>
                      <a:pt x="513" y="9111"/>
                    </a:lnTo>
                    <a:lnTo>
                      <a:pt x="530" y="9051"/>
                    </a:lnTo>
                    <a:cubicBezTo>
                      <a:pt x="681" y="8554"/>
                      <a:pt x="876" y="8073"/>
                      <a:pt x="1126" y="7625"/>
                    </a:cubicBezTo>
                    <a:cubicBezTo>
                      <a:pt x="1249" y="7398"/>
                      <a:pt x="1393" y="7186"/>
                      <a:pt x="1539" y="6972"/>
                    </a:cubicBezTo>
                    <a:lnTo>
                      <a:pt x="2000" y="6342"/>
                    </a:lnTo>
                    <a:cubicBezTo>
                      <a:pt x="2308" y="5918"/>
                      <a:pt x="2591" y="5467"/>
                      <a:pt x="2804" y="4987"/>
                    </a:cubicBezTo>
                    <a:cubicBezTo>
                      <a:pt x="3016" y="4506"/>
                      <a:pt x="3178" y="4008"/>
                      <a:pt x="3320" y="3505"/>
                    </a:cubicBezTo>
                    <a:cubicBezTo>
                      <a:pt x="3396" y="3228"/>
                      <a:pt x="3456" y="2947"/>
                      <a:pt x="3508" y="2665"/>
                    </a:cubicBezTo>
                    <a:cubicBezTo>
                      <a:pt x="3550" y="2380"/>
                      <a:pt x="3586" y="2094"/>
                      <a:pt x="3588" y="1804"/>
                    </a:cubicBezTo>
                    <a:cubicBezTo>
                      <a:pt x="3586" y="1515"/>
                      <a:pt x="3559" y="1222"/>
                      <a:pt x="3475" y="938"/>
                    </a:cubicBezTo>
                    <a:cubicBezTo>
                      <a:pt x="3458" y="866"/>
                      <a:pt x="3425" y="799"/>
                      <a:pt x="3400" y="728"/>
                    </a:cubicBezTo>
                    <a:cubicBezTo>
                      <a:pt x="3371" y="658"/>
                      <a:pt x="3335" y="592"/>
                      <a:pt x="3298" y="526"/>
                    </a:cubicBezTo>
                    <a:cubicBezTo>
                      <a:pt x="3215" y="399"/>
                      <a:pt x="3118" y="277"/>
                      <a:pt x="2989" y="183"/>
                    </a:cubicBezTo>
                    <a:cubicBezTo>
                      <a:pt x="2861" y="91"/>
                      <a:pt x="2710" y="26"/>
                      <a:pt x="2550" y="6"/>
                    </a:cubicBezTo>
                    <a:cubicBezTo>
                      <a:pt x="2511" y="2"/>
                      <a:pt x="2472" y="0"/>
                      <a:pt x="24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9" name="Google Shape;8389;p58"/>
              <p:cNvSpPr/>
              <p:nvPr/>
            </p:nvSpPr>
            <p:spPr>
              <a:xfrm>
                <a:off x="4222825" y="3545725"/>
                <a:ext cx="67600" cy="200750"/>
              </a:xfrm>
              <a:custGeom>
                <a:avLst/>
                <a:gdLst/>
                <a:ahLst/>
                <a:cxnLst/>
                <a:rect l="l" t="t" r="r" b="b"/>
                <a:pathLst>
                  <a:path w="2704" h="8030" extrusionOk="0">
                    <a:moveTo>
                      <a:pt x="2221" y="200"/>
                    </a:moveTo>
                    <a:cubicBezTo>
                      <a:pt x="2263" y="200"/>
                      <a:pt x="2302" y="215"/>
                      <a:pt x="2338" y="245"/>
                    </a:cubicBezTo>
                    <a:cubicBezTo>
                      <a:pt x="2406" y="300"/>
                      <a:pt x="2453" y="404"/>
                      <a:pt x="2486" y="508"/>
                    </a:cubicBezTo>
                    <a:cubicBezTo>
                      <a:pt x="2523" y="612"/>
                      <a:pt x="2540" y="726"/>
                      <a:pt x="2555" y="841"/>
                    </a:cubicBezTo>
                    <a:cubicBezTo>
                      <a:pt x="2582" y="1071"/>
                      <a:pt x="2579" y="1308"/>
                      <a:pt x="2563" y="1543"/>
                    </a:cubicBezTo>
                    <a:cubicBezTo>
                      <a:pt x="2535" y="2015"/>
                      <a:pt x="2441" y="2483"/>
                      <a:pt x="2321" y="2942"/>
                    </a:cubicBezTo>
                    <a:lnTo>
                      <a:pt x="2321" y="2941"/>
                    </a:lnTo>
                    <a:cubicBezTo>
                      <a:pt x="2198" y="3377"/>
                      <a:pt x="2057" y="3809"/>
                      <a:pt x="1875" y="4222"/>
                    </a:cubicBezTo>
                    <a:cubicBezTo>
                      <a:pt x="1698" y="4638"/>
                      <a:pt x="1479" y="5031"/>
                      <a:pt x="1252" y="5421"/>
                    </a:cubicBezTo>
                    <a:cubicBezTo>
                      <a:pt x="1138" y="5617"/>
                      <a:pt x="1027" y="5815"/>
                      <a:pt x="919" y="6016"/>
                    </a:cubicBezTo>
                    <a:cubicBezTo>
                      <a:pt x="816" y="6220"/>
                      <a:pt x="713" y="6424"/>
                      <a:pt x="629" y="6639"/>
                    </a:cubicBezTo>
                    <a:cubicBezTo>
                      <a:pt x="462" y="7045"/>
                      <a:pt x="340" y="7468"/>
                      <a:pt x="234" y="7891"/>
                    </a:cubicBezTo>
                    <a:lnTo>
                      <a:pt x="234" y="7891"/>
                    </a:lnTo>
                    <a:lnTo>
                      <a:pt x="123" y="7865"/>
                    </a:lnTo>
                    <a:lnTo>
                      <a:pt x="123" y="7865"/>
                    </a:lnTo>
                    <a:cubicBezTo>
                      <a:pt x="227" y="7416"/>
                      <a:pt x="316" y="6965"/>
                      <a:pt x="375" y="6508"/>
                    </a:cubicBezTo>
                    <a:cubicBezTo>
                      <a:pt x="391" y="6390"/>
                      <a:pt x="400" y="6271"/>
                      <a:pt x="412" y="6152"/>
                    </a:cubicBezTo>
                    <a:lnTo>
                      <a:pt x="437" y="5795"/>
                    </a:lnTo>
                    <a:lnTo>
                      <a:pt x="475" y="5084"/>
                    </a:lnTo>
                    <a:cubicBezTo>
                      <a:pt x="529" y="4138"/>
                      <a:pt x="720" y="3212"/>
                      <a:pt x="994" y="2308"/>
                    </a:cubicBezTo>
                    <a:cubicBezTo>
                      <a:pt x="1133" y="1859"/>
                      <a:pt x="1292" y="1414"/>
                      <a:pt x="1503" y="1000"/>
                    </a:cubicBezTo>
                    <a:cubicBezTo>
                      <a:pt x="1608" y="795"/>
                      <a:pt x="1727" y="594"/>
                      <a:pt x="1873" y="426"/>
                    </a:cubicBezTo>
                    <a:cubicBezTo>
                      <a:pt x="1947" y="347"/>
                      <a:pt x="2027" y="271"/>
                      <a:pt x="2112" y="229"/>
                    </a:cubicBezTo>
                    <a:cubicBezTo>
                      <a:pt x="2151" y="210"/>
                      <a:pt x="2187" y="200"/>
                      <a:pt x="2221" y="200"/>
                    </a:cubicBezTo>
                    <a:close/>
                    <a:moveTo>
                      <a:pt x="2208" y="1"/>
                    </a:moveTo>
                    <a:cubicBezTo>
                      <a:pt x="2143" y="1"/>
                      <a:pt x="2082" y="19"/>
                      <a:pt x="2028" y="41"/>
                    </a:cubicBezTo>
                    <a:cubicBezTo>
                      <a:pt x="1897" y="101"/>
                      <a:pt x="1801" y="190"/>
                      <a:pt x="1713" y="282"/>
                    </a:cubicBezTo>
                    <a:cubicBezTo>
                      <a:pt x="1544" y="470"/>
                      <a:pt x="1415" y="681"/>
                      <a:pt x="1301" y="896"/>
                    </a:cubicBezTo>
                    <a:cubicBezTo>
                      <a:pt x="1078" y="1329"/>
                      <a:pt x="918" y="1786"/>
                      <a:pt x="789" y="2247"/>
                    </a:cubicBezTo>
                    <a:cubicBezTo>
                      <a:pt x="528" y="3166"/>
                      <a:pt x="354" y="4122"/>
                      <a:pt x="361" y="5079"/>
                    </a:cubicBezTo>
                    <a:lnTo>
                      <a:pt x="354" y="5792"/>
                    </a:lnTo>
                    <a:cubicBezTo>
                      <a:pt x="348" y="6029"/>
                      <a:pt x="333" y="6266"/>
                      <a:pt x="308" y="6501"/>
                    </a:cubicBezTo>
                    <a:cubicBezTo>
                      <a:pt x="257" y="6972"/>
                      <a:pt x="151" y="7435"/>
                      <a:pt x="15" y="7889"/>
                    </a:cubicBezTo>
                    <a:lnTo>
                      <a:pt x="1" y="7935"/>
                    </a:lnTo>
                    <a:lnTo>
                      <a:pt x="50" y="7950"/>
                    </a:lnTo>
                    <a:lnTo>
                      <a:pt x="260" y="8014"/>
                    </a:lnTo>
                    <a:lnTo>
                      <a:pt x="312" y="8029"/>
                    </a:lnTo>
                    <a:lnTo>
                      <a:pt x="329" y="7974"/>
                    </a:lnTo>
                    <a:cubicBezTo>
                      <a:pt x="461" y="7542"/>
                      <a:pt x="616" y="7120"/>
                      <a:pt x="798" y="6710"/>
                    </a:cubicBezTo>
                    <a:cubicBezTo>
                      <a:pt x="978" y="6300"/>
                      <a:pt x="1194" y="5908"/>
                      <a:pt x="1402" y="5504"/>
                    </a:cubicBezTo>
                    <a:cubicBezTo>
                      <a:pt x="1612" y="5100"/>
                      <a:pt x="1795" y="4680"/>
                      <a:pt x="1947" y="4250"/>
                    </a:cubicBezTo>
                    <a:cubicBezTo>
                      <a:pt x="2094" y="3820"/>
                      <a:pt x="2219" y="3384"/>
                      <a:pt x="2340" y="2948"/>
                    </a:cubicBezTo>
                    <a:cubicBezTo>
                      <a:pt x="2464" y="2488"/>
                      <a:pt x="2580" y="2025"/>
                      <a:pt x="2648" y="1552"/>
                    </a:cubicBezTo>
                    <a:cubicBezTo>
                      <a:pt x="2680" y="1315"/>
                      <a:pt x="2704" y="1074"/>
                      <a:pt x="2695" y="830"/>
                    </a:cubicBezTo>
                    <a:cubicBezTo>
                      <a:pt x="2688" y="708"/>
                      <a:pt x="2680" y="585"/>
                      <a:pt x="2650" y="461"/>
                    </a:cubicBezTo>
                    <a:cubicBezTo>
                      <a:pt x="2616" y="340"/>
                      <a:pt x="2574" y="211"/>
                      <a:pt x="2465" y="104"/>
                    </a:cubicBezTo>
                    <a:cubicBezTo>
                      <a:pt x="2435" y="80"/>
                      <a:pt x="2409" y="51"/>
                      <a:pt x="2369" y="37"/>
                    </a:cubicBezTo>
                    <a:lnTo>
                      <a:pt x="2313" y="13"/>
                    </a:lnTo>
                    <a:lnTo>
                      <a:pt x="2252" y="3"/>
                    </a:lnTo>
                    <a:cubicBezTo>
                      <a:pt x="2237" y="1"/>
                      <a:pt x="2223" y="1"/>
                      <a:pt x="22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0" name="Google Shape;8390;p58"/>
              <p:cNvSpPr/>
              <p:nvPr/>
            </p:nvSpPr>
            <p:spPr>
              <a:xfrm>
                <a:off x="4222850" y="3522850"/>
                <a:ext cx="73125" cy="223600"/>
              </a:xfrm>
              <a:custGeom>
                <a:avLst/>
                <a:gdLst/>
                <a:ahLst/>
                <a:cxnLst/>
                <a:rect l="l" t="t" r="r" b="b"/>
                <a:pathLst>
                  <a:path w="2925" h="8944" extrusionOk="0">
                    <a:moveTo>
                      <a:pt x="2474" y="199"/>
                    </a:moveTo>
                    <a:cubicBezTo>
                      <a:pt x="2511" y="199"/>
                      <a:pt x="2545" y="211"/>
                      <a:pt x="2578" y="242"/>
                    </a:cubicBezTo>
                    <a:cubicBezTo>
                      <a:pt x="2650" y="306"/>
                      <a:pt x="2697" y="426"/>
                      <a:pt x="2727" y="544"/>
                    </a:cubicBezTo>
                    <a:cubicBezTo>
                      <a:pt x="2758" y="665"/>
                      <a:pt x="2774" y="793"/>
                      <a:pt x="2784" y="921"/>
                    </a:cubicBezTo>
                    <a:cubicBezTo>
                      <a:pt x="2803" y="1178"/>
                      <a:pt x="2793" y="1440"/>
                      <a:pt x="2770" y="1701"/>
                    </a:cubicBezTo>
                    <a:cubicBezTo>
                      <a:pt x="2725" y="2223"/>
                      <a:pt x="2620" y="2742"/>
                      <a:pt x="2484" y="3249"/>
                    </a:cubicBezTo>
                    <a:cubicBezTo>
                      <a:pt x="2348" y="3735"/>
                      <a:pt x="2193" y="4216"/>
                      <a:pt x="1997" y="4681"/>
                    </a:cubicBezTo>
                    <a:cubicBezTo>
                      <a:pt x="1806" y="5148"/>
                      <a:pt x="1572" y="5592"/>
                      <a:pt x="1332" y="6034"/>
                    </a:cubicBezTo>
                    <a:cubicBezTo>
                      <a:pt x="1212" y="6255"/>
                      <a:pt x="1093" y="6480"/>
                      <a:pt x="979" y="6706"/>
                    </a:cubicBezTo>
                    <a:cubicBezTo>
                      <a:pt x="868" y="6934"/>
                      <a:pt x="759" y="7165"/>
                      <a:pt x="669" y="7403"/>
                    </a:cubicBezTo>
                    <a:cubicBezTo>
                      <a:pt x="489" y="7861"/>
                      <a:pt x="353" y="8333"/>
                      <a:pt x="233" y="8807"/>
                    </a:cubicBezTo>
                    <a:lnTo>
                      <a:pt x="233" y="8807"/>
                    </a:lnTo>
                    <a:lnTo>
                      <a:pt x="122" y="8780"/>
                    </a:lnTo>
                    <a:lnTo>
                      <a:pt x="122" y="8780"/>
                    </a:lnTo>
                    <a:cubicBezTo>
                      <a:pt x="239" y="8282"/>
                      <a:pt x="342" y="7782"/>
                      <a:pt x="416" y="7275"/>
                    </a:cubicBezTo>
                    <a:cubicBezTo>
                      <a:pt x="436" y="7145"/>
                      <a:pt x="448" y="7013"/>
                      <a:pt x="464" y="6881"/>
                    </a:cubicBezTo>
                    <a:lnTo>
                      <a:pt x="499" y="6487"/>
                    </a:lnTo>
                    <a:lnTo>
                      <a:pt x="559" y="5699"/>
                    </a:lnTo>
                    <a:cubicBezTo>
                      <a:pt x="640" y="4652"/>
                      <a:pt x="856" y="3626"/>
                      <a:pt x="1154" y="2621"/>
                    </a:cubicBezTo>
                    <a:cubicBezTo>
                      <a:pt x="1305" y="2121"/>
                      <a:pt x="1475" y="1626"/>
                      <a:pt x="1696" y="1159"/>
                    </a:cubicBezTo>
                    <a:cubicBezTo>
                      <a:pt x="1806" y="926"/>
                      <a:pt x="1930" y="698"/>
                      <a:pt x="2082" y="499"/>
                    </a:cubicBezTo>
                    <a:cubicBezTo>
                      <a:pt x="2159" y="402"/>
                      <a:pt x="2242" y="309"/>
                      <a:pt x="2335" y="250"/>
                    </a:cubicBezTo>
                    <a:cubicBezTo>
                      <a:pt x="2381" y="220"/>
                      <a:pt x="2429" y="201"/>
                      <a:pt x="2469" y="199"/>
                    </a:cubicBezTo>
                    <a:cubicBezTo>
                      <a:pt x="2470" y="199"/>
                      <a:pt x="2472" y="199"/>
                      <a:pt x="2474" y="199"/>
                    </a:cubicBezTo>
                    <a:close/>
                    <a:moveTo>
                      <a:pt x="2472" y="0"/>
                    </a:moveTo>
                    <a:cubicBezTo>
                      <a:pt x="2470" y="0"/>
                      <a:pt x="2468" y="0"/>
                      <a:pt x="2465" y="0"/>
                    </a:cubicBezTo>
                    <a:cubicBezTo>
                      <a:pt x="2373" y="1"/>
                      <a:pt x="2294" y="36"/>
                      <a:pt x="2229" y="74"/>
                    </a:cubicBezTo>
                    <a:cubicBezTo>
                      <a:pt x="2097" y="154"/>
                      <a:pt x="2000" y="258"/>
                      <a:pt x="1913" y="367"/>
                    </a:cubicBezTo>
                    <a:cubicBezTo>
                      <a:pt x="1741" y="583"/>
                      <a:pt x="1610" y="820"/>
                      <a:pt x="1492" y="1061"/>
                    </a:cubicBezTo>
                    <a:cubicBezTo>
                      <a:pt x="1261" y="1545"/>
                      <a:pt x="1090" y="2051"/>
                      <a:pt x="948" y="2562"/>
                    </a:cubicBezTo>
                    <a:cubicBezTo>
                      <a:pt x="664" y="3580"/>
                      <a:pt x="466" y="4634"/>
                      <a:pt x="443" y="5693"/>
                    </a:cubicBezTo>
                    <a:lnTo>
                      <a:pt x="417" y="6482"/>
                    </a:lnTo>
                    <a:cubicBezTo>
                      <a:pt x="404" y="6745"/>
                      <a:pt x="381" y="7006"/>
                      <a:pt x="347" y="7267"/>
                    </a:cubicBezTo>
                    <a:cubicBezTo>
                      <a:pt x="282" y="7788"/>
                      <a:pt x="163" y="8301"/>
                      <a:pt x="14" y="8804"/>
                    </a:cubicBezTo>
                    <a:lnTo>
                      <a:pt x="1" y="8850"/>
                    </a:lnTo>
                    <a:lnTo>
                      <a:pt x="49" y="8865"/>
                    </a:lnTo>
                    <a:lnTo>
                      <a:pt x="259" y="8928"/>
                    </a:lnTo>
                    <a:lnTo>
                      <a:pt x="311" y="8943"/>
                    </a:lnTo>
                    <a:lnTo>
                      <a:pt x="326" y="8889"/>
                    </a:lnTo>
                    <a:cubicBezTo>
                      <a:pt x="472" y="8407"/>
                      <a:pt x="641" y="7933"/>
                      <a:pt x="837" y="7473"/>
                    </a:cubicBezTo>
                    <a:cubicBezTo>
                      <a:pt x="1031" y="7012"/>
                      <a:pt x="1262" y="6568"/>
                      <a:pt x="1485" y="6113"/>
                    </a:cubicBezTo>
                    <a:cubicBezTo>
                      <a:pt x="1709" y="5659"/>
                      <a:pt x="1906" y="5187"/>
                      <a:pt x="2069" y="4708"/>
                    </a:cubicBezTo>
                    <a:cubicBezTo>
                      <a:pt x="2230" y="4227"/>
                      <a:pt x="2369" y="3742"/>
                      <a:pt x="2504" y="3255"/>
                    </a:cubicBezTo>
                    <a:cubicBezTo>
                      <a:pt x="2643" y="2747"/>
                      <a:pt x="2769" y="2234"/>
                      <a:pt x="2855" y="1711"/>
                    </a:cubicBezTo>
                    <a:cubicBezTo>
                      <a:pt x="2895" y="1449"/>
                      <a:pt x="2924" y="1184"/>
                      <a:pt x="2924" y="915"/>
                    </a:cubicBezTo>
                    <a:cubicBezTo>
                      <a:pt x="2923" y="781"/>
                      <a:pt x="2916" y="645"/>
                      <a:pt x="2891" y="508"/>
                    </a:cubicBezTo>
                    <a:cubicBezTo>
                      <a:pt x="2862" y="373"/>
                      <a:pt x="2827" y="230"/>
                      <a:pt x="2710" y="105"/>
                    </a:cubicBezTo>
                    <a:cubicBezTo>
                      <a:pt x="2654" y="44"/>
                      <a:pt x="2563" y="0"/>
                      <a:pt x="24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1" name="Google Shape;8391;p58"/>
              <p:cNvSpPr/>
              <p:nvPr/>
            </p:nvSpPr>
            <p:spPr>
              <a:xfrm>
                <a:off x="4103300" y="3738850"/>
                <a:ext cx="142675" cy="304450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12178" extrusionOk="0">
                    <a:moveTo>
                      <a:pt x="4194" y="1"/>
                    </a:moveTo>
                    <a:lnTo>
                      <a:pt x="1" y="11178"/>
                    </a:lnTo>
                    <a:lnTo>
                      <a:pt x="1843" y="11678"/>
                    </a:lnTo>
                    <a:lnTo>
                      <a:pt x="3686" y="12177"/>
                    </a:lnTo>
                    <a:lnTo>
                      <a:pt x="5707" y="410"/>
                    </a:lnTo>
                    <a:lnTo>
                      <a:pt x="4950" y="205"/>
                    </a:lnTo>
                    <a:lnTo>
                      <a:pt x="419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92" name="Google Shape;8392;p58"/>
            <p:cNvSpPr/>
            <p:nvPr/>
          </p:nvSpPr>
          <p:spPr>
            <a:xfrm rot="-7443745">
              <a:off x="8281167" y="2605223"/>
              <a:ext cx="381774" cy="773575"/>
            </a:xfrm>
            <a:custGeom>
              <a:avLst/>
              <a:gdLst/>
              <a:ahLst/>
              <a:cxnLst/>
              <a:rect l="l" t="t" r="r" b="b"/>
              <a:pathLst>
                <a:path w="10432" h="21138" extrusionOk="0">
                  <a:moveTo>
                    <a:pt x="3506" y="7436"/>
                  </a:moveTo>
                  <a:cubicBezTo>
                    <a:pt x="3946" y="7436"/>
                    <a:pt x="4387" y="7477"/>
                    <a:pt x="4821" y="7553"/>
                  </a:cubicBezTo>
                  <a:cubicBezTo>
                    <a:pt x="4948" y="7577"/>
                    <a:pt x="5075" y="7603"/>
                    <a:pt x="5201" y="7633"/>
                  </a:cubicBezTo>
                  <a:lnTo>
                    <a:pt x="5201" y="7633"/>
                  </a:lnTo>
                  <a:cubicBezTo>
                    <a:pt x="4718" y="8311"/>
                    <a:pt x="4115" y="8906"/>
                    <a:pt x="3428" y="9374"/>
                  </a:cubicBezTo>
                  <a:cubicBezTo>
                    <a:pt x="3173" y="9546"/>
                    <a:pt x="2905" y="9700"/>
                    <a:pt x="2627" y="9826"/>
                  </a:cubicBezTo>
                  <a:cubicBezTo>
                    <a:pt x="2350" y="9954"/>
                    <a:pt x="2059" y="10053"/>
                    <a:pt x="1762" y="10105"/>
                  </a:cubicBezTo>
                  <a:cubicBezTo>
                    <a:pt x="1648" y="10124"/>
                    <a:pt x="1532" y="10135"/>
                    <a:pt x="1418" y="10135"/>
                  </a:cubicBezTo>
                  <a:cubicBezTo>
                    <a:pt x="1237" y="10135"/>
                    <a:pt x="1059" y="10106"/>
                    <a:pt x="901" y="10034"/>
                  </a:cubicBezTo>
                  <a:cubicBezTo>
                    <a:pt x="776" y="9973"/>
                    <a:pt x="665" y="9884"/>
                    <a:pt x="589" y="9767"/>
                  </a:cubicBezTo>
                  <a:cubicBezTo>
                    <a:pt x="513" y="9652"/>
                    <a:pt x="465" y="9515"/>
                    <a:pt x="443" y="9370"/>
                  </a:cubicBezTo>
                  <a:cubicBezTo>
                    <a:pt x="398" y="9079"/>
                    <a:pt x="435" y="8779"/>
                    <a:pt x="584" y="8527"/>
                  </a:cubicBezTo>
                  <a:cubicBezTo>
                    <a:pt x="729" y="8276"/>
                    <a:pt x="962" y="8076"/>
                    <a:pt x="1223" y="7928"/>
                  </a:cubicBezTo>
                  <a:cubicBezTo>
                    <a:pt x="1485" y="7780"/>
                    <a:pt x="1775" y="7676"/>
                    <a:pt x="2071" y="7600"/>
                  </a:cubicBezTo>
                  <a:cubicBezTo>
                    <a:pt x="2367" y="7525"/>
                    <a:pt x="2672" y="7479"/>
                    <a:pt x="2979" y="7456"/>
                  </a:cubicBezTo>
                  <a:cubicBezTo>
                    <a:pt x="3154" y="7442"/>
                    <a:pt x="3330" y="7436"/>
                    <a:pt x="3506" y="7436"/>
                  </a:cubicBezTo>
                  <a:close/>
                  <a:moveTo>
                    <a:pt x="5017" y="13403"/>
                  </a:moveTo>
                  <a:cubicBezTo>
                    <a:pt x="5168" y="13403"/>
                    <a:pt x="5320" y="13407"/>
                    <a:pt x="5471" y="13415"/>
                  </a:cubicBezTo>
                  <a:cubicBezTo>
                    <a:pt x="5987" y="13440"/>
                    <a:pt x="6502" y="13508"/>
                    <a:pt x="7005" y="13624"/>
                  </a:cubicBezTo>
                  <a:lnTo>
                    <a:pt x="7005" y="13624"/>
                  </a:lnTo>
                  <a:cubicBezTo>
                    <a:pt x="6826" y="13835"/>
                    <a:pt x="6634" y="14036"/>
                    <a:pt x="6434" y="14228"/>
                  </a:cubicBezTo>
                  <a:cubicBezTo>
                    <a:pt x="5985" y="14656"/>
                    <a:pt x="5493" y="15043"/>
                    <a:pt x="4965" y="15372"/>
                  </a:cubicBezTo>
                  <a:cubicBezTo>
                    <a:pt x="4703" y="15538"/>
                    <a:pt x="4430" y="15688"/>
                    <a:pt x="4148" y="15819"/>
                  </a:cubicBezTo>
                  <a:cubicBezTo>
                    <a:pt x="3868" y="15952"/>
                    <a:pt x="3577" y="16065"/>
                    <a:pt x="3279" y="16151"/>
                  </a:cubicBezTo>
                  <a:cubicBezTo>
                    <a:pt x="3009" y="16227"/>
                    <a:pt x="2730" y="16282"/>
                    <a:pt x="2451" y="16282"/>
                  </a:cubicBezTo>
                  <a:cubicBezTo>
                    <a:pt x="2423" y="16282"/>
                    <a:pt x="2395" y="16281"/>
                    <a:pt x="2367" y="16280"/>
                  </a:cubicBezTo>
                  <a:cubicBezTo>
                    <a:pt x="2215" y="16273"/>
                    <a:pt x="2063" y="16246"/>
                    <a:pt x="1925" y="16186"/>
                  </a:cubicBezTo>
                  <a:cubicBezTo>
                    <a:pt x="1855" y="16158"/>
                    <a:pt x="1793" y="16115"/>
                    <a:pt x="1734" y="16071"/>
                  </a:cubicBezTo>
                  <a:cubicBezTo>
                    <a:pt x="1679" y="16021"/>
                    <a:pt x="1627" y="15968"/>
                    <a:pt x="1590" y="15902"/>
                  </a:cubicBezTo>
                  <a:cubicBezTo>
                    <a:pt x="1432" y="15648"/>
                    <a:pt x="1434" y="15317"/>
                    <a:pt x="1496" y="15025"/>
                  </a:cubicBezTo>
                  <a:cubicBezTo>
                    <a:pt x="1530" y="14879"/>
                    <a:pt x="1588" y="14737"/>
                    <a:pt x="1668" y="14609"/>
                  </a:cubicBezTo>
                  <a:cubicBezTo>
                    <a:pt x="1748" y="14480"/>
                    <a:pt x="1848" y="14366"/>
                    <a:pt x="1960" y="14263"/>
                  </a:cubicBezTo>
                  <a:cubicBezTo>
                    <a:pt x="2185" y="14057"/>
                    <a:pt x="2457" y="13907"/>
                    <a:pt x="2740" y="13789"/>
                  </a:cubicBezTo>
                  <a:cubicBezTo>
                    <a:pt x="3024" y="13670"/>
                    <a:pt x="3323" y="13591"/>
                    <a:pt x="3625" y="13530"/>
                  </a:cubicBezTo>
                  <a:cubicBezTo>
                    <a:pt x="4083" y="13441"/>
                    <a:pt x="4550" y="13403"/>
                    <a:pt x="5017" y="13403"/>
                  </a:cubicBezTo>
                  <a:close/>
                  <a:moveTo>
                    <a:pt x="418" y="1"/>
                  </a:moveTo>
                  <a:cubicBezTo>
                    <a:pt x="279" y="1"/>
                    <a:pt x="140" y="4"/>
                    <a:pt x="0" y="9"/>
                  </a:cubicBezTo>
                  <a:lnTo>
                    <a:pt x="1" y="27"/>
                  </a:lnTo>
                  <a:cubicBezTo>
                    <a:pt x="67" y="26"/>
                    <a:pt x="132" y="25"/>
                    <a:pt x="198" y="25"/>
                  </a:cubicBezTo>
                  <a:cubicBezTo>
                    <a:pt x="754" y="25"/>
                    <a:pt x="1312" y="72"/>
                    <a:pt x="1863" y="151"/>
                  </a:cubicBezTo>
                  <a:cubicBezTo>
                    <a:pt x="2479" y="242"/>
                    <a:pt x="3086" y="384"/>
                    <a:pt x="3669" y="596"/>
                  </a:cubicBezTo>
                  <a:cubicBezTo>
                    <a:pt x="3960" y="704"/>
                    <a:pt x="4242" y="832"/>
                    <a:pt x="4514" y="979"/>
                  </a:cubicBezTo>
                  <a:cubicBezTo>
                    <a:pt x="4779" y="1135"/>
                    <a:pt x="5039" y="1304"/>
                    <a:pt x="5268" y="1509"/>
                  </a:cubicBezTo>
                  <a:cubicBezTo>
                    <a:pt x="5727" y="1914"/>
                    <a:pt x="6087" y="2437"/>
                    <a:pt x="6253" y="3026"/>
                  </a:cubicBezTo>
                  <a:cubicBezTo>
                    <a:pt x="6428" y="3612"/>
                    <a:pt x="6438" y="4238"/>
                    <a:pt x="6347" y="4848"/>
                  </a:cubicBezTo>
                  <a:cubicBezTo>
                    <a:pt x="6259" y="5456"/>
                    <a:pt x="6074" y="6050"/>
                    <a:pt x="5809" y="6606"/>
                  </a:cubicBezTo>
                  <a:cubicBezTo>
                    <a:pt x="5661" y="6914"/>
                    <a:pt x="5489" y="7212"/>
                    <a:pt x="5296" y="7496"/>
                  </a:cubicBezTo>
                  <a:lnTo>
                    <a:pt x="5296" y="7496"/>
                  </a:lnTo>
                  <a:cubicBezTo>
                    <a:pt x="5149" y="7458"/>
                    <a:pt x="5000" y="7425"/>
                    <a:pt x="4851" y="7397"/>
                  </a:cubicBezTo>
                  <a:cubicBezTo>
                    <a:pt x="4397" y="7311"/>
                    <a:pt x="3936" y="7267"/>
                    <a:pt x="3474" y="7267"/>
                  </a:cubicBezTo>
                  <a:cubicBezTo>
                    <a:pt x="3305" y="7267"/>
                    <a:pt x="3136" y="7273"/>
                    <a:pt x="2967" y="7285"/>
                  </a:cubicBezTo>
                  <a:cubicBezTo>
                    <a:pt x="2651" y="7307"/>
                    <a:pt x="2337" y="7354"/>
                    <a:pt x="2028" y="7429"/>
                  </a:cubicBezTo>
                  <a:cubicBezTo>
                    <a:pt x="1720" y="7507"/>
                    <a:pt x="1416" y="7613"/>
                    <a:pt x="1134" y="7772"/>
                  </a:cubicBezTo>
                  <a:cubicBezTo>
                    <a:pt x="854" y="7927"/>
                    <a:pt x="593" y="8145"/>
                    <a:pt x="424" y="8435"/>
                  </a:cubicBezTo>
                  <a:cubicBezTo>
                    <a:pt x="340" y="8578"/>
                    <a:pt x="282" y="8739"/>
                    <a:pt x="256" y="8904"/>
                  </a:cubicBezTo>
                  <a:cubicBezTo>
                    <a:pt x="230" y="9071"/>
                    <a:pt x="232" y="9236"/>
                    <a:pt x="256" y="9400"/>
                  </a:cubicBezTo>
                  <a:cubicBezTo>
                    <a:pt x="281" y="9564"/>
                    <a:pt x="335" y="9729"/>
                    <a:pt x="430" y="9874"/>
                  </a:cubicBezTo>
                  <a:cubicBezTo>
                    <a:pt x="524" y="10020"/>
                    <a:pt x="665" y="10135"/>
                    <a:pt x="819" y="10208"/>
                  </a:cubicBezTo>
                  <a:cubicBezTo>
                    <a:pt x="1010" y="10295"/>
                    <a:pt x="1212" y="10327"/>
                    <a:pt x="1411" y="10327"/>
                  </a:cubicBezTo>
                  <a:cubicBezTo>
                    <a:pt x="1541" y="10327"/>
                    <a:pt x="1670" y="10313"/>
                    <a:pt x="1794" y="10292"/>
                  </a:cubicBezTo>
                  <a:cubicBezTo>
                    <a:pt x="2113" y="10236"/>
                    <a:pt x="2417" y="10132"/>
                    <a:pt x="2706" y="9999"/>
                  </a:cubicBezTo>
                  <a:cubicBezTo>
                    <a:pt x="2996" y="9867"/>
                    <a:pt x="3271" y="9707"/>
                    <a:pt x="3532" y="9529"/>
                  </a:cubicBezTo>
                  <a:cubicBezTo>
                    <a:pt x="4057" y="9174"/>
                    <a:pt x="4527" y="8744"/>
                    <a:pt x="4939" y="8266"/>
                  </a:cubicBezTo>
                  <a:cubicBezTo>
                    <a:pt x="5100" y="8079"/>
                    <a:pt x="5252" y="7883"/>
                    <a:pt x="5392" y="7680"/>
                  </a:cubicBezTo>
                  <a:lnTo>
                    <a:pt x="5392" y="7680"/>
                  </a:lnTo>
                  <a:cubicBezTo>
                    <a:pt x="5800" y="7789"/>
                    <a:pt x="6198" y="7935"/>
                    <a:pt x="6573" y="8127"/>
                  </a:cubicBezTo>
                  <a:cubicBezTo>
                    <a:pt x="7117" y="8408"/>
                    <a:pt x="7619" y="8795"/>
                    <a:pt x="7946" y="9313"/>
                  </a:cubicBezTo>
                  <a:cubicBezTo>
                    <a:pt x="8026" y="9443"/>
                    <a:pt x="8096" y="9579"/>
                    <a:pt x="8152" y="9720"/>
                  </a:cubicBezTo>
                  <a:cubicBezTo>
                    <a:pt x="8204" y="9864"/>
                    <a:pt x="8250" y="10009"/>
                    <a:pt x="8274" y="10160"/>
                  </a:cubicBezTo>
                  <a:cubicBezTo>
                    <a:pt x="8331" y="10460"/>
                    <a:pt x="8319" y="10770"/>
                    <a:pt x="8275" y="11074"/>
                  </a:cubicBezTo>
                  <a:cubicBezTo>
                    <a:pt x="8230" y="11379"/>
                    <a:pt x="8144" y="11677"/>
                    <a:pt x="8031" y="11964"/>
                  </a:cubicBezTo>
                  <a:cubicBezTo>
                    <a:pt x="7917" y="12252"/>
                    <a:pt x="7775" y="12528"/>
                    <a:pt x="7613" y="12792"/>
                  </a:cubicBezTo>
                  <a:cubicBezTo>
                    <a:pt x="7464" y="13034"/>
                    <a:pt x="7297" y="13267"/>
                    <a:pt x="7118" y="13488"/>
                  </a:cubicBezTo>
                  <a:lnTo>
                    <a:pt x="7118" y="13488"/>
                  </a:lnTo>
                  <a:cubicBezTo>
                    <a:pt x="6579" y="13361"/>
                    <a:pt x="6030" y="13289"/>
                    <a:pt x="5478" y="13264"/>
                  </a:cubicBezTo>
                  <a:cubicBezTo>
                    <a:pt x="5355" y="13259"/>
                    <a:pt x="5231" y="13256"/>
                    <a:pt x="5107" y="13256"/>
                  </a:cubicBezTo>
                  <a:cubicBezTo>
                    <a:pt x="4602" y="13256"/>
                    <a:pt x="4096" y="13303"/>
                    <a:pt x="3600" y="13405"/>
                  </a:cubicBezTo>
                  <a:cubicBezTo>
                    <a:pt x="3293" y="13472"/>
                    <a:pt x="2986" y="13558"/>
                    <a:pt x="2696" y="13683"/>
                  </a:cubicBezTo>
                  <a:cubicBezTo>
                    <a:pt x="2406" y="13808"/>
                    <a:pt x="2126" y="13969"/>
                    <a:pt x="1892" y="14189"/>
                  </a:cubicBezTo>
                  <a:cubicBezTo>
                    <a:pt x="1776" y="14298"/>
                    <a:pt x="1671" y="14422"/>
                    <a:pt x="1587" y="14559"/>
                  </a:cubicBezTo>
                  <a:cubicBezTo>
                    <a:pt x="1505" y="14697"/>
                    <a:pt x="1444" y="14848"/>
                    <a:pt x="1410" y="15006"/>
                  </a:cubicBezTo>
                  <a:cubicBezTo>
                    <a:pt x="1377" y="15164"/>
                    <a:pt x="1368" y="15324"/>
                    <a:pt x="1380" y="15484"/>
                  </a:cubicBezTo>
                  <a:cubicBezTo>
                    <a:pt x="1394" y="15644"/>
                    <a:pt x="1438" y="15805"/>
                    <a:pt x="1528" y="15943"/>
                  </a:cubicBezTo>
                  <a:cubicBezTo>
                    <a:pt x="1569" y="16013"/>
                    <a:pt x="1628" y="16072"/>
                    <a:pt x="1688" y="16127"/>
                  </a:cubicBezTo>
                  <a:cubicBezTo>
                    <a:pt x="1753" y="16175"/>
                    <a:pt x="1822" y="16221"/>
                    <a:pt x="1897" y="16251"/>
                  </a:cubicBezTo>
                  <a:cubicBezTo>
                    <a:pt x="2047" y="16315"/>
                    <a:pt x="2207" y="16341"/>
                    <a:pt x="2365" y="16349"/>
                  </a:cubicBezTo>
                  <a:cubicBezTo>
                    <a:pt x="2391" y="16350"/>
                    <a:pt x="2416" y="16350"/>
                    <a:pt x="2441" y="16350"/>
                  </a:cubicBezTo>
                  <a:cubicBezTo>
                    <a:pt x="2733" y="16350"/>
                    <a:pt x="3020" y="16291"/>
                    <a:pt x="3298" y="16212"/>
                  </a:cubicBezTo>
                  <a:cubicBezTo>
                    <a:pt x="3901" y="16034"/>
                    <a:pt x="4464" y="15748"/>
                    <a:pt x="4995" y="15420"/>
                  </a:cubicBezTo>
                  <a:cubicBezTo>
                    <a:pt x="5528" y="15090"/>
                    <a:pt x="6024" y="14704"/>
                    <a:pt x="6479" y="14274"/>
                  </a:cubicBezTo>
                  <a:cubicBezTo>
                    <a:pt x="6689" y="14073"/>
                    <a:pt x="6891" y="13863"/>
                    <a:pt x="7079" y="13641"/>
                  </a:cubicBezTo>
                  <a:lnTo>
                    <a:pt x="7079" y="13641"/>
                  </a:lnTo>
                  <a:cubicBezTo>
                    <a:pt x="7153" y="13659"/>
                    <a:pt x="7227" y="13678"/>
                    <a:pt x="7300" y="13698"/>
                  </a:cubicBezTo>
                  <a:cubicBezTo>
                    <a:pt x="7895" y="13860"/>
                    <a:pt x="8475" y="14091"/>
                    <a:pt x="8992" y="14420"/>
                  </a:cubicBezTo>
                  <a:cubicBezTo>
                    <a:pt x="9247" y="14587"/>
                    <a:pt x="9490" y="14778"/>
                    <a:pt x="9690" y="15005"/>
                  </a:cubicBezTo>
                  <a:cubicBezTo>
                    <a:pt x="9893" y="15231"/>
                    <a:pt x="10055" y="15492"/>
                    <a:pt x="10154" y="15777"/>
                  </a:cubicBezTo>
                  <a:cubicBezTo>
                    <a:pt x="10252" y="16061"/>
                    <a:pt x="10284" y="16365"/>
                    <a:pt x="10249" y="16669"/>
                  </a:cubicBezTo>
                  <a:lnTo>
                    <a:pt x="10239" y="16783"/>
                  </a:lnTo>
                  <a:lnTo>
                    <a:pt x="10233" y="16839"/>
                  </a:lnTo>
                  <a:lnTo>
                    <a:pt x="10223" y="16895"/>
                  </a:lnTo>
                  <a:lnTo>
                    <a:pt x="10178" y="17119"/>
                  </a:lnTo>
                  <a:cubicBezTo>
                    <a:pt x="10163" y="17193"/>
                    <a:pt x="10134" y="17265"/>
                    <a:pt x="10113" y="17337"/>
                  </a:cubicBezTo>
                  <a:lnTo>
                    <a:pt x="10079" y="17446"/>
                  </a:lnTo>
                  <a:lnTo>
                    <a:pt x="10033" y="17552"/>
                  </a:lnTo>
                  <a:cubicBezTo>
                    <a:pt x="9922" y="17837"/>
                    <a:pt x="9753" y="18095"/>
                    <a:pt x="9567" y="18338"/>
                  </a:cubicBezTo>
                  <a:cubicBezTo>
                    <a:pt x="9382" y="18583"/>
                    <a:pt x="9158" y="18796"/>
                    <a:pt x="8925" y="18998"/>
                  </a:cubicBezTo>
                  <a:cubicBezTo>
                    <a:pt x="8692" y="19200"/>
                    <a:pt x="8436" y="19374"/>
                    <a:pt x="8176" y="19543"/>
                  </a:cubicBezTo>
                  <a:cubicBezTo>
                    <a:pt x="7911" y="19703"/>
                    <a:pt x="7640" y="19855"/>
                    <a:pt x="7360" y="19989"/>
                  </a:cubicBezTo>
                  <a:cubicBezTo>
                    <a:pt x="6800" y="20258"/>
                    <a:pt x="6218" y="20482"/>
                    <a:pt x="5625" y="20669"/>
                  </a:cubicBezTo>
                  <a:cubicBezTo>
                    <a:pt x="5031" y="20855"/>
                    <a:pt x="4425" y="21011"/>
                    <a:pt x="3812" y="21120"/>
                  </a:cubicBezTo>
                  <a:lnTo>
                    <a:pt x="3813" y="21120"/>
                  </a:lnTo>
                  <a:lnTo>
                    <a:pt x="3815" y="21137"/>
                  </a:lnTo>
                  <a:cubicBezTo>
                    <a:pt x="4433" y="21042"/>
                    <a:pt x="5042" y="20900"/>
                    <a:pt x="5642" y="20727"/>
                  </a:cubicBezTo>
                  <a:cubicBezTo>
                    <a:pt x="6242" y="20552"/>
                    <a:pt x="6833" y="20341"/>
                    <a:pt x="7401" y="20075"/>
                  </a:cubicBezTo>
                  <a:cubicBezTo>
                    <a:pt x="7686" y="19943"/>
                    <a:pt x="7962" y="19794"/>
                    <a:pt x="8233" y="19634"/>
                  </a:cubicBezTo>
                  <a:cubicBezTo>
                    <a:pt x="8499" y="19468"/>
                    <a:pt x="8761" y="19293"/>
                    <a:pt x="9003" y="19091"/>
                  </a:cubicBezTo>
                  <a:cubicBezTo>
                    <a:pt x="9243" y="18887"/>
                    <a:pt x="9477" y="18671"/>
                    <a:pt x="9672" y="18420"/>
                  </a:cubicBezTo>
                  <a:cubicBezTo>
                    <a:pt x="9868" y="18172"/>
                    <a:pt x="10043" y="17902"/>
                    <a:pt x="10163" y="17606"/>
                  </a:cubicBezTo>
                  <a:lnTo>
                    <a:pt x="10211" y="17496"/>
                  </a:lnTo>
                  <a:lnTo>
                    <a:pt x="10247" y="17382"/>
                  </a:lnTo>
                  <a:cubicBezTo>
                    <a:pt x="10270" y="17306"/>
                    <a:pt x="10299" y="17231"/>
                    <a:pt x="10317" y="17153"/>
                  </a:cubicBezTo>
                  <a:lnTo>
                    <a:pt x="10364" y="16919"/>
                  </a:lnTo>
                  <a:lnTo>
                    <a:pt x="10377" y="16860"/>
                  </a:lnTo>
                  <a:lnTo>
                    <a:pt x="10382" y="16800"/>
                  </a:lnTo>
                  <a:lnTo>
                    <a:pt x="10393" y="16681"/>
                  </a:lnTo>
                  <a:cubicBezTo>
                    <a:pt x="10432" y="16364"/>
                    <a:pt x="10400" y="16033"/>
                    <a:pt x="10296" y="15728"/>
                  </a:cubicBezTo>
                  <a:cubicBezTo>
                    <a:pt x="10192" y="15422"/>
                    <a:pt x="10020" y="15141"/>
                    <a:pt x="9807" y="14902"/>
                  </a:cubicBezTo>
                  <a:cubicBezTo>
                    <a:pt x="9596" y="14661"/>
                    <a:pt x="9344" y="14461"/>
                    <a:pt x="9080" y="14286"/>
                  </a:cubicBezTo>
                  <a:cubicBezTo>
                    <a:pt x="8545" y="13939"/>
                    <a:pt x="7950" y="13706"/>
                    <a:pt x="7342" y="13544"/>
                  </a:cubicBezTo>
                  <a:cubicBezTo>
                    <a:pt x="7292" y="13531"/>
                    <a:pt x="7242" y="13518"/>
                    <a:pt x="7192" y="13506"/>
                  </a:cubicBezTo>
                  <a:lnTo>
                    <a:pt x="7192" y="13506"/>
                  </a:lnTo>
                  <a:cubicBezTo>
                    <a:pt x="7367" y="13292"/>
                    <a:pt x="7531" y="13068"/>
                    <a:pt x="7679" y="12833"/>
                  </a:cubicBezTo>
                  <a:cubicBezTo>
                    <a:pt x="7846" y="12567"/>
                    <a:pt x="7995" y="12289"/>
                    <a:pt x="8114" y="11997"/>
                  </a:cubicBezTo>
                  <a:cubicBezTo>
                    <a:pt x="8233" y="11706"/>
                    <a:pt x="8323" y="11402"/>
                    <a:pt x="8375" y="11090"/>
                  </a:cubicBezTo>
                  <a:cubicBezTo>
                    <a:pt x="8422" y="10778"/>
                    <a:pt x="8438" y="10457"/>
                    <a:pt x="8383" y="10141"/>
                  </a:cubicBezTo>
                  <a:cubicBezTo>
                    <a:pt x="8359" y="9983"/>
                    <a:pt x="8313" y="9830"/>
                    <a:pt x="8260" y="9680"/>
                  </a:cubicBezTo>
                  <a:cubicBezTo>
                    <a:pt x="8203" y="9530"/>
                    <a:pt x="8130" y="9387"/>
                    <a:pt x="8049" y="9250"/>
                  </a:cubicBezTo>
                  <a:cubicBezTo>
                    <a:pt x="7712" y="8704"/>
                    <a:pt x="7193" y="8298"/>
                    <a:pt x="6638" y="8003"/>
                  </a:cubicBezTo>
                  <a:cubicBezTo>
                    <a:pt x="6270" y="7809"/>
                    <a:pt x="5881" y="7660"/>
                    <a:pt x="5483" y="7546"/>
                  </a:cubicBezTo>
                  <a:lnTo>
                    <a:pt x="5483" y="7546"/>
                  </a:lnTo>
                  <a:cubicBezTo>
                    <a:pt x="5665" y="7270"/>
                    <a:pt x="5827" y="6980"/>
                    <a:pt x="5968" y="6680"/>
                  </a:cubicBezTo>
                  <a:cubicBezTo>
                    <a:pt x="6235" y="6108"/>
                    <a:pt x="6420" y="5496"/>
                    <a:pt x="6505" y="4870"/>
                  </a:cubicBezTo>
                  <a:cubicBezTo>
                    <a:pt x="6592" y="4246"/>
                    <a:pt x="6578" y="3595"/>
                    <a:pt x="6389" y="2984"/>
                  </a:cubicBezTo>
                  <a:cubicBezTo>
                    <a:pt x="6211" y="2370"/>
                    <a:pt x="5826" y="1828"/>
                    <a:pt x="5346" y="1418"/>
                  </a:cubicBezTo>
                  <a:cubicBezTo>
                    <a:pt x="5106" y="1211"/>
                    <a:pt x="4839" y="1041"/>
                    <a:pt x="4564" y="887"/>
                  </a:cubicBezTo>
                  <a:cubicBezTo>
                    <a:pt x="4285" y="740"/>
                    <a:pt x="3997" y="615"/>
                    <a:pt x="3701" y="510"/>
                  </a:cubicBezTo>
                  <a:cubicBezTo>
                    <a:pt x="3107" y="302"/>
                    <a:pt x="2491" y="173"/>
                    <a:pt x="1871" y="93"/>
                  </a:cubicBezTo>
                  <a:cubicBezTo>
                    <a:pt x="1389" y="35"/>
                    <a:pt x="904" y="1"/>
                    <a:pt x="4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93" name="Google Shape;8393;p58"/>
          <p:cNvGrpSpPr/>
          <p:nvPr/>
        </p:nvGrpSpPr>
        <p:grpSpPr>
          <a:xfrm>
            <a:off x="516538" y="3229687"/>
            <a:ext cx="1189532" cy="1130304"/>
            <a:chOff x="516538" y="3229687"/>
            <a:chExt cx="1189532" cy="1130304"/>
          </a:xfrm>
        </p:grpSpPr>
        <p:grpSp>
          <p:nvGrpSpPr>
            <p:cNvPr id="8394" name="Google Shape;8394;p58"/>
            <p:cNvGrpSpPr/>
            <p:nvPr/>
          </p:nvGrpSpPr>
          <p:grpSpPr>
            <a:xfrm>
              <a:off x="516538" y="3229687"/>
              <a:ext cx="523466" cy="520908"/>
              <a:chOff x="2802503" y="2544513"/>
              <a:chExt cx="845255" cy="841124"/>
            </a:xfrm>
          </p:grpSpPr>
          <p:sp>
            <p:nvSpPr>
              <p:cNvPr id="8395" name="Google Shape;8395;p58"/>
              <p:cNvSpPr/>
              <p:nvPr/>
            </p:nvSpPr>
            <p:spPr>
              <a:xfrm rot="-1684045" flipH="1">
                <a:off x="2911033" y="2655934"/>
                <a:ext cx="628195" cy="618281"/>
              </a:xfrm>
              <a:custGeom>
                <a:avLst/>
                <a:gdLst/>
                <a:ahLst/>
                <a:cxnLst/>
                <a:rect l="l" t="t" r="r" b="b"/>
                <a:pathLst>
                  <a:path w="11804" h="11804" extrusionOk="0">
                    <a:moveTo>
                      <a:pt x="5902" y="1"/>
                    </a:moveTo>
                    <a:cubicBezTo>
                      <a:pt x="4336" y="1"/>
                      <a:pt x="2836" y="623"/>
                      <a:pt x="1729" y="1729"/>
                    </a:cubicBezTo>
                    <a:cubicBezTo>
                      <a:pt x="623" y="2836"/>
                      <a:pt x="1" y="4338"/>
                      <a:pt x="1" y="5902"/>
                    </a:cubicBezTo>
                    <a:cubicBezTo>
                      <a:pt x="1" y="7468"/>
                      <a:pt x="623" y="8968"/>
                      <a:pt x="1729" y="10075"/>
                    </a:cubicBezTo>
                    <a:cubicBezTo>
                      <a:pt x="2836" y="11182"/>
                      <a:pt x="4336" y="11804"/>
                      <a:pt x="5902" y="11804"/>
                    </a:cubicBezTo>
                    <a:cubicBezTo>
                      <a:pt x="7467" y="11804"/>
                      <a:pt x="8968" y="11182"/>
                      <a:pt x="10075" y="10075"/>
                    </a:cubicBezTo>
                    <a:cubicBezTo>
                      <a:pt x="11182" y="8968"/>
                      <a:pt x="11804" y="7468"/>
                      <a:pt x="11804" y="5902"/>
                    </a:cubicBezTo>
                    <a:cubicBezTo>
                      <a:pt x="11804" y="4338"/>
                      <a:pt x="11182" y="2836"/>
                      <a:pt x="10075" y="1729"/>
                    </a:cubicBezTo>
                    <a:cubicBezTo>
                      <a:pt x="8968" y="623"/>
                      <a:pt x="7467" y="1"/>
                      <a:pt x="59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6" name="Google Shape;8396;p58"/>
              <p:cNvSpPr/>
              <p:nvPr/>
            </p:nvSpPr>
            <p:spPr>
              <a:xfrm>
                <a:off x="2925225" y="2915725"/>
                <a:ext cx="297462" cy="360284"/>
              </a:xfrm>
              <a:custGeom>
                <a:avLst/>
                <a:gdLst/>
                <a:ahLst/>
                <a:cxnLst/>
                <a:rect l="l" t="t" r="r" b="b"/>
                <a:pathLst>
                  <a:path w="11992" h="14053" extrusionOk="0">
                    <a:moveTo>
                      <a:pt x="0" y="0"/>
                    </a:moveTo>
                    <a:cubicBezTo>
                      <a:pt x="6039" y="1205"/>
                      <a:pt x="11992" y="7895"/>
                      <a:pt x="11992" y="14053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7" name="Google Shape;8397;p58"/>
              <p:cNvSpPr/>
              <p:nvPr/>
            </p:nvSpPr>
            <p:spPr>
              <a:xfrm rot="-5400000" flipH="1">
                <a:off x="3204100" y="2630125"/>
                <a:ext cx="297462" cy="360284"/>
              </a:xfrm>
              <a:custGeom>
                <a:avLst/>
                <a:gdLst/>
                <a:ahLst/>
                <a:cxnLst/>
                <a:rect l="l" t="t" r="r" b="b"/>
                <a:pathLst>
                  <a:path w="11992" h="14053" extrusionOk="0">
                    <a:moveTo>
                      <a:pt x="0" y="0"/>
                    </a:moveTo>
                    <a:cubicBezTo>
                      <a:pt x="6039" y="1205"/>
                      <a:pt x="11992" y="7895"/>
                      <a:pt x="11992" y="14053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398" name="Google Shape;8398;p58"/>
            <p:cNvSpPr/>
            <p:nvPr/>
          </p:nvSpPr>
          <p:spPr>
            <a:xfrm rot="7733158" flipH="1">
              <a:off x="1094254" y="3581777"/>
              <a:ext cx="381787" cy="773601"/>
            </a:xfrm>
            <a:custGeom>
              <a:avLst/>
              <a:gdLst/>
              <a:ahLst/>
              <a:cxnLst/>
              <a:rect l="l" t="t" r="r" b="b"/>
              <a:pathLst>
                <a:path w="10432" h="21138" extrusionOk="0">
                  <a:moveTo>
                    <a:pt x="3506" y="7436"/>
                  </a:moveTo>
                  <a:cubicBezTo>
                    <a:pt x="3946" y="7436"/>
                    <a:pt x="4387" y="7477"/>
                    <a:pt x="4821" y="7553"/>
                  </a:cubicBezTo>
                  <a:cubicBezTo>
                    <a:pt x="4948" y="7577"/>
                    <a:pt x="5075" y="7603"/>
                    <a:pt x="5201" y="7633"/>
                  </a:cubicBezTo>
                  <a:lnTo>
                    <a:pt x="5201" y="7633"/>
                  </a:lnTo>
                  <a:cubicBezTo>
                    <a:pt x="4718" y="8311"/>
                    <a:pt x="4115" y="8906"/>
                    <a:pt x="3428" y="9374"/>
                  </a:cubicBezTo>
                  <a:cubicBezTo>
                    <a:pt x="3173" y="9546"/>
                    <a:pt x="2905" y="9700"/>
                    <a:pt x="2627" y="9826"/>
                  </a:cubicBezTo>
                  <a:cubicBezTo>
                    <a:pt x="2350" y="9954"/>
                    <a:pt x="2059" y="10053"/>
                    <a:pt x="1762" y="10105"/>
                  </a:cubicBezTo>
                  <a:cubicBezTo>
                    <a:pt x="1648" y="10124"/>
                    <a:pt x="1532" y="10135"/>
                    <a:pt x="1418" y="10135"/>
                  </a:cubicBezTo>
                  <a:cubicBezTo>
                    <a:pt x="1237" y="10135"/>
                    <a:pt x="1059" y="10106"/>
                    <a:pt x="901" y="10034"/>
                  </a:cubicBezTo>
                  <a:cubicBezTo>
                    <a:pt x="776" y="9973"/>
                    <a:pt x="665" y="9884"/>
                    <a:pt x="589" y="9767"/>
                  </a:cubicBezTo>
                  <a:cubicBezTo>
                    <a:pt x="513" y="9652"/>
                    <a:pt x="465" y="9515"/>
                    <a:pt x="443" y="9370"/>
                  </a:cubicBezTo>
                  <a:cubicBezTo>
                    <a:pt x="398" y="9079"/>
                    <a:pt x="435" y="8779"/>
                    <a:pt x="584" y="8527"/>
                  </a:cubicBezTo>
                  <a:cubicBezTo>
                    <a:pt x="729" y="8276"/>
                    <a:pt x="962" y="8076"/>
                    <a:pt x="1223" y="7928"/>
                  </a:cubicBezTo>
                  <a:cubicBezTo>
                    <a:pt x="1485" y="7780"/>
                    <a:pt x="1775" y="7676"/>
                    <a:pt x="2071" y="7600"/>
                  </a:cubicBezTo>
                  <a:cubicBezTo>
                    <a:pt x="2367" y="7525"/>
                    <a:pt x="2672" y="7479"/>
                    <a:pt x="2979" y="7456"/>
                  </a:cubicBezTo>
                  <a:cubicBezTo>
                    <a:pt x="3154" y="7442"/>
                    <a:pt x="3330" y="7436"/>
                    <a:pt x="3506" y="7436"/>
                  </a:cubicBezTo>
                  <a:close/>
                  <a:moveTo>
                    <a:pt x="5017" y="13403"/>
                  </a:moveTo>
                  <a:cubicBezTo>
                    <a:pt x="5168" y="13403"/>
                    <a:pt x="5320" y="13407"/>
                    <a:pt x="5471" y="13415"/>
                  </a:cubicBezTo>
                  <a:cubicBezTo>
                    <a:pt x="5987" y="13440"/>
                    <a:pt x="6502" y="13508"/>
                    <a:pt x="7005" y="13624"/>
                  </a:cubicBezTo>
                  <a:lnTo>
                    <a:pt x="7005" y="13624"/>
                  </a:lnTo>
                  <a:cubicBezTo>
                    <a:pt x="6826" y="13835"/>
                    <a:pt x="6634" y="14036"/>
                    <a:pt x="6434" y="14228"/>
                  </a:cubicBezTo>
                  <a:cubicBezTo>
                    <a:pt x="5985" y="14656"/>
                    <a:pt x="5493" y="15043"/>
                    <a:pt x="4965" y="15372"/>
                  </a:cubicBezTo>
                  <a:cubicBezTo>
                    <a:pt x="4703" y="15538"/>
                    <a:pt x="4430" y="15688"/>
                    <a:pt x="4148" y="15819"/>
                  </a:cubicBezTo>
                  <a:cubicBezTo>
                    <a:pt x="3868" y="15952"/>
                    <a:pt x="3577" y="16065"/>
                    <a:pt x="3279" y="16151"/>
                  </a:cubicBezTo>
                  <a:cubicBezTo>
                    <a:pt x="3009" y="16227"/>
                    <a:pt x="2730" y="16282"/>
                    <a:pt x="2451" y="16282"/>
                  </a:cubicBezTo>
                  <a:cubicBezTo>
                    <a:pt x="2423" y="16282"/>
                    <a:pt x="2395" y="16281"/>
                    <a:pt x="2367" y="16280"/>
                  </a:cubicBezTo>
                  <a:cubicBezTo>
                    <a:pt x="2215" y="16273"/>
                    <a:pt x="2063" y="16246"/>
                    <a:pt x="1925" y="16186"/>
                  </a:cubicBezTo>
                  <a:cubicBezTo>
                    <a:pt x="1855" y="16158"/>
                    <a:pt x="1793" y="16115"/>
                    <a:pt x="1734" y="16071"/>
                  </a:cubicBezTo>
                  <a:cubicBezTo>
                    <a:pt x="1679" y="16021"/>
                    <a:pt x="1627" y="15968"/>
                    <a:pt x="1590" y="15902"/>
                  </a:cubicBezTo>
                  <a:cubicBezTo>
                    <a:pt x="1432" y="15648"/>
                    <a:pt x="1434" y="15317"/>
                    <a:pt x="1496" y="15025"/>
                  </a:cubicBezTo>
                  <a:cubicBezTo>
                    <a:pt x="1530" y="14879"/>
                    <a:pt x="1588" y="14737"/>
                    <a:pt x="1668" y="14609"/>
                  </a:cubicBezTo>
                  <a:cubicBezTo>
                    <a:pt x="1748" y="14480"/>
                    <a:pt x="1848" y="14366"/>
                    <a:pt x="1960" y="14263"/>
                  </a:cubicBezTo>
                  <a:cubicBezTo>
                    <a:pt x="2185" y="14057"/>
                    <a:pt x="2457" y="13907"/>
                    <a:pt x="2740" y="13789"/>
                  </a:cubicBezTo>
                  <a:cubicBezTo>
                    <a:pt x="3024" y="13670"/>
                    <a:pt x="3323" y="13591"/>
                    <a:pt x="3625" y="13530"/>
                  </a:cubicBezTo>
                  <a:cubicBezTo>
                    <a:pt x="4083" y="13441"/>
                    <a:pt x="4550" y="13403"/>
                    <a:pt x="5017" y="13403"/>
                  </a:cubicBezTo>
                  <a:close/>
                  <a:moveTo>
                    <a:pt x="418" y="1"/>
                  </a:moveTo>
                  <a:cubicBezTo>
                    <a:pt x="279" y="1"/>
                    <a:pt x="140" y="4"/>
                    <a:pt x="0" y="9"/>
                  </a:cubicBezTo>
                  <a:lnTo>
                    <a:pt x="1" y="27"/>
                  </a:lnTo>
                  <a:cubicBezTo>
                    <a:pt x="67" y="26"/>
                    <a:pt x="132" y="25"/>
                    <a:pt x="198" y="25"/>
                  </a:cubicBezTo>
                  <a:cubicBezTo>
                    <a:pt x="754" y="25"/>
                    <a:pt x="1312" y="72"/>
                    <a:pt x="1863" y="151"/>
                  </a:cubicBezTo>
                  <a:cubicBezTo>
                    <a:pt x="2479" y="242"/>
                    <a:pt x="3086" y="384"/>
                    <a:pt x="3669" y="596"/>
                  </a:cubicBezTo>
                  <a:cubicBezTo>
                    <a:pt x="3960" y="704"/>
                    <a:pt x="4242" y="832"/>
                    <a:pt x="4514" y="979"/>
                  </a:cubicBezTo>
                  <a:cubicBezTo>
                    <a:pt x="4779" y="1135"/>
                    <a:pt x="5039" y="1304"/>
                    <a:pt x="5268" y="1509"/>
                  </a:cubicBezTo>
                  <a:cubicBezTo>
                    <a:pt x="5727" y="1914"/>
                    <a:pt x="6087" y="2437"/>
                    <a:pt x="6253" y="3026"/>
                  </a:cubicBezTo>
                  <a:cubicBezTo>
                    <a:pt x="6428" y="3612"/>
                    <a:pt x="6438" y="4238"/>
                    <a:pt x="6347" y="4848"/>
                  </a:cubicBezTo>
                  <a:cubicBezTo>
                    <a:pt x="6259" y="5456"/>
                    <a:pt x="6074" y="6050"/>
                    <a:pt x="5809" y="6606"/>
                  </a:cubicBezTo>
                  <a:cubicBezTo>
                    <a:pt x="5661" y="6914"/>
                    <a:pt x="5489" y="7212"/>
                    <a:pt x="5296" y="7496"/>
                  </a:cubicBezTo>
                  <a:lnTo>
                    <a:pt x="5296" y="7496"/>
                  </a:lnTo>
                  <a:cubicBezTo>
                    <a:pt x="5149" y="7458"/>
                    <a:pt x="5000" y="7425"/>
                    <a:pt x="4851" y="7397"/>
                  </a:cubicBezTo>
                  <a:cubicBezTo>
                    <a:pt x="4397" y="7311"/>
                    <a:pt x="3936" y="7267"/>
                    <a:pt x="3474" y="7267"/>
                  </a:cubicBezTo>
                  <a:cubicBezTo>
                    <a:pt x="3305" y="7267"/>
                    <a:pt x="3136" y="7273"/>
                    <a:pt x="2967" y="7285"/>
                  </a:cubicBezTo>
                  <a:cubicBezTo>
                    <a:pt x="2651" y="7307"/>
                    <a:pt x="2337" y="7354"/>
                    <a:pt x="2028" y="7429"/>
                  </a:cubicBezTo>
                  <a:cubicBezTo>
                    <a:pt x="1720" y="7507"/>
                    <a:pt x="1416" y="7613"/>
                    <a:pt x="1134" y="7772"/>
                  </a:cubicBezTo>
                  <a:cubicBezTo>
                    <a:pt x="854" y="7927"/>
                    <a:pt x="593" y="8145"/>
                    <a:pt x="424" y="8435"/>
                  </a:cubicBezTo>
                  <a:cubicBezTo>
                    <a:pt x="340" y="8578"/>
                    <a:pt x="282" y="8739"/>
                    <a:pt x="256" y="8904"/>
                  </a:cubicBezTo>
                  <a:cubicBezTo>
                    <a:pt x="230" y="9071"/>
                    <a:pt x="232" y="9236"/>
                    <a:pt x="256" y="9400"/>
                  </a:cubicBezTo>
                  <a:cubicBezTo>
                    <a:pt x="281" y="9564"/>
                    <a:pt x="335" y="9729"/>
                    <a:pt x="430" y="9874"/>
                  </a:cubicBezTo>
                  <a:cubicBezTo>
                    <a:pt x="524" y="10020"/>
                    <a:pt x="665" y="10135"/>
                    <a:pt x="819" y="10208"/>
                  </a:cubicBezTo>
                  <a:cubicBezTo>
                    <a:pt x="1010" y="10295"/>
                    <a:pt x="1212" y="10327"/>
                    <a:pt x="1411" y="10327"/>
                  </a:cubicBezTo>
                  <a:cubicBezTo>
                    <a:pt x="1541" y="10327"/>
                    <a:pt x="1670" y="10313"/>
                    <a:pt x="1794" y="10292"/>
                  </a:cubicBezTo>
                  <a:cubicBezTo>
                    <a:pt x="2113" y="10236"/>
                    <a:pt x="2417" y="10132"/>
                    <a:pt x="2706" y="9999"/>
                  </a:cubicBezTo>
                  <a:cubicBezTo>
                    <a:pt x="2996" y="9867"/>
                    <a:pt x="3271" y="9707"/>
                    <a:pt x="3532" y="9529"/>
                  </a:cubicBezTo>
                  <a:cubicBezTo>
                    <a:pt x="4057" y="9174"/>
                    <a:pt x="4527" y="8744"/>
                    <a:pt x="4939" y="8266"/>
                  </a:cubicBezTo>
                  <a:cubicBezTo>
                    <a:pt x="5100" y="8079"/>
                    <a:pt x="5252" y="7883"/>
                    <a:pt x="5392" y="7680"/>
                  </a:cubicBezTo>
                  <a:lnTo>
                    <a:pt x="5392" y="7680"/>
                  </a:lnTo>
                  <a:cubicBezTo>
                    <a:pt x="5800" y="7789"/>
                    <a:pt x="6198" y="7935"/>
                    <a:pt x="6573" y="8127"/>
                  </a:cubicBezTo>
                  <a:cubicBezTo>
                    <a:pt x="7117" y="8408"/>
                    <a:pt x="7619" y="8795"/>
                    <a:pt x="7946" y="9313"/>
                  </a:cubicBezTo>
                  <a:cubicBezTo>
                    <a:pt x="8026" y="9443"/>
                    <a:pt x="8096" y="9579"/>
                    <a:pt x="8152" y="9720"/>
                  </a:cubicBezTo>
                  <a:cubicBezTo>
                    <a:pt x="8204" y="9864"/>
                    <a:pt x="8250" y="10009"/>
                    <a:pt x="8274" y="10160"/>
                  </a:cubicBezTo>
                  <a:cubicBezTo>
                    <a:pt x="8331" y="10460"/>
                    <a:pt x="8319" y="10770"/>
                    <a:pt x="8275" y="11074"/>
                  </a:cubicBezTo>
                  <a:cubicBezTo>
                    <a:pt x="8230" y="11379"/>
                    <a:pt x="8144" y="11677"/>
                    <a:pt x="8031" y="11964"/>
                  </a:cubicBezTo>
                  <a:cubicBezTo>
                    <a:pt x="7917" y="12252"/>
                    <a:pt x="7775" y="12528"/>
                    <a:pt x="7613" y="12792"/>
                  </a:cubicBezTo>
                  <a:cubicBezTo>
                    <a:pt x="7464" y="13034"/>
                    <a:pt x="7297" y="13267"/>
                    <a:pt x="7118" y="13488"/>
                  </a:cubicBezTo>
                  <a:lnTo>
                    <a:pt x="7118" y="13488"/>
                  </a:lnTo>
                  <a:cubicBezTo>
                    <a:pt x="6579" y="13361"/>
                    <a:pt x="6030" y="13289"/>
                    <a:pt x="5478" y="13264"/>
                  </a:cubicBezTo>
                  <a:cubicBezTo>
                    <a:pt x="5355" y="13259"/>
                    <a:pt x="5231" y="13256"/>
                    <a:pt x="5107" y="13256"/>
                  </a:cubicBezTo>
                  <a:cubicBezTo>
                    <a:pt x="4602" y="13256"/>
                    <a:pt x="4096" y="13303"/>
                    <a:pt x="3600" y="13405"/>
                  </a:cubicBezTo>
                  <a:cubicBezTo>
                    <a:pt x="3293" y="13472"/>
                    <a:pt x="2986" y="13558"/>
                    <a:pt x="2696" y="13683"/>
                  </a:cubicBezTo>
                  <a:cubicBezTo>
                    <a:pt x="2406" y="13808"/>
                    <a:pt x="2126" y="13969"/>
                    <a:pt x="1892" y="14189"/>
                  </a:cubicBezTo>
                  <a:cubicBezTo>
                    <a:pt x="1776" y="14298"/>
                    <a:pt x="1671" y="14422"/>
                    <a:pt x="1587" y="14559"/>
                  </a:cubicBezTo>
                  <a:cubicBezTo>
                    <a:pt x="1505" y="14697"/>
                    <a:pt x="1444" y="14848"/>
                    <a:pt x="1410" y="15006"/>
                  </a:cubicBezTo>
                  <a:cubicBezTo>
                    <a:pt x="1377" y="15164"/>
                    <a:pt x="1368" y="15324"/>
                    <a:pt x="1380" y="15484"/>
                  </a:cubicBezTo>
                  <a:cubicBezTo>
                    <a:pt x="1394" y="15644"/>
                    <a:pt x="1438" y="15805"/>
                    <a:pt x="1528" y="15943"/>
                  </a:cubicBezTo>
                  <a:cubicBezTo>
                    <a:pt x="1569" y="16013"/>
                    <a:pt x="1628" y="16072"/>
                    <a:pt x="1688" y="16127"/>
                  </a:cubicBezTo>
                  <a:cubicBezTo>
                    <a:pt x="1753" y="16175"/>
                    <a:pt x="1822" y="16221"/>
                    <a:pt x="1897" y="16251"/>
                  </a:cubicBezTo>
                  <a:cubicBezTo>
                    <a:pt x="2047" y="16315"/>
                    <a:pt x="2207" y="16341"/>
                    <a:pt x="2365" y="16349"/>
                  </a:cubicBezTo>
                  <a:cubicBezTo>
                    <a:pt x="2391" y="16350"/>
                    <a:pt x="2416" y="16350"/>
                    <a:pt x="2441" y="16350"/>
                  </a:cubicBezTo>
                  <a:cubicBezTo>
                    <a:pt x="2733" y="16350"/>
                    <a:pt x="3020" y="16291"/>
                    <a:pt x="3298" y="16212"/>
                  </a:cubicBezTo>
                  <a:cubicBezTo>
                    <a:pt x="3901" y="16034"/>
                    <a:pt x="4464" y="15748"/>
                    <a:pt x="4995" y="15420"/>
                  </a:cubicBezTo>
                  <a:cubicBezTo>
                    <a:pt x="5528" y="15090"/>
                    <a:pt x="6024" y="14704"/>
                    <a:pt x="6479" y="14274"/>
                  </a:cubicBezTo>
                  <a:cubicBezTo>
                    <a:pt x="6689" y="14073"/>
                    <a:pt x="6891" y="13863"/>
                    <a:pt x="7079" y="13641"/>
                  </a:cubicBezTo>
                  <a:lnTo>
                    <a:pt x="7079" y="13641"/>
                  </a:lnTo>
                  <a:cubicBezTo>
                    <a:pt x="7153" y="13659"/>
                    <a:pt x="7227" y="13678"/>
                    <a:pt x="7300" y="13698"/>
                  </a:cubicBezTo>
                  <a:cubicBezTo>
                    <a:pt x="7895" y="13860"/>
                    <a:pt x="8475" y="14091"/>
                    <a:pt x="8992" y="14420"/>
                  </a:cubicBezTo>
                  <a:cubicBezTo>
                    <a:pt x="9247" y="14587"/>
                    <a:pt x="9490" y="14778"/>
                    <a:pt x="9690" y="15005"/>
                  </a:cubicBezTo>
                  <a:cubicBezTo>
                    <a:pt x="9893" y="15231"/>
                    <a:pt x="10055" y="15492"/>
                    <a:pt x="10154" y="15777"/>
                  </a:cubicBezTo>
                  <a:cubicBezTo>
                    <a:pt x="10252" y="16061"/>
                    <a:pt x="10284" y="16365"/>
                    <a:pt x="10249" y="16669"/>
                  </a:cubicBezTo>
                  <a:lnTo>
                    <a:pt x="10239" y="16783"/>
                  </a:lnTo>
                  <a:lnTo>
                    <a:pt x="10233" y="16839"/>
                  </a:lnTo>
                  <a:lnTo>
                    <a:pt x="10223" y="16895"/>
                  </a:lnTo>
                  <a:lnTo>
                    <a:pt x="10178" y="17119"/>
                  </a:lnTo>
                  <a:cubicBezTo>
                    <a:pt x="10163" y="17193"/>
                    <a:pt x="10134" y="17265"/>
                    <a:pt x="10113" y="17337"/>
                  </a:cubicBezTo>
                  <a:lnTo>
                    <a:pt x="10079" y="17446"/>
                  </a:lnTo>
                  <a:lnTo>
                    <a:pt x="10033" y="17552"/>
                  </a:lnTo>
                  <a:cubicBezTo>
                    <a:pt x="9922" y="17837"/>
                    <a:pt x="9753" y="18095"/>
                    <a:pt x="9567" y="18338"/>
                  </a:cubicBezTo>
                  <a:cubicBezTo>
                    <a:pt x="9382" y="18583"/>
                    <a:pt x="9158" y="18796"/>
                    <a:pt x="8925" y="18998"/>
                  </a:cubicBezTo>
                  <a:cubicBezTo>
                    <a:pt x="8692" y="19200"/>
                    <a:pt x="8436" y="19374"/>
                    <a:pt x="8176" y="19543"/>
                  </a:cubicBezTo>
                  <a:cubicBezTo>
                    <a:pt x="7911" y="19703"/>
                    <a:pt x="7640" y="19855"/>
                    <a:pt x="7360" y="19989"/>
                  </a:cubicBezTo>
                  <a:cubicBezTo>
                    <a:pt x="6800" y="20258"/>
                    <a:pt x="6218" y="20482"/>
                    <a:pt x="5625" y="20669"/>
                  </a:cubicBezTo>
                  <a:cubicBezTo>
                    <a:pt x="5031" y="20855"/>
                    <a:pt x="4425" y="21011"/>
                    <a:pt x="3812" y="21120"/>
                  </a:cubicBezTo>
                  <a:lnTo>
                    <a:pt x="3813" y="21120"/>
                  </a:lnTo>
                  <a:lnTo>
                    <a:pt x="3815" y="21137"/>
                  </a:lnTo>
                  <a:cubicBezTo>
                    <a:pt x="4433" y="21042"/>
                    <a:pt x="5042" y="20900"/>
                    <a:pt x="5642" y="20727"/>
                  </a:cubicBezTo>
                  <a:cubicBezTo>
                    <a:pt x="6242" y="20552"/>
                    <a:pt x="6833" y="20341"/>
                    <a:pt x="7401" y="20075"/>
                  </a:cubicBezTo>
                  <a:cubicBezTo>
                    <a:pt x="7686" y="19943"/>
                    <a:pt x="7962" y="19794"/>
                    <a:pt x="8233" y="19634"/>
                  </a:cubicBezTo>
                  <a:cubicBezTo>
                    <a:pt x="8499" y="19468"/>
                    <a:pt x="8761" y="19293"/>
                    <a:pt x="9003" y="19091"/>
                  </a:cubicBezTo>
                  <a:cubicBezTo>
                    <a:pt x="9243" y="18887"/>
                    <a:pt x="9477" y="18671"/>
                    <a:pt x="9672" y="18420"/>
                  </a:cubicBezTo>
                  <a:cubicBezTo>
                    <a:pt x="9868" y="18172"/>
                    <a:pt x="10043" y="17902"/>
                    <a:pt x="10163" y="17606"/>
                  </a:cubicBezTo>
                  <a:lnTo>
                    <a:pt x="10211" y="17496"/>
                  </a:lnTo>
                  <a:lnTo>
                    <a:pt x="10247" y="17382"/>
                  </a:lnTo>
                  <a:cubicBezTo>
                    <a:pt x="10270" y="17306"/>
                    <a:pt x="10299" y="17231"/>
                    <a:pt x="10317" y="17153"/>
                  </a:cubicBezTo>
                  <a:lnTo>
                    <a:pt x="10364" y="16919"/>
                  </a:lnTo>
                  <a:lnTo>
                    <a:pt x="10377" y="16860"/>
                  </a:lnTo>
                  <a:lnTo>
                    <a:pt x="10382" y="16800"/>
                  </a:lnTo>
                  <a:lnTo>
                    <a:pt x="10393" y="16681"/>
                  </a:lnTo>
                  <a:cubicBezTo>
                    <a:pt x="10432" y="16364"/>
                    <a:pt x="10400" y="16033"/>
                    <a:pt x="10296" y="15728"/>
                  </a:cubicBezTo>
                  <a:cubicBezTo>
                    <a:pt x="10192" y="15422"/>
                    <a:pt x="10020" y="15141"/>
                    <a:pt x="9807" y="14902"/>
                  </a:cubicBezTo>
                  <a:cubicBezTo>
                    <a:pt x="9596" y="14661"/>
                    <a:pt x="9344" y="14461"/>
                    <a:pt x="9080" y="14286"/>
                  </a:cubicBezTo>
                  <a:cubicBezTo>
                    <a:pt x="8545" y="13939"/>
                    <a:pt x="7950" y="13706"/>
                    <a:pt x="7342" y="13544"/>
                  </a:cubicBezTo>
                  <a:cubicBezTo>
                    <a:pt x="7292" y="13531"/>
                    <a:pt x="7242" y="13518"/>
                    <a:pt x="7192" y="13506"/>
                  </a:cubicBezTo>
                  <a:lnTo>
                    <a:pt x="7192" y="13506"/>
                  </a:lnTo>
                  <a:cubicBezTo>
                    <a:pt x="7367" y="13292"/>
                    <a:pt x="7531" y="13068"/>
                    <a:pt x="7679" y="12833"/>
                  </a:cubicBezTo>
                  <a:cubicBezTo>
                    <a:pt x="7846" y="12567"/>
                    <a:pt x="7995" y="12289"/>
                    <a:pt x="8114" y="11997"/>
                  </a:cubicBezTo>
                  <a:cubicBezTo>
                    <a:pt x="8233" y="11706"/>
                    <a:pt x="8323" y="11402"/>
                    <a:pt x="8375" y="11090"/>
                  </a:cubicBezTo>
                  <a:cubicBezTo>
                    <a:pt x="8422" y="10778"/>
                    <a:pt x="8438" y="10457"/>
                    <a:pt x="8383" y="10141"/>
                  </a:cubicBezTo>
                  <a:cubicBezTo>
                    <a:pt x="8359" y="9983"/>
                    <a:pt x="8313" y="9830"/>
                    <a:pt x="8260" y="9680"/>
                  </a:cubicBezTo>
                  <a:cubicBezTo>
                    <a:pt x="8203" y="9530"/>
                    <a:pt x="8130" y="9387"/>
                    <a:pt x="8049" y="9250"/>
                  </a:cubicBezTo>
                  <a:cubicBezTo>
                    <a:pt x="7712" y="8704"/>
                    <a:pt x="7193" y="8298"/>
                    <a:pt x="6638" y="8003"/>
                  </a:cubicBezTo>
                  <a:cubicBezTo>
                    <a:pt x="6270" y="7809"/>
                    <a:pt x="5881" y="7660"/>
                    <a:pt x="5483" y="7546"/>
                  </a:cubicBezTo>
                  <a:lnTo>
                    <a:pt x="5483" y="7546"/>
                  </a:lnTo>
                  <a:cubicBezTo>
                    <a:pt x="5665" y="7270"/>
                    <a:pt x="5827" y="6980"/>
                    <a:pt x="5968" y="6680"/>
                  </a:cubicBezTo>
                  <a:cubicBezTo>
                    <a:pt x="6235" y="6108"/>
                    <a:pt x="6420" y="5496"/>
                    <a:pt x="6505" y="4870"/>
                  </a:cubicBezTo>
                  <a:cubicBezTo>
                    <a:pt x="6592" y="4246"/>
                    <a:pt x="6578" y="3595"/>
                    <a:pt x="6389" y="2984"/>
                  </a:cubicBezTo>
                  <a:cubicBezTo>
                    <a:pt x="6211" y="2370"/>
                    <a:pt x="5826" y="1828"/>
                    <a:pt x="5346" y="1418"/>
                  </a:cubicBezTo>
                  <a:cubicBezTo>
                    <a:pt x="5106" y="1211"/>
                    <a:pt x="4839" y="1041"/>
                    <a:pt x="4564" y="887"/>
                  </a:cubicBezTo>
                  <a:cubicBezTo>
                    <a:pt x="4285" y="740"/>
                    <a:pt x="3997" y="615"/>
                    <a:pt x="3701" y="510"/>
                  </a:cubicBezTo>
                  <a:cubicBezTo>
                    <a:pt x="3107" y="302"/>
                    <a:pt x="2491" y="173"/>
                    <a:pt x="1871" y="93"/>
                  </a:cubicBezTo>
                  <a:cubicBezTo>
                    <a:pt x="1389" y="35"/>
                    <a:pt x="904" y="1"/>
                    <a:pt x="4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99" name="Google Shape;8399;p58"/>
          <p:cNvGrpSpPr/>
          <p:nvPr/>
        </p:nvGrpSpPr>
        <p:grpSpPr>
          <a:xfrm>
            <a:off x="846981" y="542347"/>
            <a:ext cx="7654449" cy="772519"/>
            <a:chOff x="864237" y="648725"/>
            <a:chExt cx="7654449" cy="772519"/>
          </a:xfrm>
        </p:grpSpPr>
        <p:sp>
          <p:nvSpPr>
            <p:cNvPr id="8400" name="Google Shape;8400;p58"/>
            <p:cNvSpPr/>
            <p:nvPr/>
          </p:nvSpPr>
          <p:spPr>
            <a:xfrm rot="-900121">
              <a:off x="881657" y="1123980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1" name="Google Shape;8401;p58"/>
            <p:cNvSpPr/>
            <p:nvPr/>
          </p:nvSpPr>
          <p:spPr>
            <a:xfrm rot="-9164054">
              <a:off x="1956766" y="689242"/>
              <a:ext cx="229572" cy="217291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2" name="Google Shape;8402;p58"/>
            <p:cNvSpPr/>
            <p:nvPr/>
          </p:nvSpPr>
          <p:spPr>
            <a:xfrm rot="-2700074">
              <a:off x="7016232" y="719704"/>
              <a:ext cx="165290" cy="156368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3" name="Google Shape;8403;p58"/>
            <p:cNvSpPr/>
            <p:nvPr/>
          </p:nvSpPr>
          <p:spPr>
            <a:xfrm rot="-8099840">
              <a:off x="8245916" y="1154607"/>
              <a:ext cx="229570" cy="217288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90B037C-7169-0C63-1C54-A726F54438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" r="567"/>
          <a:stretch/>
        </p:blipFill>
        <p:spPr bwMode="auto">
          <a:xfrm>
            <a:off x="2750044" y="1146567"/>
            <a:ext cx="3691659" cy="38305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FAAC499-46BA-C777-ADE5-5D24B21AEB96}"/>
              </a:ext>
            </a:extLst>
          </p:cNvPr>
          <p:cNvSpPr/>
          <p:nvPr/>
        </p:nvSpPr>
        <p:spPr>
          <a:xfrm>
            <a:off x="2757179" y="1148688"/>
            <a:ext cx="3680331" cy="17752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3DCBB4-9233-E75C-1A09-153A36A2614A}"/>
              </a:ext>
            </a:extLst>
          </p:cNvPr>
          <p:cNvSpPr/>
          <p:nvPr/>
        </p:nvSpPr>
        <p:spPr>
          <a:xfrm>
            <a:off x="4734559" y="2926080"/>
            <a:ext cx="1702951" cy="2217419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EFD0C7-2A38-C29C-A4CB-41D7A3E0D23C}"/>
              </a:ext>
            </a:extLst>
          </p:cNvPr>
          <p:cNvSpPr/>
          <p:nvPr/>
        </p:nvSpPr>
        <p:spPr>
          <a:xfrm>
            <a:off x="2750044" y="2926079"/>
            <a:ext cx="2004835" cy="22174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0068A5B4-EFF4-9DBF-7CB0-852A430A3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91160"/>
            <a:ext cx="7704000" cy="541800"/>
          </a:xfrm>
        </p:spPr>
        <p:txBody>
          <a:bodyPr/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PLAYING SOCCER</a:t>
            </a:r>
          </a:p>
        </p:txBody>
      </p:sp>
    </p:spTree>
    <p:extLst>
      <p:ext uri="{BB962C8B-B14F-4D97-AF65-F5344CB8AC3E}">
        <p14:creationId xmlns:p14="http://schemas.microsoft.com/office/powerpoint/2010/main" val="84450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6" name="Google Shape;8186;p52"/>
          <p:cNvSpPr/>
          <p:nvPr/>
        </p:nvSpPr>
        <p:spPr>
          <a:xfrm rot="-9000105">
            <a:off x="8309388" y="588748"/>
            <a:ext cx="470352" cy="953057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rgbClr val="A2BC1B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2CA366-0BEB-F626-C641-025126E27D1F}"/>
              </a:ext>
            </a:extLst>
          </p:cNvPr>
          <p:cNvSpPr txBox="1"/>
          <p:nvPr/>
        </p:nvSpPr>
        <p:spPr>
          <a:xfrm>
            <a:off x="3570670" y="240658"/>
            <a:ext cx="2002658" cy="70788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latin typeface="+mj-lt"/>
              </a:rPr>
              <a:t>Task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D1B646-1C63-D7D3-4CBB-3EBA94AE9920}"/>
              </a:ext>
            </a:extLst>
          </p:cNvPr>
          <p:cNvSpPr txBox="1"/>
          <p:nvPr/>
        </p:nvSpPr>
        <p:spPr>
          <a:xfrm>
            <a:off x="1265663" y="1208392"/>
            <a:ext cx="683697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GAME: FIND SOMEONE WHO…(</a:t>
            </a:r>
            <a:r>
              <a:rPr lang="en-US" sz="2800" b="1" i="1" dirty="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p.9</a:t>
            </a:r>
            <a:r>
              <a:rPr lang="en-US" sz="2800" b="1" i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)</a:t>
            </a:r>
          </a:p>
          <a:p>
            <a:pPr algn="just"/>
            <a:r>
              <a:rPr lang="en-US" sz="2600" b="1" i="1" dirty="0">
                <a:latin typeface="+mj-lt"/>
              </a:rPr>
              <a:t>Work in groups. </a:t>
            </a:r>
          </a:p>
          <a:p>
            <a:pPr algn="just"/>
            <a:r>
              <a:rPr lang="en-US" sz="2600" b="1" i="1" dirty="0">
                <a:latin typeface="+mj-lt"/>
              </a:rPr>
              <a:t>Ask as many classmates as you can about which hobbies they like. Use the question ‘</a:t>
            </a:r>
            <a:r>
              <a:rPr lang="en-US" sz="2600" b="1" i="1" dirty="0">
                <a:solidFill>
                  <a:srgbClr val="FF0000"/>
                </a:solidFill>
                <a:latin typeface="+mj-lt"/>
              </a:rPr>
              <a:t>Do you like…?</a:t>
            </a:r>
            <a:r>
              <a:rPr lang="en-US" sz="2600" b="1" i="1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’.</a:t>
            </a:r>
          </a:p>
          <a:p>
            <a:pPr algn="just"/>
            <a:r>
              <a:rPr lang="en-US" sz="2600" b="1" i="1" dirty="0">
                <a:latin typeface="+mj-lt"/>
              </a:rPr>
              <a:t>In the table, write your classmates’ names beside the activities they like. </a:t>
            </a:r>
          </a:p>
          <a:p>
            <a:pPr algn="just"/>
            <a:r>
              <a:rPr lang="en-US" sz="2600" b="1" i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Which hobby is the most popular?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8625D017-A9F1-FE31-6A1E-C8A9A39F05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883874"/>
              </p:ext>
            </p:extLst>
          </p:nvPr>
        </p:nvGraphicFramePr>
        <p:xfrm>
          <a:off x="887212" y="675057"/>
          <a:ext cx="7369576" cy="41766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5060">
                  <a:extLst>
                    <a:ext uri="{9D8B030D-6E8A-4147-A177-3AD203B41FA5}">
                      <a16:colId xmlns:a16="http://schemas.microsoft.com/office/drawing/2014/main" val="2625817736"/>
                    </a:ext>
                  </a:extLst>
                </a:gridCol>
                <a:gridCol w="3694516">
                  <a:extLst>
                    <a:ext uri="{9D8B030D-6E8A-4147-A177-3AD203B41FA5}">
                      <a16:colId xmlns:a16="http://schemas.microsoft.com/office/drawing/2014/main" val="2474479576"/>
                    </a:ext>
                  </a:extLst>
                </a:gridCol>
              </a:tblGrid>
              <a:tr h="59665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j-lt"/>
                        </a:rPr>
                        <a:t>HOBBIES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j-lt"/>
                        </a:rPr>
                        <a:t>NAME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006829"/>
                  </a:ext>
                </a:extLst>
              </a:tr>
              <a:tr h="596659">
                <a:tc>
                  <a:txBody>
                    <a:bodyPr/>
                    <a:lstStyle/>
                    <a:p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horse riding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994509"/>
                  </a:ext>
                </a:extLst>
              </a:tr>
              <a:tr h="596659">
                <a:tc>
                  <a:txBody>
                    <a:bodyPr/>
                    <a:lstStyle/>
                    <a:p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building dollhouses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565320"/>
                  </a:ext>
                </a:extLst>
              </a:tr>
              <a:tr h="596659">
                <a:tc>
                  <a:txBody>
                    <a:bodyPr/>
                    <a:lstStyle/>
                    <a:p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collecting teddy bears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308267"/>
                  </a:ext>
                </a:extLst>
              </a:tr>
              <a:tr h="596659">
                <a:tc>
                  <a:txBody>
                    <a:bodyPr/>
                    <a:lstStyle/>
                    <a:p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collecting coins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077497"/>
                  </a:ext>
                </a:extLst>
              </a:tr>
              <a:tr h="596659">
                <a:tc>
                  <a:txBody>
                    <a:bodyPr/>
                    <a:lstStyle/>
                    <a:p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gardening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542239"/>
                  </a:ext>
                </a:extLst>
              </a:tr>
              <a:tr h="596659">
                <a:tc>
                  <a:txBody>
                    <a:bodyPr/>
                    <a:lstStyle/>
                    <a:p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making models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817477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9" name="Google Shape;8399;p58"/>
          <p:cNvGrpSpPr/>
          <p:nvPr/>
        </p:nvGrpSpPr>
        <p:grpSpPr>
          <a:xfrm>
            <a:off x="1242257" y="58962"/>
            <a:ext cx="6599886" cy="772519"/>
            <a:chOff x="864237" y="648725"/>
            <a:chExt cx="7654449" cy="772519"/>
          </a:xfrm>
        </p:grpSpPr>
        <p:sp>
          <p:nvSpPr>
            <p:cNvPr id="8400" name="Google Shape;8400;p58"/>
            <p:cNvSpPr/>
            <p:nvPr/>
          </p:nvSpPr>
          <p:spPr>
            <a:xfrm rot="-900121">
              <a:off x="881657" y="1123980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1" name="Google Shape;8401;p58"/>
            <p:cNvSpPr/>
            <p:nvPr/>
          </p:nvSpPr>
          <p:spPr>
            <a:xfrm rot="-9164054">
              <a:off x="1956766" y="689242"/>
              <a:ext cx="229572" cy="217291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2" name="Google Shape;8402;p58"/>
            <p:cNvSpPr/>
            <p:nvPr/>
          </p:nvSpPr>
          <p:spPr>
            <a:xfrm rot="-2700074">
              <a:off x="7016232" y="719704"/>
              <a:ext cx="165290" cy="156368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3" name="Google Shape;8403;p58"/>
            <p:cNvSpPr/>
            <p:nvPr/>
          </p:nvSpPr>
          <p:spPr>
            <a:xfrm rot="-8099840">
              <a:off x="8245916" y="1154607"/>
              <a:ext cx="229570" cy="217288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AD8E9DB-8AF2-4348-B6C9-F6A48EBF7165}"/>
              </a:ext>
            </a:extLst>
          </p:cNvPr>
          <p:cNvSpPr txBox="1"/>
          <p:nvPr/>
        </p:nvSpPr>
        <p:spPr>
          <a:xfrm>
            <a:off x="1064368" y="1185771"/>
            <a:ext cx="41107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Do you like + Ving?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DFE4FC-0E71-3061-8512-E8CEA79CE752}"/>
              </a:ext>
            </a:extLst>
          </p:cNvPr>
          <p:cNvCxnSpPr>
            <a:stCxn id="7" idx="3"/>
          </p:cNvCxnSpPr>
          <p:nvPr/>
        </p:nvCxnSpPr>
        <p:spPr>
          <a:xfrm flipV="1">
            <a:off x="5175115" y="1299075"/>
            <a:ext cx="437745" cy="179084"/>
          </a:xfrm>
          <a:prstGeom prst="line">
            <a:avLst/>
          </a:prstGeom>
          <a:ln w="28575">
            <a:solidFill>
              <a:schemeClr val="accent3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AC9A13-334B-2E7C-8C38-9B34CAC4C1CF}"/>
              </a:ext>
            </a:extLst>
          </p:cNvPr>
          <p:cNvCxnSpPr>
            <a:cxnSpLocks/>
          </p:cNvCxnSpPr>
          <p:nvPr/>
        </p:nvCxnSpPr>
        <p:spPr>
          <a:xfrm>
            <a:off x="5175115" y="1481735"/>
            <a:ext cx="437745" cy="508078"/>
          </a:xfrm>
          <a:prstGeom prst="line">
            <a:avLst/>
          </a:prstGeom>
          <a:ln w="28575">
            <a:solidFill>
              <a:schemeClr val="accent3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4BD3EE8-F0C7-C6A9-1480-6D3524ABEEF5}"/>
              </a:ext>
            </a:extLst>
          </p:cNvPr>
          <p:cNvSpPr txBox="1"/>
          <p:nvPr/>
        </p:nvSpPr>
        <p:spPr>
          <a:xfrm>
            <a:off x="5731019" y="905051"/>
            <a:ext cx="22865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+mj-lt"/>
              </a:rPr>
              <a:t>Yes, I do.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BA496A-6FA3-6E6B-92BB-445372D1D7C2}"/>
              </a:ext>
            </a:extLst>
          </p:cNvPr>
          <p:cNvSpPr txBox="1"/>
          <p:nvPr/>
        </p:nvSpPr>
        <p:spPr>
          <a:xfrm>
            <a:off x="5789271" y="1796526"/>
            <a:ext cx="2729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+mj-lt"/>
              </a:rPr>
              <a:t>No, I don’t.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9DCA31-031D-E1B9-624A-F6995660BF0C}"/>
              </a:ext>
            </a:extLst>
          </p:cNvPr>
          <p:cNvSpPr txBox="1"/>
          <p:nvPr/>
        </p:nvSpPr>
        <p:spPr>
          <a:xfrm>
            <a:off x="1127598" y="3153688"/>
            <a:ext cx="78837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In conclusion, in my team, …… is the most popular hobby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CB5E52-60F9-1F33-3100-E058FF479B33}"/>
              </a:ext>
            </a:extLst>
          </p:cNvPr>
          <p:cNvSpPr txBox="1"/>
          <p:nvPr/>
        </p:nvSpPr>
        <p:spPr>
          <a:xfrm>
            <a:off x="1127597" y="2439933"/>
            <a:ext cx="46034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 + like(s) + Ving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16" grpId="0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F4665C-6E9D-F1C3-C16A-11CF5C70C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0" y="1415189"/>
            <a:ext cx="8916297" cy="1257300"/>
          </a:xfrm>
        </p:spPr>
        <p:txBody>
          <a:bodyPr/>
          <a:lstStyle/>
          <a:p>
            <a:r>
              <a:rPr lang="en-US" sz="6600" b="1" dirty="0">
                <a:latin typeface="+mj-lt"/>
              </a:rPr>
              <a:t>CONSOLIDATION</a:t>
            </a:r>
          </a:p>
        </p:txBody>
      </p:sp>
      <p:grpSp>
        <p:nvGrpSpPr>
          <p:cNvPr id="6" name="Google Shape;9345;p79">
            <a:extLst>
              <a:ext uri="{FF2B5EF4-FFF2-40B4-BE49-F238E27FC236}">
                <a16:creationId xmlns:a16="http://schemas.microsoft.com/office/drawing/2014/main" id="{562F2291-6F77-891A-453A-1D6E65152016}"/>
              </a:ext>
            </a:extLst>
          </p:cNvPr>
          <p:cNvGrpSpPr/>
          <p:nvPr/>
        </p:nvGrpSpPr>
        <p:grpSpPr>
          <a:xfrm>
            <a:off x="6895128" y="2980007"/>
            <a:ext cx="1777417" cy="1965677"/>
            <a:chOff x="5358325" y="1572225"/>
            <a:chExt cx="1003850" cy="1110050"/>
          </a:xfrm>
        </p:grpSpPr>
        <p:sp>
          <p:nvSpPr>
            <p:cNvPr id="7" name="Google Shape;9346;p79">
              <a:extLst>
                <a:ext uri="{FF2B5EF4-FFF2-40B4-BE49-F238E27FC236}">
                  <a16:creationId xmlns:a16="http://schemas.microsoft.com/office/drawing/2014/main" id="{6A501A8F-F1A1-476C-EB2E-E5032BD8E1CF}"/>
                </a:ext>
              </a:extLst>
            </p:cNvPr>
            <p:cNvSpPr/>
            <p:nvPr/>
          </p:nvSpPr>
          <p:spPr>
            <a:xfrm>
              <a:off x="5380825" y="2076875"/>
              <a:ext cx="981350" cy="605400"/>
            </a:xfrm>
            <a:custGeom>
              <a:avLst/>
              <a:gdLst/>
              <a:ahLst/>
              <a:cxnLst/>
              <a:rect l="l" t="t" r="r" b="b"/>
              <a:pathLst>
                <a:path w="39254" h="24216" extrusionOk="0">
                  <a:moveTo>
                    <a:pt x="31210" y="1"/>
                  </a:moveTo>
                  <a:lnTo>
                    <a:pt x="4929" y="1466"/>
                  </a:lnTo>
                  <a:lnTo>
                    <a:pt x="4929" y="5769"/>
                  </a:lnTo>
                  <a:lnTo>
                    <a:pt x="7639" y="7047"/>
                  </a:lnTo>
                  <a:cubicBezTo>
                    <a:pt x="658" y="16570"/>
                    <a:pt x="1" y="24216"/>
                    <a:pt x="19628" y="24216"/>
                  </a:cubicBezTo>
                  <a:cubicBezTo>
                    <a:pt x="39253" y="24216"/>
                    <a:pt x="27779" y="5811"/>
                    <a:pt x="27779" y="5811"/>
                  </a:cubicBezTo>
                  <a:lnTo>
                    <a:pt x="30799" y="5811"/>
                  </a:lnTo>
                  <a:lnTo>
                    <a:pt x="312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347;p79">
              <a:extLst>
                <a:ext uri="{FF2B5EF4-FFF2-40B4-BE49-F238E27FC236}">
                  <a16:creationId xmlns:a16="http://schemas.microsoft.com/office/drawing/2014/main" id="{99D727A0-B1F5-3558-9A34-CD419E6A3DC7}"/>
                </a:ext>
              </a:extLst>
            </p:cNvPr>
            <p:cNvSpPr/>
            <p:nvPr/>
          </p:nvSpPr>
          <p:spPr>
            <a:xfrm>
              <a:off x="5961025" y="2288025"/>
              <a:ext cx="212575" cy="262825"/>
            </a:xfrm>
            <a:custGeom>
              <a:avLst/>
              <a:gdLst/>
              <a:ahLst/>
              <a:cxnLst/>
              <a:rect l="l" t="t" r="r" b="b"/>
              <a:pathLst>
                <a:path w="8503" h="10513" extrusionOk="0">
                  <a:moveTo>
                    <a:pt x="5257" y="0"/>
                  </a:moveTo>
                  <a:cubicBezTo>
                    <a:pt x="2354" y="0"/>
                    <a:pt x="1" y="2354"/>
                    <a:pt x="1" y="5257"/>
                  </a:cubicBezTo>
                  <a:cubicBezTo>
                    <a:pt x="1" y="8161"/>
                    <a:pt x="2354" y="10513"/>
                    <a:pt x="5257" y="10513"/>
                  </a:cubicBezTo>
                  <a:cubicBezTo>
                    <a:pt x="6108" y="10513"/>
                    <a:pt x="6911" y="10310"/>
                    <a:pt x="7621" y="9951"/>
                  </a:cubicBezTo>
                  <a:cubicBezTo>
                    <a:pt x="8503" y="6635"/>
                    <a:pt x="7147" y="2635"/>
                    <a:pt x="5972" y="50"/>
                  </a:cubicBezTo>
                  <a:cubicBezTo>
                    <a:pt x="5738" y="16"/>
                    <a:pt x="5499" y="0"/>
                    <a:pt x="52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348;p79">
              <a:extLst>
                <a:ext uri="{FF2B5EF4-FFF2-40B4-BE49-F238E27FC236}">
                  <a16:creationId xmlns:a16="http://schemas.microsoft.com/office/drawing/2014/main" id="{3EE0C0D9-4BBF-36E0-0A05-EBFB3E1CB66B}"/>
                </a:ext>
              </a:extLst>
            </p:cNvPr>
            <p:cNvSpPr/>
            <p:nvPr/>
          </p:nvSpPr>
          <p:spPr>
            <a:xfrm>
              <a:off x="5702075" y="2130700"/>
              <a:ext cx="173025" cy="173025"/>
            </a:xfrm>
            <a:custGeom>
              <a:avLst/>
              <a:gdLst/>
              <a:ahLst/>
              <a:cxnLst/>
              <a:rect l="l" t="t" r="r" b="b"/>
              <a:pathLst>
                <a:path w="6921" h="6921" extrusionOk="0">
                  <a:moveTo>
                    <a:pt x="3460" y="0"/>
                  </a:moveTo>
                  <a:cubicBezTo>
                    <a:pt x="1550" y="0"/>
                    <a:pt x="1" y="1549"/>
                    <a:pt x="1" y="3460"/>
                  </a:cubicBezTo>
                  <a:cubicBezTo>
                    <a:pt x="1" y="5371"/>
                    <a:pt x="1550" y="6920"/>
                    <a:pt x="3460" y="6920"/>
                  </a:cubicBezTo>
                  <a:cubicBezTo>
                    <a:pt x="5372" y="6920"/>
                    <a:pt x="6921" y="5371"/>
                    <a:pt x="6921" y="3460"/>
                  </a:cubicBezTo>
                  <a:cubicBezTo>
                    <a:pt x="6921" y="1549"/>
                    <a:pt x="5372" y="0"/>
                    <a:pt x="3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349;p79">
              <a:extLst>
                <a:ext uri="{FF2B5EF4-FFF2-40B4-BE49-F238E27FC236}">
                  <a16:creationId xmlns:a16="http://schemas.microsoft.com/office/drawing/2014/main" id="{BB57F7D1-7E04-D048-E3B6-D84D16BC4FD2}"/>
                </a:ext>
              </a:extLst>
            </p:cNvPr>
            <p:cNvSpPr/>
            <p:nvPr/>
          </p:nvSpPr>
          <p:spPr>
            <a:xfrm>
              <a:off x="5616075" y="2419425"/>
              <a:ext cx="344975" cy="262850"/>
            </a:xfrm>
            <a:custGeom>
              <a:avLst/>
              <a:gdLst/>
              <a:ahLst/>
              <a:cxnLst/>
              <a:rect l="l" t="t" r="r" b="b"/>
              <a:pathLst>
                <a:path w="13799" h="10514" extrusionOk="0">
                  <a:moveTo>
                    <a:pt x="6899" y="1"/>
                  </a:moveTo>
                  <a:cubicBezTo>
                    <a:pt x="3091" y="1"/>
                    <a:pt x="1" y="3090"/>
                    <a:pt x="1" y="6900"/>
                  </a:cubicBezTo>
                  <a:cubicBezTo>
                    <a:pt x="1" y="7853"/>
                    <a:pt x="195" y="8761"/>
                    <a:pt x="545" y="9589"/>
                  </a:cubicBezTo>
                  <a:cubicBezTo>
                    <a:pt x="2989" y="10189"/>
                    <a:pt x="6172" y="10514"/>
                    <a:pt x="10218" y="10514"/>
                  </a:cubicBezTo>
                  <a:cubicBezTo>
                    <a:pt x="11167" y="10514"/>
                    <a:pt x="12043" y="10470"/>
                    <a:pt x="12852" y="10389"/>
                  </a:cubicBezTo>
                  <a:cubicBezTo>
                    <a:pt x="13453" y="9364"/>
                    <a:pt x="13799" y="8172"/>
                    <a:pt x="13799" y="6900"/>
                  </a:cubicBezTo>
                  <a:cubicBezTo>
                    <a:pt x="13799" y="3090"/>
                    <a:pt x="10709" y="1"/>
                    <a:pt x="6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350;p79">
              <a:extLst>
                <a:ext uri="{FF2B5EF4-FFF2-40B4-BE49-F238E27FC236}">
                  <a16:creationId xmlns:a16="http://schemas.microsoft.com/office/drawing/2014/main" id="{3E2DDB08-7A30-6EC1-BA53-1EDF5CB3B448}"/>
                </a:ext>
              </a:extLst>
            </p:cNvPr>
            <p:cNvSpPr/>
            <p:nvPr/>
          </p:nvSpPr>
          <p:spPr>
            <a:xfrm>
              <a:off x="5500000" y="2366050"/>
              <a:ext cx="117225" cy="106775"/>
            </a:xfrm>
            <a:custGeom>
              <a:avLst/>
              <a:gdLst/>
              <a:ahLst/>
              <a:cxnLst/>
              <a:rect l="l" t="t" r="r" b="b"/>
              <a:pathLst>
                <a:path w="4689" h="4271" extrusionOk="0">
                  <a:moveTo>
                    <a:pt x="2345" y="0"/>
                  </a:moveTo>
                  <a:cubicBezTo>
                    <a:pt x="1799" y="0"/>
                    <a:pt x="1252" y="209"/>
                    <a:pt x="835" y="626"/>
                  </a:cubicBezTo>
                  <a:cubicBezTo>
                    <a:pt x="1" y="1460"/>
                    <a:pt x="1" y="2812"/>
                    <a:pt x="835" y="3646"/>
                  </a:cubicBezTo>
                  <a:cubicBezTo>
                    <a:pt x="1252" y="4063"/>
                    <a:pt x="1799" y="4271"/>
                    <a:pt x="2345" y="4271"/>
                  </a:cubicBezTo>
                  <a:cubicBezTo>
                    <a:pt x="2892" y="4271"/>
                    <a:pt x="3438" y="4063"/>
                    <a:pt x="3855" y="3646"/>
                  </a:cubicBezTo>
                  <a:cubicBezTo>
                    <a:pt x="4689" y="2812"/>
                    <a:pt x="4689" y="1460"/>
                    <a:pt x="3855" y="626"/>
                  </a:cubicBezTo>
                  <a:cubicBezTo>
                    <a:pt x="3438" y="209"/>
                    <a:pt x="2892" y="0"/>
                    <a:pt x="23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351;p79">
              <a:extLst>
                <a:ext uri="{FF2B5EF4-FFF2-40B4-BE49-F238E27FC236}">
                  <a16:creationId xmlns:a16="http://schemas.microsoft.com/office/drawing/2014/main" id="{FAE9BBEE-EC14-2737-D241-C108FA58E504}"/>
                </a:ext>
              </a:extLst>
            </p:cNvPr>
            <p:cNvSpPr/>
            <p:nvPr/>
          </p:nvSpPr>
          <p:spPr>
            <a:xfrm>
              <a:off x="5903425" y="2081675"/>
              <a:ext cx="171850" cy="84250"/>
            </a:xfrm>
            <a:custGeom>
              <a:avLst/>
              <a:gdLst/>
              <a:ahLst/>
              <a:cxnLst/>
              <a:rect l="l" t="t" r="r" b="b"/>
              <a:pathLst>
                <a:path w="6874" h="3370" extrusionOk="0">
                  <a:moveTo>
                    <a:pt x="6874" y="1"/>
                  </a:moveTo>
                  <a:lnTo>
                    <a:pt x="1" y="384"/>
                  </a:lnTo>
                  <a:cubicBezTo>
                    <a:pt x="227" y="2071"/>
                    <a:pt x="1674" y="3369"/>
                    <a:pt x="3421" y="3369"/>
                  </a:cubicBezTo>
                  <a:cubicBezTo>
                    <a:pt x="5301" y="3369"/>
                    <a:pt x="6829" y="1869"/>
                    <a:pt x="6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352;p79">
              <a:extLst>
                <a:ext uri="{FF2B5EF4-FFF2-40B4-BE49-F238E27FC236}">
                  <a16:creationId xmlns:a16="http://schemas.microsoft.com/office/drawing/2014/main" id="{C58987F8-F53F-71EF-7BF8-4E0A79C8E607}"/>
                </a:ext>
              </a:extLst>
            </p:cNvPr>
            <p:cNvSpPr/>
            <p:nvPr/>
          </p:nvSpPr>
          <p:spPr>
            <a:xfrm>
              <a:off x="5558625" y="2152950"/>
              <a:ext cx="69175" cy="69200"/>
            </a:xfrm>
            <a:custGeom>
              <a:avLst/>
              <a:gdLst/>
              <a:ahLst/>
              <a:cxnLst/>
              <a:rect l="l" t="t" r="r" b="b"/>
              <a:pathLst>
                <a:path w="2767" h="2768" extrusionOk="0">
                  <a:moveTo>
                    <a:pt x="1383" y="1"/>
                  </a:moveTo>
                  <a:cubicBezTo>
                    <a:pt x="619" y="1"/>
                    <a:pt x="0" y="621"/>
                    <a:pt x="0" y="1385"/>
                  </a:cubicBezTo>
                  <a:cubicBezTo>
                    <a:pt x="0" y="2148"/>
                    <a:pt x="619" y="2768"/>
                    <a:pt x="1383" y="2768"/>
                  </a:cubicBezTo>
                  <a:cubicBezTo>
                    <a:pt x="2147" y="2768"/>
                    <a:pt x="2766" y="2148"/>
                    <a:pt x="2766" y="1385"/>
                  </a:cubicBezTo>
                  <a:cubicBezTo>
                    <a:pt x="2766" y="621"/>
                    <a:pt x="2147" y="1"/>
                    <a:pt x="13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353;p79">
              <a:extLst>
                <a:ext uri="{FF2B5EF4-FFF2-40B4-BE49-F238E27FC236}">
                  <a16:creationId xmlns:a16="http://schemas.microsoft.com/office/drawing/2014/main" id="{55167EDB-3FAA-B40D-FEF8-3CD5C5304516}"/>
                </a:ext>
              </a:extLst>
            </p:cNvPr>
            <p:cNvSpPr/>
            <p:nvPr/>
          </p:nvSpPr>
          <p:spPr>
            <a:xfrm>
              <a:off x="5571775" y="2222150"/>
              <a:ext cx="503550" cy="30900"/>
            </a:xfrm>
            <a:custGeom>
              <a:avLst/>
              <a:gdLst/>
              <a:ahLst/>
              <a:cxnLst/>
              <a:rect l="l" t="t" r="r" b="b"/>
              <a:pathLst>
                <a:path w="20142" h="1236" extrusionOk="0">
                  <a:moveTo>
                    <a:pt x="20141" y="0"/>
                  </a:moveTo>
                  <a:lnTo>
                    <a:pt x="20141" y="0"/>
                  </a:lnTo>
                  <a:cubicBezTo>
                    <a:pt x="18459" y="35"/>
                    <a:pt x="16778" y="93"/>
                    <a:pt x="15098" y="174"/>
                  </a:cubicBezTo>
                  <a:cubicBezTo>
                    <a:pt x="13418" y="249"/>
                    <a:pt x="11739" y="346"/>
                    <a:pt x="10060" y="445"/>
                  </a:cubicBezTo>
                  <a:cubicBezTo>
                    <a:pt x="8383" y="551"/>
                    <a:pt x="6705" y="661"/>
                    <a:pt x="5028" y="792"/>
                  </a:cubicBezTo>
                  <a:cubicBezTo>
                    <a:pt x="3351" y="918"/>
                    <a:pt x="1675" y="1066"/>
                    <a:pt x="1" y="1236"/>
                  </a:cubicBezTo>
                  <a:cubicBezTo>
                    <a:pt x="1684" y="1199"/>
                    <a:pt x="3365" y="1141"/>
                    <a:pt x="5044" y="1061"/>
                  </a:cubicBezTo>
                  <a:cubicBezTo>
                    <a:pt x="6724" y="985"/>
                    <a:pt x="8403" y="890"/>
                    <a:pt x="10081" y="790"/>
                  </a:cubicBezTo>
                  <a:cubicBezTo>
                    <a:pt x="11760" y="684"/>
                    <a:pt x="13438" y="574"/>
                    <a:pt x="15115" y="443"/>
                  </a:cubicBezTo>
                  <a:cubicBezTo>
                    <a:pt x="16792" y="318"/>
                    <a:pt x="18467" y="169"/>
                    <a:pt x="20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354;p79">
              <a:extLst>
                <a:ext uri="{FF2B5EF4-FFF2-40B4-BE49-F238E27FC236}">
                  <a16:creationId xmlns:a16="http://schemas.microsoft.com/office/drawing/2014/main" id="{7242ABC6-35AC-448D-3A8B-7239B61CEFFC}"/>
                </a:ext>
              </a:extLst>
            </p:cNvPr>
            <p:cNvSpPr/>
            <p:nvPr/>
          </p:nvSpPr>
          <p:spPr>
            <a:xfrm>
              <a:off x="5842450" y="1719050"/>
              <a:ext cx="247150" cy="378625"/>
            </a:xfrm>
            <a:custGeom>
              <a:avLst/>
              <a:gdLst/>
              <a:ahLst/>
              <a:cxnLst/>
              <a:rect l="l" t="t" r="r" b="b"/>
              <a:pathLst>
                <a:path w="9886" h="15145" extrusionOk="0">
                  <a:moveTo>
                    <a:pt x="9856" y="0"/>
                  </a:moveTo>
                  <a:cubicBezTo>
                    <a:pt x="8952" y="1207"/>
                    <a:pt x="8110" y="2454"/>
                    <a:pt x="7261" y="3696"/>
                  </a:cubicBezTo>
                  <a:cubicBezTo>
                    <a:pt x="6421" y="4944"/>
                    <a:pt x="5632" y="6227"/>
                    <a:pt x="4827" y="7496"/>
                  </a:cubicBezTo>
                  <a:lnTo>
                    <a:pt x="2406" y="11306"/>
                  </a:lnTo>
                  <a:lnTo>
                    <a:pt x="1" y="15126"/>
                  </a:lnTo>
                  <a:lnTo>
                    <a:pt x="29" y="15144"/>
                  </a:lnTo>
                  <a:lnTo>
                    <a:pt x="2551" y="11400"/>
                  </a:lnTo>
                  <a:lnTo>
                    <a:pt x="5058" y="7648"/>
                  </a:lnTo>
                  <a:cubicBezTo>
                    <a:pt x="5895" y="6397"/>
                    <a:pt x="6748" y="5158"/>
                    <a:pt x="7551" y="3885"/>
                  </a:cubicBezTo>
                  <a:cubicBezTo>
                    <a:pt x="8346" y="2607"/>
                    <a:pt x="9147" y="1333"/>
                    <a:pt x="9885" y="19"/>
                  </a:cubicBezTo>
                  <a:lnTo>
                    <a:pt x="9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355;p79">
              <a:extLst>
                <a:ext uri="{FF2B5EF4-FFF2-40B4-BE49-F238E27FC236}">
                  <a16:creationId xmlns:a16="http://schemas.microsoft.com/office/drawing/2014/main" id="{2FE91852-4F4D-6846-B788-D628A4E14D6F}"/>
                </a:ext>
              </a:extLst>
            </p:cNvPr>
            <p:cNvSpPr/>
            <p:nvPr/>
          </p:nvSpPr>
          <p:spPr>
            <a:xfrm>
              <a:off x="5493475" y="1840100"/>
              <a:ext cx="261050" cy="259775"/>
            </a:xfrm>
            <a:custGeom>
              <a:avLst/>
              <a:gdLst/>
              <a:ahLst/>
              <a:cxnLst/>
              <a:rect l="l" t="t" r="r" b="b"/>
              <a:pathLst>
                <a:path w="10442" h="10391" extrusionOk="0">
                  <a:moveTo>
                    <a:pt x="24" y="1"/>
                  </a:moveTo>
                  <a:lnTo>
                    <a:pt x="0" y="26"/>
                  </a:lnTo>
                  <a:cubicBezTo>
                    <a:pt x="198" y="260"/>
                    <a:pt x="405" y="487"/>
                    <a:pt x="607" y="717"/>
                  </a:cubicBezTo>
                  <a:lnTo>
                    <a:pt x="1229" y="1394"/>
                  </a:lnTo>
                  <a:cubicBezTo>
                    <a:pt x="1644" y="1846"/>
                    <a:pt x="2069" y="2286"/>
                    <a:pt x="2494" y="2727"/>
                  </a:cubicBezTo>
                  <a:cubicBezTo>
                    <a:pt x="3346" y="3607"/>
                    <a:pt x="4241" y="4443"/>
                    <a:pt x="5123" y="5294"/>
                  </a:cubicBezTo>
                  <a:lnTo>
                    <a:pt x="7764" y="7849"/>
                  </a:lnTo>
                  <a:lnTo>
                    <a:pt x="10417" y="10391"/>
                  </a:lnTo>
                  <a:lnTo>
                    <a:pt x="10442" y="10367"/>
                  </a:lnTo>
                  <a:lnTo>
                    <a:pt x="7886" y="7726"/>
                  </a:lnTo>
                  <a:lnTo>
                    <a:pt x="5318" y="5098"/>
                  </a:lnTo>
                  <a:cubicBezTo>
                    <a:pt x="4464" y="4221"/>
                    <a:pt x="3623" y="3329"/>
                    <a:pt x="2738" y="2482"/>
                  </a:cubicBezTo>
                  <a:cubicBezTo>
                    <a:pt x="2296" y="2059"/>
                    <a:pt x="1852" y="1636"/>
                    <a:pt x="1399" y="1224"/>
                  </a:cubicBezTo>
                  <a:lnTo>
                    <a:pt x="719" y="605"/>
                  </a:lnTo>
                  <a:cubicBezTo>
                    <a:pt x="487" y="404"/>
                    <a:pt x="260" y="198"/>
                    <a:pt x="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356;p79">
              <a:extLst>
                <a:ext uri="{FF2B5EF4-FFF2-40B4-BE49-F238E27FC236}">
                  <a16:creationId xmlns:a16="http://schemas.microsoft.com/office/drawing/2014/main" id="{77FA02B8-0E2D-A297-06AB-B1F455155CF3}"/>
                </a:ext>
              </a:extLst>
            </p:cNvPr>
            <p:cNvSpPr/>
            <p:nvPr/>
          </p:nvSpPr>
          <p:spPr>
            <a:xfrm>
              <a:off x="5804625" y="1819350"/>
              <a:ext cx="318475" cy="262350"/>
            </a:xfrm>
            <a:custGeom>
              <a:avLst/>
              <a:gdLst/>
              <a:ahLst/>
              <a:cxnLst/>
              <a:rect l="l" t="t" r="r" b="b"/>
              <a:pathLst>
                <a:path w="12739" h="10494" extrusionOk="0">
                  <a:moveTo>
                    <a:pt x="1" y="8863"/>
                  </a:moveTo>
                  <a:lnTo>
                    <a:pt x="1" y="8864"/>
                  </a:lnTo>
                  <a:cubicBezTo>
                    <a:pt x="1" y="8864"/>
                    <a:pt x="1" y="8864"/>
                    <a:pt x="1" y="8863"/>
                  </a:cubicBezTo>
                  <a:lnTo>
                    <a:pt x="1" y="8863"/>
                  </a:lnTo>
                  <a:lnTo>
                    <a:pt x="1" y="8863"/>
                  </a:lnTo>
                  <a:close/>
                  <a:moveTo>
                    <a:pt x="7389" y="1"/>
                  </a:moveTo>
                  <a:cubicBezTo>
                    <a:pt x="2059" y="1"/>
                    <a:pt x="15" y="8801"/>
                    <a:pt x="1" y="8863"/>
                  </a:cubicBezTo>
                  <a:lnTo>
                    <a:pt x="1" y="8863"/>
                  </a:lnTo>
                  <a:lnTo>
                    <a:pt x="181" y="10494"/>
                  </a:lnTo>
                  <a:cubicBezTo>
                    <a:pt x="181" y="10494"/>
                    <a:pt x="4299" y="9425"/>
                    <a:pt x="8242" y="7208"/>
                  </a:cubicBezTo>
                  <a:cubicBezTo>
                    <a:pt x="12184" y="4991"/>
                    <a:pt x="12739" y="1"/>
                    <a:pt x="7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357;p79">
              <a:extLst>
                <a:ext uri="{FF2B5EF4-FFF2-40B4-BE49-F238E27FC236}">
                  <a16:creationId xmlns:a16="http://schemas.microsoft.com/office/drawing/2014/main" id="{8746B6F7-AE6F-EDF9-0002-43227E56DE9C}"/>
                </a:ext>
              </a:extLst>
            </p:cNvPr>
            <p:cNvSpPr/>
            <p:nvPr/>
          </p:nvSpPr>
          <p:spPr>
            <a:xfrm>
              <a:off x="5805975" y="1900125"/>
              <a:ext cx="197275" cy="155725"/>
            </a:xfrm>
            <a:custGeom>
              <a:avLst/>
              <a:gdLst/>
              <a:ahLst/>
              <a:cxnLst/>
              <a:rect l="l" t="t" r="r" b="b"/>
              <a:pathLst>
                <a:path w="7891" h="6229" extrusionOk="0">
                  <a:moveTo>
                    <a:pt x="7869" y="0"/>
                  </a:moveTo>
                  <a:cubicBezTo>
                    <a:pt x="7155" y="442"/>
                    <a:pt x="6476" y="930"/>
                    <a:pt x="5806" y="1429"/>
                  </a:cubicBezTo>
                  <a:cubicBezTo>
                    <a:pt x="5135" y="1926"/>
                    <a:pt x="4506" y="2477"/>
                    <a:pt x="3860" y="3006"/>
                  </a:cubicBezTo>
                  <a:lnTo>
                    <a:pt x="1925" y="4598"/>
                  </a:lnTo>
                  <a:lnTo>
                    <a:pt x="1" y="6202"/>
                  </a:lnTo>
                  <a:lnTo>
                    <a:pt x="22" y="6229"/>
                  </a:lnTo>
                  <a:lnTo>
                    <a:pt x="2032" y="4733"/>
                  </a:lnTo>
                  <a:lnTo>
                    <a:pt x="4031" y="3223"/>
                  </a:lnTo>
                  <a:cubicBezTo>
                    <a:pt x="4696" y="2718"/>
                    <a:pt x="5379" y="2237"/>
                    <a:pt x="6020" y="1700"/>
                  </a:cubicBezTo>
                  <a:cubicBezTo>
                    <a:pt x="6661" y="1165"/>
                    <a:pt x="7294" y="619"/>
                    <a:pt x="7891" y="28"/>
                  </a:cubicBezTo>
                  <a:lnTo>
                    <a:pt x="78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358;p79">
              <a:extLst>
                <a:ext uri="{FF2B5EF4-FFF2-40B4-BE49-F238E27FC236}">
                  <a16:creationId xmlns:a16="http://schemas.microsoft.com/office/drawing/2014/main" id="{87FA4A30-5B7A-783A-985B-F6FF48E4AE01}"/>
                </a:ext>
              </a:extLst>
            </p:cNvPr>
            <p:cNvSpPr/>
            <p:nvPr/>
          </p:nvSpPr>
          <p:spPr>
            <a:xfrm>
              <a:off x="5501175" y="1827050"/>
              <a:ext cx="302025" cy="162600"/>
            </a:xfrm>
            <a:custGeom>
              <a:avLst/>
              <a:gdLst/>
              <a:ahLst/>
              <a:cxnLst/>
              <a:rect l="l" t="t" r="r" b="b"/>
              <a:pathLst>
                <a:path w="12081" h="6504" extrusionOk="0">
                  <a:moveTo>
                    <a:pt x="5196" y="0"/>
                  </a:moveTo>
                  <a:cubicBezTo>
                    <a:pt x="4833" y="0"/>
                    <a:pt x="4464" y="52"/>
                    <a:pt x="4091" y="167"/>
                  </a:cubicBezTo>
                  <a:cubicBezTo>
                    <a:pt x="0" y="1430"/>
                    <a:pt x="1601" y="5116"/>
                    <a:pt x="5140" y="5881"/>
                  </a:cubicBezTo>
                  <a:cubicBezTo>
                    <a:pt x="7655" y="6425"/>
                    <a:pt x="10101" y="6504"/>
                    <a:pt x="11306" y="6504"/>
                  </a:cubicBezTo>
                  <a:cubicBezTo>
                    <a:pt x="11796" y="6504"/>
                    <a:pt x="12081" y="6491"/>
                    <a:pt x="12081" y="6491"/>
                  </a:cubicBezTo>
                  <a:lnTo>
                    <a:pt x="11834" y="5202"/>
                  </a:lnTo>
                  <a:cubicBezTo>
                    <a:pt x="11834" y="5202"/>
                    <a:pt x="8817" y="0"/>
                    <a:pt x="5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359;p79">
              <a:extLst>
                <a:ext uri="{FF2B5EF4-FFF2-40B4-BE49-F238E27FC236}">
                  <a16:creationId xmlns:a16="http://schemas.microsoft.com/office/drawing/2014/main" id="{AFE5CBC9-2663-9EED-218A-112BB29331F4}"/>
                </a:ext>
              </a:extLst>
            </p:cNvPr>
            <p:cNvSpPr/>
            <p:nvPr/>
          </p:nvSpPr>
          <p:spPr>
            <a:xfrm>
              <a:off x="5612000" y="1896075"/>
              <a:ext cx="187400" cy="72950"/>
            </a:xfrm>
            <a:custGeom>
              <a:avLst/>
              <a:gdLst/>
              <a:ahLst/>
              <a:cxnLst/>
              <a:rect l="l" t="t" r="r" b="b"/>
              <a:pathLst>
                <a:path w="7496" h="2918" extrusionOk="0">
                  <a:moveTo>
                    <a:pt x="13" y="0"/>
                  </a:moveTo>
                  <a:lnTo>
                    <a:pt x="1" y="32"/>
                  </a:lnTo>
                  <a:cubicBezTo>
                    <a:pt x="591" y="361"/>
                    <a:pt x="1200" y="637"/>
                    <a:pt x="1816" y="899"/>
                  </a:cubicBezTo>
                  <a:cubicBezTo>
                    <a:pt x="2430" y="1163"/>
                    <a:pt x="3070" y="1361"/>
                    <a:pt x="3698" y="1588"/>
                  </a:cubicBezTo>
                  <a:lnTo>
                    <a:pt x="5588" y="2261"/>
                  </a:lnTo>
                  <a:lnTo>
                    <a:pt x="7483" y="2918"/>
                  </a:lnTo>
                  <a:lnTo>
                    <a:pt x="7495" y="2886"/>
                  </a:lnTo>
                  <a:lnTo>
                    <a:pt x="5650" y="2100"/>
                  </a:lnTo>
                  <a:lnTo>
                    <a:pt x="3798" y="1330"/>
                  </a:lnTo>
                  <a:cubicBezTo>
                    <a:pt x="3180" y="1076"/>
                    <a:pt x="2573" y="793"/>
                    <a:pt x="1940" y="576"/>
                  </a:cubicBezTo>
                  <a:cubicBezTo>
                    <a:pt x="1308" y="357"/>
                    <a:pt x="672" y="152"/>
                    <a:pt x="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360;p79">
              <a:extLst>
                <a:ext uri="{FF2B5EF4-FFF2-40B4-BE49-F238E27FC236}">
                  <a16:creationId xmlns:a16="http://schemas.microsoft.com/office/drawing/2014/main" id="{4599BFBA-29BD-EC33-1FC8-A3778309B377}"/>
                </a:ext>
              </a:extLst>
            </p:cNvPr>
            <p:cNvSpPr/>
            <p:nvPr/>
          </p:nvSpPr>
          <p:spPr>
            <a:xfrm>
              <a:off x="5772575" y="1753175"/>
              <a:ext cx="38625" cy="343300"/>
            </a:xfrm>
            <a:custGeom>
              <a:avLst/>
              <a:gdLst/>
              <a:ahLst/>
              <a:cxnLst/>
              <a:rect l="l" t="t" r="r" b="b"/>
              <a:pathLst>
                <a:path w="1545" h="13732" extrusionOk="0">
                  <a:moveTo>
                    <a:pt x="35" y="0"/>
                  </a:moveTo>
                  <a:lnTo>
                    <a:pt x="1" y="5"/>
                  </a:lnTo>
                  <a:cubicBezTo>
                    <a:pt x="6" y="293"/>
                    <a:pt x="22" y="581"/>
                    <a:pt x="34" y="869"/>
                  </a:cubicBezTo>
                  <a:lnTo>
                    <a:pt x="87" y="1731"/>
                  </a:lnTo>
                  <a:cubicBezTo>
                    <a:pt x="122" y="2306"/>
                    <a:pt x="173" y="2880"/>
                    <a:pt x="223" y="3454"/>
                  </a:cubicBezTo>
                  <a:cubicBezTo>
                    <a:pt x="327" y="4600"/>
                    <a:pt x="491" y="5739"/>
                    <a:pt x="635" y="6881"/>
                  </a:cubicBezTo>
                  <a:lnTo>
                    <a:pt x="1064" y="10307"/>
                  </a:lnTo>
                  <a:lnTo>
                    <a:pt x="1510" y="13732"/>
                  </a:lnTo>
                  <a:lnTo>
                    <a:pt x="1545" y="13727"/>
                  </a:lnTo>
                  <a:lnTo>
                    <a:pt x="1236" y="10289"/>
                  </a:lnTo>
                  <a:lnTo>
                    <a:pt x="910" y="6851"/>
                  </a:lnTo>
                  <a:cubicBezTo>
                    <a:pt x="802" y="5705"/>
                    <a:pt x="715" y="4557"/>
                    <a:pt x="567" y="3415"/>
                  </a:cubicBezTo>
                  <a:cubicBezTo>
                    <a:pt x="492" y="2845"/>
                    <a:pt x="416" y="2274"/>
                    <a:pt x="326" y="1705"/>
                  </a:cubicBezTo>
                  <a:lnTo>
                    <a:pt x="191" y="852"/>
                  </a:lnTo>
                  <a:cubicBezTo>
                    <a:pt x="138" y="568"/>
                    <a:pt x="93" y="284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361;p79">
              <a:extLst>
                <a:ext uri="{FF2B5EF4-FFF2-40B4-BE49-F238E27FC236}">
                  <a16:creationId xmlns:a16="http://schemas.microsoft.com/office/drawing/2014/main" id="{49AEF15C-D4D5-2BB7-7181-A9646092E87B}"/>
                </a:ext>
              </a:extLst>
            </p:cNvPr>
            <p:cNvSpPr/>
            <p:nvPr/>
          </p:nvSpPr>
          <p:spPr>
            <a:xfrm>
              <a:off x="5603925" y="1572225"/>
              <a:ext cx="385475" cy="328275"/>
            </a:xfrm>
            <a:custGeom>
              <a:avLst/>
              <a:gdLst/>
              <a:ahLst/>
              <a:cxnLst/>
              <a:rect l="l" t="t" r="r" b="b"/>
              <a:pathLst>
                <a:path w="15419" h="13131" extrusionOk="0">
                  <a:moveTo>
                    <a:pt x="6880" y="1"/>
                  </a:moveTo>
                  <a:cubicBezTo>
                    <a:pt x="6386" y="1"/>
                    <a:pt x="5837" y="185"/>
                    <a:pt x="5266" y="591"/>
                  </a:cubicBezTo>
                  <a:cubicBezTo>
                    <a:pt x="2665" y="2443"/>
                    <a:pt x="5266" y="5897"/>
                    <a:pt x="5266" y="5897"/>
                  </a:cubicBezTo>
                  <a:cubicBezTo>
                    <a:pt x="5266" y="5897"/>
                    <a:pt x="4046" y="4431"/>
                    <a:pt x="2734" y="4431"/>
                  </a:cubicBezTo>
                  <a:cubicBezTo>
                    <a:pt x="2366" y="4431"/>
                    <a:pt x="1991" y="4546"/>
                    <a:pt x="1633" y="4842"/>
                  </a:cubicBezTo>
                  <a:cubicBezTo>
                    <a:pt x="1" y="6193"/>
                    <a:pt x="815" y="9893"/>
                    <a:pt x="2615" y="10294"/>
                  </a:cubicBezTo>
                  <a:cubicBezTo>
                    <a:pt x="2815" y="10338"/>
                    <a:pt x="3009" y="10358"/>
                    <a:pt x="3196" y="10358"/>
                  </a:cubicBezTo>
                  <a:cubicBezTo>
                    <a:pt x="4692" y="10358"/>
                    <a:pt x="5737" y="9097"/>
                    <a:pt x="5740" y="9094"/>
                  </a:cubicBezTo>
                  <a:lnTo>
                    <a:pt x="5740" y="9094"/>
                  </a:lnTo>
                  <a:cubicBezTo>
                    <a:pt x="5737" y="9097"/>
                    <a:pt x="4216" y="10945"/>
                    <a:pt x="5166" y="12295"/>
                  </a:cubicBezTo>
                  <a:cubicBezTo>
                    <a:pt x="5559" y="12854"/>
                    <a:pt x="6414" y="13130"/>
                    <a:pt x="7339" y="13130"/>
                  </a:cubicBezTo>
                  <a:cubicBezTo>
                    <a:pt x="8652" y="13130"/>
                    <a:pt x="10106" y="12575"/>
                    <a:pt x="10586" y="11483"/>
                  </a:cubicBezTo>
                  <a:cubicBezTo>
                    <a:pt x="10994" y="10555"/>
                    <a:pt x="10650" y="9821"/>
                    <a:pt x="10202" y="9319"/>
                  </a:cubicBezTo>
                  <a:lnTo>
                    <a:pt x="10202" y="9319"/>
                  </a:lnTo>
                  <a:cubicBezTo>
                    <a:pt x="10719" y="9650"/>
                    <a:pt x="11367" y="9960"/>
                    <a:pt x="11976" y="9960"/>
                  </a:cubicBezTo>
                  <a:cubicBezTo>
                    <a:pt x="12057" y="9960"/>
                    <a:pt x="12138" y="9955"/>
                    <a:pt x="12217" y="9943"/>
                  </a:cubicBezTo>
                  <a:cubicBezTo>
                    <a:pt x="13568" y="9744"/>
                    <a:pt x="15418" y="6443"/>
                    <a:pt x="13376" y="4242"/>
                  </a:cubicBezTo>
                  <a:cubicBezTo>
                    <a:pt x="12866" y="3692"/>
                    <a:pt x="12313" y="3486"/>
                    <a:pt x="11771" y="3486"/>
                  </a:cubicBezTo>
                  <a:cubicBezTo>
                    <a:pt x="10145" y="3486"/>
                    <a:pt x="8617" y="5342"/>
                    <a:pt x="8617" y="5342"/>
                  </a:cubicBezTo>
                  <a:cubicBezTo>
                    <a:pt x="9710" y="2336"/>
                    <a:pt x="8640" y="1"/>
                    <a:pt x="6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362;p79">
              <a:extLst>
                <a:ext uri="{FF2B5EF4-FFF2-40B4-BE49-F238E27FC236}">
                  <a16:creationId xmlns:a16="http://schemas.microsoft.com/office/drawing/2014/main" id="{4D6E7190-847A-F8D4-5CB9-67060536FF0F}"/>
                </a:ext>
              </a:extLst>
            </p:cNvPr>
            <p:cNvSpPr/>
            <p:nvPr/>
          </p:nvSpPr>
          <p:spPr>
            <a:xfrm>
              <a:off x="5749450" y="1720250"/>
              <a:ext cx="80675" cy="65975"/>
            </a:xfrm>
            <a:custGeom>
              <a:avLst/>
              <a:gdLst/>
              <a:ahLst/>
              <a:cxnLst/>
              <a:rect l="l" t="t" r="r" b="b"/>
              <a:pathLst>
                <a:path w="3227" h="2639" extrusionOk="0">
                  <a:moveTo>
                    <a:pt x="1578" y="0"/>
                  </a:moveTo>
                  <a:cubicBezTo>
                    <a:pt x="1238" y="0"/>
                    <a:pt x="889" y="88"/>
                    <a:pt x="591" y="286"/>
                  </a:cubicBezTo>
                  <a:cubicBezTo>
                    <a:pt x="427" y="399"/>
                    <a:pt x="278" y="542"/>
                    <a:pt x="172" y="720"/>
                  </a:cubicBezTo>
                  <a:cubicBezTo>
                    <a:pt x="66" y="898"/>
                    <a:pt x="3" y="1108"/>
                    <a:pt x="1" y="1319"/>
                  </a:cubicBezTo>
                  <a:cubicBezTo>
                    <a:pt x="3" y="1531"/>
                    <a:pt x="66" y="1741"/>
                    <a:pt x="172" y="1919"/>
                  </a:cubicBezTo>
                  <a:cubicBezTo>
                    <a:pt x="279" y="2097"/>
                    <a:pt x="428" y="2240"/>
                    <a:pt x="591" y="2353"/>
                  </a:cubicBezTo>
                  <a:cubicBezTo>
                    <a:pt x="891" y="2551"/>
                    <a:pt x="1241" y="2638"/>
                    <a:pt x="1581" y="2638"/>
                  </a:cubicBezTo>
                  <a:cubicBezTo>
                    <a:pt x="1620" y="2638"/>
                    <a:pt x="1659" y="2637"/>
                    <a:pt x="1697" y="2635"/>
                  </a:cubicBezTo>
                  <a:cubicBezTo>
                    <a:pt x="2074" y="2609"/>
                    <a:pt x="2442" y="2480"/>
                    <a:pt x="2730" y="2252"/>
                  </a:cubicBezTo>
                  <a:cubicBezTo>
                    <a:pt x="3017" y="2028"/>
                    <a:pt x="3226" y="1686"/>
                    <a:pt x="3221" y="1319"/>
                  </a:cubicBezTo>
                  <a:lnTo>
                    <a:pt x="3221" y="1319"/>
                  </a:lnTo>
                  <a:cubicBezTo>
                    <a:pt x="3219" y="1501"/>
                    <a:pt x="3165" y="1679"/>
                    <a:pt x="3073" y="1833"/>
                  </a:cubicBezTo>
                  <a:cubicBezTo>
                    <a:pt x="2980" y="1987"/>
                    <a:pt x="2849" y="2114"/>
                    <a:pt x="2701" y="2213"/>
                  </a:cubicBezTo>
                  <a:cubicBezTo>
                    <a:pt x="2437" y="2387"/>
                    <a:pt x="2124" y="2467"/>
                    <a:pt x="1816" y="2467"/>
                  </a:cubicBezTo>
                  <a:cubicBezTo>
                    <a:pt x="1776" y="2467"/>
                    <a:pt x="1736" y="2465"/>
                    <a:pt x="1697" y="2463"/>
                  </a:cubicBezTo>
                  <a:cubicBezTo>
                    <a:pt x="1352" y="2438"/>
                    <a:pt x="1020" y="2317"/>
                    <a:pt x="766" y="2113"/>
                  </a:cubicBezTo>
                  <a:cubicBezTo>
                    <a:pt x="512" y="1911"/>
                    <a:pt x="342" y="1621"/>
                    <a:pt x="346" y="1319"/>
                  </a:cubicBezTo>
                  <a:cubicBezTo>
                    <a:pt x="342" y="1018"/>
                    <a:pt x="512" y="729"/>
                    <a:pt x="767" y="527"/>
                  </a:cubicBezTo>
                  <a:cubicBezTo>
                    <a:pt x="1021" y="324"/>
                    <a:pt x="1352" y="203"/>
                    <a:pt x="1697" y="177"/>
                  </a:cubicBezTo>
                  <a:cubicBezTo>
                    <a:pt x="1736" y="175"/>
                    <a:pt x="1776" y="173"/>
                    <a:pt x="1816" y="173"/>
                  </a:cubicBezTo>
                  <a:cubicBezTo>
                    <a:pt x="2124" y="173"/>
                    <a:pt x="2437" y="253"/>
                    <a:pt x="2701" y="427"/>
                  </a:cubicBezTo>
                  <a:cubicBezTo>
                    <a:pt x="2849" y="526"/>
                    <a:pt x="2980" y="652"/>
                    <a:pt x="3073" y="807"/>
                  </a:cubicBezTo>
                  <a:cubicBezTo>
                    <a:pt x="3165" y="960"/>
                    <a:pt x="3219" y="1139"/>
                    <a:pt x="3221" y="1319"/>
                  </a:cubicBezTo>
                  <a:cubicBezTo>
                    <a:pt x="3226" y="953"/>
                    <a:pt x="3017" y="611"/>
                    <a:pt x="2730" y="387"/>
                  </a:cubicBezTo>
                  <a:cubicBezTo>
                    <a:pt x="2442" y="159"/>
                    <a:pt x="2074" y="30"/>
                    <a:pt x="1697" y="4"/>
                  </a:cubicBezTo>
                  <a:cubicBezTo>
                    <a:pt x="1658" y="2"/>
                    <a:pt x="1618" y="0"/>
                    <a:pt x="1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363;p79">
              <a:extLst>
                <a:ext uri="{FF2B5EF4-FFF2-40B4-BE49-F238E27FC236}">
                  <a16:creationId xmlns:a16="http://schemas.microsoft.com/office/drawing/2014/main" id="{D2C67E33-D72F-F8E4-95D5-15C1C50CAAAB}"/>
                </a:ext>
              </a:extLst>
            </p:cNvPr>
            <p:cNvSpPr/>
            <p:nvPr/>
          </p:nvSpPr>
          <p:spPr>
            <a:xfrm>
              <a:off x="5995475" y="1599375"/>
              <a:ext cx="234175" cy="204100"/>
            </a:xfrm>
            <a:custGeom>
              <a:avLst/>
              <a:gdLst/>
              <a:ahLst/>
              <a:cxnLst/>
              <a:rect l="l" t="t" r="r" b="b"/>
              <a:pathLst>
                <a:path w="9367" h="8164" extrusionOk="0">
                  <a:moveTo>
                    <a:pt x="5505" y="0"/>
                  </a:moveTo>
                  <a:cubicBezTo>
                    <a:pt x="5366" y="0"/>
                    <a:pt x="5217" y="15"/>
                    <a:pt x="5059" y="45"/>
                  </a:cubicBezTo>
                  <a:cubicBezTo>
                    <a:pt x="3055" y="431"/>
                    <a:pt x="3651" y="3132"/>
                    <a:pt x="3651" y="3132"/>
                  </a:cubicBezTo>
                  <a:cubicBezTo>
                    <a:pt x="3651" y="3132"/>
                    <a:pt x="3210" y="1511"/>
                    <a:pt x="2129" y="1511"/>
                  </a:cubicBezTo>
                  <a:cubicBezTo>
                    <a:pt x="2030" y="1511"/>
                    <a:pt x="1927" y="1524"/>
                    <a:pt x="1817" y="1554"/>
                  </a:cubicBezTo>
                  <a:cubicBezTo>
                    <a:pt x="509" y="1906"/>
                    <a:pt x="0" y="4275"/>
                    <a:pt x="941" y="4986"/>
                  </a:cubicBezTo>
                  <a:cubicBezTo>
                    <a:pt x="1299" y="5256"/>
                    <a:pt x="1693" y="5340"/>
                    <a:pt x="2045" y="5340"/>
                  </a:cubicBezTo>
                  <a:cubicBezTo>
                    <a:pt x="2617" y="5340"/>
                    <a:pt x="3075" y="5118"/>
                    <a:pt x="3077" y="5117"/>
                  </a:cubicBezTo>
                  <a:lnTo>
                    <a:pt x="3077" y="5117"/>
                  </a:lnTo>
                  <a:cubicBezTo>
                    <a:pt x="3074" y="5118"/>
                    <a:pt x="1700" y="5790"/>
                    <a:pt x="1893" y="6827"/>
                  </a:cubicBezTo>
                  <a:cubicBezTo>
                    <a:pt x="2029" y="7556"/>
                    <a:pt x="3153" y="8163"/>
                    <a:pt x="4147" y="8163"/>
                  </a:cubicBezTo>
                  <a:cubicBezTo>
                    <a:pt x="4571" y="8163"/>
                    <a:pt x="4972" y="8053"/>
                    <a:pt x="5262" y="7794"/>
                  </a:cubicBezTo>
                  <a:cubicBezTo>
                    <a:pt x="5746" y="7363"/>
                    <a:pt x="5741" y="6845"/>
                    <a:pt x="5614" y="6434"/>
                  </a:cubicBezTo>
                  <a:lnTo>
                    <a:pt x="5614" y="6434"/>
                  </a:lnTo>
                  <a:cubicBezTo>
                    <a:pt x="5856" y="6808"/>
                    <a:pt x="6202" y="7211"/>
                    <a:pt x="6620" y="7332"/>
                  </a:cubicBezTo>
                  <a:cubicBezTo>
                    <a:pt x="6683" y="7350"/>
                    <a:pt x="6751" y="7359"/>
                    <a:pt x="6825" y="7359"/>
                  </a:cubicBezTo>
                  <a:cubicBezTo>
                    <a:pt x="7735" y="7359"/>
                    <a:pt x="9366" y="6009"/>
                    <a:pt x="8808" y="4323"/>
                  </a:cubicBezTo>
                  <a:cubicBezTo>
                    <a:pt x="8547" y="3536"/>
                    <a:pt x="7940" y="3312"/>
                    <a:pt x="7335" y="3312"/>
                  </a:cubicBezTo>
                  <a:cubicBezTo>
                    <a:pt x="6540" y="3312"/>
                    <a:pt x="5747" y="3699"/>
                    <a:pt x="5747" y="3699"/>
                  </a:cubicBezTo>
                  <a:cubicBezTo>
                    <a:pt x="7439" y="1978"/>
                    <a:pt x="7131" y="0"/>
                    <a:pt x="5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364;p79">
              <a:extLst>
                <a:ext uri="{FF2B5EF4-FFF2-40B4-BE49-F238E27FC236}">
                  <a16:creationId xmlns:a16="http://schemas.microsoft.com/office/drawing/2014/main" id="{560D85F6-79A8-E51E-07B0-A596FFCB4DAB}"/>
                </a:ext>
              </a:extLst>
            </p:cNvPr>
            <p:cNvSpPr/>
            <p:nvPr/>
          </p:nvSpPr>
          <p:spPr>
            <a:xfrm>
              <a:off x="6082450" y="1688200"/>
              <a:ext cx="52600" cy="45575"/>
            </a:xfrm>
            <a:custGeom>
              <a:avLst/>
              <a:gdLst/>
              <a:ahLst/>
              <a:cxnLst/>
              <a:rect l="l" t="t" r="r" b="b"/>
              <a:pathLst>
                <a:path w="2104" h="1823" extrusionOk="0">
                  <a:moveTo>
                    <a:pt x="2037" y="1298"/>
                  </a:moveTo>
                  <a:lnTo>
                    <a:pt x="2037" y="1298"/>
                  </a:lnTo>
                  <a:cubicBezTo>
                    <a:pt x="2030" y="1320"/>
                    <a:pt x="2021" y="1342"/>
                    <a:pt x="2012" y="1364"/>
                  </a:cubicBezTo>
                  <a:cubicBezTo>
                    <a:pt x="2022" y="1342"/>
                    <a:pt x="2030" y="1320"/>
                    <a:pt x="2037" y="1298"/>
                  </a:cubicBezTo>
                  <a:close/>
                  <a:moveTo>
                    <a:pt x="2012" y="1364"/>
                  </a:moveTo>
                  <a:lnTo>
                    <a:pt x="2012" y="1364"/>
                  </a:lnTo>
                  <a:cubicBezTo>
                    <a:pt x="2006" y="1377"/>
                    <a:pt x="2000" y="1389"/>
                    <a:pt x="1993" y="1401"/>
                  </a:cubicBezTo>
                  <a:lnTo>
                    <a:pt x="1993" y="1401"/>
                  </a:lnTo>
                  <a:cubicBezTo>
                    <a:pt x="2000" y="1389"/>
                    <a:pt x="2006" y="1377"/>
                    <a:pt x="2012" y="1364"/>
                  </a:cubicBezTo>
                  <a:close/>
                  <a:moveTo>
                    <a:pt x="893" y="1"/>
                  </a:moveTo>
                  <a:cubicBezTo>
                    <a:pt x="844" y="1"/>
                    <a:pt x="795" y="4"/>
                    <a:pt x="745" y="11"/>
                  </a:cubicBezTo>
                  <a:cubicBezTo>
                    <a:pt x="613" y="32"/>
                    <a:pt x="479" y="75"/>
                    <a:pt x="361" y="155"/>
                  </a:cubicBezTo>
                  <a:cubicBezTo>
                    <a:pt x="243" y="234"/>
                    <a:pt x="143" y="348"/>
                    <a:pt x="82" y="482"/>
                  </a:cubicBezTo>
                  <a:cubicBezTo>
                    <a:pt x="21" y="616"/>
                    <a:pt x="1" y="767"/>
                    <a:pt x="18" y="908"/>
                  </a:cubicBezTo>
                  <a:cubicBezTo>
                    <a:pt x="36" y="1049"/>
                    <a:pt x="91" y="1179"/>
                    <a:pt x="162" y="1292"/>
                  </a:cubicBezTo>
                  <a:cubicBezTo>
                    <a:pt x="308" y="1517"/>
                    <a:pt x="529" y="1670"/>
                    <a:pt x="763" y="1752"/>
                  </a:cubicBezTo>
                  <a:cubicBezTo>
                    <a:pt x="899" y="1798"/>
                    <a:pt x="1042" y="1822"/>
                    <a:pt x="1182" y="1822"/>
                  </a:cubicBezTo>
                  <a:cubicBezTo>
                    <a:pt x="1284" y="1822"/>
                    <a:pt x="1384" y="1809"/>
                    <a:pt x="1480" y="1783"/>
                  </a:cubicBezTo>
                  <a:cubicBezTo>
                    <a:pt x="1695" y="1729"/>
                    <a:pt x="1890" y="1593"/>
                    <a:pt x="1993" y="1401"/>
                  </a:cubicBezTo>
                  <a:lnTo>
                    <a:pt x="1993" y="1401"/>
                  </a:lnTo>
                  <a:cubicBezTo>
                    <a:pt x="1888" y="1594"/>
                    <a:pt x="1679" y="1710"/>
                    <a:pt x="1471" y="1737"/>
                  </a:cubicBezTo>
                  <a:cubicBezTo>
                    <a:pt x="1433" y="1741"/>
                    <a:pt x="1395" y="1744"/>
                    <a:pt x="1357" y="1744"/>
                  </a:cubicBezTo>
                  <a:cubicBezTo>
                    <a:pt x="1170" y="1744"/>
                    <a:pt x="989" y="1687"/>
                    <a:pt x="834" y="1595"/>
                  </a:cubicBezTo>
                  <a:cubicBezTo>
                    <a:pt x="650" y="1483"/>
                    <a:pt x="501" y="1324"/>
                    <a:pt x="420" y="1146"/>
                  </a:cubicBezTo>
                  <a:cubicBezTo>
                    <a:pt x="335" y="969"/>
                    <a:pt x="327" y="778"/>
                    <a:pt x="396" y="626"/>
                  </a:cubicBezTo>
                  <a:cubicBezTo>
                    <a:pt x="466" y="473"/>
                    <a:pt x="616" y="356"/>
                    <a:pt x="805" y="304"/>
                  </a:cubicBezTo>
                  <a:cubicBezTo>
                    <a:pt x="889" y="279"/>
                    <a:pt x="978" y="267"/>
                    <a:pt x="1070" y="267"/>
                  </a:cubicBezTo>
                  <a:cubicBezTo>
                    <a:pt x="1184" y="267"/>
                    <a:pt x="1302" y="286"/>
                    <a:pt x="1416" y="322"/>
                  </a:cubicBezTo>
                  <a:cubicBezTo>
                    <a:pt x="1619" y="391"/>
                    <a:pt x="1813" y="521"/>
                    <a:pt x="1939" y="710"/>
                  </a:cubicBezTo>
                  <a:cubicBezTo>
                    <a:pt x="2051" y="877"/>
                    <a:pt x="2101" y="1099"/>
                    <a:pt x="2037" y="1298"/>
                  </a:cubicBezTo>
                  <a:lnTo>
                    <a:pt x="2037" y="1298"/>
                  </a:lnTo>
                  <a:cubicBezTo>
                    <a:pt x="2103" y="1100"/>
                    <a:pt x="2076" y="876"/>
                    <a:pt x="1981" y="686"/>
                  </a:cubicBezTo>
                  <a:cubicBezTo>
                    <a:pt x="1878" y="472"/>
                    <a:pt x="1701" y="290"/>
                    <a:pt x="1487" y="165"/>
                  </a:cubicBezTo>
                  <a:cubicBezTo>
                    <a:pt x="1313" y="64"/>
                    <a:pt x="1107" y="1"/>
                    <a:pt x="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365;p79">
              <a:extLst>
                <a:ext uri="{FF2B5EF4-FFF2-40B4-BE49-F238E27FC236}">
                  <a16:creationId xmlns:a16="http://schemas.microsoft.com/office/drawing/2014/main" id="{0418775C-693C-F295-8119-0CC98F3B5EAE}"/>
                </a:ext>
              </a:extLst>
            </p:cNvPr>
            <p:cNvSpPr/>
            <p:nvPr/>
          </p:nvSpPr>
          <p:spPr>
            <a:xfrm>
              <a:off x="5358325" y="1695900"/>
              <a:ext cx="238250" cy="203825"/>
            </a:xfrm>
            <a:custGeom>
              <a:avLst/>
              <a:gdLst/>
              <a:ahLst/>
              <a:cxnLst/>
              <a:rect l="l" t="t" r="r" b="b"/>
              <a:pathLst>
                <a:path w="9530" h="8153" extrusionOk="0">
                  <a:moveTo>
                    <a:pt x="3484" y="1"/>
                  </a:moveTo>
                  <a:cubicBezTo>
                    <a:pt x="3078" y="1"/>
                    <a:pt x="2651" y="215"/>
                    <a:pt x="2269" y="686"/>
                  </a:cubicBezTo>
                  <a:cubicBezTo>
                    <a:pt x="986" y="2273"/>
                    <a:pt x="3182" y="3954"/>
                    <a:pt x="3182" y="3954"/>
                  </a:cubicBezTo>
                  <a:cubicBezTo>
                    <a:pt x="3182" y="3954"/>
                    <a:pt x="2440" y="3441"/>
                    <a:pt x="1718" y="3441"/>
                  </a:cubicBezTo>
                  <a:cubicBezTo>
                    <a:pt x="1365" y="3441"/>
                    <a:pt x="1017" y="3564"/>
                    <a:pt x="763" y="3929"/>
                  </a:cubicBezTo>
                  <a:cubicBezTo>
                    <a:pt x="1" y="5025"/>
                    <a:pt x="1095" y="7119"/>
                    <a:pt x="2253" y="7119"/>
                  </a:cubicBezTo>
                  <a:cubicBezTo>
                    <a:pt x="2271" y="7119"/>
                    <a:pt x="2288" y="7118"/>
                    <a:pt x="2305" y="7117"/>
                  </a:cubicBezTo>
                  <a:cubicBezTo>
                    <a:pt x="3481" y="7055"/>
                    <a:pt x="4021" y="5845"/>
                    <a:pt x="4022" y="5841"/>
                  </a:cubicBezTo>
                  <a:lnTo>
                    <a:pt x="4022" y="5841"/>
                  </a:lnTo>
                  <a:cubicBezTo>
                    <a:pt x="4020" y="5845"/>
                    <a:pt x="3403" y="7244"/>
                    <a:pt x="4219" y="7913"/>
                  </a:cubicBezTo>
                  <a:cubicBezTo>
                    <a:pt x="4421" y="8077"/>
                    <a:pt x="4706" y="8152"/>
                    <a:pt x="5024" y="8152"/>
                  </a:cubicBezTo>
                  <a:cubicBezTo>
                    <a:pt x="5997" y="8152"/>
                    <a:pt x="7279" y="7451"/>
                    <a:pt x="7418" y="6481"/>
                  </a:cubicBezTo>
                  <a:cubicBezTo>
                    <a:pt x="7510" y="5839"/>
                    <a:pt x="7173" y="5447"/>
                    <a:pt x="6811" y="5214"/>
                  </a:cubicBezTo>
                  <a:lnTo>
                    <a:pt x="6811" y="5214"/>
                  </a:lnTo>
                  <a:cubicBezTo>
                    <a:pt x="7064" y="5292"/>
                    <a:pt x="7351" y="5353"/>
                    <a:pt x="7627" y="5353"/>
                  </a:cubicBezTo>
                  <a:cubicBezTo>
                    <a:pt x="7815" y="5353"/>
                    <a:pt x="7997" y="5325"/>
                    <a:pt x="8159" y="5253"/>
                  </a:cubicBezTo>
                  <a:cubicBezTo>
                    <a:pt x="8956" y="4896"/>
                    <a:pt x="9529" y="2546"/>
                    <a:pt x="7893" y="1542"/>
                  </a:cubicBezTo>
                  <a:cubicBezTo>
                    <a:pt x="7619" y="1374"/>
                    <a:pt x="7360" y="1304"/>
                    <a:pt x="7118" y="1304"/>
                  </a:cubicBezTo>
                  <a:cubicBezTo>
                    <a:pt x="5917" y="1304"/>
                    <a:pt x="5151" y="3037"/>
                    <a:pt x="5151" y="3037"/>
                  </a:cubicBezTo>
                  <a:cubicBezTo>
                    <a:pt x="5291" y="1201"/>
                    <a:pt x="4445" y="1"/>
                    <a:pt x="3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366;p79">
              <a:extLst>
                <a:ext uri="{FF2B5EF4-FFF2-40B4-BE49-F238E27FC236}">
                  <a16:creationId xmlns:a16="http://schemas.microsoft.com/office/drawing/2014/main" id="{85A56ADF-A660-E0C7-9B88-1496453E7B00}"/>
                </a:ext>
              </a:extLst>
            </p:cNvPr>
            <p:cNvSpPr/>
            <p:nvPr/>
          </p:nvSpPr>
          <p:spPr>
            <a:xfrm>
              <a:off x="5449700" y="1784250"/>
              <a:ext cx="53500" cy="44600"/>
            </a:xfrm>
            <a:custGeom>
              <a:avLst/>
              <a:gdLst/>
              <a:ahLst/>
              <a:cxnLst/>
              <a:rect l="l" t="t" r="r" b="b"/>
              <a:pathLst>
                <a:path w="2140" h="1784" extrusionOk="0">
                  <a:moveTo>
                    <a:pt x="2083" y="599"/>
                  </a:moveTo>
                  <a:lnTo>
                    <a:pt x="2083" y="599"/>
                  </a:lnTo>
                  <a:cubicBezTo>
                    <a:pt x="2087" y="612"/>
                    <a:pt x="2090" y="625"/>
                    <a:pt x="2093" y="638"/>
                  </a:cubicBezTo>
                  <a:lnTo>
                    <a:pt x="2093" y="638"/>
                  </a:lnTo>
                  <a:cubicBezTo>
                    <a:pt x="2090" y="625"/>
                    <a:pt x="2087" y="612"/>
                    <a:pt x="2083" y="599"/>
                  </a:cubicBezTo>
                  <a:close/>
                  <a:moveTo>
                    <a:pt x="1137" y="0"/>
                  </a:moveTo>
                  <a:cubicBezTo>
                    <a:pt x="1062" y="0"/>
                    <a:pt x="986" y="7"/>
                    <a:pt x="910" y="20"/>
                  </a:cubicBezTo>
                  <a:cubicBezTo>
                    <a:pt x="667" y="65"/>
                    <a:pt x="423" y="180"/>
                    <a:pt x="243" y="380"/>
                  </a:cubicBezTo>
                  <a:cubicBezTo>
                    <a:pt x="156" y="482"/>
                    <a:pt x="83" y="601"/>
                    <a:pt x="43" y="738"/>
                  </a:cubicBezTo>
                  <a:cubicBezTo>
                    <a:pt x="4" y="875"/>
                    <a:pt x="1" y="1027"/>
                    <a:pt x="40" y="1169"/>
                  </a:cubicBezTo>
                  <a:cubicBezTo>
                    <a:pt x="79" y="1311"/>
                    <a:pt x="161" y="1438"/>
                    <a:pt x="265" y="1535"/>
                  </a:cubicBezTo>
                  <a:cubicBezTo>
                    <a:pt x="370" y="1631"/>
                    <a:pt x="496" y="1696"/>
                    <a:pt x="622" y="1736"/>
                  </a:cubicBezTo>
                  <a:cubicBezTo>
                    <a:pt x="728" y="1768"/>
                    <a:pt x="835" y="1783"/>
                    <a:pt x="940" y="1783"/>
                  </a:cubicBezTo>
                  <a:cubicBezTo>
                    <a:pt x="1093" y="1783"/>
                    <a:pt x="1242" y="1752"/>
                    <a:pt x="1379" y="1701"/>
                  </a:cubicBezTo>
                  <a:cubicBezTo>
                    <a:pt x="1610" y="1610"/>
                    <a:pt x="1812" y="1458"/>
                    <a:pt x="1947" y="1263"/>
                  </a:cubicBezTo>
                  <a:cubicBezTo>
                    <a:pt x="2076" y="1082"/>
                    <a:pt x="2139" y="851"/>
                    <a:pt x="2093" y="638"/>
                  </a:cubicBezTo>
                  <a:lnTo>
                    <a:pt x="2093" y="638"/>
                  </a:lnTo>
                  <a:cubicBezTo>
                    <a:pt x="2138" y="853"/>
                    <a:pt x="2053" y="1078"/>
                    <a:pt x="1910" y="1233"/>
                  </a:cubicBezTo>
                  <a:cubicBezTo>
                    <a:pt x="1757" y="1401"/>
                    <a:pt x="1545" y="1499"/>
                    <a:pt x="1333" y="1535"/>
                  </a:cubicBezTo>
                  <a:cubicBezTo>
                    <a:pt x="1273" y="1544"/>
                    <a:pt x="1212" y="1549"/>
                    <a:pt x="1153" y="1549"/>
                  </a:cubicBezTo>
                  <a:cubicBezTo>
                    <a:pt x="1001" y="1549"/>
                    <a:pt x="854" y="1519"/>
                    <a:pt x="726" y="1459"/>
                  </a:cubicBezTo>
                  <a:cubicBezTo>
                    <a:pt x="547" y="1378"/>
                    <a:pt x="418" y="1238"/>
                    <a:pt x="372" y="1076"/>
                  </a:cubicBezTo>
                  <a:cubicBezTo>
                    <a:pt x="328" y="914"/>
                    <a:pt x="367" y="728"/>
                    <a:pt x="477" y="566"/>
                  </a:cubicBezTo>
                  <a:cubicBezTo>
                    <a:pt x="586" y="404"/>
                    <a:pt x="757" y="269"/>
                    <a:pt x="957" y="187"/>
                  </a:cubicBezTo>
                  <a:cubicBezTo>
                    <a:pt x="1079" y="138"/>
                    <a:pt x="1213" y="110"/>
                    <a:pt x="1348" y="110"/>
                  </a:cubicBezTo>
                  <a:cubicBezTo>
                    <a:pt x="1435" y="110"/>
                    <a:pt x="1522" y="122"/>
                    <a:pt x="1607" y="147"/>
                  </a:cubicBezTo>
                  <a:cubicBezTo>
                    <a:pt x="1822" y="208"/>
                    <a:pt x="2022" y="371"/>
                    <a:pt x="2083" y="599"/>
                  </a:cubicBezTo>
                  <a:lnTo>
                    <a:pt x="2083" y="598"/>
                  </a:lnTo>
                  <a:cubicBezTo>
                    <a:pt x="2021" y="374"/>
                    <a:pt x="1840" y="194"/>
                    <a:pt x="1623" y="101"/>
                  </a:cubicBezTo>
                  <a:cubicBezTo>
                    <a:pt x="1473" y="33"/>
                    <a:pt x="1307" y="0"/>
                    <a:pt x="1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494433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34C5EC41-21D2-DAB2-920B-6EBB6A489C1F}"/>
              </a:ext>
            </a:extLst>
          </p:cNvPr>
          <p:cNvSpPr/>
          <p:nvPr/>
        </p:nvSpPr>
        <p:spPr>
          <a:xfrm>
            <a:off x="1080270" y="364211"/>
            <a:ext cx="6958739" cy="4223288"/>
          </a:xfrm>
          <a:prstGeom prst="cloudCallout">
            <a:avLst>
              <a:gd name="adj1" fmla="val -42103"/>
              <a:gd name="adj2" fmla="val 5020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3">
                    <a:lumMod val="10000"/>
                  </a:schemeClr>
                </a:solidFill>
              </a:rPr>
              <a:t>What have you learnt today?</a:t>
            </a:r>
          </a:p>
        </p:txBody>
      </p:sp>
    </p:spTree>
    <p:extLst>
      <p:ext uri="{BB962C8B-B14F-4D97-AF65-F5344CB8AC3E}">
        <p14:creationId xmlns:p14="http://schemas.microsoft.com/office/powerpoint/2010/main" val="23339953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E62D1A5-ACB5-C325-4191-F6694EEBD1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291084"/>
              </p:ext>
            </p:extLst>
          </p:nvPr>
        </p:nvGraphicFramePr>
        <p:xfrm>
          <a:off x="541044" y="1193936"/>
          <a:ext cx="8061912" cy="326707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762285">
                  <a:extLst>
                    <a:ext uri="{9D8B030D-6E8A-4147-A177-3AD203B41FA5}">
                      <a16:colId xmlns:a16="http://schemas.microsoft.com/office/drawing/2014/main" val="3824284601"/>
                    </a:ext>
                  </a:extLst>
                </a:gridCol>
                <a:gridCol w="2718473">
                  <a:extLst>
                    <a:ext uri="{9D8B030D-6E8A-4147-A177-3AD203B41FA5}">
                      <a16:colId xmlns:a16="http://schemas.microsoft.com/office/drawing/2014/main" val="2814540358"/>
                    </a:ext>
                  </a:extLst>
                </a:gridCol>
                <a:gridCol w="2581154">
                  <a:extLst>
                    <a:ext uri="{9D8B030D-6E8A-4147-A177-3AD203B41FA5}">
                      <a16:colId xmlns:a16="http://schemas.microsoft.com/office/drawing/2014/main" val="2270960337"/>
                    </a:ext>
                  </a:extLst>
                </a:gridCol>
              </a:tblGrid>
              <a:tr h="54579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4925">
                        <a:spcBef>
                          <a:spcPts val="185"/>
                        </a:spcBef>
                      </a:pPr>
                      <a:r>
                        <a:rPr lang="en-US" sz="2200" b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unusual (adj)</a:t>
                      </a:r>
                      <a:endParaRPr lang="en-US" sz="2200" b="1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5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6830">
                        <a:spcBef>
                          <a:spcPts val="145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ʌnˈjuːʒuəl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en-US" sz="2200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5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69215">
                        <a:spcBef>
                          <a:spcPts val="145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Kì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khác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thường</a:t>
                      </a:r>
                      <a:endParaRPr lang="en-US" sz="2200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54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114748"/>
                  </a:ext>
                </a:extLst>
              </a:tr>
              <a:tr h="54291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4925">
                        <a:spcBef>
                          <a:spcPts val="165"/>
                        </a:spcBef>
                      </a:pPr>
                      <a:r>
                        <a:rPr lang="en-US" sz="2200" b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creativity (n)</a:t>
                      </a:r>
                      <a:endParaRPr lang="en-US" sz="2200" b="1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6830">
                        <a:spcBef>
                          <a:spcPts val="125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/ˌ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kriːeɪˈtɪvəti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en-US" sz="2200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4925">
                        <a:spcBef>
                          <a:spcPts val="125"/>
                        </a:spcBef>
                      </a:pP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endParaRPr lang="en-US" sz="2200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528332"/>
                  </a:ext>
                </a:extLst>
              </a:tr>
              <a:tr h="54195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4925">
                        <a:spcBef>
                          <a:spcPts val="185"/>
                        </a:spcBef>
                      </a:pPr>
                      <a:r>
                        <a:rPr lang="en-US" sz="2200" b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cardborad</a:t>
                      </a:r>
                      <a:r>
                        <a:rPr lang="en-US" sz="2200" b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(n)</a:t>
                      </a:r>
                      <a:endParaRPr lang="en-US" sz="2200" b="1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6E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6830">
                        <a:spcBef>
                          <a:spcPts val="145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/ˈ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kɑːrdbɔːrd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en-US" sz="2200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6E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71120">
                        <a:spcBef>
                          <a:spcPts val="145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Bìa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cứng</a:t>
                      </a:r>
                      <a:endParaRPr lang="en-US" sz="2200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806756"/>
                  </a:ext>
                </a:extLst>
              </a:tr>
              <a:tr h="54291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4925">
                        <a:spcBef>
                          <a:spcPts val="185"/>
                        </a:spcBef>
                      </a:pPr>
                      <a:r>
                        <a:rPr lang="en-US" sz="2200" b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glue (n)</a:t>
                      </a:r>
                      <a:endParaRPr lang="en-US" sz="2200" b="1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6830">
                        <a:spcBef>
                          <a:spcPts val="145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ɡlu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ː/</a:t>
                      </a:r>
                      <a:endParaRPr lang="en-US" sz="2200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4925">
                        <a:spcBef>
                          <a:spcPts val="145"/>
                        </a:spcBef>
                      </a:pP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Keo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dán</a:t>
                      </a:r>
                      <a:endParaRPr lang="en-US" sz="2200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301138"/>
                  </a:ext>
                </a:extLst>
              </a:tr>
              <a:tr h="54675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4925">
                        <a:spcBef>
                          <a:spcPts val="585"/>
                        </a:spcBef>
                      </a:pPr>
                      <a:r>
                        <a:rPr lang="en-US" sz="2200" b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dollhouse (n)</a:t>
                      </a:r>
                      <a:endParaRPr lang="en-US" sz="2200" b="1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6E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6830">
                        <a:spcBef>
                          <a:spcPts val="545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/ˈ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dɑːlhaʊs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6E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4925">
                        <a:spcBef>
                          <a:spcPts val="545"/>
                        </a:spcBef>
                      </a:pP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búp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bê</a:t>
                      </a:r>
                      <a:endParaRPr lang="en-US" sz="2200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159875"/>
                  </a:ext>
                </a:extLst>
              </a:tr>
              <a:tr h="54675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4925">
                        <a:spcBef>
                          <a:spcPts val="585"/>
                        </a:spcBef>
                      </a:pPr>
                      <a:r>
                        <a:rPr lang="en-US" sz="2200" b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make models (v)</a:t>
                      </a:r>
                      <a:endParaRPr lang="en-US" sz="2200" b="1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6830">
                        <a:spcBef>
                          <a:spcPts val="545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meɪk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ˈ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mɑːdlz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4925">
                        <a:spcBef>
                          <a:spcPts val="545"/>
                        </a:spcBef>
                      </a:pP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Chế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US" sz="2200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endParaRPr lang="en-US" sz="2200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479947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6BBDC92-E2FE-A5E2-0810-62CA1D881E1D}"/>
              </a:ext>
            </a:extLst>
          </p:cNvPr>
          <p:cNvSpPr txBox="1"/>
          <p:nvPr/>
        </p:nvSpPr>
        <p:spPr>
          <a:xfrm>
            <a:off x="2921548" y="235979"/>
            <a:ext cx="3300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7130017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75C832C-F9D7-740C-0827-375B9AD1AADA}"/>
              </a:ext>
            </a:extLst>
          </p:cNvPr>
          <p:cNvSpPr txBox="1"/>
          <p:nvPr/>
        </p:nvSpPr>
        <p:spPr>
          <a:xfrm>
            <a:off x="890747" y="1822378"/>
            <a:ext cx="41107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Do you like + Ving?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77E5FD-C998-000B-742E-9A9F7E44B7DE}"/>
              </a:ext>
            </a:extLst>
          </p:cNvPr>
          <p:cNvCxnSpPr>
            <a:stCxn id="8" idx="3"/>
          </p:cNvCxnSpPr>
          <p:nvPr/>
        </p:nvCxnSpPr>
        <p:spPr>
          <a:xfrm flipV="1">
            <a:off x="5001494" y="1935682"/>
            <a:ext cx="437745" cy="179084"/>
          </a:xfrm>
          <a:prstGeom prst="line">
            <a:avLst/>
          </a:prstGeom>
          <a:ln w="28575">
            <a:solidFill>
              <a:schemeClr val="accent3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35AC28-1080-6B71-F63C-473AC480DD04}"/>
              </a:ext>
            </a:extLst>
          </p:cNvPr>
          <p:cNvCxnSpPr>
            <a:cxnSpLocks/>
          </p:cNvCxnSpPr>
          <p:nvPr/>
        </p:nvCxnSpPr>
        <p:spPr>
          <a:xfrm>
            <a:off x="5001494" y="2118342"/>
            <a:ext cx="437745" cy="508078"/>
          </a:xfrm>
          <a:prstGeom prst="line">
            <a:avLst/>
          </a:prstGeom>
          <a:ln w="28575">
            <a:solidFill>
              <a:schemeClr val="accent3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BFF965E-66CF-8027-B945-A26C1DE2AB99}"/>
              </a:ext>
            </a:extLst>
          </p:cNvPr>
          <p:cNvSpPr txBox="1"/>
          <p:nvPr/>
        </p:nvSpPr>
        <p:spPr>
          <a:xfrm>
            <a:off x="5557398" y="1541658"/>
            <a:ext cx="22865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+mj-lt"/>
              </a:rPr>
              <a:t>Yes, I do.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F2104B-3E86-D80B-BA3E-C52A8D3B3AB9}"/>
              </a:ext>
            </a:extLst>
          </p:cNvPr>
          <p:cNvSpPr txBox="1"/>
          <p:nvPr/>
        </p:nvSpPr>
        <p:spPr>
          <a:xfrm>
            <a:off x="5615650" y="2433133"/>
            <a:ext cx="2729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+mj-lt"/>
              </a:rPr>
              <a:t>No, I don’t.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A5C30B-D5DA-5B1F-CB59-8482202EDE27}"/>
              </a:ext>
            </a:extLst>
          </p:cNvPr>
          <p:cNvSpPr txBox="1"/>
          <p:nvPr/>
        </p:nvSpPr>
        <p:spPr>
          <a:xfrm>
            <a:off x="953976" y="3076540"/>
            <a:ext cx="46034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 + like(s) + Ving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2C004D-8F52-EA56-6E78-A0910DA27030}"/>
              </a:ext>
            </a:extLst>
          </p:cNvPr>
          <p:cNvSpPr txBox="1"/>
          <p:nvPr/>
        </p:nvSpPr>
        <p:spPr>
          <a:xfrm>
            <a:off x="2876856" y="445207"/>
            <a:ext cx="3310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STRUCTURES</a:t>
            </a:r>
          </a:p>
        </p:txBody>
      </p:sp>
    </p:spTree>
    <p:extLst>
      <p:ext uri="{BB962C8B-B14F-4D97-AF65-F5344CB8AC3E}">
        <p14:creationId xmlns:p14="http://schemas.microsoft.com/office/powerpoint/2010/main" val="21993779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2" name="Google Shape;8722;p67"/>
          <p:cNvGrpSpPr/>
          <p:nvPr/>
        </p:nvGrpSpPr>
        <p:grpSpPr>
          <a:xfrm>
            <a:off x="714275" y="611200"/>
            <a:ext cx="7866415" cy="4027425"/>
            <a:chOff x="714275" y="611200"/>
            <a:chExt cx="7866415" cy="4027425"/>
          </a:xfrm>
        </p:grpSpPr>
        <p:sp>
          <p:nvSpPr>
            <p:cNvPr id="8723" name="Google Shape;8723;p67"/>
            <p:cNvSpPr/>
            <p:nvPr/>
          </p:nvSpPr>
          <p:spPr>
            <a:xfrm rot="-9164145">
              <a:off x="740138" y="3539081"/>
              <a:ext cx="160402" cy="151813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4" name="Google Shape;8724;p67"/>
            <p:cNvSpPr/>
            <p:nvPr/>
          </p:nvSpPr>
          <p:spPr>
            <a:xfrm rot="9311113">
              <a:off x="1386296" y="4251687"/>
              <a:ext cx="173580" cy="164282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5" name="Google Shape;8725;p67"/>
            <p:cNvSpPr/>
            <p:nvPr/>
          </p:nvSpPr>
          <p:spPr>
            <a:xfrm rot="-900121">
              <a:off x="981494" y="1009405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6" name="Google Shape;8726;p67"/>
            <p:cNvSpPr/>
            <p:nvPr/>
          </p:nvSpPr>
          <p:spPr>
            <a:xfrm rot="-9164054">
              <a:off x="1302990" y="651717"/>
              <a:ext cx="229572" cy="217291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7" name="Google Shape;8727;p67"/>
            <p:cNvSpPr/>
            <p:nvPr/>
          </p:nvSpPr>
          <p:spPr>
            <a:xfrm rot="900121" flipH="1">
              <a:off x="7929708" y="4463530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8" name="Google Shape;8728;p67"/>
            <p:cNvSpPr/>
            <p:nvPr/>
          </p:nvSpPr>
          <p:spPr>
            <a:xfrm rot="9164054" flipH="1">
              <a:off x="8314104" y="3965042"/>
              <a:ext cx="229572" cy="217291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35" name="Google Shape;8735;p67"/>
          <p:cNvGrpSpPr/>
          <p:nvPr/>
        </p:nvGrpSpPr>
        <p:grpSpPr>
          <a:xfrm rot="-6087019">
            <a:off x="8489296" y="2097403"/>
            <a:ext cx="557458" cy="579134"/>
            <a:chOff x="3590425" y="3357400"/>
            <a:chExt cx="308175" cy="320175"/>
          </a:xfrm>
        </p:grpSpPr>
        <p:sp>
          <p:nvSpPr>
            <p:cNvPr id="8736" name="Google Shape;8736;p67"/>
            <p:cNvSpPr/>
            <p:nvPr/>
          </p:nvSpPr>
          <p:spPr>
            <a:xfrm>
              <a:off x="3590425" y="3357400"/>
              <a:ext cx="308175" cy="320175"/>
            </a:xfrm>
            <a:custGeom>
              <a:avLst/>
              <a:gdLst/>
              <a:ahLst/>
              <a:cxnLst/>
              <a:rect l="l" t="t" r="r" b="b"/>
              <a:pathLst>
                <a:path w="12327" h="12807" extrusionOk="0">
                  <a:moveTo>
                    <a:pt x="2140" y="0"/>
                  </a:moveTo>
                  <a:cubicBezTo>
                    <a:pt x="1588" y="0"/>
                    <a:pt x="1129" y="151"/>
                    <a:pt x="795" y="452"/>
                  </a:cubicBezTo>
                  <a:cubicBezTo>
                    <a:pt x="101" y="1078"/>
                    <a:pt x="0" y="2306"/>
                    <a:pt x="516" y="3865"/>
                  </a:cubicBezTo>
                  <a:cubicBezTo>
                    <a:pt x="1031" y="5424"/>
                    <a:pt x="2122" y="7187"/>
                    <a:pt x="3545" y="8765"/>
                  </a:cubicBezTo>
                  <a:cubicBezTo>
                    <a:pt x="4969" y="10343"/>
                    <a:pt x="6610" y="11609"/>
                    <a:pt x="8108" y="12282"/>
                  </a:cubicBezTo>
                  <a:cubicBezTo>
                    <a:pt x="8885" y="12631"/>
                    <a:pt x="9590" y="12806"/>
                    <a:pt x="10186" y="12806"/>
                  </a:cubicBezTo>
                  <a:cubicBezTo>
                    <a:pt x="10739" y="12806"/>
                    <a:pt x="11197" y="12656"/>
                    <a:pt x="11531" y="12355"/>
                  </a:cubicBezTo>
                  <a:cubicBezTo>
                    <a:pt x="12226" y="11728"/>
                    <a:pt x="12327" y="10501"/>
                    <a:pt x="11811" y="8941"/>
                  </a:cubicBezTo>
                  <a:cubicBezTo>
                    <a:pt x="11295" y="7382"/>
                    <a:pt x="10206" y="5619"/>
                    <a:pt x="8782" y="4041"/>
                  </a:cubicBezTo>
                  <a:cubicBezTo>
                    <a:pt x="7358" y="2463"/>
                    <a:pt x="5717" y="1198"/>
                    <a:pt x="4220" y="525"/>
                  </a:cubicBezTo>
                  <a:cubicBezTo>
                    <a:pt x="3442" y="176"/>
                    <a:pt x="2736" y="0"/>
                    <a:pt x="21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7" name="Google Shape;8737;p67"/>
            <p:cNvSpPr/>
            <p:nvPr/>
          </p:nvSpPr>
          <p:spPr>
            <a:xfrm>
              <a:off x="3719300" y="3461925"/>
              <a:ext cx="141400" cy="118150"/>
            </a:xfrm>
            <a:custGeom>
              <a:avLst/>
              <a:gdLst/>
              <a:ahLst/>
              <a:cxnLst/>
              <a:rect l="l" t="t" r="r" b="b"/>
              <a:pathLst>
                <a:path w="5656" h="4726" extrusionOk="0">
                  <a:moveTo>
                    <a:pt x="1402" y="1"/>
                  </a:moveTo>
                  <a:cubicBezTo>
                    <a:pt x="561" y="1"/>
                    <a:pt x="1" y="388"/>
                    <a:pt x="642" y="1323"/>
                  </a:cubicBezTo>
                  <a:cubicBezTo>
                    <a:pt x="1649" y="2792"/>
                    <a:pt x="3033" y="2816"/>
                    <a:pt x="3213" y="3744"/>
                  </a:cubicBezTo>
                  <a:cubicBezTo>
                    <a:pt x="3321" y="4303"/>
                    <a:pt x="3708" y="4725"/>
                    <a:pt x="4142" y="4725"/>
                  </a:cubicBezTo>
                  <a:cubicBezTo>
                    <a:pt x="4430" y="4725"/>
                    <a:pt x="4738" y="4540"/>
                    <a:pt x="4999" y="4087"/>
                  </a:cubicBezTo>
                  <a:cubicBezTo>
                    <a:pt x="5655" y="2950"/>
                    <a:pt x="4163" y="901"/>
                    <a:pt x="2946" y="350"/>
                  </a:cubicBezTo>
                  <a:lnTo>
                    <a:pt x="2946" y="349"/>
                  </a:lnTo>
                  <a:cubicBezTo>
                    <a:pt x="2454" y="127"/>
                    <a:pt x="1882" y="1"/>
                    <a:pt x="1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8" name="Google Shape;8738;p67"/>
            <p:cNvSpPr/>
            <p:nvPr/>
          </p:nvSpPr>
          <p:spPr>
            <a:xfrm>
              <a:off x="3636950" y="3375450"/>
              <a:ext cx="47825" cy="80725"/>
            </a:xfrm>
            <a:custGeom>
              <a:avLst/>
              <a:gdLst/>
              <a:ahLst/>
              <a:cxnLst/>
              <a:rect l="l" t="t" r="r" b="b"/>
              <a:pathLst>
                <a:path w="1913" h="3229" extrusionOk="0">
                  <a:moveTo>
                    <a:pt x="1268" y="1"/>
                  </a:moveTo>
                  <a:cubicBezTo>
                    <a:pt x="1234" y="1"/>
                    <a:pt x="1198" y="3"/>
                    <a:pt x="1161" y="6"/>
                  </a:cubicBezTo>
                  <a:cubicBezTo>
                    <a:pt x="445" y="72"/>
                    <a:pt x="0" y="1389"/>
                    <a:pt x="139" y="2107"/>
                  </a:cubicBezTo>
                  <a:cubicBezTo>
                    <a:pt x="246" y="2659"/>
                    <a:pt x="599" y="3229"/>
                    <a:pt x="918" y="3229"/>
                  </a:cubicBezTo>
                  <a:cubicBezTo>
                    <a:pt x="1062" y="3229"/>
                    <a:pt x="1199" y="3113"/>
                    <a:pt x="1303" y="2829"/>
                  </a:cubicBezTo>
                  <a:cubicBezTo>
                    <a:pt x="1642" y="1914"/>
                    <a:pt x="1214" y="1287"/>
                    <a:pt x="1573" y="913"/>
                  </a:cubicBezTo>
                  <a:cubicBezTo>
                    <a:pt x="1913" y="559"/>
                    <a:pt x="1882" y="1"/>
                    <a:pt x="12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9" name="Google Shape;8739;p67"/>
            <p:cNvSpPr/>
            <p:nvPr/>
          </p:nvSpPr>
          <p:spPr>
            <a:xfrm>
              <a:off x="3639300" y="3473325"/>
              <a:ext cx="89650" cy="70175"/>
            </a:xfrm>
            <a:custGeom>
              <a:avLst/>
              <a:gdLst/>
              <a:ahLst/>
              <a:cxnLst/>
              <a:rect l="l" t="t" r="r" b="b"/>
              <a:pathLst>
                <a:path w="3586" h="2807" extrusionOk="0">
                  <a:moveTo>
                    <a:pt x="1198" y="0"/>
                  </a:moveTo>
                  <a:cubicBezTo>
                    <a:pt x="885" y="0"/>
                    <a:pt x="630" y="101"/>
                    <a:pt x="513" y="320"/>
                  </a:cubicBezTo>
                  <a:cubicBezTo>
                    <a:pt x="0" y="1280"/>
                    <a:pt x="1734" y="2807"/>
                    <a:pt x="2746" y="2807"/>
                  </a:cubicBezTo>
                  <a:cubicBezTo>
                    <a:pt x="3091" y="2807"/>
                    <a:pt x="3352" y="2629"/>
                    <a:pt x="3411" y="2190"/>
                  </a:cubicBezTo>
                  <a:cubicBezTo>
                    <a:pt x="3586" y="898"/>
                    <a:pt x="2134" y="0"/>
                    <a:pt x="11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0" name="Google Shape;8740;p67"/>
            <p:cNvSpPr/>
            <p:nvPr/>
          </p:nvSpPr>
          <p:spPr>
            <a:xfrm>
              <a:off x="3809550" y="3602100"/>
              <a:ext cx="58550" cy="45825"/>
            </a:xfrm>
            <a:custGeom>
              <a:avLst/>
              <a:gdLst/>
              <a:ahLst/>
              <a:cxnLst/>
              <a:rect l="l" t="t" r="r" b="b"/>
              <a:pathLst>
                <a:path w="2342" h="1833" extrusionOk="0">
                  <a:moveTo>
                    <a:pt x="783" y="1"/>
                  </a:moveTo>
                  <a:cubicBezTo>
                    <a:pt x="579" y="1"/>
                    <a:pt x="413" y="66"/>
                    <a:pt x="336" y="210"/>
                  </a:cubicBezTo>
                  <a:cubicBezTo>
                    <a:pt x="1" y="836"/>
                    <a:pt x="1133" y="1833"/>
                    <a:pt x="1793" y="1833"/>
                  </a:cubicBezTo>
                  <a:cubicBezTo>
                    <a:pt x="2019" y="1833"/>
                    <a:pt x="2189" y="1717"/>
                    <a:pt x="2228" y="1430"/>
                  </a:cubicBezTo>
                  <a:cubicBezTo>
                    <a:pt x="2342" y="587"/>
                    <a:pt x="1394" y="1"/>
                    <a:pt x="7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1" name="Google Shape;8741;p67"/>
            <p:cNvSpPr/>
            <p:nvPr/>
          </p:nvSpPr>
          <p:spPr>
            <a:xfrm>
              <a:off x="3688225" y="3394950"/>
              <a:ext cx="58525" cy="45825"/>
            </a:xfrm>
            <a:custGeom>
              <a:avLst/>
              <a:gdLst/>
              <a:ahLst/>
              <a:cxnLst/>
              <a:rect l="l" t="t" r="r" b="b"/>
              <a:pathLst>
                <a:path w="2341" h="1833" extrusionOk="0">
                  <a:moveTo>
                    <a:pt x="782" y="1"/>
                  </a:moveTo>
                  <a:cubicBezTo>
                    <a:pt x="578" y="1"/>
                    <a:pt x="412" y="66"/>
                    <a:pt x="335" y="209"/>
                  </a:cubicBezTo>
                  <a:cubicBezTo>
                    <a:pt x="0" y="836"/>
                    <a:pt x="1132" y="1832"/>
                    <a:pt x="1793" y="1832"/>
                  </a:cubicBezTo>
                  <a:cubicBezTo>
                    <a:pt x="2018" y="1832"/>
                    <a:pt x="2188" y="1716"/>
                    <a:pt x="2227" y="1430"/>
                  </a:cubicBezTo>
                  <a:cubicBezTo>
                    <a:pt x="2340" y="586"/>
                    <a:pt x="1393" y="1"/>
                    <a:pt x="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EF1AA83-E563-5A89-B554-ABDEEAA97B21}"/>
              </a:ext>
            </a:extLst>
          </p:cNvPr>
          <p:cNvGrpSpPr/>
          <p:nvPr/>
        </p:nvGrpSpPr>
        <p:grpSpPr>
          <a:xfrm>
            <a:off x="1629417" y="560117"/>
            <a:ext cx="6392428" cy="4078508"/>
            <a:chOff x="4876120" y="800543"/>
            <a:chExt cx="2644750" cy="3542414"/>
          </a:xfrm>
        </p:grpSpPr>
        <p:grpSp>
          <p:nvGrpSpPr>
            <p:cNvPr id="8717" name="Google Shape;8717;p67"/>
            <p:cNvGrpSpPr/>
            <p:nvPr/>
          </p:nvGrpSpPr>
          <p:grpSpPr>
            <a:xfrm>
              <a:off x="4876120" y="800543"/>
              <a:ext cx="2644750" cy="3542414"/>
              <a:chOff x="2185050" y="429325"/>
              <a:chExt cx="3619475" cy="4849300"/>
            </a:xfrm>
          </p:grpSpPr>
          <p:sp>
            <p:nvSpPr>
              <p:cNvPr id="8718" name="Google Shape;8718;p67"/>
              <p:cNvSpPr/>
              <p:nvPr/>
            </p:nvSpPr>
            <p:spPr>
              <a:xfrm>
                <a:off x="2185050" y="429325"/>
                <a:ext cx="3619475" cy="4849300"/>
              </a:xfrm>
              <a:custGeom>
                <a:avLst/>
                <a:gdLst/>
                <a:ahLst/>
                <a:cxnLst/>
                <a:rect l="l" t="t" r="r" b="b"/>
                <a:pathLst>
                  <a:path w="144779" h="193972" extrusionOk="0">
                    <a:moveTo>
                      <a:pt x="13100" y="1"/>
                    </a:moveTo>
                    <a:cubicBezTo>
                      <a:pt x="5849" y="1"/>
                      <a:pt x="0" y="5890"/>
                      <a:pt x="0" y="13100"/>
                    </a:cubicBezTo>
                    <a:lnTo>
                      <a:pt x="0" y="180872"/>
                    </a:lnTo>
                    <a:cubicBezTo>
                      <a:pt x="0" y="188123"/>
                      <a:pt x="5849" y="193972"/>
                      <a:pt x="13100" y="193972"/>
                    </a:cubicBezTo>
                    <a:lnTo>
                      <a:pt x="131678" y="193972"/>
                    </a:lnTo>
                    <a:cubicBezTo>
                      <a:pt x="138929" y="193972"/>
                      <a:pt x="144778" y="188123"/>
                      <a:pt x="144778" y="180872"/>
                    </a:cubicBezTo>
                    <a:lnTo>
                      <a:pt x="144778" y="13100"/>
                    </a:lnTo>
                    <a:cubicBezTo>
                      <a:pt x="144778" y="5890"/>
                      <a:pt x="138929" y="1"/>
                      <a:pt x="1316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9" name="Google Shape;8719;p67"/>
              <p:cNvSpPr/>
              <p:nvPr/>
            </p:nvSpPr>
            <p:spPr>
              <a:xfrm>
                <a:off x="3818613" y="4888891"/>
                <a:ext cx="352342" cy="172300"/>
              </a:xfrm>
              <a:custGeom>
                <a:avLst/>
                <a:gdLst/>
                <a:ahLst/>
                <a:cxnLst/>
                <a:rect l="l" t="t" r="r" b="b"/>
                <a:pathLst>
                  <a:path w="13461" h="6892" extrusionOk="0">
                    <a:moveTo>
                      <a:pt x="3445" y="1"/>
                    </a:moveTo>
                    <a:cubicBezTo>
                      <a:pt x="1522" y="1"/>
                      <a:pt x="0" y="1523"/>
                      <a:pt x="0" y="3446"/>
                    </a:cubicBezTo>
                    <a:cubicBezTo>
                      <a:pt x="0" y="5329"/>
                      <a:pt x="1522" y="6851"/>
                      <a:pt x="3445" y="6891"/>
                    </a:cubicBezTo>
                    <a:lnTo>
                      <a:pt x="10015" y="6891"/>
                    </a:lnTo>
                    <a:cubicBezTo>
                      <a:pt x="11938" y="6851"/>
                      <a:pt x="13460" y="5329"/>
                      <a:pt x="13460" y="3446"/>
                    </a:cubicBezTo>
                    <a:cubicBezTo>
                      <a:pt x="13460" y="1523"/>
                      <a:pt x="11938" y="1"/>
                      <a:pt x="100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0" name="Google Shape;8720;p67"/>
              <p:cNvSpPr/>
              <p:nvPr/>
            </p:nvSpPr>
            <p:spPr>
              <a:xfrm>
                <a:off x="3938688" y="587938"/>
                <a:ext cx="112200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3811" extrusionOk="0">
                    <a:moveTo>
                      <a:pt x="2564" y="0"/>
                    </a:moveTo>
                    <a:cubicBezTo>
                      <a:pt x="842" y="0"/>
                      <a:pt x="0" y="2043"/>
                      <a:pt x="1202" y="3245"/>
                    </a:cubicBezTo>
                    <a:cubicBezTo>
                      <a:pt x="1593" y="3636"/>
                      <a:pt x="2077" y="3810"/>
                      <a:pt x="2552" y="3810"/>
                    </a:cubicBezTo>
                    <a:cubicBezTo>
                      <a:pt x="3539" y="3810"/>
                      <a:pt x="4487" y="3058"/>
                      <a:pt x="4487" y="1923"/>
                    </a:cubicBezTo>
                    <a:cubicBezTo>
                      <a:pt x="4487" y="841"/>
                      <a:pt x="3606" y="0"/>
                      <a:pt x="256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B6646A6-D93C-E8DD-F185-CEB5E55C4DCE}"/>
                </a:ext>
              </a:extLst>
            </p:cNvPr>
            <p:cNvSpPr/>
            <p:nvPr/>
          </p:nvSpPr>
          <p:spPr>
            <a:xfrm>
              <a:off x="4974506" y="1101876"/>
              <a:ext cx="2445555" cy="2822651"/>
            </a:xfrm>
            <a:prstGeom prst="roundRect">
              <a:avLst/>
            </a:prstGeom>
            <a:solidFill>
              <a:srgbClr val="FFF8EC"/>
            </a:solidFill>
            <a:ln>
              <a:solidFill>
                <a:schemeClr val="accent3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15" name="Google Shape;8715;p67"/>
          <p:cNvSpPr txBox="1">
            <a:spLocks noGrp="1"/>
          </p:cNvSpPr>
          <p:nvPr>
            <p:ph type="title"/>
          </p:nvPr>
        </p:nvSpPr>
        <p:spPr>
          <a:xfrm>
            <a:off x="3396591" y="1003453"/>
            <a:ext cx="3056241" cy="10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>
                    <a:lumMod val="50000"/>
                  </a:schemeClr>
                </a:solidFill>
              </a:rPr>
              <a:t>HOMEWORK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716" name="Google Shape;8716;p67"/>
          <p:cNvSpPr txBox="1">
            <a:spLocks noGrp="1"/>
          </p:cNvSpPr>
          <p:nvPr>
            <p:ph type="subTitle" idx="1"/>
          </p:nvPr>
        </p:nvSpPr>
        <p:spPr>
          <a:xfrm>
            <a:off x="2389190" y="1578474"/>
            <a:ext cx="5071041" cy="10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j-lt"/>
              </a:rPr>
              <a:t>- Read again the conversation on page 6.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j-lt"/>
              </a:rPr>
              <a:t>- Do more exercises in workbook.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j-lt"/>
              </a:rPr>
              <a:t>- Name a list of cheap hobbies, expensive hobbies, easy and difficult hobbies.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1" name="Google Shape;9261;p79"/>
          <p:cNvSpPr txBox="1">
            <a:spLocks noGrp="1"/>
          </p:cNvSpPr>
          <p:nvPr>
            <p:ph type="ctrTitle"/>
          </p:nvPr>
        </p:nvSpPr>
        <p:spPr>
          <a:xfrm flipH="1">
            <a:off x="4266999" y="719423"/>
            <a:ext cx="4337013" cy="10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THANKS</a:t>
            </a:r>
            <a:br>
              <a:rPr lang="en" dirty="0">
                <a:latin typeface="+mj-lt"/>
              </a:rPr>
            </a:br>
            <a:r>
              <a:rPr lang="en" dirty="0">
                <a:latin typeface="+mj-lt"/>
              </a:rPr>
              <a:t>for your</a:t>
            </a:r>
            <a:br>
              <a:rPr lang="en" dirty="0">
                <a:latin typeface="+mj-lt"/>
              </a:rPr>
            </a:br>
            <a:r>
              <a:rPr lang="en" dirty="0">
                <a:latin typeface="+mj-lt"/>
              </a:rPr>
              <a:t>attention!</a:t>
            </a:r>
            <a:endParaRPr dirty="0">
              <a:latin typeface="+mj-lt"/>
            </a:endParaRPr>
          </a:p>
        </p:txBody>
      </p:sp>
      <p:grpSp>
        <p:nvGrpSpPr>
          <p:cNvPr id="9281" name="Google Shape;9281;p79"/>
          <p:cNvGrpSpPr/>
          <p:nvPr/>
        </p:nvGrpSpPr>
        <p:grpSpPr>
          <a:xfrm>
            <a:off x="1481529" y="890695"/>
            <a:ext cx="2553279" cy="3793217"/>
            <a:chOff x="4131475" y="2547650"/>
            <a:chExt cx="1167000" cy="1733725"/>
          </a:xfrm>
        </p:grpSpPr>
        <p:sp>
          <p:nvSpPr>
            <p:cNvPr id="9282" name="Google Shape;9282;p79"/>
            <p:cNvSpPr/>
            <p:nvPr/>
          </p:nvSpPr>
          <p:spPr>
            <a:xfrm>
              <a:off x="4166700" y="3467600"/>
              <a:ext cx="536275" cy="786325"/>
            </a:xfrm>
            <a:custGeom>
              <a:avLst/>
              <a:gdLst/>
              <a:ahLst/>
              <a:cxnLst/>
              <a:rect l="l" t="t" r="r" b="b"/>
              <a:pathLst>
                <a:path w="21451" h="31453" extrusionOk="0">
                  <a:moveTo>
                    <a:pt x="15264" y="1"/>
                  </a:moveTo>
                  <a:lnTo>
                    <a:pt x="6823" y="23011"/>
                  </a:lnTo>
                  <a:cubicBezTo>
                    <a:pt x="926" y="26018"/>
                    <a:pt x="1" y="31452"/>
                    <a:pt x="1" y="31452"/>
                  </a:cubicBezTo>
                  <a:lnTo>
                    <a:pt x="8730" y="27521"/>
                  </a:lnTo>
                  <a:lnTo>
                    <a:pt x="21450" y="5897"/>
                  </a:lnTo>
                  <a:lnTo>
                    <a:pt x="15264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3" name="Google Shape;9283;p79"/>
            <p:cNvSpPr/>
            <p:nvPr/>
          </p:nvSpPr>
          <p:spPr>
            <a:xfrm>
              <a:off x="4724250" y="3240175"/>
              <a:ext cx="361775" cy="1041200"/>
            </a:xfrm>
            <a:custGeom>
              <a:avLst/>
              <a:gdLst/>
              <a:ahLst/>
              <a:cxnLst/>
              <a:rect l="l" t="t" r="r" b="b"/>
              <a:pathLst>
                <a:path w="14471" h="41648" extrusionOk="0">
                  <a:moveTo>
                    <a:pt x="5123" y="0"/>
                  </a:moveTo>
                  <a:lnTo>
                    <a:pt x="1" y="3228"/>
                  </a:lnTo>
                  <a:lnTo>
                    <a:pt x="2762" y="37225"/>
                  </a:lnTo>
                  <a:lnTo>
                    <a:pt x="14210" y="41648"/>
                  </a:lnTo>
                  <a:cubicBezTo>
                    <a:pt x="14470" y="39480"/>
                    <a:pt x="7510" y="34190"/>
                    <a:pt x="7510" y="34190"/>
                  </a:cubicBezTo>
                  <a:cubicBezTo>
                    <a:pt x="7510" y="34190"/>
                    <a:pt x="8746" y="17365"/>
                    <a:pt x="8223" y="10514"/>
                  </a:cubicBezTo>
                  <a:cubicBezTo>
                    <a:pt x="7700" y="3662"/>
                    <a:pt x="5123" y="0"/>
                    <a:pt x="5123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4" name="Google Shape;9284;p79"/>
            <p:cNvSpPr/>
            <p:nvPr/>
          </p:nvSpPr>
          <p:spPr>
            <a:xfrm>
              <a:off x="4491950" y="3467575"/>
              <a:ext cx="211025" cy="255700"/>
            </a:xfrm>
            <a:custGeom>
              <a:avLst/>
              <a:gdLst/>
              <a:ahLst/>
              <a:cxnLst/>
              <a:rect l="l" t="t" r="r" b="b"/>
              <a:pathLst>
                <a:path w="8441" h="10228" extrusionOk="0">
                  <a:moveTo>
                    <a:pt x="2254" y="1"/>
                  </a:moveTo>
                  <a:lnTo>
                    <a:pt x="0" y="6145"/>
                  </a:lnTo>
                  <a:cubicBezTo>
                    <a:pt x="76" y="6127"/>
                    <a:pt x="148" y="6119"/>
                    <a:pt x="217" y="6119"/>
                  </a:cubicBezTo>
                  <a:cubicBezTo>
                    <a:pt x="1496" y="6119"/>
                    <a:pt x="1635" y="9075"/>
                    <a:pt x="4801" y="9983"/>
                  </a:cubicBezTo>
                  <a:cubicBezTo>
                    <a:pt x="5204" y="10098"/>
                    <a:pt x="5567" y="10178"/>
                    <a:pt x="5893" y="10228"/>
                  </a:cubicBezTo>
                  <a:lnTo>
                    <a:pt x="8440" y="5898"/>
                  </a:lnTo>
                  <a:lnTo>
                    <a:pt x="22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5" name="Google Shape;9285;p79"/>
            <p:cNvSpPr/>
            <p:nvPr/>
          </p:nvSpPr>
          <p:spPr>
            <a:xfrm>
              <a:off x="4724250" y="3308600"/>
              <a:ext cx="209450" cy="429650"/>
            </a:xfrm>
            <a:custGeom>
              <a:avLst/>
              <a:gdLst/>
              <a:ahLst/>
              <a:cxnLst/>
              <a:rect l="l" t="t" r="r" b="b"/>
              <a:pathLst>
                <a:path w="8378" h="17186" extrusionOk="0">
                  <a:moveTo>
                    <a:pt x="780" y="0"/>
                  </a:moveTo>
                  <a:lnTo>
                    <a:pt x="1" y="492"/>
                  </a:lnTo>
                  <a:lnTo>
                    <a:pt x="1257" y="15953"/>
                  </a:lnTo>
                  <a:cubicBezTo>
                    <a:pt x="1858" y="16386"/>
                    <a:pt x="2434" y="17185"/>
                    <a:pt x="4175" y="17185"/>
                  </a:cubicBezTo>
                  <a:cubicBezTo>
                    <a:pt x="4454" y="17185"/>
                    <a:pt x="4764" y="17165"/>
                    <a:pt x="5109" y="17118"/>
                  </a:cubicBezTo>
                  <a:cubicBezTo>
                    <a:pt x="7099" y="16853"/>
                    <a:pt x="7769" y="15882"/>
                    <a:pt x="8319" y="15000"/>
                  </a:cubicBezTo>
                  <a:cubicBezTo>
                    <a:pt x="8378" y="12216"/>
                    <a:pt x="8364" y="9631"/>
                    <a:pt x="8223" y="7777"/>
                  </a:cubicBezTo>
                  <a:cubicBezTo>
                    <a:pt x="8004" y="4894"/>
                    <a:pt x="7419" y="2575"/>
                    <a:pt x="6817" y="858"/>
                  </a:cubicBezTo>
                  <a:cubicBezTo>
                    <a:pt x="6512" y="791"/>
                    <a:pt x="6199" y="735"/>
                    <a:pt x="5877" y="692"/>
                  </a:cubicBezTo>
                  <a:lnTo>
                    <a:pt x="7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6" name="Google Shape;9286;p79"/>
            <p:cNvSpPr/>
            <p:nvPr/>
          </p:nvSpPr>
          <p:spPr>
            <a:xfrm>
              <a:off x="4260650" y="2959525"/>
              <a:ext cx="344875" cy="353425"/>
            </a:xfrm>
            <a:custGeom>
              <a:avLst/>
              <a:gdLst/>
              <a:ahLst/>
              <a:cxnLst/>
              <a:rect l="l" t="t" r="r" b="b"/>
              <a:pathLst>
                <a:path w="13795" h="14137" extrusionOk="0">
                  <a:moveTo>
                    <a:pt x="12113" y="0"/>
                  </a:moveTo>
                  <a:cubicBezTo>
                    <a:pt x="12113" y="0"/>
                    <a:pt x="10067" y="336"/>
                    <a:pt x="9457" y="2235"/>
                  </a:cubicBezTo>
                  <a:cubicBezTo>
                    <a:pt x="8846" y="4135"/>
                    <a:pt x="8094" y="7314"/>
                    <a:pt x="8094" y="7314"/>
                  </a:cubicBezTo>
                  <a:lnTo>
                    <a:pt x="290" y="10263"/>
                  </a:lnTo>
                  <a:lnTo>
                    <a:pt x="0" y="14137"/>
                  </a:lnTo>
                  <a:lnTo>
                    <a:pt x="9017" y="12363"/>
                  </a:lnTo>
                  <a:cubicBezTo>
                    <a:pt x="10531" y="12065"/>
                    <a:pt x="11772" y="10984"/>
                    <a:pt x="12274" y="9526"/>
                  </a:cubicBezTo>
                  <a:lnTo>
                    <a:pt x="13795" y="5107"/>
                  </a:lnTo>
                  <a:lnTo>
                    <a:pt x="12113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7" name="Google Shape;9287;p79"/>
            <p:cNvSpPr/>
            <p:nvPr/>
          </p:nvSpPr>
          <p:spPr>
            <a:xfrm>
              <a:off x="4563475" y="2851825"/>
              <a:ext cx="693800" cy="305800"/>
            </a:xfrm>
            <a:custGeom>
              <a:avLst/>
              <a:gdLst/>
              <a:ahLst/>
              <a:cxnLst/>
              <a:rect l="l" t="t" r="r" b="b"/>
              <a:pathLst>
                <a:path w="27752" h="12232" extrusionOk="0">
                  <a:moveTo>
                    <a:pt x="7271" y="1"/>
                  </a:moveTo>
                  <a:lnTo>
                    <a:pt x="4548" y="1758"/>
                  </a:lnTo>
                  <a:lnTo>
                    <a:pt x="4548" y="2834"/>
                  </a:lnTo>
                  <a:lnTo>
                    <a:pt x="1" y="4308"/>
                  </a:lnTo>
                  <a:lnTo>
                    <a:pt x="1" y="9569"/>
                  </a:lnTo>
                  <a:lnTo>
                    <a:pt x="12489" y="8414"/>
                  </a:lnTo>
                  <a:lnTo>
                    <a:pt x="19450" y="11915"/>
                  </a:lnTo>
                  <a:cubicBezTo>
                    <a:pt x="19876" y="12130"/>
                    <a:pt x="20331" y="12232"/>
                    <a:pt x="20779" y="12232"/>
                  </a:cubicBezTo>
                  <a:cubicBezTo>
                    <a:pt x="21833" y="12232"/>
                    <a:pt x="22851" y="11668"/>
                    <a:pt x="23387" y="10681"/>
                  </a:cubicBezTo>
                  <a:lnTo>
                    <a:pt x="27752" y="2641"/>
                  </a:lnTo>
                  <a:lnTo>
                    <a:pt x="24485" y="1157"/>
                  </a:lnTo>
                  <a:lnTo>
                    <a:pt x="20611" y="6505"/>
                  </a:lnTo>
                  <a:cubicBezTo>
                    <a:pt x="20611" y="6505"/>
                    <a:pt x="14801" y="3586"/>
                    <a:pt x="13703" y="3181"/>
                  </a:cubicBezTo>
                  <a:cubicBezTo>
                    <a:pt x="12604" y="2776"/>
                    <a:pt x="7271" y="2545"/>
                    <a:pt x="7271" y="2545"/>
                  </a:cubicBezTo>
                  <a:lnTo>
                    <a:pt x="7271" y="2"/>
                  </a:lnTo>
                  <a:lnTo>
                    <a:pt x="7271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8" name="Google Shape;9288;p79"/>
            <p:cNvSpPr/>
            <p:nvPr/>
          </p:nvSpPr>
          <p:spPr>
            <a:xfrm>
              <a:off x="4677175" y="2851850"/>
              <a:ext cx="68075" cy="61200"/>
            </a:xfrm>
            <a:custGeom>
              <a:avLst/>
              <a:gdLst/>
              <a:ahLst/>
              <a:cxnLst/>
              <a:rect l="l" t="t" r="r" b="b"/>
              <a:pathLst>
                <a:path w="2723" h="2448" extrusionOk="0">
                  <a:moveTo>
                    <a:pt x="2723" y="1"/>
                  </a:moveTo>
                  <a:lnTo>
                    <a:pt x="0" y="1759"/>
                  </a:lnTo>
                  <a:lnTo>
                    <a:pt x="0" y="2333"/>
                  </a:lnTo>
                  <a:lnTo>
                    <a:pt x="2723" y="2448"/>
                  </a:lnTo>
                  <a:lnTo>
                    <a:pt x="27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9" name="Google Shape;9289;p79"/>
            <p:cNvSpPr/>
            <p:nvPr/>
          </p:nvSpPr>
          <p:spPr>
            <a:xfrm>
              <a:off x="4824375" y="2746425"/>
              <a:ext cx="182125" cy="171425"/>
            </a:xfrm>
            <a:custGeom>
              <a:avLst/>
              <a:gdLst/>
              <a:ahLst/>
              <a:cxnLst/>
              <a:rect l="l" t="t" r="r" b="b"/>
              <a:pathLst>
                <a:path w="7285" h="6857" extrusionOk="0">
                  <a:moveTo>
                    <a:pt x="3790" y="0"/>
                  </a:moveTo>
                  <a:cubicBezTo>
                    <a:pt x="2421" y="0"/>
                    <a:pt x="1237" y="823"/>
                    <a:pt x="1237" y="823"/>
                  </a:cubicBezTo>
                  <a:lnTo>
                    <a:pt x="347" y="1904"/>
                  </a:lnTo>
                  <a:cubicBezTo>
                    <a:pt x="347" y="1904"/>
                    <a:pt x="0" y="5431"/>
                    <a:pt x="1002" y="6418"/>
                  </a:cubicBezTo>
                  <a:cubicBezTo>
                    <a:pt x="1336" y="6747"/>
                    <a:pt x="1698" y="6857"/>
                    <a:pt x="2032" y="6857"/>
                  </a:cubicBezTo>
                  <a:cubicBezTo>
                    <a:pt x="2700" y="6857"/>
                    <a:pt x="3257" y="6418"/>
                    <a:pt x="3257" y="6418"/>
                  </a:cubicBezTo>
                  <a:cubicBezTo>
                    <a:pt x="3257" y="6418"/>
                    <a:pt x="3603" y="6665"/>
                    <a:pt x="4207" y="6665"/>
                  </a:cubicBezTo>
                  <a:cubicBezTo>
                    <a:pt x="4612" y="6665"/>
                    <a:pt x="5132" y="6554"/>
                    <a:pt x="5743" y="6183"/>
                  </a:cubicBezTo>
                  <a:cubicBezTo>
                    <a:pt x="7265" y="5258"/>
                    <a:pt x="6553" y="3408"/>
                    <a:pt x="6553" y="3408"/>
                  </a:cubicBezTo>
                  <a:cubicBezTo>
                    <a:pt x="6553" y="3408"/>
                    <a:pt x="7285" y="1673"/>
                    <a:pt x="5396" y="459"/>
                  </a:cubicBezTo>
                  <a:cubicBezTo>
                    <a:pt x="4872" y="122"/>
                    <a:pt x="4317" y="0"/>
                    <a:pt x="37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0" name="Google Shape;9290;p79"/>
            <p:cNvSpPr/>
            <p:nvPr/>
          </p:nvSpPr>
          <p:spPr>
            <a:xfrm>
              <a:off x="4855275" y="2738600"/>
              <a:ext cx="150800" cy="179250"/>
            </a:xfrm>
            <a:custGeom>
              <a:avLst/>
              <a:gdLst/>
              <a:ahLst/>
              <a:cxnLst/>
              <a:rect l="l" t="t" r="r" b="b"/>
              <a:pathLst>
                <a:path w="6032" h="7170" extrusionOk="0">
                  <a:moveTo>
                    <a:pt x="4860" y="3630"/>
                  </a:moveTo>
                  <a:cubicBezTo>
                    <a:pt x="4971" y="3630"/>
                    <a:pt x="5085" y="3678"/>
                    <a:pt x="5183" y="3747"/>
                  </a:cubicBezTo>
                  <a:cubicBezTo>
                    <a:pt x="5195" y="3755"/>
                    <a:pt x="5207" y="3764"/>
                    <a:pt x="5219" y="3773"/>
                  </a:cubicBezTo>
                  <a:lnTo>
                    <a:pt x="5219" y="3773"/>
                  </a:lnTo>
                  <a:cubicBezTo>
                    <a:pt x="5187" y="3826"/>
                    <a:pt x="5151" y="3877"/>
                    <a:pt x="5112" y="3925"/>
                  </a:cubicBezTo>
                  <a:cubicBezTo>
                    <a:pt x="5063" y="3981"/>
                    <a:pt x="5012" y="4038"/>
                    <a:pt x="4951" y="4074"/>
                  </a:cubicBezTo>
                  <a:cubicBezTo>
                    <a:pt x="4898" y="4110"/>
                    <a:pt x="4839" y="4135"/>
                    <a:pt x="4785" y="4135"/>
                  </a:cubicBezTo>
                  <a:cubicBezTo>
                    <a:pt x="4781" y="4135"/>
                    <a:pt x="4777" y="4134"/>
                    <a:pt x="4773" y="4134"/>
                  </a:cubicBezTo>
                  <a:cubicBezTo>
                    <a:pt x="4758" y="4130"/>
                    <a:pt x="4746" y="4132"/>
                    <a:pt x="4729" y="4127"/>
                  </a:cubicBezTo>
                  <a:cubicBezTo>
                    <a:pt x="4714" y="4121"/>
                    <a:pt x="4696" y="4117"/>
                    <a:pt x="4682" y="4109"/>
                  </a:cubicBezTo>
                  <a:cubicBezTo>
                    <a:pt x="4651" y="4096"/>
                    <a:pt x="4621" y="4080"/>
                    <a:pt x="4599" y="4058"/>
                  </a:cubicBezTo>
                  <a:cubicBezTo>
                    <a:pt x="4554" y="4019"/>
                    <a:pt x="4531" y="3962"/>
                    <a:pt x="4534" y="3901"/>
                  </a:cubicBezTo>
                  <a:cubicBezTo>
                    <a:pt x="4540" y="3779"/>
                    <a:pt x="4651" y="3662"/>
                    <a:pt x="4782" y="3639"/>
                  </a:cubicBezTo>
                  <a:cubicBezTo>
                    <a:pt x="4808" y="3633"/>
                    <a:pt x="4834" y="3630"/>
                    <a:pt x="4860" y="3630"/>
                  </a:cubicBezTo>
                  <a:close/>
                  <a:moveTo>
                    <a:pt x="2898" y="0"/>
                  </a:moveTo>
                  <a:cubicBezTo>
                    <a:pt x="2817" y="0"/>
                    <a:pt x="2736" y="4"/>
                    <a:pt x="2656" y="10"/>
                  </a:cubicBezTo>
                  <a:cubicBezTo>
                    <a:pt x="2328" y="33"/>
                    <a:pt x="2007" y="103"/>
                    <a:pt x="1699" y="206"/>
                  </a:cubicBezTo>
                  <a:cubicBezTo>
                    <a:pt x="1389" y="310"/>
                    <a:pt x="1092" y="444"/>
                    <a:pt x="809" y="601"/>
                  </a:cubicBezTo>
                  <a:cubicBezTo>
                    <a:pt x="525" y="756"/>
                    <a:pt x="252" y="933"/>
                    <a:pt x="1" y="1136"/>
                  </a:cubicBezTo>
                  <a:cubicBezTo>
                    <a:pt x="527" y="763"/>
                    <a:pt x="1108" y="465"/>
                    <a:pt x="1721" y="281"/>
                  </a:cubicBezTo>
                  <a:cubicBezTo>
                    <a:pt x="1875" y="234"/>
                    <a:pt x="2031" y="199"/>
                    <a:pt x="2188" y="167"/>
                  </a:cubicBezTo>
                  <a:cubicBezTo>
                    <a:pt x="2344" y="141"/>
                    <a:pt x="2502" y="117"/>
                    <a:pt x="2662" y="112"/>
                  </a:cubicBezTo>
                  <a:cubicBezTo>
                    <a:pt x="2719" y="108"/>
                    <a:pt x="2776" y="107"/>
                    <a:pt x="2833" y="107"/>
                  </a:cubicBezTo>
                  <a:cubicBezTo>
                    <a:pt x="3093" y="107"/>
                    <a:pt x="3353" y="142"/>
                    <a:pt x="3601" y="214"/>
                  </a:cubicBezTo>
                  <a:cubicBezTo>
                    <a:pt x="3904" y="302"/>
                    <a:pt x="4190" y="442"/>
                    <a:pt x="4445" y="628"/>
                  </a:cubicBezTo>
                  <a:cubicBezTo>
                    <a:pt x="4700" y="814"/>
                    <a:pt x="4928" y="1037"/>
                    <a:pt x="5107" y="1294"/>
                  </a:cubicBezTo>
                  <a:cubicBezTo>
                    <a:pt x="5194" y="1424"/>
                    <a:pt x="5274" y="1559"/>
                    <a:pt x="5334" y="1704"/>
                  </a:cubicBezTo>
                  <a:cubicBezTo>
                    <a:pt x="5367" y="1775"/>
                    <a:pt x="5390" y="1850"/>
                    <a:pt x="5417" y="1924"/>
                  </a:cubicBezTo>
                  <a:cubicBezTo>
                    <a:pt x="5436" y="1999"/>
                    <a:pt x="5460" y="2073"/>
                    <a:pt x="5474" y="2151"/>
                  </a:cubicBezTo>
                  <a:cubicBezTo>
                    <a:pt x="5506" y="2304"/>
                    <a:pt x="5520" y="2459"/>
                    <a:pt x="5520" y="2616"/>
                  </a:cubicBezTo>
                  <a:cubicBezTo>
                    <a:pt x="5520" y="2772"/>
                    <a:pt x="5507" y="2929"/>
                    <a:pt x="5476" y="3081"/>
                  </a:cubicBezTo>
                  <a:cubicBezTo>
                    <a:pt x="5438" y="3278"/>
                    <a:pt x="5377" y="3473"/>
                    <a:pt x="5288" y="3650"/>
                  </a:cubicBezTo>
                  <a:lnTo>
                    <a:pt x="5288" y="3650"/>
                  </a:lnTo>
                  <a:cubicBezTo>
                    <a:pt x="5280" y="3644"/>
                    <a:pt x="5271" y="3638"/>
                    <a:pt x="5263" y="3632"/>
                  </a:cubicBezTo>
                  <a:cubicBezTo>
                    <a:pt x="5192" y="3583"/>
                    <a:pt x="5113" y="3540"/>
                    <a:pt x="5027" y="3513"/>
                  </a:cubicBezTo>
                  <a:cubicBezTo>
                    <a:pt x="4973" y="3497"/>
                    <a:pt x="4915" y="3487"/>
                    <a:pt x="4857" y="3487"/>
                  </a:cubicBezTo>
                  <a:cubicBezTo>
                    <a:pt x="4822" y="3487"/>
                    <a:pt x="4788" y="3491"/>
                    <a:pt x="4753" y="3498"/>
                  </a:cubicBezTo>
                  <a:cubicBezTo>
                    <a:pt x="4568" y="3532"/>
                    <a:pt x="4401" y="3690"/>
                    <a:pt x="4387" y="3894"/>
                  </a:cubicBezTo>
                  <a:cubicBezTo>
                    <a:pt x="4378" y="3994"/>
                    <a:pt x="4423" y="4103"/>
                    <a:pt x="4499" y="4169"/>
                  </a:cubicBezTo>
                  <a:cubicBezTo>
                    <a:pt x="4535" y="4205"/>
                    <a:pt x="4579" y="4228"/>
                    <a:pt x="4621" y="4247"/>
                  </a:cubicBezTo>
                  <a:cubicBezTo>
                    <a:pt x="4664" y="4266"/>
                    <a:pt x="4706" y="4279"/>
                    <a:pt x="4761" y="4285"/>
                  </a:cubicBezTo>
                  <a:cubicBezTo>
                    <a:pt x="4770" y="4285"/>
                    <a:pt x="4778" y="4285"/>
                    <a:pt x="4786" y="4285"/>
                  </a:cubicBezTo>
                  <a:cubicBezTo>
                    <a:pt x="4882" y="4285"/>
                    <a:pt x="4967" y="4248"/>
                    <a:pt x="5036" y="4203"/>
                  </a:cubicBezTo>
                  <a:cubicBezTo>
                    <a:pt x="5113" y="4154"/>
                    <a:pt x="5174" y="4089"/>
                    <a:pt x="5231" y="4025"/>
                  </a:cubicBezTo>
                  <a:cubicBezTo>
                    <a:pt x="5270" y="3977"/>
                    <a:pt x="5306" y="3928"/>
                    <a:pt x="5339" y="3877"/>
                  </a:cubicBezTo>
                  <a:lnTo>
                    <a:pt x="5339" y="3877"/>
                  </a:lnTo>
                  <a:cubicBezTo>
                    <a:pt x="5399" y="3937"/>
                    <a:pt x="5455" y="4003"/>
                    <a:pt x="5506" y="4073"/>
                  </a:cubicBezTo>
                  <a:cubicBezTo>
                    <a:pt x="5598" y="4197"/>
                    <a:pt x="5675" y="4336"/>
                    <a:pt x="5736" y="4480"/>
                  </a:cubicBezTo>
                  <a:cubicBezTo>
                    <a:pt x="5859" y="4768"/>
                    <a:pt x="5921" y="5085"/>
                    <a:pt x="5909" y="5400"/>
                  </a:cubicBezTo>
                  <a:cubicBezTo>
                    <a:pt x="5896" y="5713"/>
                    <a:pt x="5802" y="6026"/>
                    <a:pt x="5624" y="6286"/>
                  </a:cubicBezTo>
                  <a:cubicBezTo>
                    <a:pt x="5537" y="6417"/>
                    <a:pt x="5430" y="6536"/>
                    <a:pt x="5309" y="6637"/>
                  </a:cubicBezTo>
                  <a:cubicBezTo>
                    <a:pt x="5186" y="6739"/>
                    <a:pt x="5050" y="6824"/>
                    <a:pt x="4908" y="6897"/>
                  </a:cubicBezTo>
                  <a:cubicBezTo>
                    <a:pt x="4619" y="7035"/>
                    <a:pt x="4306" y="7121"/>
                    <a:pt x="3987" y="7170"/>
                  </a:cubicBezTo>
                  <a:cubicBezTo>
                    <a:pt x="4308" y="7139"/>
                    <a:pt x="4628" y="7066"/>
                    <a:pt x="4927" y="6935"/>
                  </a:cubicBezTo>
                  <a:cubicBezTo>
                    <a:pt x="5074" y="6867"/>
                    <a:pt x="5216" y="6785"/>
                    <a:pt x="5347" y="6685"/>
                  </a:cubicBezTo>
                  <a:cubicBezTo>
                    <a:pt x="5477" y="6585"/>
                    <a:pt x="5592" y="6465"/>
                    <a:pt x="5690" y="6332"/>
                  </a:cubicBezTo>
                  <a:cubicBezTo>
                    <a:pt x="5884" y="6063"/>
                    <a:pt x="5990" y="5735"/>
                    <a:pt x="6011" y="5405"/>
                  </a:cubicBezTo>
                  <a:cubicBezTo>
                    <a:pt x="6031" y="5075"/>
                    <a:pt x="5973" y="4740"/>
                    <a:pt x="5852" y="4432"/>
                  </a:cubicBezTo>
                  <a:cubicBezTo>
                    <a:pt x="5750" y="4183"/>
                    <a:pt x="5610" y="3944"/>
                    <a:pt x="5411" y="3755"/>
                  </a:cubicBezTo>
                  <a:lnTo>
                    <a:pt x="5411" y="3755"/>
                  </a:lnTo>
                  <a:cubicBezTo>
                    <a:pt x="5520" y="3553"/>
                    <a:pt x="5590" y="3334"/>
                    <a:pt x="5636" y="3112"/>
                  </a:cubicBezTo>
                  <a:cubicBezTo>
                    <a:pt x="5667" y="2948"/>
                    <a:pt x="5679" y="2781"/>
                    <a:pt x="5678" y="2615"/>
                  </a:cubicBezTo>
                  <a:cubicBezTo>
                    <a:pt x="5678" y="2449"/>
                    <a:pt x="5661" y="2282"/>
                    <a:pt x="5624" y="2119"/>
                  </a:cubicBezTo>
                  <a:cubicBezTo>
                    <a:pt x="5610" y="2037"/>
                    <a:pt x="5584" y="1958"/>
                    <a:pt x="5562" y="1878"/>
                  </a:cubicBezTo>
                  <a:cubicBezTo>
                    <a:pt x="5533" y="1799"/>
                    <a:pt x="5508" y="1720"/>
                    <a:pt x="5473" y="1644"/>
                  </a:cubicBezTo>
                  <a:cubicBezTo>
                    <a:pt x="5407" y="1491"/>
                    <a:pt x="5322" y="1347"/>
                    <a:pt x="5228" y="1210"/>
                  </a:cubicBezTo>
                  <a:cubicBezTo>
                    <a:pt x="5036" y="939"/>
                    <a:pt x="4795" y="706"/>
                    <a:pt x="4527" y="515"/>
                  </a:cubicBezTo>
                  <a:cubicBezTo>
                    <a:pt x="4260" y="319"/>
                    <a:pt x="3954" y="178"/>
                    <a:pt x="3634" y="94"/>
                  </a:cubicBezTo>
                  <a:cubicBezTo>
                    <a:pt x="3394" y="31"/>
                    <a:pt x="3145" y="0"/>
                    <a:pt x="28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1" name="Google Shape;9291;p79"/>
            <p:cNvSpPr/>
            <p:nvPr/>
          </p:nvSpPr>
          <p:spPr>
            <a:xfrm>
              <a:off x="4838325" y="2692375"/>
              <a:ext cx="128175" cy="161900"/>
            </a:xfrm>
            <a:custGeom>
              <a:avLst/>
              <a:gdLst/>
              <a:ahLst/>
              <a:cxnLst/>
              <a:rect l="l" t="t" r="r" b="b"/>
              <a:pathLst>
                <a:path w="5127" h="6476" extrusionOk="0">
                  <a:moveTo>
                    <a:pt x="4260" y="0"/>
                  </a:moveTo>
                  <a:cubicBezTo>
                    <a:pt x="2121" y="39"/>
                    <a:pt x="116" y="2756"/>
                    <a:pt x="116" y="2756"/>
                  </a:cubicBezTo>
                  <a:lnTo>
                    <a:pt x="1" y="3681"/>
                  </a:lnTo>
                  <a:cubicBezTo>
                    <a:pt x="1175" y="4555"/>
                    <a:pt x="560" y="6475"/>
                    <a:pt x="560" y="6475"/>
                  </a:cubicBezTo>
                  <a:lnTo>
                    <a:pt x="1485" y="6263"/>
                  </a:lnTo>
                  <a:cubicBezTo>
                    <a:pt x="1890" y="4992"/>
                    <a:pt x="968" y="3503"/>
                    <a:pt x="968" y="3503"/>
                  </a:cubicBezTo>
                  <a:lnTo>
                    <a:pt x="968" y="3503"/>
                  </a:lnTo>
                  <a:cubicBezTo>
                    <a:pt x="2492" y="4307"/>
                    <a:pt x="2718" y="5563"/>
                    <a:pt x="2718" y="5563"/>
                  </a:cubicBezTo>
                  <a:lnTo>
                    <a:pt x="3913" y="4663"/>
                  </a:lnTo>
                  <a:cubicBezTo>
                    <a:pt x="3200" y="3161"/>
                    <a:pt x="1504" y="3086"/>
                    <a:pt x="1504" y="3086"/>
                  </a:cubicBezTo>
                  <a:cubicBezTo>
                    <a:pt x="1990" y="2980"/>
                    <a:pt x="2399" y="2939"/>
                    <a:pt x="2743" y="2939"/>
                  </a:cubicBezTo>
                  <a:cubicBezTo>
                    <a:pt x="4006" y="2939"/>
                    <a:pt x="4376" y="3503"/>
                    <a:pt x="4376" y="3503"/>
                  </a:cubicBezTo>
                  <a:lnTo>
                    <a:pt x="5127" y="1902"/>
                  </a:lnTo>
                  <a:cubicBezTo>
                    <a:pt x="4810" y="1813"/>
                    <a:pt x="4492" y="1776"/>
                    <a:pt x="4183" y="1776"/>
                  </a:cubicBezTo>
                  <a:cubicBezTo>
                    <a:pt x="2725" y="1776"/>
                    <a:pt x="1466" y="2589"/>
                    <a:pt x="1466" y="2589"/>
                  </a:cubicBezTo>
                  <a:cubicBezTo>
                    <a:pt x="2699" y="1439"/>
                    <a:pt x="4645" y="1291"/>
                    <a:pt x="4645" y="1291"/>
                  </a:cubicBezTo>
                  <a:lnTo>
                    <a:pt x="42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2" name="Google Shape;9292;p79"/>
            <p:cNvSpPr/>
            <p:nvPr/>
          </p:nvSpPr>
          <p:spPr>
            <a:xfrm>
              <a:off x="4509975" y="2590925"/>
              <a:ext cx="378075" cy="315975"/>
            </a:xfrm>
            <a:custGeom>
              <a:avLst/>
              <a:gdLst/>
              <a:ahLst/>
              <a:cxnLst/>
              <a:rect l="l" t="t" r="r" b="b"/>
              <a:pathLst>
                <a:path w="15123" h="12639" extrusionOk="0">
                  <a:moveTo>
                    <a:pt x="5493" y="1"/>
                  </a:moveTo>
                  <a:lnTo>
                    <a:pt x="2632" y="840"/>
                  </a:lnTo>
                  <a:lnTo>
                    <a:pt x="1533" y="3557"/>
                  </a:lnTo>
                  <a:cubicBezTo>
                    <a:pt x="1533" y="3557"/>
                    <a:pt x="1" y="11131"/>
                    <a:pt x="1995" y="12143"/>
                  </a:cubicBezTo>
                  <a:cubicBezTo>
                    <a:pt x="2603" y="12451"/>
                    <a:pt x="3400" y="12638"/>
                    <a:pt x="4290" y="12638"/>
                  </a:cubicBezTo>
                  <a:cubicBezTo>
                    <a:pt x="6323" y="12638"/>
                    <a:pt x="8838" y="11660"/>
                    <a:pt x="10668" y="8905"/>
                  </a:cubicBezTo>
                  <a:cubicBezTo>
                    <a:pt x="10668" y="8905"/>
                    <a:pt x="10782" y="9797"/>
                    <a:pt x="11579" y="9797"/>
                  </a:cubicBezTo>
                  <a:cubicBezTo>
                    <a:pt x="11765" y="9797"/>
                    <a:pt x="11989" y="9748"/>
                    <a:pt x="12258" y="9628"/>
                  </a:cubicBezTo>
                  <a:cubicBezTo>
                    <a:pt x="13649" y="9003"/>
                    <a:pt x="15123" y="5230"/>
                    <a:pt x="11811" y="5230"/>
                  </a:cubicBezTo>
                  <a:cubicBezTo>
                    <a:pt x="11749" y="5230"/>
                    <a:pt x="11687" y="5231"/>
                    <a:pt x="11622" y="5234"/>
                  </a:cubicBezTo>
                  <a:lnTo>
                    <a:pt x="5493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3" name="Google Shape;9293;p79"/>
            <p:cNvSpPr/>
            <p:nvPr/>
          </p:nvSpPr>
          <p:spPr>
            <a:xfrm>
              <a:off x="4512625" y="2547650"/>
              <a:ext cx="369675" cy="221900"/>
            </a:xfrm>
            <a:custGeom>
              <a:avLst/>
              <a:gdLst/>
              <a:ahLst/>
              <a:cxnLst/>
              <a:rect l="l" t="t" r="r" b="b"/>
              <a:pathLst>
                <a:path w="14787" h="8876" extrusionOk="0">
                  <a:moveTo>
                    <a:pt x="7219" y="0"/>
                  </a:moveTo>
                  <a:cubicBezTo>
                    <a:pt x="5309" y="0"/>
                    <a:pt x="3427" y="547"/>
                    <a:pt x="2333" y="1569"/>
                  </a:cubicBezTo>
                  <a:cubicBezTo>
                    <a:pt x="1" y="3746"/>
                    <a:pt x="1106" y="7266"/>
                    <a:pt x="1106" y="7266"/>
                  </a:cubicBezTo>
                  <a:cubicBezTo>
                    <a:pt x="1106" y="7266"/>
                    <a:pt x="1995" y="6366"/>
                    <a:pt x="2834" y="3534"/>
                  </a:cubicBezTo>
                  <a:cubicBezTo>
                    <a:pt x="2834" y="3534"/>
                    <a:pt x="5921" y="6971"/>
                    <a:pt x="11136" y="6971"/>
                  </a:cubicBezTo>
                  <a:cubicBezTo>
                    <a:pt x="11262" y="6971"/>
                    <a:pt x="11388" y="6969"/>
                    <a:pt x="11516" y="6965"/>
                  </a:cubicBezTo>
                  <a:cubicBezTo>
                    <a:pt x="11581" y="6962"/>
                    <a:pt x="11644" y="6961"/>
                    <a:pt x="11705" y="6961"/>
                  </a:cubicBezTo>
                  <a:cubicBezTo>
                    <a:pt x="13333" y="6961"/>
                    <a:pt x="13805" y="7874"/>
                    <a:pt x="13698" y="8875"/>
                  </a:cubicBezTo>
                  <a:cubicBezTo>
                    <a:pt x="13733" y="8755"/>
                    <a:pt x="14787" y="4992"/>
                    <a:pt x="12701" y="2204"/>
                  </a:cubicBezTo>
                  <a:cubicBezTo>
                    <a:pt x="11575" y="701"/>
                    <a:pt x="9380" y="0"/>
                    <a:pt x="7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4" name="Google Shape;9294;p79"/>
            <p:cNvSpPr/>
            <p:nvPr/>
          </p:nvSpPr>
          <p:spPr>
            <a:xfrm>
              <a:off x="4583275" y="2635925"/>
              <a:ext cx="209850" cy="92850"/>
            </a:xfrm>
            <a:custGeom>
              <a:avLst/>
              <a:gdLst/>
              <a:ahLst/>
              <a:cxnLst/>
              <a:rect l="l" t="t" r="r" b="b"/>
              <a:pathLst>
                <a:path w="8394" h="3714" extrusionOk="0">
                  <a:moveTo>
                    <a:pt x="15" y="0"/>
                  </a:moveTo>
                  <a:lnTo>
                    <a:pt x="1" y="6"/>
                  </a:lnTo>
                  <a:cubicBezTo>
                    <a:pt x="128" y="398"/>
                    <a:pt x="332" y="761"/>
                    <a:pt x="569" y="1099"/>
                  </a:cubicBezTo>
                  <a:cubicBezTo>
                    <a:pt x="810" y="1434"/>
                    <a:pt x="1087" y="1746"/>
                    <a:pt x="1401" y="2013"/>
                  </a:cubicBezTo>
                  <a:cubicBezTo>
                    <a:pt x="1718" y="2279"/>
                    <a:pt x="2067" y="2501"/>
                    <a:pt x="2425" y="2702"/>
                  </a:cubicBezTo>
                  <a:cubicBezTo>
                    <a:pt x="2783" y="2902"/>
                    <a:pt x="3153" y="3081"/>
                    <a:pt x="3535" y="3232"/>
                  </a:cubicBezTo>
                  <a:cubicBezTo>
                    <a:pt x="4300" y="3537"/>
                    <a:pt x="5126" y="3682"/>
                    <a:pt x="5949" y="3710"/>
                  </a:cubicBezTo>
                  <a:cubicBezTo>
                    <a:pt x="6033" y="3712"/>
                    <a:pt x="6117" y="3714"/>
                    <a:pt x="6201" y="3714"/>
                  </a:cubicBezTo>
                  <a:cubicBezTo>
                    <a:pt x="6941" y="3714"/>
                    <a:pt x="7678" y="3620"/>
                    <a:pt x="8393" y="3447"/>
                  </a:cubicBezTo>
                  <a:lnTo>
                    <a:pt x="8390" y="3432"/>
                  </a:lnTo>
                  <a:cubicBezTo>
                    <a:pt x="7756" y="3502"/>
                    <a:pt x="7121" y="3549"/>
                    <a:pt x="6488" y="3549"/>
                  </a:cubicBezTo>
                  <a:cubicBezTo>
                    <a:pt x="6311" y="3549"/>
                    <a:pt x="6133" y="3546"/>
                    <a:pt x="5955" y="3538"/>
                  </a:cubicBezTo>
                  <a:lnTo>
                    <a:pt x="5652" y="3524"/>
                  </a:lnTo>
                  <a:cubicBezTo>
                    <a:pt x="5550" y="3518"/>
                    <a:pt x="5451" y="3505"/>
                    <a:pt x="5349" y="3498"/>
                  </a:cubicBezTo>
                  <a:cubicBezTo>
                    <a:pt x="5148" y="3486"/>
                    <a:pt x="4947" y="3453"/>
                    <a:pt x="4747" y="3424"/>
                  </a:cubicBezTo>
                  <a:cubicBezTo>
                    <a:pt x="4349" y="3354"/>
                    <a:pt x="3951" y="3274"/>
                    <a:pt x="3564" y="3148"/>
                  </a:cubicBezTo>
                  <a:cubicBezTo>
                    <a:pt x="3178" y="3025"/>
                    <a:pt x="2801" y="2866"/>
                    <a:pt x="2451" y="2656"/>
                  </a:cubicBezTo>
                  <a:cubicBezTo>
                    <a:pt x="2102" y="2447"/>
                    <a:pt x="1785" y="2189"/>
                    <a:pt x="1492" y="1912"/>
                  </a:cubicBezTo>
                  <a:cubicBezTo>
                    <a:pt x="901" y="1362"/>
                    <a:pt x="382" y="729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5" name="Google Shape;9295;p79"/>
            <p:cNvSpPr/>
            <p:nvPr/>
          </p:nvSpPr>
          <p:spPr>
            <a:xfrm>
              <a:off x="4798325" y="2753175"/>
              <a:ext cx="33425" cy="43275"/>
            </a:xfrm>
            <a:custGeom>
              <a:avLst/>
              <a:gdLst/>
              <a:ahLst/>
              <a:cxnLst/>
              <a:rect l="l" t="t" r="r" b="b"/>
              <a:pathLst>
                <a:path w="1337" h="1731" extrusionOk="0">
                  <a:moveTo>
                    <a:pt x="839" y="0"/>
                  </a:moveTo>
                  <a:cubicBezTo>
                    <a:pt x="807" y="0"/>
                    <a:pt x="776" y="3"/>
                    <a:pt x="742" y="7"/>
                  </a:cubicBezTo>
                  <a:cubicBezTo>
                    <a:pt x="671" y="20"/>
                    <a:pt x="607" y="54"/>
                    <a:pt x="556" y="95"/>
                  </a:cubicBezTo>
                  <a:cubicBezTo>
                    <a:pt x="454" y="178"/>
                    <a:pt x="387" y="283"/>
                    <a:pt x="327" y="385"/>
                  </a:cubicBezTo>
                  <a:cubicBezTo>
                    <a:pt x="215" y="597"/>
                    <a:pt x="143" y="819"/>
                    <a:pt x="91" y="1046"/>
                  </a:cubicBezTo>
                  <a:cubicBezTo>
                    <a:pt x="39" y="1271"/>
                    <a:pt x="6" y="1499"/>
                    <a:pt x="1" y="1731"/>
                  </a:cubicBezTo>
                  <a:cubicBezTo>
                    <a:pt x="73" y="1512"/>
                    <a:pt x="140" y="1294"/>
                    <a:pt x="213" y="1080"/>
                  </a:cubicBezTo>
                  <a:cubicBezTo>
                    <a:pt x="251" y="974"/>
                    <a:pt x="287" y="867"/>
                    <a:pt x="330" y="764"/>
                  </a:cubicBezTo>
                  <a:cubicBezTo>
                    <a:pt x="372" y="660"/>
                    <a:pt x="416" y="558"/>
                    <a:pt x="469" y="463"/>
                  </a:cubicBezTo>
                  <a:cubicBezTo>
                    <a:pt x="520" y="369"/>
                    <a:pt x="580" y="277"/>
                    <a:pt x="654" y="213"/>
                  </a:cubicBezTo>
                  <a:cubicBezTo>
                    <a:pt x="689" y="181"/>
                    <a:pt x="730" y="157"/>
                    <a:pt x="770" y="147"/>
                  </a:cubicBezTo>
                  <a:cubicBezTo>
                    <a:pt x="811" y="139"/>
                    <a:pt x="858" y="133"/>
                    <a:pt x="902" y="133"/>
                  </a:cubicBezTo>
                  <a:cubicBezTo>
                    <a:pt x="908" y="133"/>
                    <a:pt x="914" y="133"/>
                    <a:pt x="920" y="133"/>
                  </a:cubicBezTo>
                  <a:cubicBezTo>
                    <a:pt x="1020" y="136"/>
                    <a:pt x="1112" y="182"/>
                    <a:pt x="1183" y="261"/>
                  </a:cubicBezTo>
                  <a:cubicBezTo>
                    <a:pt x="1253" y="340"/>
                    <a:pt x="1302" y="445"/>
                    <a:pt x="1331" y="556"/>
                  </a:cubicBezTo>
                  <a:cubicBezTo>
                    <a:pt x="1336" y="439"/>
                    <a:pt x="1309" y="321"/>
                    <a:pt x="1247" y="213"/>
                  </a:cubicBezTo>
                  <a:cubicBezTo>
                    <a:pt x="1213" y="161"/>
                    <a:pt x="1169" y="113"/>
                    <a:pt x="1115" y="77"/>
                  </a:cubicBezTo>
                  <a:cubicBezTo>
                    <a:pt x="1088" y="58"/>
                    <a:pt x="1058" y="45"/>
                    <a:pt x="1028" y="32"/>
                  </a:cubicBezTo>
                  <a:cubicBezTo>
                    <a:pt x="998" y="24"/>
                    <a:pt x="966" y="11"/>
                    <a:pt x="934" y="8"/>
                  </a:cubicBezTo>
                  <a:cubicBezTo>
                    <a:pt x="902" y="3"/>
                    <a:pt x="870" y="0"/>
                    <a:pt x="8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6" name="Google Shape;9296;p79"/>
            <p:cNvSpPr/>
            <p:nvPr/>
          </p:nvSpPr>
          <p:spPr>
            <a:xfrm>
              <a:off x="4803375" y="2774200"/>
              <a:ext cx="20075" cy="30925"/>
            </a:xfrm>
            <a:custGeom>
              <a:avLst/>
              <a:gdLst/>
              <a:ahLst/>
              <a:cxnLst/>
              <a:rect l="l" t="t" r="r" b="b"/>
              <a:pathLst>
                <a:path w="803" h="1237" extrusionOk="0">
                  <a:moveTo>
                    <a:pt x="240" y="0"/>
                  </a:moveTo>
                  <a:cubicBezTo>
                    <a:pt x="155" y="0"/>
                    <a:pt x="72" y="20"/>
                    <a:pt x="0" y="57"/>
                  </a:cubicBezTo>
                  <a:cubicBezTo>
                    <a:pt x="143" y="57"/>
                    <a:pt x="278" y="86"/>
                    <a:pt x="381" y="151"/>
                  </a:cubicBezTo>
                  <a:cubicBezTo>
                    <a:pt x="485" y="214"/>
                    <a:pt x="554" y="317"/>
                    <a:pt x="594" y="436"/>
                  </a:cubicBezTo>
                  <a:cubicBezTo>
                    <a:pt x="609" y="463"/>
                    <a:pt x="614" y="495"/>
                    <a:pt x="622" y="527"/>
                  </a:cubicBezTo>
                  <a:cubicBezTo>
                    <a:pt x="629" y="559"/>
                    <a:pt x="640" y="589"/>
                    <a:pt x="645" y="621"/>
                  </a:cubicBezTo>
                  <a:cubicBezTo>
                    <a:pt x="652" y="688"/>
                    <a:pt x="668" y="752"/>
                    <a:pt x="672" y="820"/>
                  </a:cubicBezTo>
                  <a:cubicBezTo>
                    <a:pt x="674" y="854"/>
                    <a:pt x="676" y="888"/>
                    <a:pt x="680" y="922"/>
                  </a:cubicBezTo>
                  <a:cubicBezTo>
                    <a:pt x="685" y="956"/>
                    <a:pt x="688" y="991"/>
                    <a:pt x="688" y="1025"/>
                  </a:cubicBezTo>
                  <a:cubicBezTo>
                    <a:pt x="692" y="1095"/>
                    <a:pt x="695" y="1165"/>
                    <a:pt x="705" y="1237"/>
                  </a:cubicBezTo>
                  <a:cubicBezTo>
                    <a:pt x="730" y="1170"/>
                    <a:pt x="749" y="1101"/>
                    <a:pt x="768" y="1031"/>
                  </a:cubicBezTo>
                  <a:cubicBezTo>
                    <a:pt x="785" y="963"/>
                    <a:pt x="789" y="890"/>
                    <a:pt x="798" y="818"/>
                  </a:cubicBezTo>
                  <a:cubicBezTo>
                    <a:pt x="800" y="801"/>
                    <a:pt x="802" y="782"/>
                    <a:pt x="803" y="764"/>
                  </a:cubicBezTo>
                  <a:lnTo>
                    <a:pt x="801" y="709"/>
                  </a:lnTo>
                  <a:lnTo>
                    <a:pt x="797" y="599"/>
                  </a:lnTo>
                  <a:cubicBezTo>
                    <a:pt x="796" y="563"/>
                    <a:pt x="783" y="526"/>
                    <a:pt x="777" y="489"/>
                  </a:cubicBezTo>
                  <a:cubicBezTo>
                    <a:pt x="769" y="453"/>
                    <a:pt x="762" y="415"/>
                    <a:pt x="746" y="380"/>
                  </a:cubicBezTo>
                  <a:cubicBezTo>
                    <a:pt x="730" y="344"/>
                    <a:pt x="719" y="307"/>
                    <a:pt x="699" y="273"/>
                  </a:cubicBezTo>
                  <a:cubicBezTo>
                    <a:pt x="676" y="241"/>
                    <a:pt x="656" y="207"/>
                    <a:pt x="631" y="177"/>
                  </a:cubicBezTo>
                  <a:cubicBezTo>
                    <a:pt x="602" y="149"/>
                    <a:pt x="574" y="119"/>
                    <a:pt x="541" y="96"/>
                  </a:cubicBezTo>
                  <a:cubicBezTo>
                    <a:pt x="507" y="75"/>
                    <a:pt x="476" y="49"/>
                    <a:pt x="438" y="39"/>
                  </a:cubicBezTo>
                  <a:cubicBezTo>
                    <a:pt x="373" y="12"/>
                    <a:pt x="305" y="0"/>
                    <a:pt x="2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7" name="Google Shape;9297;p79"/>
            <p:cNvSpPr/>
            <p:nvPr/>
          </p:nvSpPr>
          <p:spPr>
            <a:xfrm>
              <a:off x="4657175" y="2707450"/>
              <a:ext cx="33825" cy="19300"/>
            </a:xfrm>
            <a:custGeom>
              <a:avLst/>
              <a:gdLst/>
              <a:ahLst/>
              <a:cxnLst/>
              <a:rect l="l" t="t" r="r" b="b"/>
              <a:pathLst>
                <a:path w="1353" h="772" extrusionOk="0">
                  <a:moveTo>
                    <a:pt x="677" y="1"/>
                  </a:moveTo>
                  <a:cubicBezTo>
                    <a:pt x="303" y="1"/>
                    <a:pt x="1" y="173"/>
                    <a:pt x="1" y="386"/>
                  </a:cubicBezTo>
                  <a:cubicBezTo>
                    <a:pt x="1" y="599"/>
                    <a:pt x="303" y="771"/>
                    <a:pt x="677" y="771"/>
                  </a:cubicBezTo>
                  <a:cubicBezTo>
                    <a:pt x="1049" y="771"/>
                    <a:pt x="1353" y="599"/>
                    <a:pt x="1353" y="386"/>
                  </a:cubicBezTo>
                  <a:cubicBezTo>
                    <a:pt x="1353" y="173"/>
                    <a:pt x="1049" y="1"/>
                    <a:pt x="6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8" name="Google Shape;9298;p79"/>
            <p:cNvSpPr/>
            <p:nvPr/>
          </p:nvSpPr>
          <p:spPr>
            <a:xfrm>
              <a:off x="4648025" y="2735575"/>
              <a:ext cx="58325" cy="67950"/>
            </a:xfrm>
            <a:custGeom>
              <a:avLst/>
              <a:gdLst/>
              <a:ahLst/>
              <a:cxnLst/>
              <a:rect l="l" t="t" r="r" b="b"/>
              <a:pathLst>
                <a:path w="2333" h="2718" extrusionOk="0">
                  <a:moveTo>
                    <a:pt x="1166" y="0"/>
                  </a:moveTo>
                  <a:cubicBezTo>
                    <a:pt x="523" y="0"/>
                    <a:pt x="0" y="608"/>
                    <a:pt x="0" y="1358"/>
                  </a:cubicBezTo>
                  <a:cubicBezTo>
                    <a:pt x="0" y="2109"/>
                    <a:pt x="523" y="2717"/>
                    <a:pt x="1166" y="2717"/>
                  </a:cubicBezTo>
                  <a:cubicBezTo>
                    <a:pt x="1810" y="2717"/>
                    <a:pt x="2332" y="2109"/>
                    <a:pt x="2332" y="1358"/>
                  </a:cubicBezTo>
                  <a:cubicBezTo>
                    <a:pt x="2332" y="608"/>
                    <a:pt x="1810" y="0"/>
                    <a:pt x="1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9" name="Google Shape;9299;p79"/>
            <p:cNvSpPr/>
            <p:nvPr/>
          </p:nvSpPr>
          <p:spPr>
            <a:xfrm>
              <a:off x="4669650" y="2742600"/>
              <a:ext cx="36700" cy="53850"/>
            </a:xfrm>
            <a:custGeom>
              <a:avLst/>
              <a:gdLst/>
              <a:ahLst/>
              <a:cxnLst/>
              <a:rect l="l" t="t" r="r" b="b"/>
              <a:pathLst>
                <a:path w="1468" h="2154" extrusionOk="0">
                  <a:moveTo>
                    <a:pt x="854" y="1"/>
                  </a:moveTo>
                  <a:cubicBezTo>
                    <a:pt x="382" y="1"/>
                    <a:pt x="0" y="482"/>
                    <a:pt x="0" y="1077"/>
                  </a:cubicBezTo>
                  <a:cubicBezTo>
                    <a:pt x="0" y="1672"/>
                    <a:pt x="382" y="2154"/>
                    <a:pt x="854" y="2154"/>
                  </a:cubicBezTo>
                  <a:cubicBezTo>
                    <a:pt x="918" y="2154"/>
                    <a:pt x="980" y="2145"/>
                    <a:pt x="1042" y="2127"/>
                  </a:cubicBezTo>
                  <a:cubicBezTo>
                    <a:pt x="1301" y="1878"/>
                    <a:pt x="1467" y="1500"/>
                    <a:pt x="1467" y="1077"/>
                  </a:cubicBezTo>
                  <a:cubicBezTo>
                    <a:pt x="1467" y="655"/>
                    <a:pt x="1301" y="277"/>
                    <a:pt x="1042" y="28"/>
                  </a:cubicBezTo>
                  <a:cubicBezTo>
                    <a:pt x="980" y="10"/>
                    <a:pt x="918" y="1"/>
                    <a:pt x="8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0" name="Google Shape;9300;p79"/>
            <p:cNvSpPr/>
            <p:nvPr/>
          </p:nvSpPr>
          <p:spPr>
            <a:xfrm>
              <a:off x="4646400" y="2734350"/>
              <a:ext cx="61450" cy="35200"/>
            </a:xfrm>
            <a:custGeom>
              <a:avLst/>
              <a:gdLst/>
              <a:ahLst/>
              <a:cxnLst/>
              <a:rect l="l" t="t" r="r" b="b"/>
              <a:pathLst>
                <a:path w="2458" h="1408" extrusionOk="0">
                  <a:moveTo>
                    <a:pt x="1319" y="0"/>
                  </a:moveTo>
                  <a:cubicBezTo>
                    <a:pt x="1289" y="0"/>
                    <a:pt x="1260" y="2"/>
                    <a:pt x="1231" y="5"/>
                  </a:cubicBezTo>
                  <a:cubicBezTo>
                    <a:pt x="1058" y="19"/>
                    <a:pt x="895" y="72"/>
                    <a:pt x="742" y="145"/>
                  </a:cubicBezTo>
                  <a:cubicBezTo>
                    <a:pt x="591" y="218"/>
                    <a:pt x="441" y="312"/>
                    <a:pt x="325" y="443"/>
                  </a:cubicBezTo>
                  <a:cubicBezTo>
                    <a:pt x="96" y="706"/>
                    <a:pt x="1" y="1075"/>
                    <a:pt x="57" y="1407"/>
                  </a:cubicBezTo>
                  <a:lnTo>
                    <a:pt x="74" y="1407"/>
                  </a:lnTo>
                  <a:cubicBezTo>
                    <a:pt x="105" y="1243"/>
                    <a:pt x="144" y="1086"/>
                    <a:pt x="203" y="939"/>
                  </a:cubicBezTo>
                  <a:cubicBezTo>
                    <a:pt x="263" y="792"/>
                    <a:pt x="339" y="656"/>
                    <a:pt x="430" y="527"/>
                  </a:cubicBezTo>
                  <a:cubicBezTo>
                    <a:pt x="519" y="399"/>
                    <a:pt x="625" y="271"/>
                    <a:pt x="766" y="191"/>
                  </a:cubicBezTo>
                  <a:cubicBezTo>
                    <a:pt x="885" y="123"/>
                    <a:pt x="1022" y="89"/>
                    <a:pt x="1157" y="89"/>
                  </a:cubicBezTo>
                  <a:cubicBezTo>
                    <a:pt x="1182" y="89"/>
                    <a:pt x="1207" y="91"/>
                    <a:pt x="1231" y="93"/>
                  </a:cubicBezTo>
                  <a:cubicBezTo>
                    <a:pt x="1390" y="109"/>
                    <a:pt x="1539" y="161"/>
                    <a:pt x="1673" y="236"/>
                  </a:cubicBezTo>
                  <a:cubicBezTo>
                    <a:pt x="1807" y="313"/>
                    <a:pt x="1920" y="420"/>
                    <a:pt x="2017" y="538"/>
                  </a:cubicBezTo>
                  <a:cubicBezTo>
                    <a:pt x="2217" y="777"/>
                    <a:pt x="2335" y="1079"/>
                    <a:pt x="2389" y="1407"/>
                  </a:cubicBezTo>
                  <a:lnTo>
                    <a:pt x="2406" y="1407"/>
                  </a:lnTo>
                  <a:cubicBezTo>
                    <a:pt x="2458" y="1075"/>
                    <a:pt x="2368" y="712"/>
                    <a:pt x="2153" y="431"/>
                  </a:cubicBezTo>
                  <a:cubicBezTo>
                    <a:pt x="2045" y="291"/>
                    <a:pt x="1903" y="178"/>
                    <a:pt x="1743" y="101"/>
                  </a:cubicBezTo>
                  <a:cubicBezTo>
                    <a:pt x="1612" y="35"/>
                    <a:pt x="1464" y="0"/>
                    <a:pt x="1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1" name="Google Shape;9301;p79"/>
            <p:cNvSpPr/>
            <p:nvPr/>
          </p:nvSpPr>
          <p:spPr>
            <a:xfrm>
              <a:off x="4704150" y="2737525"/>
              <a:ext cx="17050" cy="17450"/>
            </a:xfrm>
            <a:custGeom>
              <a:avLst/>
              <a:gdLst/>
              <a:ahLst/>
              <a:cxnLst/>
              <a:rect l="l" t="t" r="r" b="b"/>
              <a:pathLst>
                <a:path w="682" h="698" extrusionOk="0">
                  <a:moveTo>
                    <a:pt x="669" y="0"/>
                  </a:moveTo>
                  <a:cubicBezTo>
                    <a:pt x="582" y="26"/>
                    <a:pt x="513" y="71"/>
                    <a:pt x="450" y="121"/>
                  </a:cubicBezTo>
                  <a:cubicBezTo>
                    <a:pt x="385" y="169"/>
                    <a:pt x="345" y="242"/>
                    <a:pt x="294" y="303"/>
                  </a:cubicBezTo>
                  <a:cubicBezTo>
                    <a:pt x="243" y="366"/>
                    <a:pt x="193" y="429"/>
                    <a:pt x="144" y="492"/>
                  </a:cubicBezTo>
                  <a:cubicBezTo>
                    <a:pt x="97" y="558"/>
                    <a:pt x="47" y="620"/>
                    <a:pt x="0" y="686"/>
                  </a:cubicBezTo>
                  <a:lnTo>
                    <a:pt x="11" y="698"/>
                  </a:lnTo>
                  <a:cubicBezTo>
                    <a:pt x="77" y="650"/>
                    <a:pt x="139" y="598"/>
                    <a:pt x="203" y="549"/>
                  </a:cubicBezTo>
                  <a:cubicBezTo>
                    <a:pt x="265" y="498"/>
                    <a:pt x="326" y="447"/>
                    <a:pt x="387" y="395"/>
                  </a:cubicBezTo>
                  <a:cubicBezTo>
                    <a:pt x="448" y="342"/>
                    <a:pt x="519" y="299"/>
                    <a:pt x="566" y="234"/>
                  </a:cubicBezTo>
                  <a:cubicBezTo>
                    <a:pt x="614" y="169"/>
                    <a:pt x="657" y="100"/>
                    <a:pt x="681" y="11"/>
                  </a:cubicBezTo>
                  <a:lnTo>
                    <a:pt x="6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2" name="Google Shape;9302;p79"/>
            <p:cNvSpPr/>
            <p:nvPr/>
          </p:nvSpPr>
          <p:spPr>
            <a:xfrm>
              <a:off x="4704225" y="2748550"/>
              <a:ext cx="21225" cy="8750"/>
            </a:xfrm>
            <a:custGeom>
              <a:avLst/>
              <a:gdLst/>
              <a:ahLst/>
              <a:cxnLst/>
              <a:rect l="l" t="t" r="r" b="b"/>
              <a:pathLst>
                <a:path w="849" h="350" extrusionOk="0">
                  <a:moveTo>
                    <a:pt x="760" y="1"/>
                  </a:moveTo>
                  <a:cubicBezTo>
                    <a:pt x="706" y="1"/>
                    <a:pt x="655" y="9"/>
                    <a:pt x="605" y="21"/>
                  </a:cubicBezTo>
                  <a:cubicBezTo>
                    <a:pt x="531" y="37"/>
                    <a:pt x="468" y="84"/>
                    <a:pt x="401" y="118"/>
                  </a:cubicBezTo>
                  <a:cubicBezTo>
                    <a:pt x="333" y="151"/>
                    <a:pt x="266" y="186"/>
                    <a:pt x="200" y="223"/>
                  </a:cubicBezTo>
                  <a:cubicBezTo>
                    <a:pt x="133" y="260"/>
                    <a:pt x="66" y="295"/>
                    <a:pt x="0" y="335"/>
                  </a:cubicBezTo>
                  <a:lnTo>
                    <a:pt x="6" y="349"/>
                  </a:lnTo>
                  <a:cubicBezTo>
                    <a:pt x="81" y="335"/>
                    <a:pt x="154" y="315"/>
                    <a:pt x="229" y="298"/>
                  </a:cubicBezTo>
                  <a:cubicBezTo>
                    <a:pt x="302" y="280"/>
                    <a:pt x="375" y="260"/>
                    <a:pt x="448" y="239"/>
                  </a:cubicBezTo>
                  <a:cubicBezTo>
                    <a:pt x="520" y="218"/>
                    <a:pt x="598" y="211"/>
                    <a:pt x="665" y="173"/>
                  </a:cubicBezTo>
                  <a:cubicBezTo>
                    <a:pt x="730" y="135"/>
                    <a:pt x="794" y="92"/>
                    <a:pt x="848" y="22"/>
                  </a:cubicBezTo>
                  <a:lnTo>
                    <a:pt x="842" y="8"/>
                  </a:lnTo>
                  <a:cubicBezTo>
                    <a:pt x="814" y="3"/>
                    <a:pt x="786" y="1"/>
                    <a:pt x="7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3" name="Google Shape;9303;p79"/>
            <p:cNvSpPr/>
            <p:nvPr/>
          </p:nvSpPr>
          <p:spPr>
            <a:xfrm>
              <a:off x="4547200" y="2735575"/>
              <a:ext cx="58325" cy="67950"/>
            </a:xfrm>
            <a:custGeom>
              <a:avLst/>
              <a:gdLst/>
              <a:ahLst/>
              <a:cxnLst/>
              <a:rect l="l" t="t" r="r" b="b"/>
              <a:pathLst>
                <a:path w="2333" h="2718" extrusionOk="0">
                  <a:moveTo>
                    <a:pt x="1167" y="0"/>
                  </a:moveTo>
                  <a:cubicBezTo>
                    <a:pt x="523" y="0"/>
                    <a:pt x="1" y="608"/>
                    <a:pt x="1" y="1358"/>
                  </a:cubicBezTo>
                  <a:cubicBezTo>
                    <a:pt x="1" y="2109"/>
                    <a:pt x="523" y="2717"/>
                    <a:pt x="1167" y="2717"/>
                  </a:cubicBezTo>
                  <a:cubicBezTo>
                    <a:pt x="1810" y="2717"/>
                    <a:pt x="2333" y="2109"/>
                    <a:pt x="2333" y="1358"/>
                  </a:cubicBezTo>
                  <a:cubicBezTo>
                    <a:pt x="2333" y="608"/>
                    <a:pt x="1810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4" name="Google Shape;9304;p79"/>
            <p:cNvSpPr/>
            <p:nvPr/>
          </p:nvSpPr>
          <p:spPr>
            <a:xfrm>
              <a:off x="4568825" y="2742600"/>
              <a:ext cx="36700" cy="53850"/>
            </a:xfrm>
            <a:custGeom>
              <a:avLst/>
              <a:gdLst/>
              <a:ahLst/>
              <a:cxnLst/>
              <a:rect l="l" t="t" r="r" b="b"/>
              <a:pathLst>
                <a:path w="1468" h="2154" extrusionOk="0">
                  <a:moveTo>
                    <a:pt x="854" y="1"/>
                  </a:moveTo>
                  <a:cubicBezTo>
                    <a:pt x="383" y="1"/>
                    <a:pt x="1" y="482"/>
                    <a:pt x="1" y="1077"/>
                  </a:cubicBezTo>
                  <a:cubicBezTo>
                    <a:pt x="1" y="1672"/>
                    <a:pt x="383" y="2154"/>
                    <a:pt x="854" y="2154"/>
                  </a:cubicBezTo>
                  <a:cubicBezTo>
                    <a:pt x="918" y="2154"/>
                    <a:pt x="981" y="2145"/>
                    <a:pt x="1042" y="2127"/>
                  </a:cubicBezTo>
                  <a:cubicBezTo>
                    <a:pt x="1301" y="1878"/>
                    <a:pt x="1468" y="1500"/>
                    <a:pt x="1468" y="1077"/>
                  </a:cubicBezTo>
                  <a:cubicBezTo>
                    <a:pt x="1468" y="655"/>
                    <a:pt x="1301" y="277"/>
                    <a:pt x="1042" y="28"/>
                  </a:cubicBezTo>
                  <a:cubicBezTo>
                    <a:pt x="981" y="10"/>
                    <a:pt x="918" y="1"/>
                    <a:pt x="854" y="1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5" name="Google Shape;9305;p79"/>
            <p:cNvSpPr/>
            <p:nvPr/>
          </p:nvSpPr>
          <p:spPr>
            <a:xfrm>
              <a:off x="4545600" y="2734350"/>
              <a:ext cx="61425" cy="35200"/>
            </a:xfrm>
            <a:custGeom>
              <a:avLst/>
              <a:gdLst/>
              <a:ahLst/>
              <a:cxnLst/>
              <a:rect l="l" t="t" r="r" b="b"/>
              <a:pathLst>
                <a:path w="2457" h="1408" extrusionOk="0">
                  <a:moveTo>
                    <a:pt x="1318" y="0"/>
                  </a:moveTo>
                  <a:cubicBezTo>
                    <a:pt x="1289" y="0"/>
                    <a:pt x="1260" y="2"/>
                    <a:pt x="1231" y="5"/>
                  </a:cubicBezTo>
                  <a:cubicBezTo>
                    <a:pt x="1057" y="19"/>
                    <a:pt x="894" y="72"/>
                    <a:pt x="742" y="145"/>
                  </a:cubicBezTo>
                  <a:cubicBezTo>
                    <a:pt x="590" y="218"/>
                    <a:pt x="440" y="312"/>
                    <a:pt x="324" y="443"/>
                  </a:cubicBezTo>
                  <a:cubicBezTo>
                    <a:pt x="96" y="706"/>
                    <a:pt x="0" y="1075"/>
                    <a:pt x="56" y="1407"/>
                  </a:cubicBezTo>
                  <a:lnTo>
                    <a:pt x="73" y="1407"/>
                  </a:lnTo>
                  <a:cubicBezTo>
                    <a:pt x="105" y="1243"/>
                    <a:pt x="144" y="1086"/>
                    <a:pt x="203" y="939"/>
                  </a:cubicBezTo>
                  <a:cubicBezTo>
                    <a:pt x="262" y="792"/>
                    <a:pt x="339" y="656"/>
                    <a:pt x="429" y="527"/>
                  </a:cubicBezTo>
                  <a:cubicBezTo>
                    <a:pt x="518" y="399"/>
                    <a:pt x="624" y="271"/>
                    <a:pt x="767" y="191"/>
                  </a:cubicBezTo>
                  <a:cubicBezTo>
                    <a:pt x="885" y="123"/>
                    <a:pt x="1022" y="89"/>
                    <a:pt x="1157" y="89"/>
                  </a:cubicBezTo>
                  <a:cubicBezTo>
                    <a:pt x="1181" y="89"/>
                    <a:pt x="1206" y="91"/>
                    <a:pt x="1231" y="93"/>
                  </a:cubicBezTo>
                  <a:cubicBezTo>
                    <a:pt x="1389" y="109"/>
                    <a:pt x="1538" y="161"/>
                    <a:pt x="1672" y="236"/>
                  </a:cubicBezTo>
                  <a:cubicBezTo>
                    <a:pt x="1806" y="313"/>
                    <a:pt x="1919" y="420"/>
                    <a:pt x="2017" y="538"/>
                  </a:cubicBezTo>
                  <a:cubicBezTo>
                    <a:pt x="2216" y="777"/>
                    <a:pt x="2334" y="1079"/>
                    <a:pt x="2388" y="1407"/>
                  </a:cubicBezTo>
                  <a:lnTo>
                    <a:pt x="2405" y="1407"/>
                  </a:lnTo>
                  <a:cubicBezTo>
                    <a:pt x="2457" y="1075"/>
                    <a:pt x="2368" y="712"/>
                    <a:pt x="2153" y="431"/>
                  </a:cubicBezTo>
                  <a:cubicBezTo>
                    <a:pt x="2045" y="291"/>
                    <a:pt x="1902" y="178"/>
                    <a:pt x="1742" y="101"/>
                  </a:cubicBezTo>
                  <a:cubicBezTo>
                    <a:pt x="1611" y="35"/>
                    <a:pt x="1463" y="0"/>
                    <a:pt x="13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6" name="Google Shape;9306;p79"/>
            <p:cNvSpPr/>
            <p:nvPr/>
          </p:nvSpPr>
          <p:spPr>
            <a:xfrm>
              <a:off x="4533375" y="2737525"/>
              <a:ext cx="17050" cy="17450"/>
            </a:xfrm>
            <a:custGeom>
              <a:avLst/>
              <a:gdLst/>
              <a:ahLst/>
              <a:cxnLst/>
              <a:rect l="l" t="t" r="r" b="b"/>
              <a:pathLst>
                <a:path w="682" h="698" extrusionOk="0">
                  <a:moveTo>
                    <a:pt x="12" y="0"/>
                  </a:moveTo>
                  <a:lnTo>
                    <a:pt x="0" y="11"/>
                  </a:lnTo>
                  <a:cubicBezTo>
                    <a:pt x="24" y="100"/>
                    <a:pt x="68" y="169"/>
                    <a:pt x="115" y="234"/>
                  </a:cubicBezTo>
                  <a:cubicBezTo>
                    <a:pt x="163" y="299"/>
                    <a:pt x="234" y="342"/>
                    <a:pt x="294" y="395"/>
                  </a:cubicBezTo>
                  <a:cubicBezTo>
                    <a:pt x="355" y="447"/>
                    <a:pt x="417" y="498"/>
                    <a:pt x="479" y="549"/>
                  </a:cubicBezTo>
                  <a:cubicBezTo>
                    <a:pt x="542" y="598"/>
                    <a:pt x="604" y="650"/>
                    <a:pt x="669" y="697"/>
                  </a:cubicBezTo>
                  <a:lnTo>
                    <a:pt x="669" y="697"/>
                  </a:lnTo>
                  <a:lnTo>
                    <a:pt x="681" y="686"/>
                  </a:lnTo>
                  <a:cubicBezTo>
                    <a:pt x="635" y="620"/>
                    <a:pt x="585" y="558"/>
                    <a:pt x="537" y="492"/>
                  </a:cubicBezTo>
                  <a:cubicBezTo>
                    <a:pt x="488" y="429"/>
                    <a:pt x="438" y="366"/>
                    <a:pt x="388" y="303"/>
                  </a:cubicBezTo>
                  <a:cubicBezTo>
                    <a:pt x="337" y="242"/>
                    <a:pt x="296" y="169"/>
                    <a:pt x="232" y="121"/>
                  </a:cubicBezTo>
                  <a:cubicBezTo>
                    <a:pt x="168" y="71"/>
                    <a:pt x="100" y="26"/>
                    <a:pt x="12" y="0"/>
                  </a:cubicBezTo>
                  <a:close/>
                  <a:moveTo>
                    <a:pt x="669" y="697"/>
                  </a:moveTo>
                  <a:lnTo>
                    <a:pt x="669" y="698"/>
                  </a:lnTo>
                  <a:lnTo>
                    <a:pt x="670" y="698"/>
                  </a:lnTo>
                  <a:cubicBezTo>
                    <a:pt x="670" y="698"/>
                    <a:pt x="670" y="698"/>
                    <a:pt x="669" y="6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7" name="Google Shape;9307;p79"/>
            <p:cNvSpPr/>
            <p:nvPr/>
          </p:nvSpPr>
          <p:spPr>
            <a:xfrm>
              <a:off x="4529100" y="2748550"/>
              <a:ext cx="21250" cy="8750"/>
            </a:xfrm>
            <a:custGeom>
              <a:avLst/>
              <a:gdLst/>
              <a:ahLst/>
              <a:cxnLst/>
              <a:rect l="l" t="t" r="r" b="b"/>
              <a:pathLst>
                <a:path w="850" h="350" extrusionOk="0">
                  <a:moveTo>
                    <a:pt x="87" y="0"/>
                  </a:moveTo>
                  <a:cubicBezTo>
                    <a:pt x="61" y="0"/>
                    <a:pt x="35" y="2"/>
                    <a:pt x="7" y="7"/>
                  </a:cubicBezTo>
                  <a:lnTo>
                    <a:pt x="1" y="22"/>
                  </a:lnTo>
                  <a:cubicBezTo>
                    <a:pt x="55" y="92"/>
                    <a:pt x="119" y="134"/>
                    <a:pt x="185" y="172"/>
                  </a:cubicBezTo>
                  <a:cubicBezTo>
                    <a:pt x="251" y="210"/>
                    <a:pt x="329" y="217"/>
                    <a:pt x="402" y="239"/>
                  </a:cubicBezTo>
                  <a:cubicBezTo>
                    <a:pt x="474" y="260"/>
                    <a:pt x="547" y="280"/>
                    <a:pt x="621" y="297"/>
                  </a:cubicBezTo>
                  <a:cubicBezTo>
                    <a:pt x="696" y="315"/>
                    <a:pt x="768" y="334"/>
                    <a:pt x="843" y="349"/>
                  </a:cubicBezTo>
                  <a:lnTo>
                    <a:pt x="849" y="334"/>
                  </a:lnTo>
                  <a:cubicBezTo>
                    <a:pt x="784" y="294"/>
                    <a:pt x="716" y="259"/>
                    <a:pt x="650" y="221"/>
                  </a:cubicBezTo>
                  <a:cubicBezTo>
                    <a:pt x="583" y="186"/>
                    <a:pt x="516" y="151"/>
                    <a:pt x="448" y="118"/>
                  </a:cubicBezTo>
                  <a:cubicBezTo>
                    <a:pt x="381" y="84"/>
                    <a:pt x="319" y="37"/>
                    <a:pt x="244" y="21"/>
                  </a:cubicBezTo>
                  <a:cubicBezTo>
                    <a:pt x="194" y="9"/>
                    <a:pt x="142" y="0"/>
                    <a:pt x="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8" name="Google Shape;9308;p79"/>
            <p:cNvSpPr/>
            <p:nvPr/>
          </p:nvSpPr>
          <p:spPr>
            <a:xfrm>
              <a:off x="4563225" y="2707450"/>
              <a:ext cx="33825" cy="19300"/>
            </a:xfrm>
            <a:custGeom>
              <a:avLst/>
              <a:gdLst/>
              <a:ahLst/>
              <a:cxnLst/>
              <a:rect l="l" t="t" r="r" b="b"/>
              <a:pathLst>
                <a:path w="1353" h="772" extrusionOk="0">
                  <a:moveTo>
                    <a:pt x="676" y="1"/>
                  </a:moveTo>
                  <a:cubicBezTo>
                    <a:pt x="303" y="1"/>
                    <a:pt x="0" y="173"/>
                    <a:pt x="0" y="386"/>
                  </a:cubicBezTo>
                  <a:cubicBezTo>
                    <a:pt x="0" y="599"/>
                    <a:pt x="303" y="771"/>
                    <a:pt x="676" y="771"/>
                  </a:cubicBezTo>
                  <a:cubicBezTo>
                    <a:pt x="1050" y="771"/>
                    <a:pt x="1352" y="599"/>
                    <a:pt x="1352" y="386"/>
                  </a:cubicBezTo>
                  <a:cubicBezTo>
                    <a:pt x="1352" y="173"/>
                    <a:pt x="1050" y="1"/>
                    <a:pt x="6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9" name="Google Shape;9309;p79"/>
            <p:cNvSpPr/>
            <p:nvPr/>
          </p:nvSpPr>
          <p:spPr>
            <a:xfrm>
              <a:off x="4588700" y="2779925"/>
              <a:ext cx="31700" cy="42300"/>
            </a:xfrm>
            <a:custGeom>
              <a:avLst/>
              <a:gdLst/>
              <a:ahLst/>
              <a:cxnLst/>
              <a:rect l="l" t="t" r="r" b="b"/>
              <a:pathLst>
                <a:path w="1268" h="1692" extrusionOk="0">
                  <a:moveTo>
                    <a:pt x="1072" y="1"/>
                  </a:moveTo>
                  <a:lnTo>
                    <a:pt x="1072" y="1"/>
                  </a:lnTo>
                  <a:cubicBezTo>
                    <a:pt x="1102" y="153"/>
                    <a:pt x="1129" y="304"/>
                    <a:pt x="1143" y="454"/>
                  </a:cubicBezTo>
                  <a:cubicBezTo>
                    <a:pt x="1150" y="529"/>
                    <a:pt x="1152" y="604"/>
                    <a:pt x="1146" y="674"/>
                  </a:cubicBezTo>
                  <a:cubicBezTo>
                    <a:pt x="1142" y="744"/>
                    <a:pt x="1120" y="813"/>
                    <a:pt x="1089" y="844"/>
                  </a:cubicBezTo>
                  <a:cubicBezTo>
                    <a:pt x="1072" y="858"/>
                    <a:pt x="1055" y="866"/>
                    <a:pt x="1030" y="869"/>
                  </a:cubicBezTo>
                  <a:cubicBezTo>
                    <a:pt x="1008" y="869"/>
                    <a:pt x="965" y="864"/>
                    <a:pt x="929" y="861"/>
                  </a:cubicBezTo>
                  <a:cubicBezTo>
                    <a:pt x="855" y="854"/>
                    <a:pt x="782" y="845"/>
                    <a:pt x="708" y="832"/>
                  </a:cubicBezTo>
                  <a:cubicBezTo>
                    <a:pt x="563" y="804"/>
                    <a:pt x="413" y="772"/>
                    <a:pt x="277" y="723"/>
                  </a:cubicBezTo>
                  <a:lnTo>
                    <a:pt x="1" y="625"/>
                  </a:lnTo>
                  <a:lnTo>
                    <a:pt x="189" y="845"/>
                  </a:lnTo>
                  <a:cubicBezTo>
                    <a:pt x="312" y="991"/>
                    <a:pt x="438" y="1135"/>
                    <a:pt x="568" y="1278"/>
                  </a:cubicBezTo>
                  <a:cubicBezTo>
                    <a:pt x="699" y="1419"/>
                    <a:pt x="830" y="1559"/>
                    <a:pt x="972" y="1692"/>
                  </a:cubicBezTo>
                  <a:cubicBezTo>
                    <a:pt x="871" y="1526"/>
                    <a:pt x="763" y="1367"/>
                    <a:pt x="652" y="1210"/>
                  </a:cubicBezTo>
                  <a:cubicBezTo>
                    <a:pt x="588" y="1120"/>
                    <a:pt x="523" y="1032"/>
                    <a:pt x="457" y="943"/>
                  </a:cubicBezTo>
                  <a:lnTo>
                    <a:pt x="457" y="943"/>
                  </a:lnTo>
                  <a:cubicBezTo>
                    <a:pt x="531" y="963"/>
                    <a:pt x="606" y="979"/>
                    <a:pt x="682" y="990"/>
                  </a:cubicBezTo>
                  <a:cubicBezTo>
                    <a:pt x="760" y="1002"/>
                    <a:pt x="839" y="1011"/>
                    <a:pt x="918" y="1016"/>
                  </a:cubicBezTo>
                  <a:cubicBezTo>
                    <a:pt x="943" y="1016"/>
                    <a:pt x="966" y="1018"/>
                    <a:pt x="992" y="1018"/>
                  </a:cubicBezTo>
                  <a:cubicBezTo>
                    <a:pt x="1008" y="1018"/>
                    <a:pt x="1026" y="1017"/>
                    <a:pt x="1047" y="1015"/>
                  </a:cubicBezTo>
                  <a:cubicBezTo>
                    <a:pt x="1098" y="1009"/>
                    <a:pt x="1155" y="982"/>
                    <a:pt x="1192" y="940"/>
                  </a:cubicBezTo>
                  <a:cubicBezTo>
                    <a:pt x="1228" y="899"/>
                    <a:pt x="1246" y="851"/>
                    <a:pt x="1255" y="807"/>
                  </a:cubicBezTo>
                  <a:cubicBezTo>
                    <a:pt x="1265" y="763"/>
                    <a:pt x="1268" y="720"/>
                    <a:pt x="1267" y="679"/>
                  </a:cubicBezTo>
                  <a:cubicBezTo>
                    <a:pt x="1267" y="596"/>
                    <a:pt x="1252" y="517"/>
                    <a:pt x="1234" y="440"/>
                  </a:cubicBezTo>
                  <a:cubicBezTo>
                    <a:pt x="1197" y="286"/>
                    <a:pt x="1143" y="140"/>
                    <a:pt x="10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0" name="Google Shape;9310;p79"/>
            <p:cNvSpPr/>
            <p:nvPr/>
          </p:nvSpPr>
          <p:spPr>
            <a:xfrm>
              <a:off x="4606875" y="2825825"/>
              <a:ext cx="41175" cy="15375"/>
            </a:xfrm>
            <a:custGeom>
              <a:avLst/>
              <a:gdLst/>
              <a:ahLst/>
              <a:cxnLst/>
              <a:rect l="l" t="t" r="r" b="b"/>
              <a:pathLst>
                <a:path w="1647" h="615" extrusionOk="0">
                  <a:moveTo>
                    <a:pt x="1646" y="0"/>
                  </a:moveTo>
                  <a:lnTo>
                    <a:pt x="1646" y="0"/>
                  </a:lnTo>
                  <a:cubicBezTo>
                    <a:pt x="1580" y="46"/>
                    <a:pt x="1522" y="97"/>
                    <a:pt x="1461" y="144"/>
                  </a:cubicBezTo>
                  <a:lnTo>
                    <a:pt x="1367" y="208"/>
                  </a:lnTo>
                  <a:cubicBezTo>
                    <a:pt x="1336" y="229"/>
                    <a:pt x="1307" y="252"/>
                    <a:pt x="1273" y="268"/>
                  </a:cubicBezTo>
                  <a:cubicBezTo>
                    <a:pt x="1240" y="286"/>
                    <a:pt x="1208" y="303"/>
                    <a:pt x="1177" y="322"/>
                  </a:cubicBezTo>
                  <a:cubicBezTo>
                    <a:pt x="1144" y="340"/>
                    <a:pt x="1110" y="351"/>
                    <a:pt x="1076" y="366"/>
                  </a:cubicBezTo>
                  <a:lnTo>
                    <a:pt x="1027" y="389"/>
                  </a:lnTo>
                  <a:lnTo>
                    <a:pt x="976" y="403"/>
                  </a:lnTo>
                  <a:cubicBezTo>
                    <a:pt x="940" y="412"/>
                    <a:pt x="907" y="428"/>
                    <a:pt x="872" y="432"/>
                  </a:cubicBezTo>
                  <a:cubicBezTo>
                    <a:pt x="787" y="452"/>
                    <a:pt x="700" y="462"/>
                    <a:pt x="611" y="462"/>
                  </a:cubicBezTo>
                  <a:cubicBezTo>
                    <a:pt x="555" y="462"/>
                    <a:pt x="498" y="458"/>
                    <a:pt x="441" y="451"/>
                  </a:cubicBezTo>
                  <a:cubicBezTo>
                    <a:pt x="294" y="432"/>
                    <a:pt x="148" y="391"/>
                    <a:pt x="1" y="333"/>
                  </a:cubicBezTo>
                  <a:lnTo>
                    <a:pt x="1" y="334"/>
                  </a:lnTo>
                  <a:cubicBezTo>
                    <a:pt x="112" y="448"/>
                    <a:pt x="257" y="529"/>
                    <a:pt x="414" y="574"/>
                  </a:cubicBezTo>
                  <a:cubicBezTo>
                    <a:pt x="505" y="600"/>
                    <a:pt x="601" y="615"/>
                    <a:pt x="698" y="615"/>
                  </a:cubicBezTo>
                  <a:cubicBezTo>
                    <a:pt x="768" y="615"/>
                    <a:pt x="839" y="607"/>
                    <a:pt x="907" y="591"/>
                  </a:cubicBezTo>
                  <a:cubicBezTo>
                    <a:pt x="949" y="585"/>
                    <a:pt x="986" y="567"/>
                    <a:pt x="1026" y="555"/>
                  </a:cubicBezTo>
                  <a:lnTo>
                    <a:pt x="1086" y="534"/>
                  </a:lnTo>
                  <a:cubicBezTo>
                    <a:pt x="1104" y="526"/>
                    <a:pt x="1122" y="516"/>
                    <a:pt x="1141" y="506"/>
                  </a:cubicBezTo>
                  <a:cubicBezTo>
                    <a:pt x="1177" y="486"/>
                    <a:pt x="1214" y="468"/>
                    <a:pt x="1249" y="446"/>
                  </a:cubicBezTo>
                  <a:cubicBezTo>
                    <a:pt x="1282" y="422"/>
                    <a:pt x="1314" y="397"/>
                    <a:pt x="1346" y="371"/>
                  </a:cubicBezTo>
                  <a:cubicBezTo>
                    <a:pt x="1412" y="324"/>
                    <a:pt x="1461" y="258"/>
                    <a:pt x="1517" y="201"/>
                  </a:cubicBezTo>
                  <a:cubicBezTo>
                    <a:pt x="1564" y="136"/>
                    <a:pt x="1608" y="69"/>
                    <a:pt x="16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1" name="Google Shape;9311;p79"/>
            <p:cNvSpPr/>
            <p:nvPr/>
          </p:nvSpPr>
          <p:spPr>
            <a:xfrm>
              <a:off x="4683425" y="2811025"/>
              <a:ext cx="40850" cy="40850"/>
            </a:xfrm>
            <a:custGeom>
              <a:avLst/>
              <a:gdLst/>
              <a:ahLst/>
              <a:cxnLst/>
              <a:rect l="l" t="t" r="r" b="b"/>
              <a:pathLst>
                <a:path w="1634" h="1634" extrusionOk="0">
                  <a:moveTo>
                    <a:pt x="818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67"/>
                    <a:pt x="367" y="1634"/>
                    <a:pt x="818" y="1634"/>
                  </a:cubicBezTo>
                  <a:cubicBezTo>
                    <a:pt x="1268" y="1634"/>
                    <a:pt x="1634" y="1267"/>
                    <a:pt x="1634" y="817"/>
                  </a:cubicBezTo>
                  <a:cubicBezTo>
                    <a:pt x="1634" y="366"/>
                    <a:pt x="1268" y="0"/>
                    <a:pt x="818" y="0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2" name="Google Shape;9312;p79"/>
            <p:cNvSpPr/>
            <p:nvPr/>
          </p:nvSpPr>
          <p:spPr>
            <a:xfrm>
              <a:off x="4539725" y="2811025"/>
              <a:ext cx="40850" cy="40850"/>
            </a:xfrm>
            <a:custGeom>
              <a:avLst/>
              <a:gdLst/>
              <a:ahLst/>
              <a:cxnLst/>
              <a:rect l="l" t="t" r="r" b="b"/>
              <a:pathLst>
                <a:path w="1634" h="1634" extrusionOk="0">
                  <a:moveTo>
                    <a:pt x="817" y="0"/>
                  </a:moveTo>
                  <a:cubicBezTo>
                    <a:pt x="366" y="0"/>
                    <a:pt x="1" y="366"/>
                    <a:pt x="1" y="817"/>
                  </a:cubicBezTo>
                  <a:cubicBezTo>
                    <a:pt x="1" y="1267"/>
                    <a:pt x="366" y="1634"/>
                    <a:pt x="817" y="1634"/>
                  </a:cubicBezTo>
                  <a:cubicBezTo>
                    <a:pt x="1268" y="1634"/>
                    <a:pt x="1634" y="1267"/>
                    <a:pt x="1634" y="817"/>
                  </a:cubicBezTo>
                  <a:cubicBezTo>
                    <a:pt x="1634" y="366"/>
                    <a:pt x="1268" y="0"/>
                    <a:pt x="817" y="0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3" name="Google Shape;9313;p79"/>
            <p:cNvSpPr/>
            <p:nvPr/>
          </p:nvSpPr>
          <p:spPr>
            <a:xfrm>
              <a:off x="4580125" y="2553825"/>
              <a:ext cx="272225" cy="170850"/>
            </a:xfrm>
            <a:custGeom>
              <a:avLst/>
              <a:gdLst/>
              <a:ahLst/>
              <a:cxnLst/>
              <a:rect l="l" t="t" r="r" b="b"/>
              <a:pathLst>
                <a:path w="10889" h="6834" extrusionOk="0">
                  <a:moveTo>
                    <a:pt x="4683" y="0"/>
                  </a:moveTo>
                  <a:cubicBezTo>
                    <a:pt x="4234" y="0"/>
                    <a:pt x="3786" y="43"/>
                    <a:pt x="3347" y="136"/>
                  </a:cubicBezTo>
                  <a:cubicBezTo>
                    <a:pt x="2071" y="401"/>
                    <a:pt x="864" y="1047"/>
                    <a:pt x="0" y="2015"/>
                  </a:cubicBezTo>
                  <a:cubicBezTo>
                    <a:pt x="110" y="1896"/>
                    <a:pt x="230" y="1787"/>
                    <a:pt x="352" y="1683"/>
                  </a:cubicBezTo>
                  <a:cubicBezTo>
                    <a:pt x="475" y="1578"/>
                    <a:pt x="602" y="1479"/>
                    <a:pt x="733" y="1384"/>
                  </a:cubicBezTo>
                  <a:cubicBezTo>
                    <a:pt x="995" y="1196"/>
                    <a:pt x="1270" y="1027"/>
                    <a:pt x="1557" y="882"/>
                  </a:cubicBezTo>
                  <a:cubicBezTo>
                    <a:pt x="2127" y="586"/>
                    <a:pt x="2739" y="371"/>
                    <a:pt x="3370" y="258"/>
                  </a:cubicBezTo>
                  <a:cubicBezTo>
                    <a:pt x="3790" y="182"/>
                    <a:pt x="4216" y="142"/>
                    <a:pt x="4642" y="142"/>
                  </a:cubicBezTo>
                  <a:cubicBezTo>
                    <a:pt x="4856" y="142"/>
                    <a:pt x="5070" y="152"/>
                    <a:pt x="5284" y="173"/>
                  </a:cubicBezTo>
                  <a:cubicBezTo>
                    <a:pt x="5444" y="183"/>
                    <a:pt x="5602" y="210"/>
                    <a:pt x="5761" y="230"/>
                  </a:cubicBezTo>
                  <a:cubicBezTo>
                    <a:pt x="5918" y="256"/>
                    <a:pt x="6076" y="284"/>
                    <a:pt x="6233" y="317"/>
                  </a:cubicBezTo>
                  <a:cubicBezTo>
                    <a:pt x="6389" y="355"/>
                    <a:pt x="6548" y="383"/>
                    <a:pt x="6698" y="434"/>
                  </a:cubicBezTo>
                  <a:lnTo>
                    <a:pt x="6928" y="502"/>
                  </a:lnTo>
                  <a:cubicBezTo>
                    <a:pt x="7003" y="527"/>
                    <a:pt x="7076" y="558"/>
                    <a:pt x="7151" y="586"/>
                  </a:cubicBezTo>
                  <a:cubicBezTo>
                    <a:pt x="7302" y="637"/>
                    <a:pt x="7445" y="708"/>
                    <a:pt x="7589" y="775"/>
                  </a:cubicBezTo>
                  <a:cubicBezTo>
                    <a:pt x="7663" y="806"/>
                    <a:pt x="7729" y="851"/>
                    <a:pt x="7800" y="887"/>
                  </a:cubicBezTo>
                  <a:cubicBezTo>
                    <a:pt x="7867" y="927"/>
                    <a:pt x="7941" y="961"/>
                    <a:pt x="8005" y="1007"/>
                  </a:cubicBezTo>
                  <a:lnTo>
                    <a:pt x="8205" y="1139"/>
                  </a:lnTo>
                  <a:cubicBezTo>
                    <a:pt x="8272" y="1182"/>
                    <a:pt x="8331" y="1235"/>
                    <a:pt x="8396" y="1282"/>
                  </a:cubicBezTo>
                  <a:cubicBezTo>
                    <a:pt x="8524" y="1376"/>
                    <a:pt x="8639" y="1487"/>
                    <a:pt x="8759" y="1592"/>
                  </a:cubicBezTo>
                  <a:cubicBezTo>
                    <a:pt x="8986" y="1815"/>
                    <a:pt x="9200" y="2053"/>
                    <a:pt x="9388" y="2311"/>
                  </a:cubicBezTo>
                  <a:cubicBezTo>
                    <a:pt x="9574" y="2572"/>
                    <a:pt x="9746" y="2842"/>
                    <a:pt x="9896" y="3125"/>
                  </a:cubicBezTo>
                  <a:cubicBezTo>
                    <a:pt x="10044" y="3410"/>
                    <a:pt x="10175" y="3704"/>
                    <a:pt x="10290" y="4004"/>
                  </a:cubicBezTo>
                  <a:cubicBezTo>
                    <a:pt x="10402" y="4305"/>
                    <a:pt x="10497" y="4613"/>
                    <a:pt x="10578" y="4925"/>
                  </a:cubicBezTo>
                  <a:cubicBezTo>
                    <a:pt x="10742" y="5548"/>
                    <a:pt x="10848" y="6187"/>
                    <a:pt x="10888" y="6833"/>
                  </a:cubicBezTo>
                  <a:cubicBezTo>
                    <a:pt x="10889" y="6510"/>
                    <a:pt x="10862" y="6186"/>
                    <a:pt x="10822" y="5864"/>
                  </a:cubicBezTo>
                  <a:cubicBezTo>
                    <a:pt x="10782" y="5544"/>
                    <a:pt x="10727" y="5223"/>
                    <a:pt x="10655" y="4906"/>
                  </a:cubicBezTo>
                  <a:cubicBezTo>
                    <a:pt x="10582" y="4589"/>
                    <a:pt x="10492" y="4277"/>
                    <a:pt x="10386" y="3970"/>
                  </a:cubicBezTo>
                  <a:cubicBezTo>
                    <a:pt x="10277" y="3662"/>
                    <a:pt x="10151" y="3361"/>
                    <a:pt x="10007" y="3069"/>
                  </a:cubicBezTo>
                  <a:cubicBezTo>
                    <a:pt x="9863" y="2777"/>
                    <a:pt x="9691" y="2496"/>
                    <a:pt x="9502" y="2229"/>
                  </a:cubicBezTo>
                  <a:cubicBezTo>
                    <a:pt x="9312" y="1963"/>
                    <a:pt x="9093" y="1717"/>
                    <a:pt x="8861" y="1486"/>
                  </a:cubicBezTo>
                  <a:cubicBezTo>
                    <a:pt x="8738" y="1377"/>
                    <a:pt x="8621" y="1262"/>
                    <a:pt x="8489" y="1164"/>
                  </a:cubicBezTo>
                  <a:cubicBezTo>
                    <a:pt x="8423" y="1114"/>
                    <a:pt x="8361" y="1059"/>
                    <a:pt x="8293" y="1015"/>
                  </a:cubicBezTo>
                  <a:lnTo>
                    <a:pt x="8088" y="876"/>
                  </a:lnTo>
                  <a:cubicBezTo>
                    <a:pt x="8022" y="829"/>
                    <a:pt x="7947" y="793"/>
                    <a:pt x="7877" y="751"/>
                  </a:cubicBezTo>
                  <a:cubicBezTo>
                    <a:pt x="7805" y="712"/>
                    <a:pt x="7736" y="666"/>
                    <a:pt x="7661" y="632"/>
                  </a:cubicBezTo>
                  <a:cubicBezTo>
                    <a:pt x="7512" y="563"/>
                    <a:pt x="7365" y="488"/>
                    <a:pt x="7210" y="434"/>
                  </a:cubicBezTo>
                  <a:cubicBezTo>
                    <a:pt x="7132" y="406"/>
                    <a:pt x="7056" y="375"/>
                    <a:pt x="6978" y="350"/>
                  </a:cubicBezTo>
                  <a:lnTo>
                    <a:pt x="6742" y="282"/>
                  </a:lnTo>
                  <a:cubicBezTo>
                    <a:pt x="6585" y="231"/>
                    <a:pt x="6424" y="204"/>
                    <a:pt x="6265" y="165"/>
                  </a:cubicBezTo>
                  <a:cubicBezTo>
                    <a:pt x="6105" y="133"/>
                    <a:pt x="5944" y="106"/>
                    <a:pt x="5783" y="80"/>
                  </a:cubicBezTo>
                  <a:cubicBezTo>
                    <a:pt x="5621" y="61"/>
                    <a:pt x="5459" y="35"/>
                    <a:pt x="5296" y="26"/>
                  </a:cubicBezTo>
                  <a:cubicBezTo>
                    <a:pt x="5093" y="9"/>
                    <a:pt x="4888" y="0"/>
                    <a:pt x="46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4" name="Google Shape;9314;p79"/>
            <p:cNvSpPr/>
            <p:nvPr/>
          </p:nvSpPr>
          <p:spPr>
            <a:xfrm>
              <a:off x="4555050" y="2917850"/>
              <a:ext cx="333400" cy="322350"/>
            </a:xfrm>
            <a:custGeom>
              <a:avLst/>
              <a:gdLst/>
              <a:ahLst/>
              <a:cxnLst/>
              <a:rect l="l" t="t" r="r" b="b"/>
              <a:pathLst>
                <a:path w="13336" h="12894" extrusionOk="0">
                  <a:moveTo>
                    <a:pt x="12298" y="0"/>
                  </a:moveTo>
                  <a:lnTo>
                    <a:pt x="11332" y="3913"/>
                  </a:lnTo>
                  <a:lnTo>
                    <a:pt x="2074" y="4144"/>
                  </a:lnTo>
                  <a:lnTo>
                    <a:pt x="1137" y="868"/>
                  </a:lnTo>
                  <a:lnTo>
                    <a:pt x="327" y="1138"/>
                  </a:lnTo>
                  <a:lnTo>
                    <a:pt x="1285" y="4607"/>
                  </a:lnTo>
                  <a:lnTo>
                    <a:pt x="0" y="6071"/>
                  </a:lnTo>
                  <a:lnTo>
                    <a:pt x="1285" y="12893"/>
                  </a:lnTo>
                  <a:lnTo>
                    <a:pt x="11891" y="12893"/>
                  </a:lnTo>
                  <a:lnTo>
                    <a:pt x="12825" y="5773"/>
                  </a:lnTo>
                  <a:lnTo>
                    <a:pt x="12298" y="4298"/>
                  </a:lnTo>
                  <a:lnTo>
                    <a:pt x="13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5" name="Google Shape;9315;p79"/>
            <p:cNvSpPr/>
            <p:nvPr/>
          </p:nvSpPr>
          <p:spPr>
            <a:xfrm>
              <a:off x="4862475" y="2917850"/>
              <a:ext cx="129900" cy="156350"/>
            </a:xfrm>
            <a:custGeom>
              <a:avLst/>
              <a:gdLst/>
              <a:ahLst/>
              <a:cxnLst/>
              <a:rect l="l" t="t" r="r" b="b"/>
              <a:pathLst>
                <a:path w="5196" h="6254" extrusionOk="0">
                  <a:moveTo>
                    <a:pt x="1039" y="0"/>
                  </a:moveTo>
                  <a:lnTo>
                    <a:pt x="2" y="4298"/>
                  </a:lnTo>
                  <a:lnTo>
                    <a:pt x="1" y="4298"/>
                  </a:lnTo>
                  <a:lnTo>
                    <a:pt x="528" y="5773"/>
                  </a:lnTo>
                  <a:cubicBezTo>
                    <a:pt x="528" y="5773"/>
                    <a:pt x="1402" y="6254"/>
                    <a:pt x="2074" y="6254"/>
                  </a:cubicBezTo>
                  <a:cubicBezTo>
                    <a:pt x="2329" y="6254"/>
                    <a:pt x="2555" y="6185"/>
                    <a:pt x="2694" y="5994"/>
                  </a:cubicBezTo>
                  <a:cubicBezTo>
                    <a:pt x="3197" y="5300"/>
                    <a:pt x="2889" y="4299"/>
                    <a:pt x="2889" y="4298"/>
                  </a:cubicBezTo>
                  <a:lnTo>
                    <a:pt x="2889" y="4298"/>
                  </a:lnTo>
                  <a:cubicBezTo>
                    <a:pt x="2889" y="4299"/>
                    <a:pt x="2970" y="4319"/>
                    <a:pt x="3083" y="4319"/>
                  </a:cubicBezTo>
                  <a:cubicBezTo>
                    <a:pt x="3281" y="4319"/>
                    <a:pt x="3576" y="4256"/>
                    <a:pt x="3699" y="3913"/>
                  </a:cubicBezTo>
                  <a:cubicBezTo>
                    <a:pt x="3892" y="3373"/>
                    <a:pt x="3429" y="2795"/>
                    <a:pt x="3429" y="2795"/>
                  </a:cubicBezTo>
                  <a:cubicBezTo>
                    <a:pt x="3429" y="2795"/>
                    <a:pt x="4804" y="2483"/>
                    <a:pt x="5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6" name="Google Shape;9316;p79"/>
            <p:cNvSpPr/>
            <p:nvPr/>
          </p:nvSpPr>
          <p:spPr>
            <a:xfrm>
              <a:off x="4435525" y="2942425"/>
              <a:ext cx="151650" cy="128475"/>
            </a:xfrm>
            <a:custGeom>
              <a:avLst/>
              <a:gdLst/>
              <a:ahLst/>
              <a:cxnLst/>
              <a:rect l="l" t="t" r="r" b="b"/>
              <a:pathLst>
                <a:path w="6066" h="5139" extrusionOk="0">
                  <a:moveTo>
                    <a:pt x="1" y="0"/>
                  </a:moveTo>
                  <a:cubicBezTo>
                    <a:pt x="499" y="2372"/>
                    <a:pt x="2443" y="2463"/>
                    <a:pt x="2738" y="2463"/>
                  </a:cubicBezTo>
                  <a:cubicBezTo>
                    <a:pt x="2763" y="2463"/>
                    <a:pt x="2776" y="2462"/>
                    <a:pt x="2776" y="2462"/>
                  </a:cubicBezTo>
                  <a:lnTo>
                    <a:pt x="2776" y="2462"/>
                  </a:lnTo>
                  <a:cubicBezTo>
                    <a:pt x="1851" y="3267"/>
                    <a:pt x="3161" y="3894"/>
                    <a:pt x="3161" y="3894"/>
                  </a:cubicBezTo>
                  <a:cubicBezTo>
                    <a:pt x="2757" y="4956"/>
                    <a:pt x="3581" y="5139"/>
                    <a:pt x="4196" y="5139"/>
                  </a:cubicBezTo>
                  <a:cubicBezTo>
                    <a:pt x="4517" y="5139"/>
                    <a:pt x="4781" y="5089"/>
                    <a:pt x="4781" y="5089"/>
                  </a:cubicBezTo>
                  <a:lnTo>
                    <a:pt x="6066" y="3624"/>
                  </a:lnTo>
                  <a:lnTo>
                    <a:pt x="5108" y="1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7" name="Google Shape;9317;p79"/>
            <p:cNvSpPr/>
            <p:nvPr/>
          </p:nvSpPr>
          <p:spPr>
            <a:xfrm>
              <a:off x="4337275" y="3240175"/>
              <a:ext cx="809425" cy="425000"/>
            </a:xfrm>
            <a:custGeom>
              <a:avLst/>
              <a:gdLst/>
              <a:ahLst/>
              <a:cxnLst/>
              <a:rect l="l" t="t" r="r" b="b"/>
              <a:pathLst>
                <a:path w="32377" h="17000" extrusionOk="0">
                  <a:moveTo>
                    <a:pt x="9996" y="0"/>
                  </a:moveTo>
                  <a:cubicBezTo>
                    <a:pt x="9996" y="0"/>
                    <a:pt x="2832" y="3142"/>
                    <a:pt x="0" y="9791"/>
                  </a:cubicBezTo>
                  <a:cubicBezTo>
                    <a:pt x="0" y="9791"/>
                    <a:pt x="982" y="10195"/>
                    <a:pt x="1734" y="12509"/>
                  </a:cubicBezTo>
                  <a:cubicBezTo>
                    <a:pt x="2187" y="13903"/>
                    <a:pt x="3417" y="14436"/>
                    <a:pt x="4671" y="14436"/>
                  </a:cubicBezTo>
                  <a:cubicBezTo>
                    <a:pt x="5496" y="14436"/>
                    <a:pt x="6331" y="14206"/>
                    <a:pt x="6964" y="13839"/>
                  </a:cubicBezTo>
                  <a:cubicBezTo>
                    <a:pt x="7150" y="13731"/>
                    <a:pt x="7318" y="13683"/>
                    <a:pt x="7475" y="13683"/>
                  </a:cubicBezTo>
                  <a:cubicBezTo>
                    <a:pt x="8669" y="13683"/>
                    <a:pt x="9263" y="16443"/>
                    <a:pt x="12430" y="16903"/>
                  </a:cubicBezTo>
                  <a:cubicBezTo>
                    <a:pt x="12896" y="16970"/>
                    <a:pt x="13304" y="17000"/>
                    <a:pt x="13664" y="17000"/>
                  </a:cubicBezTo>
                  <a:cubicBezTo>
                    <a:pt x="16076" y="17000"/>
                    <a:pt x="16338" y="15674"/>
                    <a:pt x="17344" y="15573"/>
                  </a:cubicBezTo>
                  <a:cubicBezTo>
                    <a:pt x="17381" y="15569"/>
                    <a:pt x="17416" y="15567"/>
                    <a:pt x="17451" y="15567"/>
                  </a:cubicBezTo>
                  <a:cubicBezTo>
                    <a:pt x="18310" y="15567"/>
                    <a:pt x="18775" y="16620"/>
                    <a:pt x="20482" y="16620"/>
                  </a:cubicBezTo>
                  <a:cubicBezTo>
                    <a:pt x="20914" y="16620"/>
                    <a:pt x="21427" y="16552"/>
                    <a:pt x="22047" y="16382"/>
                  </a:cubicBezTo>
                  <a:cubicBezTo>
                    <a:pt x="25207" y="15515"/>
                    <a:pt x="24630" y="13260"/>
                    <a:pt x="25959" y="12335"/>
                  </a:cubicBezTo>
                  <a:cubicBezTo>
                    <a:pt x="27289" y="11410"/>
                    <a:pt x="29428" y="12045"/>
                    <a:pt x="30469" y="10658"/>
                  </a:cubicBezTo>
                  <a:cubicBezTo>
                    <a:pt x="31438" y="9366"/>
                    <a:pt x="31606" y="7975"/>
                    <a:pt x="32230" y="7975"/>
                  </a:cubicBezTo>
                  <a:cubicBezTo>
                    <a:pt x="32276" y="7975"/>
                    <a:pt x="32325" y="7982"/>
                    <a:pt x="32377" y="7998"/>
                  </a:cubicBezTo>
                  <a:cubicBezTo>
                    <a:pt x="32377" y="7998"/>
                    <a:pt x="28599" y="0"/>
                    <a:pt x="206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8" name="Google Shape;9318;p79"/>
            <p:cNvSpPr/>
            <p:nvPr/>
          </p:nvSpPr>
          <p:spPr>
            <a:xfrm>
              <a:off x="4582275" y="3214300"/>
              <a:ext cx="273175" cy="25900"/>
            </a:xfrm>
            <a:custGeom>
              <a:avLst/>
              <a:gdLst/>
              <a:ahLst/>
              <a:cxnLst/>
              <a:rect l="l" t="t" r="r" b="b"/>
              <a:pathLst>
                <a:path w="10927" h="1036" extrusionOk="0">
                  <a:moveTo>
                    <a:pt x="0" y="0"/>
                  </a:moveTo>
                  <a:lnTo>
                    <a:pt x="196" y="1035"/>
                  </a:lnTo>
                  <a:lnTo>
                    <a:pt x="10802" y="1035"/>
                  </a:lnTo>
                  <a:lnTo>
                    <a:pt x="10926" y="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9" name="Google Shape;9319;p79"/>
            <p:cNvSpPr/>
            <p:nvPr/>
          </p:nvSpPr>
          <p:spPr>
            <a:xfrm>
              <a:off x="4782425" y="3205650"/>
              <a:ext cx="40600" cy="42750"/>
            </a:xfrm>
            <a:custGeom>
              <a:avLst/>
              <a:gdLst/>
              <a:ahLst/>
              <a:cxnLst/>
              <a:rect l="l" t="t" r="r" b="b"/>
              <a:pathLst>
                <a:path w="1624" h="1710" extrusionOk="0">
                  <a:moveTo>
                    <a:pt x="851" y="174"/>
                  </a:moveTo>
                  <a:cubicBezTo>
                    <a:pt x="1028" y="174"/>
                    <a:pt x="1202" y="239"/>
                    <a:pt x="1349" y="352"/>
                  </a:cubicBezTo>
                  <a:cubicBezTo>
                    <a:pt x="1424" y="412"/>
                    <a:pt x="1490" y="486"/>
                    <a:pt x="1535" y="576"/>
                  </a:cubicBezTo>
                  <a:cubicBezTo>
                    <a:pt x="1582" y="663"/>
                    <a:pt x="1606" y="764"/>
                    <a:pt x="1607" y="864"/>
                  </a:cubicBezTo>
                  <a:cubicBezTo>
                    <a:pt x="1610" y="1068"/>
                    <a:pt x="1501" y="1260"/>
                    <a:pt x="1350" y="1377"/>
                  </a:cubicBezTo>
                  <a:cubicBezTo>
                    <a:pt x="1201" y="1497"/>
                    <a:pt x="1024" y="1563"/>
                    <a:pt x="838" y="1573"/>
                  </a:cubicBezTo>
                  <a:cubicBezTo>
                    <a:pt x="822" y="1574"/>
                    <a:pt x="806" y="1575"/>
                    <a:pt x="790" y="1575"/>
                  </a:cubicBezTo>
                  <a:cubicBezTo>
                    <a:pt x="619" y="1575"/>
                    <a:pt x="438" y="1520"/>
                    <a:pt x="307" y="1395"/>
                  </a:cubicBezTo>
                  <a:cubicBezTo>
                    <a:pt x="162" y="1260"/>
                    <a:pt x="90" y="1055"/>
                    <a:pt x="105" y="864"/>
                  </a:cubicBezTo>
                  <a:cubicBezTo>
                    <a:pt x="121" y="671"/>
                    <a:pt x="210" y="496"/>
                    <a:pt x="343" y="369"/>
                  </a:cubicBezTo>
                  <a:cubicBezTo>
                    <a:pt x="477" y="242"/>
                    <a:pt x="658" y="176"/>
                    <a:pt x="838" y="174"/>
                  </a:cubicBezTo>
                  <a:cubicBezTo>
                    <a:pt x="843" y="174"/>
                    <a:pt x="847" y="174"/>
                    <a:pt x="851" y="174"/>
                  </a:cubicBezTo>
                  <a:close/>
                  <a:moveTo>
                    <a:pt x="828" y="0"/>
                  </a:moveTo>
                  <a:cubicBezTo>
                    <a:pt x="604" y="0"/>
                    <a:pt x="385" y="101"/>
                    <a:pt x="235" y="261"/>
                  </a:cubicBezTo>
                  <a:cubicBezTo>
                    <a:pt x="78" y="421"/>
                    <a:pt x="1" y="649"/>
                    <a:pt x="17" y="864"/>
                  </a:cubicBezTo>
                  <a:cubicBezTo>
                    <a:pt x="32" y="1080"/>
                    <a:pt x="126" y="1280"/>
                    <a:pt x="270" y="1432"/>
                  </a:cubicBezTo>
                  <a:cubicBezTo>
                    <a:pt x="413" y="1584"/>
                    <a:pt x="615" y="1698"/>
                    <a:pt x="838" y="1708"/>
                  </a:cubicBezTo>
                  <a:cubicBezTo>
                    <a:pt x="850" y="1709"/>
                    <a:pt x="861" y="1709"/>
                    <a:pt x="873" y="1709"/>
                  </a:cubicBezTo>
                  <a:cubicBezTo>
                    <a:pt x="1083" y="1709"/>
                    <a:pt x="1294" y="1611"/>
                    <a:pt x="1424" y="1450"/>
                  </a:cubicBezTo>
                  <a:cubicBezTo>
                    <a:pt x="1563" y="1280"/>
                    <a:pt x="1621" y="1068"/>
                    <a:pt x="1623" y="864"/>
                  </a:cubicBezTo>
                  <a:cubicBezTo>
                    <a:pt x="1623" y="660"/>
                    <a:pt x="1564" y="448"/>
                    <a:pt x="1425" y="277"/>
                  </a:cubicBezTo>
                  <a:cubicBezTo>
                    <a:pt x="1357" y="193"/>
                    <a:pt x="1267" y="121"/>
                    <a:pt x="1165" y="74"/>
                  </a:cubicBezTo>
                  <a:cubicBezTo>
                    <a:pt x="1064" y="26"/>
                    <a:pt x="951" y="4"/>
                    <a:pt x="838" y="0"/>
                  </a:cubicBezTo>
                  <a:cubicBezTo>
                    <a:pt x="835" y="0"/>
                    <a:pt x="832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0" name="Google Shape;9320;p79"/>
            <p:cNvSpPr/>
            <p:nvPr/>
          </p:nvSpPr>
          <p:spPr>
            <a:xfrm>
              <a:off x="4814975" y="3187075"/>
              <a:ext cx="83025" cy="80375"/>
            </a:xfrm>
            <a:custGeom>
              <a:avLst/>
              <a:gdLst/>
              <a:ahLst/>
              <a:cxnLst/>
              <a:rect l="l" t="t" r="r" b="b"/>
              <a:pathLst>
                <a:path w="3321" h="3215" extrusionOk="0">
                  <a:moveTo>
                    <a:pt x="2321" y="0"/>
                  </a:moveTo>
                  <a:cubicBezTo>
                    <a:pt x="2242" y="0"/>
                    <a:pt x="2163" y="6"/>
                    <a:pt x="2086" y="16"/>
                  </a:cubicBezTo>
                  <a:cubicBezTo>
                    <a:pt x="1693" y="70"/>
                    <a:pt x="1324" y="205"/>
                    <a:pt x="972" y="362"/>
                  </a:cubicBezTo>
                  <a:cubicBezTo>
                    <a:pt x="801" y="454"/>
                    <a:pt x="635" y="552"/>
                    <a:pt x="473" y="655"/>
                  </a:cubicBezTo>
                  <a:cubicBezTo>
                    <a:pt x="310" y="758"/>
                    <a:pt x="152" y="868"/>
                    <a:pt x="1" y="985"/>
                  </a:cubicBezTo>
                  <a:cubicBezTo>
                    <a:pt x="339" y="806"/>
                    <a:pt x="684" y="643"/>
                    <a:pt x="1039" y="511"/>
                  </a:cubicBezTo>
                  <a:cubicBezTo>
                    <a:pt x="1382" y="356"/>
                    <a:pt x="1741" y="226"/>
                    <a:pt x="2106" y="177"/>
                  </a:cubicBezTo>
                  <a:cubicBezTo>
                    <a:pt x="2177" y="168"/>
                    <a:pt x="2248" y="162"/>
                    <a:pt x="2319" y="162"/>
                  </a:cubicBezTo>
                  <a:cubicBezTo>
                    <a:pt x="2429" y="162"/>
                    <a:pt x="2538" y="175"/>
                    <a:pt x="2639" y="208"/>
                  </a:cubicBezTo>
                  <a:cubicBezTo>
                    <a:pt x="2805" y="260"/>
                    <a:pt x="2942" y="372"/>
                    <a:pt x="3024" y="524"/>
                  </a:cubicBezTo>
                  <a:lnTo>
                    <a:pt x="3055" y="581"/>
                  </a:lnTo>
                  <a:cubicBezTo>
                    <a:pt x="3064" y="601"/>
                    <a:pt x="3070" y="623"/>
                    <a:pt x="3078" y="644"/>
                  </a:cubicBezTo>
                  <a:cubicBezTo>
                    <a:pt x="3090" y="686"/>
                    <a:pt x="3110" y="726"/>
                    <a:pt x="3116" y="770"/>
                  </a:cubicBezTo>
                  <a:lnTo>
                    <a:pt x="3142" y="903"/>
                  </a:lnTo>
                  <a:lnTo>
                    <a:pt x="3154" y="1040"/>
                  </a:lnTo>
                  <a:cubicBezTo>
                    <a:pt x="3155" y="1063"/>
                    <a:pt x="3158" y="1086"/>
                    <a:pt x="3159" y="1109"/>
                  </a:cubicBezTo>
                  <a:lnTo>
                    <a:pt x="3157" y="1179"/>
                  </a:lnTo>
                  <a:lnTo>
                    <a:pt x="3155" y="1318"/>
                  </a:lnTo>
                  <a:cubicBezTo>
                    <a:pt x="3149" y="1410"/>
                    <a:pt x="3137" y="1503"/>
                    <a:pt x="3129" y="1596"/>
                  </a:cubicBezTo>
                  <a:lnTo>
                    <a:pt x="3128" y="1607"/>
                  </a:lnTo>
                  <a:lnTo>
                    <a:pt x="3129" y="1618"/>
                  </a:lnTo>
                  <a:cubicBezTo>
                    <a:pt x="3137" y="1711"/>
                    <a:pt x="3149" y="1804"/>
                    <a:pt x="3155" y="1897"/>
                  </a:cubicBezTo>
                  <a:lnTo>
                    <a:pt x="3157" y="2036"/>
                  </a:lnTo>
                  <a:lnTo>
                    <a:pt x="3159" y="2106"/>
                  </a:lnTo>
                  <a:cubicBezTo>
                    <a:pt x="3158" y="2129"/>
                    <a:pt x="3155" y="2151"/>
                    <a:pt x="3154" y="2174"/>
                  </a:cubicBezTo>
                  <a:lnTo>
                    <a:pt x="3142" y="2310"/>
                  </a:lnTo>
                  <a:lnTo>
                    <a:pt x="3116" y="2443"/>
                  </a:lnTo>
                  <a:cubicBezTo>
                    <a:pt x="3110" y="2489"/>
                    <a:pt x="3090" y="2528"/>
                    <a:pt x="3078" y="2571"/>
                  </a:cubicBezTo>
                  <a:cubicBezTo>
                    <a:pt x="3070" y="2592"/>
                    <a:pt x="3064" y="2613"/>
                    <a:pt x="3055" y="2632"/>
                  </a:cubicBezTo>
                  <a:lnTo>
                    <a:pt x="3024" y="2689"/>
                  </a:lnTo>
                  <a:cubicBezTo>
                    <a:pt x="2942" y="2842"/>
                    <a:pt x="2805" y="2954"/>
                    <a:pt x="2639" y="3006"/>
                  </a:cubicBezTo>
                  <a:cubicBezTo>
                    <a:pt x="2539" y="3039"/>
                    <a:pt x="2431" y="3051"/>
                    <a:pt x="2321" y="3051"/>
                  </a:cubicBezTo>
                  <a:cubicBezTo>
                    <a:pt x="2250" y="3051"/>
                    <a:pt x="2178" y="3046"/>
                    <a:pt x="2106" y="3037"/>
                  </a:cubicBezTo>
                  <a:cubicBezTo>
                    <a:pt x="1741" y="2987"/>
                    <a:pt x="1382" y="2858"/>
                    <a:pt x="1039" y="2703"/>
                  </a:cubicBezTo>
                  <a:cubicBezTo>
                    <a:pt x="686" y="2568"/>
                    <a:pt x="339" y="2407"/>
                    <a:pt x="1" y="2229"/>
                  </a:cubicBezTo>
                  <a:lnTo>
                    <a:pt x="1" y="2229"/>
                  </a:lnTo>
                  <a:cubicBezTo>
                    <a:pt x="304" y="2465"/>
                    <a:pt x="630" y="2671"/>
                    <a:pt x="972" y="2852"/>
                  </a:cubicBezTo>
                  <a:cubicBezTo>
                    <a:pt x="1325" y="3010"/>
                    <a:pt x="1693" y="3145"/>
                    <a:pt x="2086" y="3199"/>
                  </a:cubicBezTo>
                  <a:cubicBezTo>
                    <a:pt x="2163" y="3208"/>
                    <a:pt x="2241" y="3214"/>
                    <a:pt x="2320" y="3214"/>
                  </a:cubicBezTo>
                  <a:cubicBezTo>
                    <a:pt x="2442" y="3214"/>
                    <a:pt x="2567" y="3200"/>
                    <a:pt x="2689" y="3161"/>
                  </a:cubicBezTo>
                  <a:cubicBezTo>
                    <a:pt x="2787" y="3127"/>
                    <a:pt x="2885" y="3082"/>
                    <a:pt x="2966" y="3012"/>
                  </a:cubicBezTo>
                  <a:lnTo>
                    <a:pt x="3026" y="2959"/>
                  </a:lnTo>
                  <a:cubicBezTo>
                    <a:pt x="3046" y="2943"/>
                    <a:pt x="3060" y="2920"/>
                    <a:pt x="3078" y="2899"/>
                  </a:cubicBezTo>
                  <a:lnTo>
                    <a:pt x="3127" y="2837"/>
                  </a:lnTo>
                  <a:cubicBezTo>
                    <a:pt x="3141" y="2815"/>
                    <a:pt x="3153" y="2791"/>
                    <a:pt x="3165" y="2769"/>
                  </a:cubicBezTo>
                  <a:lnTo>
                    <a:pt x="3203" y="2700"/>
                  </a:lnTo>
                  <a:cubicBezTo>
                    <a:pt x="3214" y="2677"/>
                    <a:pt x="3220" y="2652"/>
                    <a:pt x="3230" y="2628"/>
                  </a:cubicBezTo>
                  <a:cubicBezTo>
                    <a:pt x="3245" y="2579"/>
                    <a:pt x="3267" y="2531"/>
                    <a:pt x="3274" y="2482"/>
                  </a:cubicBezTo>
                  <a:lnTo>
                    <a:pt x="3303" y="2333"/>
                  </a:lnTo>
                  <a:lnTo>
                    <a:pt x="3316" y="2184"/>
                  </a:lnTo>
                  <a:cubicBezTo>
                    <a:pt x="3317" y="2160"/>
                    <a:pt x="3320" y="2135"/>
                    <a:pt x="3321" y="2110"/>
                  </a:cubicBezTo>
                  <a:lnTo>
                    <a:pt x="3319" y="2036"/>
                  </a:lnTo>
                  <a:lnTo>
                    <a:pt x="3317" y="1889"/>
                  </a:lnTo>
                  <a:cubicBezTo>
                    <a:pt x="3310" y="1795"/>
                    <a:pt x="3299" y="1700"/>
                    <a:pt x="3291" y="1607"/>
                  </a:cubicBezTo>
                  <a:lnTo>
                    <a:pt x="3291" y="1607"/>
                  </a:lnTo>
                  <a:cubicBezTo>
                    <a:pt x="3299" y="1514"/>
                    <a:pt x="3310" y="1420"/>
                    <a:pt x="3317" y="1326"/>
                  </a:cubicBezTo>
                  <a:lnTo>
                    <a:pt x="3319" y="1179"/>
                  </a:lnTo>
                  <a:lnTo>
                    <a:pt x="3321" y="1105"/>
                  </a:lnTo>
                  <a:cubicBezTo>
                    <a:pt x="3320" y="1080"/>
                    <a:pt x="3317" y="1055"/>
                    <a:pt x="3316" y="1030"/>
                  </a:cubicBezTo>
                  <a:lnTo>
                    <a:pt x="3303" y="882"/>
                  </a:lnTo>
                  <a:lnTo>
                    <a:pt x="3274" y="733"/>
                  </a:lnTo>
                  <a:cubicBezTo>
                    <a:pt x="3267" y="683"/>
                    <a:pt x="3245" y="635"/>
                    <a:pt x="3230" y="587"/>
                  </a:cubicBezTo>
                  <a:cubicBezTo>
                    <a:pt x="3220" y="563"/>
                    <a:pt x="3214" y="538"/>
                    <a:pt x="3203" y="515"/>
                  </a:cubicBezTo>
                  <a:lnTo>
                    <a:pt x="3165" y="445"/>
                  </a:lnTo>
                  <a:cubicBezTo>
                    <a:pt x="3153" y="423"/>
                    <a:pt x="3141" y="400"/>
                    <a:pt x="3127" y="378"/>
                  </a:cubicBezTo>
                  <a:lnTo>
                    <a:pt x="3078" y="316"/>
                  </a:lnTo>
                  <a:cubicBezTo>
                    <a:pt x="3060" y="295"/>
                    <a:pt x="3046" y="272"/>
                    <a:pt x="3026" y="254"/>
                  </a:cubicBezTo>
                  <a:lnTo>
                    <a:pt x="2966" y="203"/>
                  </a:lnTo>
                  <a:cubicBezTo>
                    <a:pt x="2885" y="133"/>
                    <a:pt x="2787" y="87"/>
                    <a:pt x="2689" y="53"/>
                  </a:cubicBezTo>
                  <a:cubicBezTo>
                    <a:pt x="2567" y="15"/>
                    <a:pt x="2443" y="0"/>
                    <a:pt x="2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1" name="Google Shape;9321;p79"/>
            <p:cNvSpPr/>
            <p:nvPr/>
          </p:nvSpPr>
          <p:spPr>
            <a:xfrm>
              <a:off x="4709200" y="3187075"/>
              <a:ext cx="83025" cy="80350"/>
            </a:xfrm>
            <a:custGeom>
              <a:avLst/>
              <a:gdLst/>
              <a:ahLst/>
              <a:cxnLst/>
              <a:rect l="l" t="t" r="r" b="b"/>
              <a:pathLst>
                <a:path w="3321" h="3214" extrusionOk="0">
                  <a:moveTo>
                    <a:pt x="1000" y="0"/>
                  </a:moveTo>
                  <a:cubicBezTo>
                    <a:pt x="877" y="0"/>
                    <a:pt x="754" y="15"/>
                    <a:pt x="633" y="53"/>
                  </a:cubicBezTo>
                  <a:cubicBezTo>
                    <a:pt x="534" y="86"/>
                    <a:pt x="437" y="133"/>
                    <a:pt x="356" y="203"/>
                  </a:cubicBezTo>
                  <a:lnTo>
                    <a:pt x="295" y="254"/>
                  </a:lnTo>
                  <a:cubicBezTo>
                    <a:pt x="275" y="272"/>
                    <a:pt x="261" y="295"/>
                    <a:pt x="243" y="315"/>
                  </a:cubicBezTo>
                  <a:lnTo>
                    <a:pt x="195" y="377"/>
                  </a:lnTo>
                  <a:cubicBezTo>
                    <a:pt x="180" y="399"/>
                    <a:pt x="169" y="423"/>
                    <a:pt x="156" y="445"/>
                  </a:cubicBezTo>
                  <a:lnTo>
                    <a:pt x="119" y="514"/>
                  </a:lnTo>
                  <a:cubicBezTo>
                    <a:pt x="107" y="538"/>
                    <a:pt x="101" y="563"/>
                    <a:pt x="92" y="587"/>
                  </a:cubicBezTo>
                  <a:cubicBezTo>
                    <a:pt x="76" y="635"/>
                    <a:pt x="53" y="683"/>
                    <a:pt x="47" y="733"/>
                  </a:cubicBezTo>
                  <a:lnTo>
                    <a:pt x="18" y="882"/>
                  </a:lnTo>
                  <a:lnTo>
                    <a:pt x="6" y="1030"/>
                  </a:lnTo>
                  <a:cubicBezTo>
                    <a:pt x="5" y="1055"/>
                    <a:pt x="2" y="1080"/>
                    <a:pt x="1" y="1105"/>
                  </a:cubicBezTo>
                  <a:lnTo>
                    <a:pt x="2" y="1179"/>
                  </a:lnTo>
                  <a:lnTo>
                    <a:pt x="5" y="1326"/>
                  </a:lnTo>
                  <a:cubicBezTo>
                    <a:pt x="11" y="1420"/>
                    <a:pt x="22" y="1513"/>
                    <a:pt x="31" y="1607"/>
                  </a:cubicBezTo>
                  <a:lnTo>
                    <a:pt x="31" y="1607"/>
                  </a:lnTo>
                  <a:cubicBezTo>
                    <a:pt x="22" y="1701"/>
                    <a:pt x="11" y="1794"/>
                    <a:pt x="5" y="1888"/>
                  </a:cubicBezTo>
                  <a:lnTo>
                    <a:pt x="2" y="2035"/>
                  </a:lnTo>
                  <a:lnTo>
                    <a:pt x="1" y="2109"/>
                  </a:lnTo>
                  <a:cubicBezTo>
                    <a:pt x="2" y="2134"/>
                    <a:pt x="5" y="2159"/>
                    <a:pt x="6" y="2184"/>
                  </a:cubicBezTo>
                  <a:lnTo>
                    <a:pt x="18" y="2332"/>
                  </a:lnTo>
                  <a:lnTo>
                    <a:pt x="47" y="2481"/>
                  </a:lnTo>
                  <a:cubicBezTo>
                    <a:pt x="53" y="2530"/>
                    <a:pt x="76" y="2578"/>
                    <a:pt x="92" y="2627"/>
                  </a:cubicBezTo>
                  <a:cubicBezTo>
                    <a:pt x="101" y="2651"/>
                    <a:pt x="107" y="2676"/>
                    <a:pt x="119" y="2700"/>
                  </a:cubicBezTo>
                  <a:lnTo>
                    <a:pt x="156" y="2768"/>
                  </a:lnTo>
                  <a:cubicBezTo>
                    <a:pt x="169" y="2791"/>
                    <a:pt x="180" y="2815"/>
                    <a:pt x="195" y="2837"/>
                  </a:cubicBezTo>
                  <a:lnTo>
                    <a:pt x="243" y="2899"/>
                  </a:lnTo>
                  <a:cubicBezTo>
                    <a:pt x="261" y="2919"/>
                    <a:pt x="275" y="2942"/>
                    <a:pt x="295" y="2959"/>
                  </a:cubicBezTo>
                  <a:lnTo>
                    <a:pt x="356" y="3011"/>
                  </a:lnTo>
                  <a:cubicBezTo>
                    <a:pt x="437" y="3081"/>
                    <a:pt x="534" y="3127"/>
                    <a:pt x="633" y="3161"/>
                  </a:cubicBezTo>
                  <a:cubicBezTo>
                    <a:pt x="754" y="3199"/>
                    <a:pt x="878" y="3214"/>
                    <a:pt x="1001" y="3214"/>
                  </a:cubicBezTo>
                  <a:cubicBezTo>
                    <a:pt x="1080" y="3214"/>
                    <a:pt x="1158" y="3208"/>
                    <a:pt x="1235" y="3198"/>
                  </a:cubicBezTo>
                  <a:cubicBezTo>
                    <a:pt x="1629" y="3145"/>
                    <a:pt x="1996" y="3009"/>
                    <a:pt x="2349" y="2852"/>
                  </a:cubicBezTo>
                  <a:cubicBezTo>
                    <a:pt x="2691" y="2669"/>
                    <a:pt x="3018" y="2464"/>
                    <a:pt x="3321" y="2229"/>
                  </a:cubicBezTo>
                  <a:lnTo>
                    <a:pt x="3321" y="2228"/>
                  </a:lnTo>
                  <a:cubicBezTo>
                    <a:pt x="2981" y="2407"/>
                    <a:pt x="2636" y="2568"/>
                    <a:pt x="2282" y="2703"/>
                  </a:cubicBezTo>
                  <a:cubicBezTo>
                    <a:pt x="1939" y="2858"/>
                    <a:pt x="1581" y="2987"/>
                    <a:pt x="1215" y="3037"/>
                  </a:cubicBezTo>
                  <a:cubicBezTo>
                    <a:pt x="1145" y="3046"/>
                    <a:pt x="1073" y="3051"/>
                    <a:pt x="1003" y="3051"/>
                  </a:cubicBezTo>
                  <a:cubicBezTo>
                    <a:pt x="892" y="3051"/>
                    <a:pt x="783" y="3038"/>
                    <a:pt x="682" y="3006"/>
                  </a:cubicBezTo>
                  <a:cubicBezTo>
                    <a:pt x="517" y="2954"/>
                    <a:pt x="380" y="2842"/>
                    <a:pt x="297" y="2689"/>
                  </a:cubicBezTo>
                  <a:lnTo>
                    <a:pt x="266" y="2632"/>
                  </a:lnTo>
                  <a:cubicBezTo>
                    <a:pt x="256" y="2612"/>
                    <a:pt x="252" y="2591"/>
                    <a:pt x="243" y="2570"/>
                  </a:cubicBezTo>
                  <a:cubicBezTo>
                    <a:pt x="231" y="2527"/>
                    <a:pt x="210" y="2489"/>
                    <a:pt x="205" y="2443"/>
                  </a:cubicBezTo>
                  <a:lnTo>
                    <a:pt x="178" y="2310"/>
                  </a:lnTo>
                  <a:lnTo>
                    <a:pt x="168" y="2173"/>
                  </a:lnTo>
                  <a:cubicBezTo>
                    <a:pt x="167" y="2150"/>
                    <a:pt x="164" y="2127"/>
                    <a:pt x="163" y="2105"/>
                  </a:cubicBezTo>
                  <a:lnTo>
                    <a:pt x="164" y="2035"/>
                  </a:lnTo>
                  <a:lnTo>
                    <a:pt x="167" y="1896"/>
                  </a:lnTo>
                  <a:cubicBezTo>
                    <a:pt x="173" y="1804"/>
                    <a:pt x="184" y="1710"/>
                    <a:pt x="193" y="1618"/>
                  </a:cubicBezTo>
                  <a:lnTo>
                    <a:pt x="194" y="1606"/>
                  </a:lnTo>
                  <a:lnTo>
                    <a:pt x="193" y="1596"/>
                  </a:lnTo>
                  <a:cubicBezTo>
                    <a:pt x="184" y="1502"/>
                    <a:pt x="173" y="1410"/>
                    <a:pt x="167" y="1317"/>
                  </a:cubicBezTo>
                  <a:lnTo>
                    <a:pt x="164" y="1177"/>
                  </a:lnTo>
                  <a:lnTo>
                    <a:pt x="163" y="1109"/>
                  </a:lnTo>
                  <a:cubicBezTo>
                    <a:pt x="164" y="1085"/>
                    <a:pt x="167" y="1063"/>
                    <a:pt x="168" y="1040"/>
                  </a:cubicBezTo>
                  <a:lnTo>
                    <a:pt x="178" y="903"/>
                  </a:lnTo>
                  <a:lnTo>
                    <a:pt x="205" y="770"/>
                  </a:lnTo>
                  <a:cubicBezTo>
                    <a:pt x="210" y="725"/>
                    <a:pt x="231" y="685"/>
                    <a:pt x="243" y="643"/>
                  </a:cubicBezTo>
                  <a:cubicBezTo>
                    <a:pt x="252" y="623"/>
                    <a:pt x="256" y="600"/>
                    <a:pt x="266" y="581"/>
                  </a:cubicBezTo>
                  <a:lnTo>
                    <a:pt x="297" y="524"/>
                  </a:lnTo>
                  <a:cubicBezTo>
                    <a:pt x="380" y="372"/>
                    <a:pt x="517" y="260"/>
                    <a:pt x="682" y="208"/>
                  </a:cubicBezTo>
                  <a:cubicBezTo>
                    <a:pt x="783" y="175"/>
                    <a:pt x="892" y="162"/>
                    <a:pt x="1003" y="162"/>
                  </a:cubicBezTo>
                  <a:cubicBezTo>
                    <a:pt x="1073" y="162"/>
                    <a:pt x="1145" y="168"/>
                    <a:pt x="1215" y="177"/>
                  </a:cubicBezTo>
                  <a:cubicBezTo>
                    <a:pt x="1581" y="225"/>
                    <a:pt x="1939" y="355"/>
                    <a:pt x="2283" y="510"/>
                  </a:cubicBezTo>
                  <a:cubicBezTo>
                    <a:pt x="2637" y="642"/>
                    <a:pt x="2982" y="806"/>
                    <a:pt x="3321" y="984"/>
                  </a:cubicBezTo>
                  <a:cubicBezTo>
                    <a:pt x="3169" y="867"/>
                    <a:pt x="3012" y="758"/>
                    <a:pt x="2849" y="655"/>
                  </a:cubicBezTo>
                  <a:cubicBezTo>
                    <a:pt x="2687" y="552"/>
                    <a:pt x="2519" y="454"/>
                    <a:pt x="2349" y="362"/>
                  </a:cubicBezTo>
                  <a:cubicBezTo>
                    <a:pt x="1996" y="204"/>
                    <a:pt x="1629" y="69"/>
                    <a:pt x="1235" y="16"/>
                  </a:cubicBezTo>
                  <a:cubicBezTo>
                    <a:pt x="1158" y="6"/>
                    <a:pt x="1079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2" name="Google Shape;9322;p79"/>
            <p:cNvSpPr/>
            <p:nvPr/>
          </p:nvSpPr>
          <p:spPr>
            <a:xfrm>
              <a:off x="4714650" y="3032925"/>
              <a:ext cx="147900" cy="31575"/>
            </a:xfrm>
            <a:custGeom>
              <a:avLst/>
              <a:gdLst/>
              <a:ahLst/>
              <a:cxnLst/>
              <a:rect l="l" t="t" r="r" b="b"/>
              <a:pathLst>
                <a:path w="5916" h="1263" extrusionOk="0">
                  <a:moveTo>
                    <a:pt x="3806" y="1"/>
                  </a:moveTo>
                  <a:lnTo>
                    <a:pt x="3610" y="5"/>
                  </a:lnTo>
                  <a:lnTo>
                    <a:pt x="3218" y="18"/>
                  </a:lnTo>
                  <a:lnTo>
                    <a:pt x="2830" y="60"/>
                  </a:lnTo>
                  <a:cubicBezTo>
                    <a:pt x="2313" y="123"/>
                    <a:pt x="1799" y="236"/>
                    <a:pt x="1314" y="429"/>
                  </a:cubicBezTo>
                  <a:cubicBezTo>
                    <a:pt x="1074" y="528"/>
                    <a:pt x="836" y="637"/>
                    <a:pt x="616" y="775"/>
                  </a:cubicBezTo>
                  <a:cubicBezTo>
                    <a:pt x="394" y="910"/>
                    <a:pt x="182" y="1063"/>
                    <a:pt x="2" y="1251"/>
                  </a:cubicBezTo>
                  <a:lnTo>
                    <a:pt x="1" y="1251"/>
                  </a:lnTo>
                  <a:lnTo>
                    <a:pt x="13" y="1262"/>
                  </a:lnTo>
                  <a:cubicBezTo>
                    <a:pt x="199" y="1085"/>
                    <a:pt x="416" y="941"/>
                    <a:pt x="640" y="817"/>
                  </a:cubicBezTo>
                  <a:cubicBezTo>
                    <a:pt x="863" y="690"/>
                    <a:pt x="1102" y="593"/>
                    <a:pt x="1343" y="504"/>
                  </a:cubicBezTo>
                  <a:cubicBezTo>
                    <a:pt x="1826" y="331"/>
                    <a:pt x="2334" y="235"/>
                    <a:pt x="2842" y="190"/>
                  </a:cubicBezTo>
                  <a:lnTo>
                    <a:pt x="3225" y="164"/>
                  </a:lnTo>
                  <a:lnTo>
                    <a:pt x="3610" y="166"/>
                  </a:lnTo>
                  <a:lnTo>
                    <a:pt x="3802" y="166"/>
                  </a:lnTo>
                  <a:lnTo>
                    <a:pt x="3994" y="178"/>
                  </a:lnTo>
                  <a:lnTo>
                    <a:pt x="4377" y="197"/>
                  </a:lnTo>
                  <a:cubicBezTo>
                    <a:pt x="4506" y="201"/>
                    <a:pt x="4632" y="222"/>
                    <a:pt x="4760" y="232"/>
                  </a:cubicBezTo>
                  <a:cubicBezTo>
                    <a:pt x="4888" y="244"/>
                    <a:pt x="5015" y="257"/>
                    <a:pt x="5144" y="267"/>
                  </a:cubicBezTo>
                  <a:lnTo>
                    <a:pt x="5526" y="322"/>
                  </a:lnTo>
                  <a:cubicBezTo>
                    <a:pt x="5655" y="337"/>
                    <a:pt x="5783" y="356"/>
                    <a:pt x="5913" y="368"/>
                  </a:cubicBezTo>
                  <a:lnTo>
                    <a:pt x="5916" y="353"/>
                  </a:lnTo>
                  <a:cubicBezTo>
                    <a:pt x="5791" y="315"/>
                    <a:pt x="5665" y="284"/>
                    <a:pt x="5541" y="249"/>
                  </a:cubicBezTo>
                  <a:lnTo>
                    <a:pt x="5162" y="154"/>
                  </a:lnTo>
                  <a:cubicBezTo>
                    <a:pt x="4906" y="111"/>
                    <a:pt x="4650" y="65"/>
                    <a:pt x="4390" y="36"/>
                  </a:cubicBezTo>
                  <a:lnTo>
                    <a:pt x="4001" y="10"/>
                  </a:lnTo>
                  <a:lnTo>
                    <a:pt x="38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3" name="Google Shape;9323;p79"/>
            <p:cNvSpPr/>
            <p:nvPr/>
          </p:nvSpPr>
          <p:spPr>
            <a:xfrm>
              <a:off x="4606175" y="3038500"/>
              <a:ext cx="101575" cy="22350"/>
            </a:xfrm>
            <a:custGeom>
              <a:avLst/>
              <a:gdLst/>
              <a:ahLst/>
              <a:cxnLst/>
              <a:rect l="l" t="t" r="r" b="b"/>
              <a:pathLst>
                <a:path w="4063" h="894" extrusionOk="0">
                  <a:moveTo>
                    <a:pt x="1449" y="1"/>
                  </a:moveTo>
                  <a:lnTo>
                    <a:pt x="1315" y="6"/>
                  </a:lnTo>
                  <a:cubicBezTo>
                    <a:pt x="1225" y="11"/>
                    <a:pt x="1135" y="19"/>
                    <a:pt x="1046" y="26"/>
                  </a:cubicBezTo>
                  <a:cubicBezTo>
                    <a:pt x="868" y="48"/>
                    <a:pt x="691" y="81"/>
                    <a:pt x="516" y="114"/>
                  </a:cubicBezTo>
                  <a:cubicBezTo>
                    <a:pt x="342" y="160"/>
                    <a:pt x="170" y="210"/>
                    <a:pt x="1" y="266"/>
                  </a:cubicBezTo>
                  <a:lnTo>
                    <a:pt x="5" y="281"/>
                  </a:lnTo>
                  <a:cubicBezTo>
                    <a:pt x="183" y="269"/>
                    <a:pt x="359" y="251"/>
                    <a:pt x="533" y="227"/>
                  </a:cubicBezTo>
                  <a:cubicBezTo>
                    <a:pt x="623" y="222"/>
                    <a:pt x="710" y="215"/>
                    <a:pt x="797" y="208"/>
                  </a:cubicBezTo>
                  <a:cubicBezTo>
                    <a:pt x="885" y="202"/>
                    <a:pt x="971" y="189"/>
                    <a:pt x="1060" y="187"/>
                  </a:cubicBezTo>
                  <a:cubicBezTo>
                    <a:pt x="1147" y="184"/>
                    <a:pt x="1234" y="181"/>
                    <a:pt x="1321" y="175"/>
                  </a:cubicBezTo>
                  <a:lnTo>
                    <a:pt x="1453" y="166"/>
                  </a:lnTo>
                  <a:lnTo>
                    <a:pt x="1584" y="165"/>
                  </a:lnTo>
                  <a:lnTo>
                    <a:pt x="1847" y="161"/>
                  </a:lnTo>
                  <a:lnTo>
                    <a:pt x="2108" y="176"/>
                  </a:lnTo>
                  <a:cubicBezTo>
                    <a:pt x="2456" y="206"/>
                    <a:pt x="2804" y="268"/>
                    <a:pt x="3135" y="384"/>
                  </a:cubicBezTo>
                  <a:cubicBezTo>
                    <a:pt x="3300" y="443"/>
                    <a:pt x="3464" y="509"/>
                    <a:pt x="3618" y="594"/>
                  </a:cubicBezTo>
                  <a:cubicBezTo>
                    <a:pt x="3772" y="677"/>
                    <a:pt x="3922" y="773"/>
                    <a:pt x="4050" y="893"/>
                  </a:cubicBezTo>
                  <a:lnTo>
                    <a:pt x="4050" y="893"/>
                  </a:lnTo>
                  <a:lnTo>
                    <a:pt x="4062" y="882"/>
                  </a:lnTo>
                  <a:cubicBezTo>
                    <a:pt x="3939" y="753"/>
                    <a:pt x="3794" y="646"/>
                    <a:pt x="3643" y="551"/>
                  </a:cubicBezTo>
                  <a:cubicBezTo>
                    <a:pt x="3491" y="455"/>
                    <a:pt x="3328" y="379"/>
                    <a:pt x="3164" y="308"/>
                  </a:cubicBezTo>
                  <a:cubicBezTo>
                    <a:pt x="2831" y="174"/>
                    <a:pt x="2478" y="93"/>
                    <a:pt x="2122" y="48"/>
                  </a:cubicBezTo>
                  <a:lnTo>
                    <a:pt x="1854" y="17"/>
                  </a:lnTo>
                  <a:lnTo>
                    <a:pt x="1584" y="5"/>
                  </a:lnTo>
                  <a:lnTo>
                    <a:pt x="1449" y="1"/>
                  </a:lnTo>
                  <a:close/>
                  <a:moveTo>
                    <a:pt x="4050" y="893"/>
                  </a:moveTo>
                  <a:lnTo>
                    <a:pt x="4050" y="894"/>
                  </a:lnTo>
                  <a:lnTo>
                    <a:pt x="4051" y="894"/>
                  </a:lnTo>
                  <a:cubicBezTo>
                    <a:pt x="4051" y="894"/>
                    <a:pt x="4051" y="894"/>
                    <a:pt x="4050" y="8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4" name="Google Shape;9324;p79"/>
            <p:cNvSpPr/>
            <p:nvPr/>
          </p:nvSpPr>
          <p:spPr>
            <a:xfrm>
              <a:off x="4814925" y="3265200"/>
              <a:ext cx="225975" cy="207300"/>
            </a:xfrm>
            <a:custGeom>
              <a:avLst/>
              <a:gdLst/>
              <a:ahLst/>
              <a:cxnLst/>
              <a:rect l="l" t="t" r="r" b="b"/>
              <a:pathLst>
                <a:path w="9039" h="8292" extrusionOk="0">
                  <a:moveTo>
                    <a:pt x="4" y="0"/>
                  </a:moveTo>
                  <a:lnTo>
                    <a:pt x="0" y="16"/>
                  </a:lnTo>
                  <a:cubicBezTo>
                    <a:pt x="509" y="158"/>
                    <a:pt x="1004" y="349"/>
                    <a:pt x="1487" y="561"/>
                  </a:cubicBezTo>
                  <a:cubicBezTo>
                    <a:pt x="1972" y="773"/>
                    <a:pt x="2442" y="1014"/>
                    <a:pt x="2899" y="1277"/>
                  </a:cubicBezTo>
                  <a:cubicBezTo>
                    <a:pt x="3817" y="1801"/>
                    <a:pt x="4673" y="2427"/>
                    <a:pt x="5451" y="3136"/>
                  </a:cubicBezTo>
                  <a:cubicBezTo>
                    <a:pt x="5840" y="3492"/>
                    <a:pt x="6202" y="3875"/>
                    <a:pt x="6548" y="4272"/>
                  </a:cubicBezTo>
                  <a:lnTo>
                    <a:pt x="6801" y="4574"/>
                  </a:lnTo>
                  <a:cubicBezTo>
                    <a:pt x="6887" y="4674"/>
                    <a:pt x="6962" y="4782"/>
                    <a:pt x="7044" y="4884"/>
                  </a:cubicBezTo>
                  <a:cubicBezTo>
                    <a:pt x="7210" y="5088"/>
                    <a:pt x="7358" y="5306"/>
                    <a:pt x="7511" y="5520"/>
                  </a:cubicBezTo>
                  <a:cubicBezTo>
                    <a:pt x="8114" y="6384"/>
                    <a:pt x="8606" y="7319"/>
                    <a:pt x="9024" y="8292"/>
                  </a:cubicBezTo>
                  <a:lnTo>
                    <a:pt x="9039" y="8286"/>
                  </a:lnTo>
                  <a:cubicBezTo>
                    <a:pt x="8707" y="7279"/>
                    <a:pt x="8230" y="6318"/>
                    <a:pt x="7646" y="5428"/>
                  </a:cubicBezTo>
                  <a:cubicBezTo>
                    <a:pt x="7346" y="4988"/>
                    <a:pt x="7023" y="4564"/>
                    <a:pt x="6668" y="4166"/>
                  </a:cubicBezTo>
                  <a:cubicBezTo>
                    <a:pt x="6311" y="3771"/>
                    <a:pt x="5937" y="3391"/>
                    <a:pt x="5539" y="3040"/>
                  </a:cubicBezTo>
                  <a:cubicBezTo>
                    <a:pt x="4741" y="2335"/>
                    <a:pt x="3869" y="1718"/>
                    <a:pt x="2940" y="1206"/>
                  </a:cubicBezTo>
                  <a:cubicBezTo>
                    <a:pt x="2475" y="950"/>
                    <a:pt x="1997" y="719"/>
                    <a:pt x="1507" y="515"/>
                  </a:cubicBezTo>
                  <a:cubicBezTo>
                    <a:pt x="1017" y="313"/>
                    <a:pt x="517" y="132"/>
                    <a:pt x="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5" name="Google Shape;9325;p79"/>
            <p:cNvSpPr/>
            <p:nvPr/>
          </p:nvSpPr>
          <p:spPr>
            <a:xfrm>
              <a:off x="4798625" y="3358650"/>
              <a:ext cx="76550" cy="256450"/>
            </a:xfrm>
            <a:custGeom>
              <a:avLst/>
              <a:gdLst/>
              <a:ahLst/>
              <a:cxnLst/>
              <a:rect l="l" t="t" r="r" b="b"/>
              <a:pathLst>
                <a:path w="3062" h="10258" extrusionOk="0">
                  <a:moveTo>
                    <a:pt x="16" y="0"/>
                  </a:moveTo>
                  <a:lnTo>
                    <a:pt x="0" y="5"/>
                  </a:lnTo>
                  <a:cubicBezTo>
                    <a:pt x="69" y="218"/>
                    <a:pt x="143" y="429"/>
                    <a:pt x="213" y="641"/>
                  </a:cubicBezTo>
                  <a:lnTo>
                    <a:pt x="323" y="956"/>
                  </a:lnTo>
                  <a:lnTo>
                    <a:pt x="428" y="1274"/>
                  </a:lnTo>
                  <a:cubicBezTo>
                    <a:pt x="497" y="1486"/>
                    <a:pt x="571" y="1696"/>
                    <a:pt x="642" y="1907"/>
                  </a:cubicBezTo>
                  <a:lnTo>
                    <a:pt x="848" y="2543"/>
                  </a:lnTo>
                  <a:cubicBezTo>
                    <a:pt x="1123" y="3391"/>
                    <a:pt x="1408" y="4235"/>
                    <a:pt x="1667" y="5089"/>
                  </a:cubicBezTo>
                  <a:cubicBezTo>
                    <a:pt x="1926" y="5941"/>
                    <a:pt x="2171" y="6799"/>
                    <a:pt x="2400" y="7661"/>
                  </a:cubicBezTo>
                  <a:cubicBezTo>
                    <a:pt x="2631" y="8522"/>
                    <a:pt x="2850" y="9387"/>
                    <a:pt x="3046" y="10257"/>
                  </a:cubicBezTo>
                  <a:lnTo>
                    <a:pt x="3061" y="10254"/>
                  </a:lnTo>
                  <a:cubicBezTo>
                    <a:pt x="2710" y="8504"/>
                    <a:pt x="2280" y="6770"/>
                    <a:pt x="1791" y="5051"/>
                  </a:cubicBezTo>
                  <a:cubicBezTo>
                    <a:pt x="1550" y="4192"/>
                    <a:pt x="1297" y="3334"/>
                    <a:pt x="1001" y="2491"/>
                  </a:cubicBezTo>
                  <a:cubicBezTo>
                    <a:pt x="705" y="1648"/>
                    <a:pt x="380" y="815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6" name="Google Shape;9326;p79"/>
            <p:cNvSpPr/>
            <p:nvPr/>
          </p:nvSpPr>
          <p:spPr>
            <a:xfrm>
              <a:off x="4628450" y="3290200"/>
              <a:ext cx="65550" cy="317150"/>
            </a:xfrm>
            <a:custGeom>
              <a:avLst/>
              <a:gdLst/>
              <a:ahLst/>
              <a:cxnLst/>
              <a:rect l="l" t="t" r="r" b="b"/>
              <a:pathLst>
                <a:path w="2622" h="12686" extrusionOk="0">
                  <a:moveTo>
                    <a:pt x="2608" y="0"/>
                  </a:moveTo>
                  <a:cubicBezTo>
                    <a:pt x="2359" y="485"/>
                    <a:pt x="2141" y="984"/>
                    <a:pt x="1935" y="1489"/>
                  </a:cubicBezTo>
                  <a:cubicBezTo>
                    <a:pt x="1729" y="1994"/>
                    <a:pt x="1539" y="2504"/>
                    <a:pt x="1365" y="3021"/>
                  </a:cubicBezTo>
                  <a:cubicBezTo>
                    <a:pt x="1016" y="4054"/>
                    <a:pt x="730" y="5108"/>
                    <a:pt x="506" y="6176"/>
                  </a:cubicBezTo>
                  <a:cubicBezTo>
                    <a:pt x="396" y="6711"/>
                    <a:pt x="297" y="7247"/>
                    <a:pt x="221" y="7788"/>
                  </a:cubicBezTo>
                  <a:cubicBezTo>
                    <a:pt x="147" y="8329"/>
                    <a:pt x="86" y="8872"/>
                    <a:pt x="59" y="9418"/>
                  </a:cubicBezTo>
                  <a:cubicBezTo>
                    <a:pt x="0" y="10509"/>
                    <a:pt x="32" y="11605"/>
                    <a:pt x="178" y="12686"/>
                  </a:cubicBezTo>
                  <a:lnTo>
                    <a:pt x="194" y="12684"/>
                  </a:lnTo>
                  <a:cubicBezTo>
                    <a:pt x="187" y="12412"/>
                    <a:pt x="163" y="12141"/>
                    <a:pt x="163" y="11869"/>
                  </a:cubicBezTo>
                  <a:lnTo>
                    <a:pt x="153" y="11462"/>
                  </a:lnTo>
                  <a:lnTo>
                    <a:pt x="155" y="11055"/>
                  </a:lnTo>
                  <a:cubicBezTo>
                    <a:pt x="154" y="10783"/>
                    <a:pt x="166" y="10512"/>
                    <a:pt x="172" y="10241"/>
                  </a:cubicBezTo>
                  <a:lnTo>
                    <a:pt x="194" y="9835"/>
                  </a:lnTo>
                  <a:cubicBezTo>
                    <a:pt x="200" y="9699"/>
                    <a:pt x="208" y="9564"/>
                    <a:pt x="221" y="9429"/>
                  </a:cubicBezTo>
                  <a:cubicBezTo>
                    <a:pt x="298" y="8347"/>
                    <a:pt x="429" y="7268"/>
                    <a:pt x="633" y="6202"/>
                  </a:cubicBezTo>
                  <a:cubicBezTo>
                    <a:pt x="840" y="5137"/>
                    <a:pt x="1109" y="4082"/>
                    <a:pt x="1441" y="3046"/>
                  </a:cubicBezTo>
                  <a:cubicBezTo>
                    <a:pt x="1606" y="2528"/>
                    <a:pt x="1784" y="2014"/>
                    <a:pt x="1979" y="1508"/>
                  </a:cubicBezTo>
                  <a:cubicBezTo>
                    <a:pt x="2176" y="1000"/>
                    <a:pt x="2384" y="496"/>
                    <a:pt x="2621" y="7"/>
                  </a:cubicBezTo>
                  <a:lnTo>
                    <a:pt x="26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7" name="Google Shape;9327;p79"/>
            <p:cNvSpPr/>
            <p:nvPr/>
          </p:nvSpPr>
          <p:spPr>
            <a:xfrm>
              <a:off x="4432875" y="3304600"/>
              <a:ext cx="149550" cy="231450"/>
            </a:xfrm>
            <a:custGeom>
              <a:avLst/>
              <a:gdLst/>
              <a:ahLst/>
              <a:cxnLst/>
              <a:rect l="l" t="t" r="r" b="b"/>
              <a:pathLst>
                <a:path w="5982" h="9258" extrusionOk="0">
                  <a:moveTo>
                    <a:pt x="5972" y="0"/>
                  </a:moveTo>
                  <a:cubicBezTo>
                    <a:pt x="5605" y="290"/>
                    <a:pt x="5232" y="578"/>
                    <a:pt x="4880" y="888"/>
                  </a:cubicBezTo>
                  <a:cubicBezTo>
                    <a:pt x="4707" y="1046"/>
                    <a:pt x="4537" y="1209"/>
                    <a:pt x="4366" y="1370"/>
                  </a:cubicBezTo>
                  <a:lnTo>
                    <a:pt x="4110" y="1612"/>
                  </a:lnTo>
                  <a:lnTo>
                    <a:pt x="3868" y="1869"/>
                  </a:lnTo>
                  <a:lnTo>
                    <a:pt x="3391" y="2388"/>
                  </a:lnTo>
                  <a:cubicBezTo>
                    <a:pt x="3237" y="2567"/>
                    <a:pt x="3096" y="2755"/>
                    <a:pt x="2948" y="2938"/>
                  </a:cubicBezTo>
                  <a:lnTo>
                    <a:pt x="2730" y="3215"/>
                  </a:lnTo>
                  <a:cubicBezTo>
                    <a:pt x="2657" y="3307"/>
                    <a:pt x="2594" y="3407"/>
                    <a:pt x="2525" y="3503"/>
                  </a:cubicBezTo>
                  <a:lnTo>
                    <a:pt x="2122" y="4081"/>
                  </a:lnTo>
                  <a:cubicBezTo>
                    <a:pt x="1611" y="4871"/>
                    <a:pt x="1159" y="5697"/>
                    <a:pt x="791" y="6562"/>
                  </a:cubicBezTo>
                  <a:cubicBezTo>
                    <a:pt x="430" y="7427"/>
                    <a:pt x="133" y="8326"/>
                    <a:pt x="0" y="9256"/>
                  </a:cubicBezTo>
                  <a:lnTo>
                    <a:pt x="17" y="9258"/>
                  </a:lnTo>
                  <a:cubicBezTo>
                    <a:pt x="170" y="8335"/>
                    <a:pt x="487" y="7446"/>
                    <a:pt x="866" y="6595"/>
                  </a:cubicBezTo>
                  <a:cubicBezTo>
                    <a:pt x="1246" y="5741"/>
                    <a:pt x="1710" y="4928"/>
                    <a:pt x="2230" y="4154"/>
                  </a:cubicBezTo>
                  <a:lnTo>
                    <a:pt x="2642" y="3588"/>
                  </a:lnTo>
                  <a:cubicBezTo>
                    <a:pt x="2712" y="3495"/>
                    <a:pt x="2777" y="3398"/>
                    <a:pt x="2851" y="3307"/>
                  </a:cubicBezTo>
                  <a:lnTo>
                    <a:pt x="3073" y="3038"/>
                  </a:lnTo>
                  <a:cubicBezTo>
                    <a:pt x="3222" y="2859"/>
                    <a:pt x="3366" y="2675"/>
                    <a:pt x="3519" y="2498"/>
                  </a:cubicBezTo>
                  <a:lnTo>
                    <a:pt x="3986" y="1979"/>
                  </a:lnTo>
                  <a:lnTo>
                    <a:pt x="4218" y="1717"/>
                  </a:lnTo>
                  <a:lnTo>
                    <a:pt x="4465" y="1469"/>
                  </a:lnTo>
                  <a:cubicBezTo>
                    <a:pt x="4629" y="1302"/>
                    <a:pt x="4795" y="1139"/>
                    <a:pt x="4957" y="970"/>
                  </a:cubicBezTo>
                  <a:cubicBezTo>
                    <a:pt x="5036" y="885"/>
                    <a:pt x="5123" y="807"/>
                    <a:pt x="5210" y="728"/>
                  </a:cubicBezTo>
                  <a:lnTo>
                    <a:pt x="5469" y="493"/>
                  </a:lnTo>
                  <a:cubicBezTo>
                    <a:pt x="5640" y="333"/>
                    <a:pt x="5812" y="175"/>
                    <a:pt x="5982" y="13"/>
                  </a:cubicBezTo>
                  <a:lnTo>
                    <a:pt x="59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8" name="Google Shape;9328;p79"/>
            <p:cNvSpPr/>
            <p:nvPr/>
          </p:nvSpPr>
          <p:spPr>
            <a:xfrm>
              <a:off x="4792200" y="4145500"/>
              <a:ext cx="302475" cy="135875"/>
            </a:xfrm>
            <a:custGeom>
              <a:avLst/>
              <a:gdLst/>
              <a:ahLst/>
              <a:cxnLst/>
              <a:rect l="l" t="t" r="r" b="b"/>
              <a:pathLst>
                <a:path w="12099" h="5435" extrusionOk="0">
                  <a:moveTo>
                    <a:pt x="1" y="1"/>
                  </a:moveTo>
                  <a:lnTo>
                    <a:pt x="45" y="1012"/>
                  </a:lnTo>
                  <a:lnTo>
                    <a:pt x="11492" y="5435"/>
                  </a:lnTo>
                  <a:cubicBezTo>
                    <a:pt x="12099" y="3180"/>
                    <a:pt x="9497" y="636"/>
                    <a:pt x="9497" y="636"/>
                  </a:cubicBezTo>
                  <a:cubicBezTo>
                    <a:pt x="9332" y="623"/>
                    <a:pt x="9176" y="617"/>
                    <a:pt x="9027" y="617"/>
                  </a:cubicBezTo>
                  <a:cubicBezTo>
                    <a:pt x="6568" y="617"/>
                    <a:pt x="6260" y="2313"/>
                    <a:pt x="6260" y="23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9" name="Google Shape;9329;p79"/>
            <p:cNvSpPr/>
            <p:nvPr/>
          </p:nvSpPr>
          <p:spPr>
            <a:xfrm>
              <a:off x="4792200" y="4128250"/>
              <a:ext cx="237450" cy="33175"/>
            </a:xfrm>
            <a:custGeom>
              <a:avLst/>
              <a:gdLst/>
              <a:ahLst/>
              <a:cxnLst/>
              <a:rect l="l" t="t" r="r" b="b"/>
              <a:pathLst>
                <a:path w="9498" h="1327" extrusionOk="0">
                  <a:moveTo>
                    <a:pt x="4109" y="1"/>
                  </a:moveTo>
                  <a:cubicBezTo>
                    <a:pt x="3528" y="1"/>
                    <a:pt x="2948" y="38"/>
                    <a:pt x="2373" y="117"/>
                  </a:cubicBezTo>
                  <a:cubicBezTo>
                    <a:pt x="1565" y="227"/>
                    <a:pt x="764" y="406"/>
                    <a:pt x="1" y="691"/>
                  </a:cubicBezTo>
                  <a:cubicBezTo>
                    <a:pt x="391" y="577"/>
                    <a:pt x="788" y="488"/>
                    <a:pt x="1187" y="416"/>
                  </a:cubicBezTo>
                  <a:cubicBezTo>
                    <a:pt x="1585" y="342"/>
                    <a:pt x="1986" y="286"/>
                    <a:pt x="2388" y="243"/>
                  </a:cubicBezTo>
                  <a:cubicBezTo>
                    <a:pt x="2920" y="187"/>
                    <a:pt x="3455" y="159"/>
                    <a:pt x="3989" y="159"/>
                  </a:cubicBezTo>
                  <a:cubicBezTo>
                    <a:pt x="4263" y="159"/>
                    <a:pt x="4536" y="166"/>
                    <a:pt x="4809" y="181"/>
                  </a:cubicBezTo>
                  <a:cubicBezTo>
                    <a:pt x="5213" y="204"/>
                    <a:pt x="5615" y="245"/>
                    <a:pt x="6015" y="301"/>
                  </a:cubicBezTo>
                  <a:cubicBezTo>
                    <a:pt x="6413" y="361"/>
                    <a:pt x="6811" y="436"/>
                    <a:pt x="7203" y="533"/>
                  </a:cubicBezTo>
                  <a:cubicBezTo>
                    <a:pt x="7596" y="630"/>
                    <a:pt x="7985" y="739"/>
                    <a:pt x="8366" y="876"/>
                  </a:cubicBezTo>
                  <a:cubicBezTo>
                    <a:pt x="8753" y="1002"/>
                    <a:pt x="9123" y="1165"/>
                    <a:pt x="9497" y="1327"/>
                  </a:cubicBezTo>
                  <a:cubicBezTo>
                    <a:pt x="8784" y="936"/>
                    <a:pt x="8024" y="623"/>
                    <a:pt x="7235" y="410"/>
                  </a:cubicBezTo>
                  <a:lnTo>
                    <a:pt x="6939" y="331"/>
                  </a:lnTo>
                  <a:cubicBezTo>
                    <a:pt x="6840" y="306"/>
                    <a:pt x="6739" y="287"/>
                    <a:pt x="6640" y="265"/>
                  </a:cubicBezTo>
                  <a:cubicBezTo>
                    <a:pt x="6440" y="218"/>
                    <a:pt x="6239" y="187"/>
                    <a:pt x="6037" y="150"/>
                  </a:cubicBezTo>
                  <a:cubicBezTo>
                    <a:pt x="5634" y="87"/>
                    <a:pt x="5227" y="45"/>
                    <a:pt x="4819" y="19"/>
                  </a:cubicBezTo>
                  <a:cubicBezTo>
                    <a:pt x="4582" y="7"/>
                    <a:pt x="4345" y="1"/>
                    <a:pt x="41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0" name="Google Shape;9330;p79"/>
            <p:cNvSpPr/>
            <p:nvPr/>
          </p:nvSpPr>
          <p:spPr>
            <a:xfrm>
              <a:off x="4911950" y="4094525"/>
              <a:ext cx="44500" cy="108800"/>
            </a:xfrm>
            <a:custGeom>
              <a:avLst/>
              <a:gdLst/>
              <a:ahLst/>
              <a:cxnLst/>
              <a:rect l="l" t="t" r="r" b="b"/>
              <a:pathLst>
                <a:path w="1780" h="4352" extrusionOk="0">
                  <a:moveTo>
                    <a:pt x="235" y="0"/>
                  </a:moveTo>
                  <a:cubicBezTo>
                    <a:pt x="156" y="0"/>
                    <a:pt x="78" y="6"/>
                    <a:pt x="1" y="16"/>
                  </a:cubicBezTo>
                  <a:cubicBezTo>
                    <a:pt x="223" y="24"/>
                    <a:pt x="444" y="49"/>
                    <a:pt x="642" y="135"/>
                  </a:cubicBezTo>
                  <a:cubicBezTo>
                    <a:pt x="842" y="215"/>
                    <a:pt x="1013" y="351"/>
                    <a:pt x="1143" y="518"/>
                  </a:cubicBezTo>
                  <a:cubicBezTo>
                    <a:pt x="1270" y="688"/>
                    <a:pt x="1363" y="883"/>
                    <a:pt x="1428" y="1087"/>
                  </a:cubicBezTo>
                  <a:cubicBezTo>
                    <a:pt x="1495" y="1292"/>
                    <a:pt x="1537" y="1505"/>
                    <a:pt x="1565" y="1721"/>
                  </a:cubicBezTo>
                  <a:cubicBezTo>
                    <a:pt x="1619" y="2153"/>
                    <a:pt x="1620" y="2593"/>
                    <a:pt x="1598" y="3032"/>
                  </a:cubicBezTo>
                  <a:cubicBezTo>
                    <a:pt x="1575" y="3470"/>
                    <a:pt x="1533" y="3908"/>
                    <a:pt x="1471" y="4345"/>
                  </a:cubicBezTo>
                  <a:lnTo>
                    <a:pt x="1471" y="4345"/>
                  </a:lnTo>
                  <a:cubicBezTo>
                    <a:pt x="1595" y="3921"/>
                    <a:pt x="1679" y="3485"/>
                    <a:pt x="1724" y="3043"/>
                  </a:cubicBezTo>
                  <a:cubicBezTo>
                    <a:pt x="1772" y="2599"/>
                    <a:pt x="1779" y="2149"/>
                    <a:pt x="1726" y="1700"/>
                  </a:cubicBezTo>
                  <a:cubicBezTo>
                    <a:pt x="1695" y="1477"/>
                    <a:pt x="1648" y="1254"/>
                    <a:pt x="1572" y="1038"/>
                  </a:cubicBezTo>
                  <a:cubicBezTo>
                    <a:pt x="1496" y="824"/>
                    <a:pt x="1393" y="614"/>
                    <a:pt x="1240" y="439"/>
                  </a:cubicBezTo>
                  <a:cubicBezTo>
                    <a:pt x="1090" y="262"/>
                    <a:pt x="888" y="127"/>
                    <a:pt x="669" y="61"/>
                  </a:cubicBezTo>
                  <a:cubicBezTo>
                    <a:pt x="526" y="19"/>
                    <a:pt x="380" y="0"/>
                    <a:pt x="235" y="0"/>
                  </a:cubicBezTo>
                  <a:close/>
                  <a:moveTo>
                    <a:pt x="1471" y="4345"/>
                  </a:moveTo>
                  <a:cubicBezTo>
                    <a:pt x="1470" y="4347"/>
                    <a:pt x="1469" y="4349"/>
                    <a:pt x="1469" y="4352"/>
                  </a:cubicBezTo>
                  <a:lnTo>
                    <a:pt x="1470" y="4352"/>
                  </a:lnTo>
                  <a:cubicBezTo>
                    <a:pt x="1470" y="4349"/>
                    <a:pt x="1470" y="4347"/>
                    <a:pt x="1471" y="43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1" name="Google Shape;9331;p79"/>
            <p:cNvSpPr/>
            <p:nvPr/>
          </p:nvSpPr>
          <p:spPr>
            <a:xfrm>
              <a:off x="4166700" y="4130175"/>
              <a:ext cx="233250" cy="123750"/>
            </a:xfrm>
            <a:custGeom>
              <a:avLst/>
              <a:gdLst/>
              <a:ahLst/>
              <a:cxnLst/>
              <a:rect l="l" t="t" r="r" b="b"/>
              <a:pathLst>
                <a:path w="9330" h="4950" extrusionOk="0">
                  <a:moveTo>
                    <a:pt x="9329" y="1"/>
                  </a:moveTo>
                  <a:lnTo>
                    <a:pt x="4395" y="1885"/>
                  </a:lnTo>
                  <a:cubicBezTo>
                    <a:pt x="4395" y="1885"/>
                    <a:pt x="3449" y="483"/>
                    <a:pt x="2354" y="483"/>
                  </a:cubicBezTo>
                  <a:cubicBezTo>
                    <a:pt x="2094" y="483"/>
                    <a:pt x="1827" y="562"/>
                    <a:pt x="1561" y="756"/>
                  </a:cubicBezTo>
                  <a:cubicBezTo>
                    <a:pt x="1561" y="756"/>
                    <a:pt x="232" y="2811"/>
                    <a:pt x="1" y="4949"/>
                  </a:cubicBezTo>
                  <a:lnTo>
                    <a:pt x="8730" y="1018"/>
                  </a:lnTo>
                  <a:lnTo>
                    <a:pt x="932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2" name="Google Shape;9332;p79"/>
            <p:cNvSpPr/>
            <p:nvPr/>
          </p:nvSpPr>
          <p:spPr>
            <a:xfrm>
              <a:off x="4205725" y="4106350"/>
              <a:ext cx="194200" cy="42725"/>
            </a:xfrm>
            <a:custGeom>
              <a:avLst/>
              <a:gdLst/>
              <a:ahLst/>
              <a:cxnLst/>
              <a:rect l="l" t="t" r="r" b="b"/>
              <a:pathLst>
                <a:path w="7768" h="1709" extrusionOk="0">
                  <a:moveTo>
                    <a:pt x="4423" y="0"/>
                  </a:moveTo>
                  <a:cubicBezTo>
                    <a:pt x="4202" y="0"/>
                    <a:pt x="3981" y="10"/>
                    <a:pt x="3762" y="34"/>
                  </a:cubicBezTo>
                  <a:cubicBezTo>
                    <a:pt x="3066" y="112"/>
                    <a:pt x="2383" y="298"/>
                    <a:pt x="1746" y="583"/>
                  </a:cubicBezTo>
                  <a:cubicBezTo>
                    <a:pt x="1111" y="869"/>
                    <a:pt x="512" y="1241"/>
                    <a:pt x="0" y="1709"/>
                  </a:cubicBezTo>
                  <a:cubicBezTo>
                    <a:pt x="275" y="1499"/>
                    <a:pt x="566" y="1311"/>
                    <a:pt x="868" y="1146"/>
                  </a:cubicBezTo>
                  <a:cubicBezTo>
                    <a:pt x="1168" y="978"/>
                    <a:pt x="1479" y="828"/>
                    <a:pt x="1796" y="700"/>
                  </a:cubicBezTo>
                  <a:cubicBezTo>
                    <a:pt x="2432" y="442"/>
                    <a:pt x="3099" y="269"/>
                    <a:pt x="3778" y="195"/>
                  </a:cubicBezTo>
                  <a:cubicBezTo>
                    <a:pt x="4014" y="169"/>
                    <a:pt x="4250" y="157"/>
                    <a:pt x="4486" y="157"/>
                  </a:cubicBezTo>
                  <a:cubicBezTo>
                    <a:pt x="4933" y="157"/>
                    <a:pt x="5380" y="201"/>
                    <a:pt x="5820" y="286"/>
                  </a:cubicBezTo>
                  <a:cubicBezTo>
                    <a:pt x="6490" y="425"/>
                    <a:pt x="7144" y="653"/>
                    <a:pt x="7767" y="954"/>
                  </a:cubicBezTo>
                  <a:cubicBezTo>
                    <a:pt x="7175" y="598"/>
                    <a:pt x="6526" y="325"/>
                    <a:pt x="5847" y="163"/>
                  </a:cubicBezTo>
                  <a:cubicBezTo>
                    <a:pt x="5761" y="143"/>
                    <a:pt x="5675" y="127"/>
                    <a:pt x="5590" y="109"/>
                  </a:cubicBezTo>
                  <a:lnTo>
                    <a:pt x="5461" y="84"/>
                  </a:lnTo>
                  <a:lnTo>
                    <a:pt x="5332" y="66"/>
                  </a:lnTo>
                  <a:cubicBezTo>
                    <a:pt x="5245" y="55"/>
                    <a:pt x="5158" y="41"/>
                    <a:pt x="5072" y="32"/>
                  </a:cubicBezTo>
                  <a:lnTo>
                    <a:pt x="4810" y="10"/>
                  </a:lnTo>
                  <a:cubicBezTo>
                    <a:pt x="4681" y="4"/>
                    <a:pt x="4552" y="0"/>
                    <a:pt x="4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3" name="Google Shape;9333;p79"/>
            <p:cNvSpPr/>
            <p:nvPr/>
          </p:nvSpPr>
          <p:spPr>
            <a:xfrm>
              <a:off x="4274600" y="4038025"/>
              <a:ext cx="62700" cy="139300"/>
            </a:xfrm>
            <a:custGeom>
              <a:avLst/>
              <a:gdLst/>
              <a:ahLst/>
              <a:cxnLst/>
              <a:rect l="l" t="t" r="r" b="b"/>
              <a:pathLst>
                <a:path w="2508" h="5572" extrusionOk="0">
                  <a:moveTo>
                    <a:pt x="1789" y="1"/>
                  </a:moveTo>
                  <a:cubicBezTo>
                    <a:pt x="1744" y="1"/>
                    <a:pt x="1699" y="3"/>
                    <a:pt x="1654" y="8"/>
                  </a:cubicBezTo>
                  <a:cubicBezTo>
                    <a:pt x="1504" y="27"/>
                    <a:pt x="1358" y="80"/>
                    <a:pt x="1227" y="158"/>
                  </a:cubicBezTo>
                  <a:cubicBezTo>
                    <a:pt x="1096" y="236"/>
                    <a:pt x="984" y="341"/>
                    <a:pt x="886" y="455"/>
                  </a:cubicBezTo>
                  <a:cubicBezTo>
                    <a:pt x="690" y="685"/>
                    <a:pt x="558" y="957"/>
                    <a:pt x="450" y="1232"/>
                  </a:cubicBezTo>
                  <a:cubicBezTo>
                    <a:pt x="344" y="1509"/>
                    <a:pt x="270" y="1794"/>
                    <a:pt x="208" y="2082"/>
                  </a:cubicBezTo>
                  <a:cubicBezTo>
                    <a:pt x="92" y="2657"/>
                    <a:pt x="37" y="3242"/>
                    <a:pt x="19" y="3825"/>
                  </a:cubicBezTo>
                  <a:cubicBezTo>
                    <a:pt x="1" y="4409"/>
                    <a:pt x="18" y="4992"/>
                    <a:pt x="79" y="5571"/>
                  </a:cubicBezTo>
                  <a:cubicBezTo>
                    <a:pt x="82" y="4990"/>
                    <a:pt x="106" y="4410"/>
                    <a:pt x="145" y="3831"/>
                  </a:cubicBezTo>
                  <a:cubicBezTo>
                    <a:pt x="189" y="3254"/>
                    <a:pt x="251" y="2678"/>
                    <a:pt x="367" y="2115"/>
                  </a:cubicBezTo>
                  <a:cubicBezTo>
                    <a:pt x="425" y="1833"/>
                    <a:pt x="497" y="1553"/>
                    <a:pt x="595" y="1285"/>
                  </a:cubicBezTo>
                  <a:cubicBezTo>
                    <a:pt x="690" y="1018"/>
                    <a:pt x="814" y="758"/>
                    <a:pt x="984" y="535"/>
                  </a:cubicBezTo>
                  <a:cubicBezTo>
                    <a:pt x="1154" y="314"/>
                    <a:pt x="1389" y="139"/>
                    <a:pt x="1666" y="87"/>
                  </a:cubicBezTo>
                  <a:cubicBezTo>
                    <a:pt x="1738" y="72"/>
                    <a:pt x="1812" y="65"/>
                    <a:pt x="1887" y="65"/>
                  </a:cubicBezTo>
                  <a:cubicBezTo>
                    <a:pt x="1954" y="65"/>
                    <a:pt x="2022" y="71"/>
                    <a:pt x="2090" y="81"/>
                  </a:cubicBezTo>
                  <a:cubicBezTo>
                    <a:pt x="2231" y="104"/>
                    <a:pt x="2370" y="144"/>
                    <a:pt x="2507" y="194"/>
                  </a:cubicBezTo>
                  <a:cubicBezTo>
                    <a:pt x="2288" y="81"/>
                    <a:pt x="2043" y="1"/>
                    <a:pt x="17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4" name="Google Shape;9334;p79"/>
            <p:cNvSpPr/>
            <p:nvPr/>
          </p:nvSpPr>
          <p:spPr>
            <a:xfrm>
              <a:off x="5175600" y="2739725"/>
              <a:ext cx="122875" cy="178125"/>
            </a:xfrm>
            <a:custGeom>
              <a:avLst/>
              <a:gdLst/>
              <a:ahLst/>
              <a:cxnLst/>
              <a:rect l="l" t="t" r="r" b="b"/>
              <a:pathLst>
                <a:path w="4915" h="7125" extrusionOk="0">
                  <a:moveTo>
                    <a:pt x="3995" y="1"/>
                  </a:moveTo>
                  <a:cubicBezTo>
                    <a:pt x="3614" y="1"/>
                    <a:pt x="3104" y="1192"/>
                    <a:pt x="3104" y="1192"/>
                  </a:cubicBezTo>
                  <a:cubicBezTo>
                    <a:pt x="3104" y="1192"/>
                    <a:pt x="3431" y="419"/>
                    <a:pt x="2987" y="268"/>
                  </a:cubicBezTo>
                  <a:cubicBezTo>
                    <a:pt x="2981" y="266"/>
                    <a:pt x="2975" y="265"/>
                    <a:pt x="2968" y="265"/>
                  </a:cubicBezTo>
                  <a:cubicBezTo>
                    <a:pt x="2476" y="265"/>
                    <a:pt x="0" y="5641"/>
                    <a:pt x="0" y="5641"/>
                  </a:cubicBezTo>
                  <a:lnTo>
                    <a:pt x="3268" y="7125"/>
                  </a:lnTo>
                  <a:cubicBezTo>
                    <a:pt x="3268" y="7125"/>
                    <a:pt x="4722" y="3561"/>
                    <a:pt x="4529" y="3406"/>
                  </a:cubicBezTo>
                  <a:cubicBezTo>
                    <a:pt x="4492" y="3376"/>
                    <a:pt x="4449" y="3364"/>
                    <a:pt x="4406" y="3364"/>
                  </a:cubicBezTo>
                  <a:cubicBezTo>
                    <a:pt x="4228" y="3364"/>
                    <a:pt x="4029" y="3567"/>
                    <a:pt x="4029" y="3567"/>
                  </a:cubicBezTo>
                  <a:cubicBezTo>
                    <a:pt x="4029" y="3567"/>
                    <a:pt x="4914" y="1229"/>
                    <a:pt x="4626" y="1094"/>
                  </a:cubicBezTo>
                  <a:cubicBezTo>
                    <a:pt x="4597" y="1080"/>
                    <a:pt x="4565" y="1074"/>
                    <a:pt x="4533" y="1074"/>
                  </a:cubicBezTo>
                  <a:cubicBezTo>
                    <a:pt x="4244" y="1074"/>
                    <a:pt x="3855" y="1556"/>
                    <a:pt x="3855" y="1556"/>
                  </a:cubicBezTo>
                  <a:cubicBezTo>
                    <a:pt x="3855" y="1556"/>
                    <a:pt x="4433" y="130"/>
                    <a:pt x="4048" y="9"/>
                  </a:cubicBezTo>
                  <a:cubicBezTo>
                    <a:pt x="4030" y="3"/>
                    <a:pt x="4013" y="1"/>
                    <a:pt x="3995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5" name="Google Shape;9335;p79"/>
            <p:cNvSpPr/>
            <p:nvPr/>
          </p:nvSpPr>
          <p:spPr>
            <a:xfrm>
              <a:off x="5204025" y="2811550"/>
              <a:ext cx="28975" cy="59125"/>
            </a:xfrm>
            <a:custGeom>
              <a:avLst/>
              <a:gdLst/>
              <a:ahLst/>
              <a:cxnLst/>
              <a:rect l="l" t="t" r="r" b="b"/>
              <a:pathLst>
                <a:path w="1159" h="2365" extrusionOk="0">
                  <a:moveTo>
                    <a:pt x="845" y="0"/>
                  </a:moveTo>
                  <a:cubicBezTo>
                    <a:pt x="788" y="0"/>
                    <a:pt x="735" y="20"/>
                    <a:pt x="694" y="49"/>
                  </a:cubicBezTo>
                  <a:cubicBezTo>
                    <a:pt x="647" y="80"/>
                    <a:pt x="611" y="121"/>
                    <a:pt x="582" y="162"/>
                  </a:cubicBezTo>
                  <a:cubicBezTo>
                    <a:pt x="553" y="205"/>
                    <a:pt x="532" y="255"/>
                    <a:pt x="516" y="292"/>
                  </a:cubicBezTo>
                  <a:lnTo>
                    <a:pt x="414" y="532"/>
                  </a:lnTo>
                  <a:cubicBezTo>
                    <a:pt x="275" y="852"/>
                    <a:pt x="133" y="1171"/>
                    <a:pt x="0" y="1496"/>
                  </a:cubicBezTo>
                  <a:cubicBezTo>
                    <a:pt x="192" y="1203"/>
                    <a:pt x="367" y="898"/>
                    <a:pt x="528" y="586"/>
                  </a:cubicBezTo>
                  <a:cubicBezTo>
                    <a:pt x="568" y="508"/>
                    <a:pt x="609" y="430"/>
                    <a:pt x="645" y="350"/>
                  </a:cubicBezTo>
                  <a:cubicBezTo>
                    <a:pt x="666" y="307"/>
                    <a:pt x="680" y="277"/>
                    <a:pt x="702" y="247"/>
                  </a:cubicBezTo>
                  <a:cubicBezTo>
                    <a:pt x="724" y="219"/>
                    <a:pt x="749" y="194"/>
                    <a:pt x="776" y="178"/>
                  </a:cubicBezTo>
                  <a:cubicBezTo>
                    <a:pt x="800" y="164"/>
                    <a:pt x="823" y="157"/>
                    <a:pt x="843" y="157"/>
                  </a:cubicBezTo>
                  <a:cubicBezTo>
                    <a:pt x="869" y="157"/>
                    <a:pt x="892" y="168"/>
                    <a:pt x="913" y="192"/>
                  </a:cubicBezTo>
                  <a:cubicBezTo>
                    <a:pt x="951" y="236"/>
                    <a:pt x="972" y="314"/>
                    <a:pt x="980" y="391"/>
                  </a:cubicBezTo>
                  <a:cubicBezTo>
                    <a:pt x="997" y="548"/>
                    <a:pt x="974" y="720"/>
                    <a:pt x="940" y="886"/>
                  </a:cubicBezTo>
                  <a:cubicBezTo>
                    <a:pt x="908" y="1053"/>
                    <a:pt x="859" y="1218"/>
                    <a:pt x="807" y="1383"/>
                  </a:cubicBezTo>
                  <a:cubicBezTo>
                    <a:pt x="700" y="1712"/>
                    <a:pt x="571" y="2036"/>
                    <a:pt x="444" y="2364"/>
                  </a:cubicBezTo>
                  <a:cubicBezTo>
                    <a:pt x="631" y="2067"/>
                    <a:pt x="794" y="1754"/>
                    <a:pt x="926" y="1426"/>
                  </a:cubicBezTo>
                  <a:cubicBezTo>
                    <a:pt x="994" y="1262"/>
                    <a:pt x="1047" y="1093"/>
                    <a:pt x="1090" y="918"/>
                  </a:cubicBezTo>
                  <a:cubicBezTo>
                    <a:pt x="1131" y="744"/>
                    <a:pt x="1159" y="563"/>
                    <a:pt x="1141" y="373"/>
                  </a:cubicBezTo>
                  <a:cubicBezTo>
                    <a:pt x="1129" y="279"/>
                    <a:pt x="1108" y="177"/>
                    <a:pt x="1030" y="86"/>
                  </a:cubicBezTo>
                  <a:cubicBezTo>
                    <a:pt x="993" y="43"/>
                    <a:pt x="932" y="5"/>
                    <a:pt x="865" y="1"/>
                  </a:cubicBezTo>
                  <a:cubicBezTo>
                    <a:pt x="858" y="1"/>
                    <a:pt x="852" y="0"/>
                    <a:pt x="8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6" name="Google Shape;9336;p79"/>
            <p:cNvSpPr/>
            <p:nvPr/>
          </p:nvSpPr>
          <p:spPr>
            <a:xfrm>
              <a:off x="5234125" y="2767475"/>
              <a:ext cx="19825" cy="46050"/>
            </a:xfrm>
            <a:custGeom>
              <a:avLst/>
              <a:gdLst/>
              <a:ahLst/>
              <a:cxnLst/>
              <a:rect l="l" t="t" r="r" b="b"/>
              <a:pathLst>
                <a:path w="793" h="1842" extrusionOk="0">
                  <a:moveTo>
                    <a:pt x="793" y="0"/>
                  </a:moveTo>
                  <a:cubicBezTo>
                    <a:pt x="696" y="140"/>
                    <a:pt x="614" y="287"/>
                    <a:pt x="537" y="435"/>
                  </a:cubicBezTo>
                  <a:cubicBezTo>
                    <a:pt x="461" y="585"/>
                    <a:pt x="388" y="735"/>
                    <a:pt x="322" y="889"/>
                  </a:cubicBezTo>
                  <a:cubicBezTo>
                    <a:pt x="256" y="1042"/>
                    <a:pt x="196" y="1198"/>
                    <a:pt x="141" y="1356"/>
                  </a:cubicBezTo>
                  <a:cubicBezTo>
                    <a:pt x="86" y="1514"/>
                    <a:pt x="36" y="1675"/>
                    <a:pt x="1" y="1841"/>
                  </a:cubicBezTo>
                  <a:cubicBezTo>
                    <a:pt x="98" y="1701"/>
                    <a:pt x="180" y="1555"/>
                    <a:pt x="257" y="1406"/>
                  </a:cubicBezTo>
                  <a:cubicBezTo>
                    <a:pt x="334" y="1258"/>
                    <a:pt x="406" y="1106"/>
                    <a:pt x="471" y="953"/>
                  </a:cubicBezTo>
                  <a:cubicBezTo>
                    <a:pt x="537" y="800"/>
                    <a:pt x="598" y="644"/>
                    <a:pt x="653" y="485"/>
                  </a:cubicBezTo>
                  <a:cubicBezTo>
                    <a:pt x="708" y="327"/>
                    <a:pt x="758" y="167"/>
                    <a:pt x="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7" name="Google Shape;9337;p79"/>
            <p:cNvSpPr/>
            <p:nvPr/>
          </p:nvSpPr>
          <p:spPr>
            <a:xfrm>
              <a:off x="5253925" y="2778600"/>
              <a:ext cx="18075" cy="43400"/>
            </a:xfrm>
            <a:custGeom>
              <a:avLst/>
              <a:gdLst/>
              <a:ahLst/>
              <a:cxnLst/>
              <a:rect l="l" t="t" r="r" b="b"/>
              <a:pathLst>
                <a:path w="723" h="1736" extrusionOk="0">
                  <a:moveTo>
                    <a:pt x="721" y="1"/>
                  </a:moveTo>
                  <a:cubicBezTo>
                    <a:pt x="631" y="133"/>
                    <a:pt x="554" y="271"/>
                    <a:pt x="484" y="411"/>
                  </a:cubicBezTo>
                  <a:cubicBezTo>
                    <a:pt x="412" y="550"/>
                    <a:pt x="347" y="692"/>
                    <a:pt x="286" y="838"/>
                  </a:cubicBezTo>
                  <a:cubicBezTo>
                    <a:pt x="226" y="982"/>
                    <a:pt x="172" y="1128"/>
                    <a:pt x="122" y="1278"/>
                  </a:cubicBezTo>
                  <a:cubicBezTo>
                    <a:pt x="74" y="1426"/>
                    <a:pt x="30" y="1578"/>
                    <a:pt x="1" y="1736"/>
                  </a:cubicBezTo>
                  <a:cubicBezTo>
                    <a:pt x="92" y="1604"/>
                    <a:pt x="169" y="1466"/>
                    <a:pt x="240" y="1327"/>
                  </a:cubicBezTo>
                  <a:cubicBezTo>
                    <a:pt x="310" y="1186"/>
                    <a:pt x="377" y="1044"/>
                    <a:pt x="436" y="899"/>
                  </a:cubicBezTo>
                  <a:cubicBezTo>
                    <a:pt x="496" y="754"/>
                    <a:pt x="551" y="608"/>
                    <a:pt x="600" y="459"/>
                  </a:cubicBezTo>
                  <a:cubicBezTo>
                    <a:pt x="649" y="310"/>
                    <a:pt x="693" y="158"/>
                    <a:pt x="7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8" name="Google Shape;9338;p79"/>
            <p:cNvSpPr/>
            <p:nvPr/>
          </p:nvSpPr>
          <p:spPr>
            <a:xfrm>
              <a:off x="5268450" y="2828875"/>
              <a:ext cx="8000" cy="19625"/>
            </a:xfrm>
            <a:custGeom>
              <a:avLst/>
              <a:gdLst/>
              <a:ahLst/>
              <a:cxnLst/>
              <a:rect l="l" t="t" r="r" b="b"/>
              <a:pathLst>
                <a:path w="320" h="785" extrusionOk="0">
                  <a:moveTo>
                    <a:pt x="315" y="1"/>
                  </a:moveTo>
                  <a:lnTo>
                    <a:pt x="315" y="1"/>
                  </a:lnTo>
                  <a:cubicBezTo>
                    <a:pt x="258" y="54"/>
                    <a:pt x="216" y="113"/>
                    <a:pt x="179" y="173"/>
                  </a:cubicBezTo>
                  <a:cubicBezTo>
                    <a:pt x="141" y="234"/>
                    <a:pt x="110" y="298"/>
                    <a:pt x="85" y="363"/>
                  </a:cubicBezTo>
                  <a:cubicBezTo>
                    <a:pt x="59" y="428"/>
                    <a:pt x="39" y="495"/>
                    <a:pt x="24" y="565"/>
                  </a:cubicBezTo>
                  <a:cubicBezTo>
                    <a:pt x="11" y="635"/>
                    <a:pt x="0" y="707"/>
                    <a:pt x="6" y="785"/>
                  </a:cubicBezTo>
                  <a:cubicBezTo>
                    <a:pt x="64" y="732"/>
                    <a:pt x="105" y="673"/>
                    <a:pt x="142" y="611"/>
                  </a:cubicBezTo>
                  <a:cubicBezTo>
                    <a:pt x="179" y="551"/>
                    <a:pt x="210" y="488"/>
                    <a:pt x="236" y="422"/>
                  </a:cubicBezTo>
                  <a:cubicBezTo>
                    <a:pt x="261" y="357"/>
                    <a:pt x="282" y="289"/>
                    <a:pt x="296" y="220"/>
                  </a:cubicBezTo>
                  <a:cubicBezTo>
                    <a:pt x="310" y="149"/>
                    <a:pt x="320" y="79"/>
                    <a:pt x="3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9" name="Google Shape;9339;p79"/>
            <p:cNvSpPr/>
            <p:nvPr/>
          </p:nvSpPr>
          <p:spPr>
            <a:xfrm>
              <a:off x="4131475" y="3143450"/>
              <a:ext cx="158425" cy="169525"/>
            </a:xfrm>
            <a:custGeom>
              <a:avLst/>
              <a:gdLst/>
              <a:ahLst/>
              <a:cxnLst/>
              <a:rect l="l" t="t" r="r" b="b"/>
              <a:pathLst>
                <a:path w="6337" h="6781" extrusionOk="0">
                  <a:moveTo>
                    <a:pt x="1429" y="1"/>
                  </a:moveTo>
                  <a:cubicBezTo>
                    <a:pt x="1403" y="1"/>
                    <a:pt x="1383" y="7"/>
                    <a:pt x="1370" y="19"/>
                  </a:cubicBezTo>
                  <a:cubicBezTo>
                    <a:pt x="1032" y="342"/>
                    <a:pt x="1654" y="907"/>
                    <a:pt x="1654" y="907"/>
                  </a:cubicBezTo>
                  <a:cubicBezTo>
                    <a:pt x="1654" y="907"/>
                    <a:pt x="846" y="179"/>
                    <a:pt x="444" y="179"/>
                  </a:cubicBezTo>
                  <a:cubicBezTo>
                    <a:pt x="386" y="179"/>
                    <a:pt x="337" y="194"/>
                    <a:pt x="300" y="228"/>
                  </a:cubicBezTo>
                  <a:cubicBezTo>
                    <a:pt x="1" y="500"/>
                    <a:pt x="1124" y="1552"/>
                    <a:pt x="1124" y="1552"/>
                  </a:cubicBezTo>
                  <a:cubicBezTo>
                    <a:pt x="1124" y="1552"/>
                    <a:pt x="751" y="1367"/>
                    <a:pt x="472" y="1367"/>
                  </a:cubicBezTo>
                  <a:cubicBezTo>
                    <a:pt x="372" y="1367"/>
                    <a:pt x="284" y="1391"/>
                    <a:pt x="230" y="1455"/>
                  </a:cubicBezTo>
                  <a:cubicBezTo>
                    <a:pt x="24" y="1699"/>
                    <a:pt x="1810" y="3450"/>
                    <a:pt x="1810" y="3450"/>
                  </a:cubicBezTo>
                  <a:cubicBezTo>
                    <a:pt x="1810" y="3450"/>
                    <a:pt x="1669" y="3396"/>
                    <a:pt x="1529" y="3396"/>
                  </a:cubicBezTo>
                  <a:cubicBezTo>
                    <a:pt x="1431" y="3396"/>
                    <a:pt x="1334" y="3423"/>
                    <a:pt x="1288" y="3514"/>
                  </a:cubicBezTo>
                  <a:cubicBezTo>
                    <a:pt x="1214" y="3662"/>
                    <a:pt x="2533" y="4805"/>
                    <a:pt x="3275" y="5679"/>
                  </a:cubicBezTo>
                  <a:cubicBezTo>
                    <a:pt x="4161" y="6723"/>
                    <a:pt x="4968" y="6781"/>
                    <a:pt x="5135" y="6781"/>
                  </a:cubicBezTo>
                  <a:cubicBezTo>
                    <a:pt x="5156" y="6781"/>
                    <a:pt x="5167" y="6780"/>
                    <a:pt x="5167" y="6780"/>
                  </a:cubicBezTo>
                  <a:lnTo>
                    <a:pt x="6336" y="3644"/>
                  </a:lnTo>
                  <a:cubicBezTo>
                    <a:pt x="6336" y="3644"/>
                    <a:pt x="2066" y="1"/>
                    <a:pt x="1429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0" name="Google Shape;9340;p79"/>
            <p:cNvSpPr/>
            <p:nvPr/>
          </p:nvSpPr>
          <p:spPr>
            <a:xfrm>
              <a:off x="4211750" y="3191900"/>
              <a:ext cx="39000" cy="50025"/>
            </a:xfrm>
            <a:custGeom>
              <a:avLst/>
              <a:gdLst/>
              <a:ahLst/>
              <a:cxnLst/>
              <a:rect l="l" t="t" r="r" b="b"/>
              <a:pathLst>
                <a:path w="1560" h="2001" extrusionOk="0">
                  <a:moveTo>
                    <a:pt x="276" y="0"/>
                  </a:moveTo>
                  <a:cubicBezTo>
                    <a:pt x="234" y="0"/>
                    <a:pt x="189" y="10"/>
                    <a:pt x="147" y="33"/>
                  </a:cubicBezTo>
                  <a:cubicBezTo>
                    <a:pt x="89" y="66"/>
                    <a:pt x="49" y="125"/>
                    <a:pt x="33" y="180"/>
                  </a:cubicBezTo>
                  <a:cubicBezTo>
                    <a:pt x="1" y="294"/>
                    <a:pt x="25" y="396"/>
                    <a:pt x="53" y="486"/>
                  </a:cubicBezTo>
                  <a:cubicBezTo>
                    <a:pt x="117" y="667"/>
                    <a:pt x="218" y="818"/>
                    <a:pt x="328" y="961"/>
                  </a:cubicBezTo>
                  <a:cubicBezTo>
                    <a:pt x="440" y="1100"/>
                    <a:pt x="560" y="1232"/>
                    <a:pt x="689" y="1352"/>
                  </a:cubicBezTo>
                  <a:cubicBezTo>
                    <a:pt x="947" y="1595"/>
                    <a:pt x="1226" y="1811"/>
                    <a:pt x="1521" y="2001"/>
                  </a:cubicBezTo>
                  <a:cubicBezTo>
                    <a:pt x="1268" y="1758"/>
                    <a:pt x="1015" y="1518"/>
                    <a:pt x="780" y="1264"/>
                  </a:cubicBezTo>
                  <a:cubicBezTo>
                    <a:pt x="664" y="1135"/>
                    <a:pt x="550" y="1005"/>
                    <a:pt x="451" y="867"/>
                  </a:cubicBezTo>
                  <a:cubicBezTo>
                    <a:pt x="350" y="731"/>
                    <a:pt x="257" y="586"/>
                    <a:pt x="207" y="435"/>
                  </a:cubicBezTo>
                  <a:cubicBezTo>
                    <a:pt x="182" y="361"/>
                    <a:pt x="168" y="283"/>
                    <a:pt x="185" y="227"/>
                  </a:cubicBezTo>
                  <a:cubicBezTo>
                    <a:pt x="198" y="178"/>
                    <a:pt x="231" y="156"/>
                    <a:pt x="285" y="156"/>
                  </a:cubicBezTo>
                  <a:cubicBezTo>
                    <a:pt x="291" y="156"/>
                    <a:pt x="297" y="156"/>
                    <a:pt x="303" y="157"/>
                  </a:cubicBezTo>
                  <a:cubicBezTo>
                    <a:pt x="334" y="160"/>
                    <a:pt x="367" y="171"/>
                    <a:pt x="399" y="188"/>
                  </a:cubicBezTo>
                  <a:cubicBezTo>
                    <a:pt x="431" y="207"/>
                    <a:pt x="457" y="228"/>
                    <a:pt x="493" y="258"/>
                  </a:cubicBezTo>
                  <a:cubicBezTo>
                    <a:pt x="561" y="315"/>
                    <a:pt x="629" y="369"/>
                    <a:pt x="699" y="423"/>
                  </a:cubicBezTo>
                  <a:cubicBezTo>
                    <a:pt x="976" y="638"/>
                    <a:pt x="1262" y="841"/>
                    <a:pt x="1559" y="1028"/>
                  </a:cubicBezTo>
                  <a:cubicBezTo>
                    <a:pt x="1303" y="788"/>
                    <a:pt x="1040" y="558"/>
                    <a:pt x="780" y="326"/>
                  </a:cubicBezTo>
                  <a:lnTo>
                    <a:pt x="587" y="151"/>
                  </a:lnTo>
                  <a:cubicBezTo>
                    <a:pt x="556" y="124"/>
                    <a:pt x="516" y="86"/>
                    <a:pt x="472" y="60"/>
                  </a:cubicBezTo>
                  <a:cubicBezTo>
                    <a:pt x="428" y="34"/>
                    <a:pt x="379" y="14"/>
                    <a:pt x="323" y="4"/>
                  </a:cubicBezTo>
                  <a:cubicBezTo>
                    <a:pt x="308" y="2"/>
                    <a:pt x="292" y="0"/>
                    <a:pt x="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1" name="Google Shape;9341;p79"/>
            <p:cNvSpPr/>
            <p:nvPr/>
          </p:nvSpPr>
          <p:spPr>
            <a:xfrm>
              <a:off x="4171250" y="3164550"/>
              <a:ext cx="37300" cy="33525"/>
            </a:xfrm>
            <a:custGeom>
              <a:avLst/>
              <a:gdLst/>
              <a:ahLst/>
              <a:cxnLst/>
              <a:rect l="l" t="t" r="r" b="b"/>
              <a:pathLst>
                <a:path w="1492" h="1341" extrusionOk="0">
                  <a:moveTo>
                    <a:pt x="0" y="1"/>
                  </a:moveTo>
                  <a:lnTo>
                    <a:pt x="0" y="1"/>
                  </a:lnTo>
                  <a:cubicBezTo>
                    <a:pt x="102" y="138"/>
                    <a:pt x="214" y="263"/>
                    <a:pt x="330" y="383"/>
                  </a:cubicBezTo>
                  <a:cubicBezTo>
                    <a:pt x="447" y="503"/>
                    <a:pt x="567" y="620"/>
                    <a:pt x="692" y="731"/>
                  </a:cubicBezTo>
                  <a:cubicBezTo>
                    <a:pt x="815" y="843"/>
                    <a:pt x="944" y="950"/>
                    <a:pt x="1076" y="1053"/>
                  </a:cubicBezTo>
                  <a:cubicBezTo>
                    <a:pt x="1209" y="1155"/>
                    <a:pt x="1345" y="1254"/>
                    <a:pt x="1491" y="1340"/>
                  </a:cubicBezTo>
                  <a:cubicBezTo>
                    <a:pt x="1389" y="1203"/>
                    <a:pt x="1277" y="1079"/>
                    <a:pt x="1161" y="958"/>
                  </a:cubicBezTo>
                  <a:cubicBezTo>
                    <a:pt x="1045" y="838"/>
                    <a:pt x="924" y="721"/>
                    <a:pt x="800" y="610"/>
                  </a:cubicBezTo>
                  <a:cubicBezTo>
                    <a:pt x="676" y="498"/>
                    <a:pt x="547" y="392"/>
                    <a:pt x="415" y="290"/>
                  </a:cubicBezTo>
                  <a:cubicBezTo>
                    <a:pt x="283" y="187"/>
                    <a:pt x="147" y="8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2" name="Google Shape;9342;p79"/>
            <p:cNvSpPr/>
            <p:nvPr/>
          </p:nvSpPr>
          <p:spPr>
            <a:xfrm>
              <a:off x="4159575" y="3182225"/>
              <a:ext cx="34550" cy="31825"/>
            </a:xfrm>
            <a:custGeom>
              <a:avLst/>
              <a:gdLst/>
              <a:ahLst/>
              <a:cxnLst/>
              <a:rect l="l" t="t" r="r" b="b"/>
              <a:pathLst>
                <a:path w="1382" h="1273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132"/>
                    <a:pt x="195" y="251"/>
                    <a:pt x="302" y="365"/>
                  </a:cubicBezTo>
                  <a:cubicBezTo>
                    <a:pt x="409" y="481"/>
                    <a:pt x="520" y="591"/>
                    <a:pt x="635" y="697"/>
                  </a:cubicBezTo>
                  <a:cubicBezTo>
                    <a:pt x="751" y="804"/>
                    <a:pt x="870" y="904"/>
                    <a:pt x="994" y="1002"/>
                  </a:cubicBezTo>
                  <a:cubicBezTo>
                    <a:pt x="1116" y="1099"/>
                    <a:pt x="1244" y="1192"/>
                    <a:pt x="1382" y="1273"/>
                  </a:cubicBezTo>
                  <a:cubicBezTo>
                    <a:pt x="1290" y="1142"/>
                    <a:pt x="1187" y="1024"/>
                    <a:pt x="1079" y="908"/>
                  </a:cubicBezTo>
                  <a:cubicBezTo>
                    <a:pt x="972" y="794"/>
                    <a:pt x="861" y="683"/>
                    <a:pt x="745" y="577"/>
                  </a:cubicBezTo>
                  <a:cubicBezTo>
                    <a:pt x="630" y="471"/>
                    <a:pt x="511" y="371"/>
                    <a:pt x="388" y="273"/>
                  </a:cubicBezTo>
                  <a:cubicBezTo>
                    <a:pt x="265" y="175"/>
                    <a:pt x="138" y="8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3" name="Google Shape;9343;p79"/>
            <p:cNvSpPr/>
            <p:nvPr/>
          </p:nvSpPr>
          <p:spPr>
            <a:xfrm>
              <a:off x="4176725" y="3229675"/>
              <a:ext cx="15225" cy="14600"/>
            </a:xfrm>
            <a:custGeom>
              <a:avLst/>
              <a:gdLst/>
              <a:ahLst/>
              <a:cxnLst/>
              <a:rect l="l" t="t" r="r" b="b"/>
              <a:pathLst>
                <a:path w="609" h="584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74"/>
                    <a:pt x="66" y="135"/>
                    <a:pt x="108" y="193"/>
                  </a:cubicBezTo>
                  <a:cubicBezTo>
                    <a:pt x="151" y="250"/>
                    <a:pt x="198" y="302"/>
                    <a:pt x="248" y="351"/>
                  </a:cubicBezTo>
                  <a:cubicBezTo>
                    <a:pt x="298" y="400"/>
                    <a:pt x="353" y="444"/>
                    <a:pt x="413" y="484"/>
                  </a:cubicBezTo>
                  <a:cubicBezTo>
                    <a:pt x="472" y="523"/>
                    <a:pt x="534" y="560"/>
                    <a:pt x="609" y="583"/>
                  </a:cubicBezTo>
                  <a:cubicBezTo>
                    <a:pt x="581" y="510"/>
                    <a:pt x="542" y="449"/>
                    <a:pt x="501" y="391"/>
                  </a:cubicBezTo>
                  <a:cubicBezTo>
                    <a:pt x="458" y="334"/>
                    <a:pt x="411" y="282"/>
                    <a:pt x="361" y="233"/>
                  </a:cubicBezTo>
                  <a:cubicBezTo>
                    <a:pt x="310" y="185"/>
                    <a:pt x="255" y="140"/>
                    <a:pt x="196" y="101"/>
                  </a:cubicBezTo>
                  <a:cubicBezTo>
                    <a:pt x="136" y="61"/>
                    <a:pt x="74" y="2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4" name="Google Shape;9344;p79"/>
            <p:cNvSpPr/>
            <p:nvPr/>
          </p:nvSpPr>
          <p:spPr>
            <a:xfrm>
              <a:off x="4789300" y="2823500"/>
              <a:ext cx="18125" cy="18100"/>
            </a:xfrm>
            <a:custGeom>
              <a:avLst/>
              <a:gdLst/>
              <a:ahLst/>
              <a:cxnLst/>
              <a:rect l="l" t="t" r="r" b="b"/>
              <a:pathLst>
                <a:path w="725" h="724" extrusionOk="0">
                  <a:moveTo>
                    <a:pt x="362" y="1"/>
                  </a:moveTo>
                  <a:cubicBezTo>
                    <a:pt x="163" y="1"/>
                    <a:pt x="1" y="163"/>
                    <a:pt x="1" y="362"/>
                  </a:cubicBezTo>
                  <a:cubicBezTo>
                    <a:pt x="1" y="562"/>
                    <a:pt x="163" y="724"/>
                    <a:pt x="362" y="724"/>
                  </a:cubicBezTo>
                  <a:cubicBezTo>
                    <a:pt x="562" y="724"/>
                    <a:pt x="724" y="562"/>
                    <a:pt x="724" y="362"/>
                  </a:cubicBezTo>
                  <a:cubicBezTo>
                    <a:pt x="724" y="163"/>
                    <a:pt x="562" y="1"/>
                    <a:pt x="362" y="1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45" name="Google Shape;9345;p79"/>
          <p:cNvGrpSpPr/>
          <p:nvPr/>
        </p:nvGrpSpPr>
        <p:grpSpPr>
          <a:xfrm>
            <a:off x="21630" y="2577051"/>
            <a:ext cx="1777417" cy="1965677"/>
            <a:chOff x="5358325" y="1572225"/>
            <a:chExt cx="1003850" cy="1110050"/>
          </a:xfrm>
        </p:grpSpPr>
        <p:sp>
          <p:nvSpPr>
            <p:cNvPr id="9346" name="Google Shape;9346;p79"/>
            <p:cNvSpPr/>
            <p:nvPr/>
          </p:nvSpPr>
          <p:spPr>
            <a:xfrm>
              <a:off x="5380825" y="2076875"/>
              <a:ext cx="981350" cy="605400"/>
            </a:xfrm>
            <a:custGeom>
              <a:avLst/>
              <a:gdLst/>
              <a:ahLst/>
              <a:cxnLst/>
              <a:rect l="l" t="t" r="r" b="b"/>
              <a:pathLst>
                <a:path w="39254" h="24216" extrusionOk="0">
                  <a:moveTo>
                    <a:pt x="31210" y="1"/>
                  </a:moveTo>
                  <a:lnTo>
                    <a:pt x="4929" y="1466"/>
                  </a:lnTo>
                  <a:lnTo>
                    <a:pt x="4929" y="5769"/>
                  </a:lnTo>
                  <a:lnTo>
                    <a:pt x="7639" y="7047"/>
                  </a:lnTo>
                  <a:cubicBezTo>
                    <a:pt x="658" y="16570"/>
                    <a:pt x="1" y="24216"/>
                    <a:pt x="19628" y="24216"/>
                  </a:cubicBezTo>
                  <a:cubicBezTo>
                    <a:pt x="39253" y="24216"/>
                    <a:pt x="27779" y="5811"/>
                    <a:pt x="27779" y="5811"/>
                  </a:cubicBezTo>
                  <a:lnTo>
                    <a:pt x="30799" y="5811"/>
                  </a:lnTo>
                  <a:lnTo>
                    <a:pt x="312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7" name="Google Shape;9347;p79"/>
            <p:cNvSpPr/>
            <p:nvPr/>
          </p:nvSpPr>
          <p:spPr>
            <a:xfrm>
              <a:off x="5961025" y="2288025"/>
              <a:ext cx="212575" cy="262825"/>
            </a:xfrm>
            <a:custGeom>
              <a:avLst/>
              <a:gdLst/>
              <a:ahLst/>
              <a:cxnLst/>
              <a:rect l="l" t="t" r="r" b="b"/>
              <a:pathLst>
                <a:path w="8503" h="10513" extrusionOk="0">
                  <a:moveTo>
                    <a:pt x="5257" y="0"/>
                  </a:moveTo>
                  <a:cubicBezTo>
                    <a:pt x="2354" y="0"/>
                    <a:pt x="1" y="2354"/>
                    <a:pt x="1" y="5257"/>
                  </a:cubicBezTo>
                  <a:cubicBezTo>
                    <a:pt x="1" y="8161"/>
                    <a:pt x="2354" y="10513"/>
                    <a:pt x="5257" y="10513"/>
                  </a:cubicBezTo>
                  <a:cubicBezTo>
                    <a:pt x="6108" y="10513"/>
                    <a:pt x="6911" y="10310"/>
                    <a:pt x="7621" y="9951"/>
                  </a:cubicBezTo>
                  <a:cubicBezTo>
                    <a:pt x="8503" y="6635"/>
                    <a:pt x="7147" y="2635"/>
                    <a:pt x="5972" y="50"/>
                  </a:cubicBezTo>
                  <a:cubicBezTo>
                    <a:pt x="5738" y="16"/>
                    <a:pt x="5499" y="0"/>
                    <a:pt x="52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8" name="Google Shape;9348;p79"/>
            <p:cNvSpPr/>
            <p:nvPr/>
          </p:nvSpPr>
          <p:spPr>
            <a:xfrm>
              <a:off x="5702075" y="2130700"/>
              <a:ext cx="173025" cy="173025"/>
            </a:xfrm>
            <a:custGeom>
              <a:avLst/>
              <a:gdLst/>
              <a:ahLst/>
              <a:cxnLst/>
              <a:rect l="l" t="t" r="r" b="b"/>
              <a:pathLst>
                <a:path w="6921" h="6921" extrusionOk="0">
                  <a:moveTo>
                    <a:pt x="3460" y="0"/>
                  </a:moveTo>
                  <a:cubicBezTo>
                    <a:pt x="1550" y="0"/>
                    <a:pt x="1" y="1549"/>
                    <a:pt x="1" y="3460"/>
                  </a:cubicBezTo>
                  <a:cubicBezTo>
                    <a:pt x="1" y="5371"/>
                    <a:pt x="1550" y="6920"/>
                    <a:pt x="3460" y="6920"/>
                  </a:cubicBezTo>
                  <a:cubicBezTo>
                    <a:pt x="5372" y="6920"/>
                    <a:pt x="6921" y="5371"/>
                    <a:pt x="6921" y="3460"/>
                  </a:cubicBezTo>
                  <a:cubicBezTo>
                    <a:pt x="6921" y="1549"/>
                    <a:pt x="5372" y="0"/>
                    <a:pt x="3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9" name="Google Shape;9349;p79"/>
            <p:cNvSpPr/>
            <p:nvPr/>
          </p:nvSpPr>
          <p:spPr>
            <a:xfrm>
              <a:off x="5616075" y="2419425"/>
              <a:ext cx="344975" cy="262850"/>
            </a:xfrm>
            <a:custGeom>
              <a:avLst/>
              <a:gdLst/>
              <a:ahLst/>
              <a:cxnLst/>
              <a:rect l="l" t="t" r="r" b="b"/>
              <a:pathLst>
                <a:path w="13799" h="10514" extrusionOk="0">
                  <a:moveTo>
                    <a:pt x="6899" y="1"/>
                  </a:moveTo>
                  <a:cubicBezTo>
                    <a:pt x="3091" y="1"/>
                    <a:pt x="1" y="3090"/>
                    <a:pt x="1" y="6900"/>
                  </a:cubicBezTo>
                  <a:cubicBezTo>
                    <a:pt x="1" y="7853"/>
                    <a:pt x="195" y="8761"/>
                    <a:pt x="545" y="9589"/>
                  </a:cubicBezTo>
                  <a:cubicBezTo>
                    <a:pt x="2989" y="10189"/>
                    <a:pt x="6172" y="10514"/>
                    <a:pt x="10218" y="10514"/>
                  </a:cubicBezTo>
                  <a:cubicBezTo>
                    <a:pt x="11167" y="10514"/>
                    <a:pt x="12043" y="10470"/>
                    <a:pt x="12852" y="10389"/>
                  </a:cubicBezTo>
                  <a:cubicBezTo>
                    <a:pt x="13453" y="9364"/>
                    <a:pt x="13799" y="8172"/>
                    <a:pt x="13799" y="6900"/>
                  </a:cubicBezTo>
                  <a:cubicBezTo>
                    <a:pt x="13799" y="3090"/>
                    <a:pt x="10709" y="1"/>
                    <a:pt x="6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0" name="Google Shape;9350;p79"/>
            <p:cNvSpPr/>
            <p:nvPr/>
          </p:nvSpPr>
          <p:spPr>
            <a:xfrm>
              <a:off x="5500000" y="2366050"/>
              <a:ext cx="117225" cy="106775"/>
            </a:xfrm>
            <a:custGeom>
              <a:avLst/>
              <a:gdLst/>
              <a:ahLst/>
              <a:cxnLst/>
              <a:rect l="l" t="t" r="r" b="b"/>
              <a:pathLst>
                <a:path w="4689" h="4271" extrusionOk="0">
                  <a:moveTo>
                    <a:pt x="2345" y="0"/>
                  </a:moveTo>
                  <a:cubicBezTo>
                    <a:pt x="1799" y="0"/>
                    <a:pt x="1252" y="209"/>
                    <a:pt x="835" y="626"/>
                  </a:cubicBezTo>
                  <a:cubicBezTo>
                    <a:pt x="1" y="1460"/>
                    <a:pt x="1" y="2812"/>
                    <a:pt x="835" y="3646"/>
                  </a:cubicBezTo>
                  <a:cubicBezTo>
                    <a:pt x="1252" y="4063"/>
                    <a:pt x="1799" y="4271"/>
                    <a:pt x="2345" y="4271"/>
                  </a:cubicBezTo>
                  <a:cubicBezTo>
                    <a:pt x="2892" y="4271"/>
                    <a:pt x="3438" y="4063"/>
                    <a:pt x="3855" y="3646"/>
                  </a:cubicBezTo>
                  <a:cubicBezTo>
                    <a:pt x="4689" y="2812"/>
                    <a:pt x="4689" y="1460"/>
                    <a:pt x="3855" y="626"/>
                  </a:cubicBezTo>
                  <a:cubicBezTo>
                    <a:pt x="3438" y="209"/>
                    <a:pt x="2892" y="0"/>
                    <a:pt x="23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1" name="Google Shape;9351;p79"/>
            <p:cNvSpPr/>
            <p:nvPr/>
          </p:nvSpPr>
          <p:spPr>
            <a:xfrm>
              <a:off x="5903425" y="2081675"/>
              <a:ext cx="171850" cy="84250"/>
            </a:xfrm>
            <a:custGeom>
              <a:avLst/>
              <a:gdLst/>
              <a:ahLst/>
              <a:cxnLst/>
              <a:rect l="l" t="t" r="r" b="b"/>
              <a:pathLst>
                <a:path w="6874" h="3370" extrusionOk="0">
                  <a:moveTo>
                    <a:pt x="6874" y="1"/>
                  </a:moveTo>
                  <a:lnTo>
                    <a:pt x="1" y="384"/>
                  </a:lnTo>
                  <a:cubicBezTo>
                    <a:pt x="227" y="2071"/>
                    <a:pt x="1674" y="3369"/>
                    <a:pt x="3421" y="3369"/>
                  </a:cubicBezTo>
                  <a:cubicBezTo>
                    <a:pt x="5301" y="3369"/>
                    <a:pt x="6829" y="1869"/>
                    <a:pt x="6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2" name="Google Shape;9352;p79"/>
            <p:cNvSpPr/>
            <p:nvPr/>
          </p:nvSpPr>
          <p:spPr>
            <a:xfrm>
              <a:off x="5558625" y="2152950"/>
              <a:ext cx="69175" cy="69200"/>
            </a:xfrm>
            <a:custGeom>
              <a:avLst/>
              <a:gdLst/>
              <a:ahLst/>
              <a:cxnLst/>
              <a:rect l="l" t="t" r="r" b="b"/>
              <a:pathLst>
                <a:path w="2767" h="2768" extrusionOk="0">
                  <a:moveTo>
                    <a:pt x="1383" y="1"/>
                  </a:moveTo>
                  <a:cubicBezTo>
                    <a:pt x="619" y="1"/>
                    <a:pt x="0" y="621"/>
                    <a:pt x="0" y="1385"/>
                  </a:cubicBezTo>
                  <a:cubicBezTo>
                    <a:pt x="0" y="2148"/>
                    <a:pt x="619" y="2768"/>
                    <a:pt x="1383" y="2768"/>
                  </a:cubicBezTo>
                  <a:cubicBezTo>
                    <a:pt x="2147" y="2768"/>
                    <a:pt x="2766" y="2148"/>
                    <a:pt x="2766" y="1385"/>
                  </a:cubicBezTo>
                  <a:cubicBezTo>
                    <a:pt x="2766" y="621"/>
                    <a:pt x="2147" y="1"/>
                    <a:pt x="13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3" name="Google Shape;9353;p79"/>
            <p:cNvSpPr/>
            <p:nvPr/>
          </p:nvSpPr>
          <p:spPr>
            <a:xfrm>
              <a:off x="5571775" y="2222150"/>
              <a:ext cx="503550" cy="30900"/>
            </a:xfrm>
            <a:custGeom>
              <a:avLst/>
              <a:gdLst/>
              <a:ahLst/>
              <a:cxnLst/>
              <a:rect l="l" t="t" r="r" b="b"/>
              <a:pathLst>
                <a:path w="20142" h="1236" extrusionOk="0">
                  <a:moveTo>
                    <a:pt x="20141" y="0"/>
                  </a:moveTo>
                  <a:lnTo>
                    <a:pt x="20141" y="0"/>
                  </a:lnTo>
                  <a:cubicBezTo>
                    <a:pt x="18459" y="35"/>
                    <a:pt x="16778" y="93"/>
                    <a:pt x="15098" y="174"/>
                  </a:cubicBezTo>
                  <a:cubicBezTo>
                    <a:pt x="13418" y="249"/>
                    <a:pt x="11739" y="346"/>
                    <a:pt x="10060" y="445"/>
                  </a:cubicBezTo>
                  <a:cubicBezTo>
                    <a:pt x="8383" y="551"/>
                    <a:pt x="6705" y="661"/>
                    <a:pt x="5028" y="792"/>
                  </a:cubicBezTo>
                  <a:cubicBezTo>
                    <a:pt x="3351" y="918"/>
                    <a:pt x="1675" y="1066"/>
                    <a:pt x="1" y="1236"/>
                  </a:cubicBezTo>
                  <a:cubicBezTo>
                    <a:pt x="1684" y="1199"/>
                    <a:pt x="3365" y="1141"/>
                    <a:pt x="5044" y="1061"/>
                  </a:cubicBezTo>
                  <a:cubicBezTo>
                    <a:pt x="6724" y="985"/>
                    <a:pt x="8403" y="890"/>
                    <a:pt x="10081" y="790"/>
                  </a:cubicBezTo>
                  <a:cubicBezTo>
                    <a:pt x="11760" y="684"/>
                    <a:pt x="13438" y="574"/>
                    <a:pt x="15115" y="443"/>
                  </a:cubicBezTo>
                  <a:cubicBezTo>
                    <a:pt x="16792" y="318"/>
                    <a:pt x="18467" y="169"/>
                    <a:pt x="20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4" name="Google Shape;9354;p79"/>
            <p:cNvSpPr/>
            <p:nvPr/>
          </p:nvSpPr>
          <p:spPr>
            <a:xfrm>
              <a:off x="5842450" y="1719050"/>
              <a:ext cx="247150" cy="378625"/>
            </a:xfrm>
            <a:custGeom>
              <a:avLst/>
              <a:gdLst/>
              <a:ahLst/>
              <a:cxnLst/>
              <a:rect l="l" t="t" r="r" b="b"/>
              <a:pathLst>
                <a:path w="9886" h="15145" extrusionOk="0">
                  <a:moveTo>
                    <a:pt x="9856" y="0"/>
                  </a:moveTo>
                  <a:cubicBezTo>
                    <a:pt x="8952" y="1207"/>
                    <a:pt x="8110" y="2454"/>
                    <a:pt x="7261" y="3696"/>
                  </a:cubicBezTo>
                  <a:cubicBezTo>
                    <a:pt x="6421" y="4944"/>
                    <a:pt x="5632" y="6227"/>
                    <a:pt x="4827" y="7496"/>
                  </a:cubicBezTo>
                  <a:lnTo>
                    <a:pt x="2406" y="11306"/>
                  </a:lnTo>
                  <a:lnTo>
                    <a:pt x="1" y="15126"/>
                  </a:lnTo>
                  <a:lnTo>
                    <a:pt x="29" y="15144"/>
                  </a:lnTo>
                  <a:lnTo>
                    <a:pt x="2551" y="11400"/>
                  </a:lnTo>
                  <a:lnTo>
                    <a:pt x="5058" y="7648"/>
                  </a:lnTo>
                  <a:cubicBezTo>
                    <a:pt x="5895" y="6397"/>
                    <a:pt x="6748" y="5158"/>
                    <a:pt x="7551" y="3885"/>
                  </a:cubicBezTo>
                  <a:cubicBezTo>
                    <a:pt x="8346" y="2607"/>
                    <a:pt x="9147" y="1333"/>
                    <a:pt x="9885" y="19"/>
                  </a:cubicBezTo>
                  <a:lnTo>
                    <a:pt x="9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5" name="Google Shape;9355;p79"/>
            <p:cNvSpPr/>
            <p:nvPr/>
          </p:nvSpPr>
          <p:spPr>
            <a:xfrm>
              <a:off x="5493475" y="1840100"/>
              <a:ext cx="261050" cy="259775"/>
            </a:xfrm>
            <a:custGeom>
              <a:avLst/>
              <a:gdLst/>
              <a:ahLst/>
              <a:cxnLst/>
              <a:rect l="l" t="t" r="r" b="b"/>
              <a:pathLst>
                <a:path w="10442" h="10391" extrusionOk="0">
                  <a:moveTo>
                    <a:pt x="24" y="1"/>
                  </a:moveTo>
                  <a:lnTo>
                    <a:pt x="0" y="26"/>
                  </a:lnTo>
                  <a:cubicBezTo>
                    <a:pt x="198" y="260"/>
                    <a:pt x="405" y="487"/>
                    <a:pt x="607" y="717"/>
                  </a:cubicBezTo>
                  <a:lnTo>
                    <a:pt x="1229" y="1394"/>
                  </a:lnTo>
                  <a:cubicBezTo>
                    <a:pt x="1644" y="1846"/>
                    <a:pt x="2069" y="2286"/>
                    <a:pt x="2494" y="2727"/>
                  </a:cubicBezTo>
                  <a:cubicBezTo>
                    <a:pt x="3346" y="3607"/>
                    <a:pt x="4241" y="4443"/>
                    <a:pt x="5123" y="5294"/>
                  </a:cubicBezTo>
                  <a:lnTo>
                    <a:pt x="7764" y="7849"/>
                  </a:lnTo>
                  <a:lnTo>
                    <a:pt x="10417" y="10391"/>
                  </a:lnTo>
                  <a:lnTo>
                    <a:pt x="10442" y="10367"/>
                  </a:lnTo>
                  <a:lnTo>
                    <a:pt x="7886" y="7726"/>
                  </a:lnTo>
                  <a:lnTo>
                    <a:pt x="5318" y="5098"/>
                  </a:lnTo>
                  <a:cubicBezTo>
                    <a:pt x="4464" y="4221"/>
                    <a:pt x="3623" y="3329"/>
                    <a:pt x="2738" y="2482"/>
                  </a:cubicBezTo>
                  <a:cubicBezTo>
                    <a:pt x="2296" y="2059"/>
                    <a:pt x="1852" y="1636"/>
                    <a:pt x="1399" y="1224"/>
                  </a:cubicBezTo>
                  <a:lnTo>
                    <a:pt x="719" y="605"/>
                  </a:lnTo>
                  <a:cubicBezTo>
                    <a:pt x="487" y="404"/>
                    <a:pt x="260" y="198"/>
                    <a:pt x="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6" name="Google Shape;9356;p79"/>
            <p:cNvSpPr/>
            <p:nvPr/>
          </p:nvSpPr>
          <p:spPr>
            <a:xfrm>
              <a:off x="5804625" y="1819350"/>
              <a:ext cx="318475" cy="262350"/>
            </a:xfrm>
            <a:custGeom>
              <a:avLst/>
              <a:gdLst/>
              <a:ahLst/>
              <a:cxnLst/>
              <a:rect l="l" t="t" r="r" b="b"/>
              <a:pathLst>
                <a:path w="12739" h="10494" extrusionOk="0">
                  <a:moveTo>
                    <a:pt x="1" y="8863"/>
                  </a:moveTo>
                  <a:lnTo>
                    <a:pt x="1" y="8864"/>
                  </a:lnTo>
                  <a:cubicBezTo>
                    <a:pt x="1" y="8864"/>
                    <a:pt x="1" y="8864"/>
                    <a:pt x="1" y="8863"/>
                  </a:cubicBezTo>
                  <a:lnTo>
                    <a:pt x="1" y="8863"/>
                  </a:lnTo>
                  <a:lnTo>
                    <a:pt x="1" y="8863"/>
                  </a:lnTo>
                  <a:close/>
                  <a:moveTo>
                    <a:pt x="7389" y="1"/>
                  </a:moveTo>
                  <a:cubicBezTo>
                    <a:pt x="2059" y="1"/>
                    <a:pt x="15" y="8801"/>
                    <a:pt x="1" y="8863"/>
                  </a:cubicBezTo>
                  <a:lnTo>
                    <a:pt x="1" y="8863"/>
                  </a:lnTo>
                  <a:lnTo>
                    <a:pt x="181" y="10494"/>
                  </a:lnTo>
                  <a:cubicBezTo>
                    <a:pt x="181" y="10494"/>
                    <a:pt x="4299" y="9425"/>
                    <a:pt x="8242" y="7208"/>
                  </a:cubicBezTo>
                  <a:cubicBezTo>
                    <a:pt x="12184" y="4991"/>
                    <a:pt x="12739" y="1"/>
                    <a:pt x="7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7" name="Google Shape;9357;p79"/>
            <p:cNvSpPr/>
            <p:nvPr/>
          </p:nvSpPr>
          <p:spPr>
            <a:xfrm>
              <a:off x="5805975" y="1900125"/>
              <a:ext cx="197275" cy="155725"/>
            </a:xfrm>
            <a:custGeom>
              <a:avLst/>
              <a:gdLst/>
              <a:ahLst/>
              <a:cxnLst/>
              <a:rect l="l" t="t" r="r" b="b"/>
              <a:pathLst>
                <a:path w="7891" h="6229" extrusionOk="0">
                  <a:moveTo>
                    <a:pt x="7869" y="0"/>
                  </a:moveTo>
                  <a:cubicBezTo>
                    <a:pt x="7155" y="442"/>
                    <a:pt x="6476" y="930"/>
                    <a:pt x="5806" y="1429"/>
                  </a:cubicBezTo>
                  <a:cubicBezTo>
                    <a:pt x="5135" y="1926"/>
                    <a:pt x="4506" y="2477"/>
                    <a:pt x="3860" y="3006"/>
                  </a:cubicBezTo>
                  <a:lnTo>
                    <a:pt x="1925" y="4598"/>
                  </a:lnTo>
                  <a:lnTo>
                    <a:pt x="1" y="6202"/>
                  </a:lnTo>
                  <a:lnTo>
                    <a:pt x="22" y="6229"/>
                  </a:lnTo>
                  <a:lnTo>
                    <a:pt x="2032" y="4733"/>
                  </a:lnTo>
                  <a:lnTo>
                    <a:pt x="4031" y="3223"/>
                  </a:lnTo>
                  <a:cubicBezTo>
                    <a:pt x="4696" y="2718"/>
                    <a:pt x="5379" y="2237"/>
                    <a:pt x="6020" y="1700"/>
                  </a:cubicBezTo>
                  <a:cubicBezTo>
                    <a:pt x="6661" y="1165"/>
                    <a:pt x="7294" y="619"/>
                    <a:pt x="7891" y="28"/>
                  </a:cubicBezTo>
                  <a:lnTo>
                    <a:pt x="78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8" name="Google Shape;9358;p79"/>
            <p:cNvSpPr/>
            <p:nvPr/>
          </p:nvSpPr>
          <p:spPr>
            <a:xfrm>
              <a:off x="5501175" y="1827050"/>
              <a:ext cx="302025" cy="162600"/>
            </a:xfrm>
            <a:custGeom>
              <a:avLst/>
              <a:gdLst/>
              <a:ahLst/>
              <a:cxnLst/>
              <a:rect l="l" t="t" r="r" b="b"/>
              <a:pathLst>
                <a:path w="12081" h="6504" extrusionOk="0">
                  <a:moveTo>
                    <a:pt x="5196" y="0"/>
                  </a:moveTo>
                  <a:cubicBezTo>
                    <a:pt x="4833" y="0"/>
                    <a:pt x="4464" y="52"/>
                    <a:pt x="4091" y="167"/>
                  </a:cubicBezTo>
                  <a:cubicBezTo>
                    <a:pt x="0" y="1430"/>
                    <a:pt x="1601" y="5116"/>
                    <a:pt x="5140" y="5881"/>
                  </a:cubicBezTo>
                  <a:cubicBezTo>
                    <a:pt x="7655" y="6425"/>
                    <a:pt x="10101" y="6504"/>
                    <a:pt x="11306" y="6504"/>
                  </a:cubicBezTo>
                  <a:cubicBezTo>
                    <a:pt x="11796" y="6504"/>
                    <a:pt x="12081" y="6491"/>
                    <a:pt x="12081" y="6491"/>
                  </a:cubicBezTo>
                  <a:lnTo>
                    <a:pt x="11834" y="5202"/>
                  </a:lnTo>
                  <a:cubicBezTo>
                    <a:pt x="11834" y="5202"/>
                    <a:pt x="8817" y="0"/>
                    <a:pt x="5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9" name="Google Shape;9359;p79"/>
            <p:cNvSpPr/>
            <p:nvPr/>
          </p:nvSpPr>
          <p:spPr>
            <a:xfrm>
              <a:off x="5612000" y="1896075"/>
              <a:ext cx="187400" cy="72950"/>
            </a:xfrm>
            <a:custGeom>
              <a:avLst/>
              <a:gdLst/>
              <a:ahLst/>
              <a:cxnLst/>
              <a:rect l="l" t="t" r="r" b="b"/>
              <a:pathLst>
                <a:path w="7496" h="2918" extrusionOk="0">
                  <a:moveTo>
                    <a:pt x="13" y="0"/>
                  </a:moveTo>
                  <a:lnTo>
                    <a:pt x="1" y="32"/>
                  </a:lnTo>
                  <a:cubicBezTo>
                    <a:pt x="591" y="361"/>
                    <a:pt x="1200" y="637"/>
                    <a:pt x="1816" y="899"/>
                  </a:cubicBezTo>
                  <a:cubicBezTo>
                    <a:pt x="2430" y="1163"/>
                    <a:pt x="3070" y="1361"/>
                    <a:pt x="3698" y="1588"/>
                  </a:cubicBezTo>
                  <a:lnTo>
                    <a:pt x="5588" y="2261"/>
                  </a:lnTo>
                  <a:lnTo>
                    <a:pt x="7483" y="2918"/>
                  </a:lnTo>
                  <a:lnTo>
                    <a:pt x="7495" y="2886"/>
                  </a:lnTo>
                  <a:lnTo>
                    <a:pt x="5650" y="2100"/>
                  </a:lnTo>
                  <a:lnTo>
                    <a:pt x="3798" y="1330"/>
                  </a:lnTo>
                  <a:cubicBezTo>
                    <a:pt x="3180" y="1076"/>
                    <a:pt x="2573" y="793"/>
                    <a:pt x="1940" y="576"/>
                  </a:cubicBezTo>
                  <a:cubicBezTo>
                    <a:pt x="1308" y="357"/>
                    <a:pt x="672" y="152"/>
                    <a:pt x="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0" name="Google Shape;9360;p79"/>
            <p:cNvSpPr/>
            <p:nvPr/>
          </p:nvSpPr>
          <p:spPr>
            <a:xfrm>
              <a:off x="5772575" y="1753175"/>
              <a:ext cx="38625" cy="343300"/>
            </a:xfrm>
            <a:custGeom>
              <a:avLst/>
              <a:gdLst/>
              <a:ahLst/>
              <a:cxnLst/>
              <a:rect l="l" t="t" r="r" b="b"/>
              <a:pathLst>
                <a:path w="1545" h="13732" extrusionOk="0">
                  <a:moveTo>
                    <a:pt x="35" y="0"/>
                  </a:moveTo>
                  <a:lnTo>
                    <a:pt x="1" y="5"/>
                  </a:lnTo>
                  <a:cubicBezTo>
                    <a:pt x="6" y="293"/>
                    <a:pt x="22" y="581"/>
                    <a:pt x="34" y="869"/>
                  </a:cubicBezTo>
                  <a:lnTo>
                    <a:pt x="87" y="1731"/>
                  </a:lnTo>
                  <a:cubicBezTo>
                    <a:pt x="122" y="2306"/>
                    <a:pt x="173" y="2880"/>
                    <a:pt x="223" y="3454"/>
                  </a:cubicBezTo>
                  <a:cubicBezTo>
                    <a:pt x="327" y="4600"/>
                    <a:pt x="491" y="5739"/>
                    <a:pt x="635" y="6881"/>
                  </a:cubicBezTo>
                  <a:lnTo>
                    <a:pt x="1064" y="10307"/>
                  </a:lnTo>
                  <a:lnTo>
                    <a:pt x="1510" y="13732"/>
                  </a:lnTo>
                  <a:lnTo>
                    <a:pt x="1545" y="13727"/>
                  </a:lnTo>
                  <a:lnTo>
                    <a:pt x="1236" y="10289"/>
                  </a:lnTo>
                  <a:lnTo>
                    <a:pt x="910" y="6851"/>
                  </a:lnTo>
                  <a:cubicBezTo>
                    <a:pt x="802" y="5705"/>
                    <a:pt x="715" y="4557"/>
                    <a:pt x="567" y="3415"/>
                  </a:cubicBezTo>
                  <a:cubicBezTo>
                    <a:pt x="492" y="2845"/>
                    <a:pt x="416" y="2274"/>
                    <a:pt x="326" y="1705"/>
                  </a:cubicBezTo>
                  <a:lnTo>
                    <a:pt x="191" y="852"/>
                  </a:lnTo>
                  <a:cubicBezTo>
                    <a:pt x="138" y="568"/>
                    <a:pt x="93" y="284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1" name="Google Shape;9361;p79"/>
            <p:cNvSpPr/>
            <p:nvPr/>
          </p:nvSpPr>
          <p:spPr>
            <a:xfrm>
              <a:off x="5603925" y="1572225"/>
              <a:ext cx="385475" cy="328275"/>
            </a:xfrm>
            <a:custGeom>
              <a:avLst/>
              <a:gdLst/>
              <a:ahLst/>
              <a:cxnLst/>
              <a:rect l="l" t="t" r="r" b="b"/>
              <a:pathLst>
                <a:path w="15419" h="13131" extrusionOk="0">
                  <a:moveTo>
                    <a:pt x="6880" y="1"/>
                  </a:moveTo>
                  <a:cubicBezTo>
                    <a:pt x="6386" y="1"/>
                    <a:pt x="5837" y="185"/>
                    <a:pt x="5266" y="591"/>
                  </a:cubicBezTo>
                  <a:cubicBezTo>
                    <a:pt x="2665" y="2443"/>
                    <a:pt x="5266" y="5897"/>
                    <a:pt x="5266" y="5897"/>
                  </a:cubicBezTo>
                  <a:cubicBezTo>
                    <a:pt x="5266" y="5897"/>
                    <a:pt x="4046" y="4431"/>
                    <a:pt x="2734" y="4431"/>
                  </a:cubicBezTo>
                  <a:cubicBezTo>
                    <a:pt x="2366" y="4431"/>
                    <a:pt x="1991" y="4546"/>
                    <a:pt x="1633" y="4842"/>
                  </a:cubicBezTo>
                  <a:cubicBezTo>
                    <a:pt x="1" y="6193"/>
                    <a:pt x="815" y="9893"/>
                    <a:pt x="2615" y="10294"/>
                  </a:cubicBezTo>
                  <a:cubicBezTo>
                    <a:pt x="2815" y="10338"/>
                    <a:pt x="3009" y="10358"/>
                    <a:pt x="3196" y="10358"/>
                  </a:cubicBezTo>
                  <a:cubicBezTo>
                    <a:pt x="4692" y="10358"/>
                    <a:pt x="5737" y="9097"/>
                    <a:pt x="5740" y="9094"/>
                  </a:cubicBezTo>
                  <a:lnTo>
                    <a:pt x="5740" y="9094"/>
                  </a:lnTo>
                  <a:cubicBezTo>
                    <a:pt x="5737" y="9097"/>
                    <a:pt x="4216" y="10945"/>
                    <a:pt x="5166" y="12295"/>
                  </a:cubicBezTo>
                  <a:cubicBezTo>
                    <a:pt x="5559" y="12854"/>
                    <a:pt x="6414" y="13130"/>
                    <a:pt x="7339" y="13130"/>
                  </a:cubicBezTo>
                  <a:cubicBezTo>
                    <a:pt x="8652" y="13130"/>
                    <a:pt x="10106" y="12575"/>
                    <a:pt x="10586" y="11483"/>
                  </a:cubicBezTo>
                  <a:cubicBezTo>
                    <a:pt x="10994" y="10555"/>
                    <a:pt x="10650" y="9821"/>
                    <a:pt x="10202" y="9319"/>
                  </a:cubicBezTo>
                  <a:lnTo>
                    <a:pt x="10202" y="9319"/>
                  </a:lnTo>
                  <a:cubicBezTo>
                    <a:pt x="10719" y="9650"/>
                    <a:pt x="11367" y="9960"/>
                    <a:pt x="11976" y="9960"/>
                  </a:cubicBezTo>
                  <a:cubicBezTo>
                    <a:pt x="12057" y="9960"/>
                    <a:pt x="12138" y="9955"/>
                    <a:pt x="12217" y="9943"/>
                  </a:cubicBezTo>
                  <a:cubicBezTo>
                    <a:pt x="13568" y="9744"/>
                    <a:pt x="15418" y="6443"/>
                    <a:pt x="13376" y="4242"/>
                  </a:cubicBezTo>
                  <a:cubicBezTo>
                    <a:pt x="12866" y="3692"/>
                    <a:pt x="12313" y="3486"/>
                    <a:pt x="11771" y="3486"/>
                  </a:cubicBezTo>
                  <a:cubicBezTo>
                    <a:pt x="10145" y="3486"/>
                    <a:pt x="8617" y="5342"/>
                    <a:pt x="8617" y="5342"/>
                  </a:cubicBezTo>
                  <a:cubicBezTo>
                    <a:pt x="9710" y="2336"/>
                    <a:pt x="8640" y="1"/>
                    <a:pt x="6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2" name="Google Shape;9362;p79"/>
            <p:cNvSpPr/>
            <p:nvPr/>
          </p:nvSpPr>
          <p:spPr>
            <a:xfrm>
              <a:off x="5749450" y="1720250"/>
              <a:ext cx="80675" cy="65975"/>
            </a:xfrm>
            <a:custGeom>
              <a:avLst/>
              <a:gdLst/>
              <a:ahLst/>
              <a:cxnLst/>
              <a:rect l="l" t="t" r="r" b="b"/>
              <a:pathLst>
                <a:path w="3227" h="2639" extrusionOk="0">
                  <a:moveTo>
                    <a:pt x="1578" y="0"/>
                  </a:moveTo>
                  <a:cubicBezTo>
                    <a:pt x="1238" y="0"/>
                    <a:pt x="889" y="88"/>
                    <a:pt x="591" y="286"/>
                  </a:cubicBezTo>
                  <a:cubicBezTo>
                    <a:pt x="427" y="399"/>
                    <a:pt x="278" y="542"/>
                    <a:pt x="172" y="720"/>
                  </a:cubicBezTo>
                  <a:cubicBezTo>
                    <a:pt x="66" y="898"/>
                    <a:pt x="3" y="1108"/>
                    <a:pt x="1" y="1319"/>
                  </a:cubicBezTo>
                  <a:cubicBezTo>
                    <a:pt x="3" y="1531"/>
                    <a:pt x="66" y="1741"/>
                    <a:pt x="172" y="1919"/>
                  </a:cubicBezTo>
                  <a:cubicBezTo>
                    <a:pt x="279" y="2097"/>
                    <a:pt x="428" y="2240"/>
                    <a:pt x="591" y="2353"/>
                  </a:cubicBezTo>
                  <a:cubicBezTo>
                    <a:pt x="891" y="2551"/>
                    <a:pt x="1241" y="2638"/>
                    <a:pt x="1581" y="2638"/>
                  </a:cubicBezTo>
                  <a:cubicBezTo>
                    <a:pt x="1620" y="2638"/>
                    <a:pt x="1659" y="2637"/>
                    <a:pt x="1697" y="2635"/>
                  </a:cubicBezTo>
                  <a:cubicBezTo>
                    <a:pt x="2074" y="2609"/>
                    <a:pt x="2442" y="2480"/>
                    <a:pt x="2730" y="2252"/>
                  </a:cubicBezTo>
                  <a:cubicBezTo>
                    <a:pt x="3017" y="2028"/>
                    <a:pt x="3226" y="1686"/>
                    <a:pt x="3221" y="1319"/>
                  </a:cubicBezTo>
                  <a:lnTo>
                    <a:pt x="3221" y="1319"/>
                  </a:lnTo>
                  <a:cubicBezTo>
                    <a:pt x="3219" y="1501"/>
                    <a:pt x="3165" y="1679"/>
                    <a:pt x="3073" y="1833"/>
                  </a:cubicBezTo>
                  <a:cubicBezTo>
                    <a:pt x="2980" y="1987"/>
                    <a:pt x="2849" y="2114"/>
                    <a:pt x="2701" y="2213"/>
                  </a:cubicBezTo>
                  <a:cubicBezTo>
                    <a:pt x="2437" y="2387"/>
                    <a:pt x="2124" y="2467"/>
                    <a:pt x="1816" y="2467"/>
                  </a:cubicBezTo>
                  <a:cubicBezTo>
                    <a:pt x="1776" y="2467"/>
                    <a:pt x="1736" y="2465"/>
                    <a:pt x="1697" y="2463"/>
                  </a:cubicBezTo>
                  <a:cubicBezTo>
                    <a:pt x="1352" y="2438"/>
                    <a:pt x="1020" y="2317"/>
                    <a:pt x="766" y="2113"/>
                  </a:cubicBezTo>
                  <a:cubicBezTo>
                    <a:pt x="512" y="1911"/>
                    <a:pt x="342" y="1621"/>
                    <a:pt x="346" y="1319"/>
                  </a:cubicBezTo>
                  <a:cubicBezTo>
                    <a:pt x="342" y="1018"/>
                    <a:pt x="512" y="729"/>
                    <a:pt x="767" y="527"/>
                  </a:cubicBezTo>
                  <a:cubicBezTo>
                    <a:pt x="1021" y="324"/>
                    <a:pt x="1352" y="203"/>
                    <a:pt x="1697" y="177"/>
                  </a:cubicBezTo>
                  <a:cubicBezTo>
                    <a:pt x="1736" y="175"/>
                    <a:pt x="1776" y="173"/>
                    <a:pt x="1816" y="173"/>
                  </a:cubicBezTo>
                  <a:cubicBezTo>
                    <a:pt x="2124" y="173"/>
                    <a:pt x="2437" y="253"/>
                    <a:pt x="2701" y="427"/>
                  </a:cubicBezTo>
                  <a:cubicBezTo>
                    <a:pt x="2849" y="526"/>
                    <a:pt x="2980" y="652"/>
                    <a:pt x="3073" y="807"/>
                  </a:cubicBezTo>
                  <a:cubicBezTo>
                    <a:pt x="3165" y="960"/>
                    <a:pt x="3219" y="1139"/>
                    <a:pt x="3221" y="1319"/>
                  </a:cubicBezTo>
                  <a:cubicBezTo>
                    <a:pt x="3226" y="953"/>
                    <a:pt x="3017" y="611"/>
                    <a:pt x="2730" y="387"/>
                  </a:cubicBezTo>
                  <a:cubicBezTo>
                    <a:pt x="2442" y="159"/>
                    <a:pt x="2074" y="30"/>
                    <a:pt x="1697" y="4"/>
                  </a:cubicBezTo>
                  <a:cubicBezTo>
                    <a:pt x="1658" y="2"/>
                    <a:pt x="1618" y="0"/>
                    <a:pt x="1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3" name="Google Shape;9363;p79"/>
            <p:cNvSpPr/>
            <p:nvPr/>
          </p:nvSpPr>
          <p:spPr>
            <a:xfrm>
              <a:off x="5995475" y="1599375"/>
              <a:ext cx="234175" cy="204100"/>
            </a:xfrm>
            <a:custGeom>
              <a:avLst/>
              <a:gdLst/>
              <a:ahLst/>
              <a:cxnLst/>
              <a:rect l="l" t="t" r="r" b="b"/>
              <a:pathLst>
                <a:path w="9367" h="8164" extrusionOk="0">
                  <a:moveTo>
                    <a:pt x="5505" y="0"/>
                  </a:moveTo>
                  <a:cubicBezTo>
                    <a:pt x="5366" y="0"/>
                    <a:pt x="5217" y="15"/>
                    <a:pt x="5059" y="45"/>
                  </a:cubicBezTo>
                  <a:cubicBezTo>
                    <a:pt x="3055" y="431"/>
                    <a:pt x="3651" y="3132"/>
                    <a:pt x="3651" y="3132"/>
                  </a:cubicBezTo>
                  <a:cubicBezTo>
                    <a:pt x="3651" y="3132"/>
                    <a:pt x="3210" y="1511"/>
                    <a:pt x="2129" y="1511"/>
                  </a:cubicBezTo>
                  <a:cubicBezTo>
                    <a:pt x="2030" y="1511"/>
                    <a:pt x="1927" y="1524"/>
                    <a:pt x="1817" y="1554"/>
                  </a:cubicBezTo>
                  <a:cubicBezTo>
                    <a:pt x="509" y="1906"/>
                    <a:pt x="0" y="4275"/>
                    <a:pt x="941" y="4986"/>
                  </a:cubicBezTo>
                  <a:cubicBezTo>
                    <a:pt x="1299" y="5256"/>
                    <a:pt x="1693" y="5340"/>
                    <a:pt x="2045" y="5340"/>
                  </a:cubicBezTo>
                  <a:cubicBezTo>
                    <a:pt x="2617" y="5340"/>
                    <a:pt x="3075" y="5118"/>
                    <a:pt x="3077" y="5117"/>
                  </a:cubicBezTo>
                  <a:lnTo>
                    <a:pt x="3077" y="5117"/>
                  </a:lnTo>
                  <a:cubicBezTo>
                    <a:pt x="3074" y="5118"/>
                    <a:pt x="1700" y="5790"/>
                    <a:pt x="1893" y="6827"/>
                  </a:cubicBezTo>
                  <a:cubicBezTo>
                    <a:pt x="2029" y="7556"/>
                    <a:pt x="3153" y="8163"/>
                    <a:pt x="4147" y="8163"/>
                  </a:cubicBezTo>
                  <a:cubicBezTo>
                    <a:pt x="4571" y="8163"/>
                    <a:pt x="4972" y="8053"/>
                    <a:pt x="5262" y="7794"/>
                  </a:cubicBezTo>
                  <a:cubicBezTo>
                    <a:pt x="5746" y="7363"/>
                    <a:pt x="5741" y="6845"/>
                    <a:pt x="5614" y="6434"/>
                  </a:cubicBezTo>
                  <a:lnTo>
                    <a:pt x="5614" y="6434"/>
                  </a:lnTo>
                  <a:cubicBezTo>
                    <a:pt x="5856" y="6808"/>
                    <a:pt x="6202" y="7211"/>
                    <a:pt x="6620" y="7332"/>
                  </a:cubicBezTo>
                  <a:cubicBezTo>
                    <a:pt x="6683" y="7350"/>
                    <a:pt x="6751" y="7359"/>
                    <a:pt x="6825" y="7359"/>
                  </a:cubicBezTo>
                  <a:cubicBezTo>
                    <a:pt x="7735" y="7359"/>
                    <a:pt x="9366" y="6009"/>
                    <a:pt x="8808" y="4323"/>
                  </a:cubicBezTo>
                  <a:cubicBezTo>
                    <a:pt x="8547" y="3536"/>
                    <a:pt x="7940" y="3312"/>
                    <a:pt x="7335" y="3312"/>
                  </a:cubicBezTo>
                  <a:cubicBezTo>
                    <a:pt x="6540" y="3312"/>
                    <a:pt x="5747" y="3699"/>
                    <a:pt x="5747" y="3699"/>
                  </a:cubicBezTo>
                  <a:cubicBezTo>
                    <a:pt x="7439" y="1978"/>
                    <a:pt x="7131" y="0"/>
                    <a:pt x="5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4" name="Google Shape;9364;p79"/>
            <p:cNvSpPr/>
            <p:nvPr/>
          </p:nvSpPr>
          <p:spPr>
            <a:xfrm>
              <a:off x="6082450" y="1688200"/>
              <a:ext cx="52600" cy="45575"/>
            </a:xfrm>
            <a:custGeom>
              <a:avLst/>
              <a:gdLst/>
              <a:ahLst/>
              <a:cxnLst/>
              <a:rect l="l" t="t" r="r" b="b"/>
              <a:pathLst>
                <a:path w="2104" h="1823" extrusionOk="0">
                  <a:moveTo>
                    <a:pt x="2037" y="1298"/>
                  </a:moveTo>
                  <a:lnTo>
                    <a:pt x="2037" y="1298"/>
                  </a:lnTo>
                  <a:cubicBezTo>
                    <a:pt x="2030" y="1320"/>
                    <a:pt x="2021" y="1342"/>
                    <a:pt x="2012" y="1364"/>
                  </a:cubicBezTo>
                  <a:cubicBezTo>
                    <a:pt x="2022" y="1342"/>
                    <a:pt x="2030" y="1320"/>
                    <a:pt x="2037" y="1298"/>
                  </a:cubicBezTo>
                  <a:close/>
                  <a:moveTo>
                    <a:pt x="2012" y="1364"/>
                  </a:moveTo>
                  <a:lnTo>
                    <a:pt x="2012" y="1364"/>
                  </a:lnTo>
                  <a:cubicBezTo>
                    <a:pt x="2006" y="1377"/>
                    <a:pt x="2000" y="1389"/>
                    <a:pt x="1993" y="1401"/>
                  </a:cubicBezTo>
                  <a:lnTo>
                    <a:pt x="1993" y="1401"/>
                  </a:lnTo>
                  <a:cubicBezTo>
                    <a:pt x="2000" y="1389"/>
                    <a:pt x="2006" y="1377"/>
                    <a:pt x="2012" y="1364"/>
                  </a:cubicBezTo>
                  <a:close/>
                  <a:moveTo>
                    <a:pt x="893" y="1"/>
                  </a:moveTo>
                  <a:cubicBezTo>
                    <a:pt x="844" y="1"/>
                    <a:pt x="795" y="4"/>
                    <a:pt x="745" y="11"/>
                  </a:cubicBezTo>
                  <a:cubicBezTo>
                    <a:pt x="613" y="32"/>
                    <a:pt x="479" y="75"/>
                    <a:pt x="361" y="155"/>
                  </a:cubicBezTo>
                  <a:cubicBezTo>
                    <a:pt x="243" y="234"/>
                    <a:pt x="143" y="348"/>
                    <a:pt x="82" y="482"/>
                  </a:cubicBezTo>
                  <a:cubicBezTo>
                    <a:pt x="21" y="616"/>
                    <a:pt x="1" y="767"/>
                    <a:pt x="18" y="908"/>
                  </a:cubicBezTo>
                  <a:cubicBezTo>
                    <a:pt x="36" y="1049"/>
                    <a:pt x="91" y="1179"/>
                    <a:pt x="162" y="1292"/>
                  </a:cubicBezTo>
                  <a:cubicBezTo>
                    <a:pt x="308" y="1517"/>
                    <a:pt x="529" y="1670"/>
                    <a:pt x="763" y="1752"/>
                  </a:cubicBezTo>
                  <a:cubicBezTo>
                    <a:pt x="899" y="1798"/>
                    <a:pt x="1042" y="1822"/>
                    <a:pt x="1182" y="1822"/>
                  </a:cubicBezTo>
                  <a:cubicBezTo>
                    <a:pt x="1284" y="1822"/>
                    <a:pt x="1384" y="1809"/>
                    <a:pt x="1480" y="1783"/>
                  </a:cubicBezTo>
                  <a:cubicBezTo>
                    <a:pt x="1695" y="1729"/>
                    <a:pt x="1890" y="1593"/>
                    <a:pt x="1993" y="1401"/>
                  </a:cubicBezTo>
                  <a:lnTo>
                    <a:pt x="1993" y="1401"/>
                  </a:lnTo>
                  <a:cubicBezTo>
                    <a:pt x="1888" y="1594"/>
                    <a:pt x="1679" y="1710"/>
                    <a:pt x="1471" y="1737"/>
                  </a:cubicBezTo>
                  <a:cubicBezTo>
                    <a:pt x="1433" y="1741"/>
                    <a:pt x="1395" y="1744"/>
                    <a:pt x="1357" y="1744"/>
                  </a:cubicBezTo>
                  <a:cubicBezTo>
                    <a:pt x="1170" y="1744"/>
                    <a:pt x="989" y="1687"/>
                    <a:pt x="834" y="1595"/>
                  </a:cubicBezTo>
                  <a:cubicBezTo>
                    <a:pt x="650" y="1483"/>
                    <a:pt x="501" y="1324"/>
                    <a:pt x="420" y="1146"/>
                  </a:cubicBezTo>
                  <a:cubicBezTo>
                    <a:pt x="335" y="969"/>
                    <a:pt x="327" y="778"/>
                    <a:pt x="396" y="626"/>
                  </a:cubicBezTo>
                  <a:cubicBezTo>
                    <a:pt x="466" y="473"/>
                    <a:pt x="616" y="356"/>
                    <a:pt x="805" y="304"/>
                  </a:cubicBezTo>
                  <a:cubicBezTo>
                    <a:pt x="889" y="279"/>
                    <a:pt x="978" y="267"/>
                    <a:pt x="1070" y="267"/>
                  </a:cubicBezTo>
                  <a:cubicBezTo>
                    <a:pt x="1184" y="267"/>
                    <a:pt x="1302" y="286"/>
                    <a:pt x="1416" y="322"/>
                  </a:cubicBezTo>
                  <a:cubicBezTo>
                    <a:pt x="1619" y="391"/>
                    <a:pt x="1813" y="521"/>
                    <a:pt x="1939" y="710"/>
                  </a:cubicBezTo>
                  <a:cubicBezTo>
                    <a:pt x="2051" y="877"/>
                    <a:pt x="2101" y="1099"/>
                    <a:pt x="2037" y="1298"/>
                  </a:cubicBezTo>
                  <a:lnTo>
                    <a:pt x="2037" y="1298"/>
                  </a:lnTo>
                  <a:cubicBezTo>
                    <a:pt x="2103" y="1100"/>
                    <a:pt x="2076" y="876"/>
                    <a:pt x="1981" y="686"/>
                  </a:cubicBezTo>
                  <a:cubicBezTo>
                    <a:pt x="1878" y="472"/>
                    <a:pt x="1701" y="290"/>
                    <a:pt x="1487" y="165"/>
                  </a:cubicBezTo>
                  <a:cubicBezTo>
                    <a:pt x="1313" y="64"/>
                    <a:pt x="1107" y="1"/>
                    <a:pt x="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5" name="Google Shape;9365;p79"/>
            <p:cNvSpPr/>
            <p:nvPr/>
          </p:nvSpPr>
          <p:spPr>
            <a:xfrm>
              <a:off x="5358325" y="1695900"/>
              <a:ext cx="238250" cy="203825"/>
            </a:xfrm>
            <a:custGeom>
              <a:avLst/>
              <a:gdLst/>
              <a:ahLst/>
              <a:cxnLst/>
              <a:rect l="l" t="t" r="r" b="b"/>
              <a:pathLst>
                <a:path w="9530" h="8153" extrusionOk="0">
                  <a:moveTo>
                    <a:pt x="3484" y="1"/>
                  </a:moveTo>
                  <a:cubicBezTo>
                    <a:pt x="3078" y="1"/>
                    <a:pt x="2651" y="215"/>
                    <a:pt x="2269" y="686"/>
                  </a:cubicBezTo>
                  <a:cubicBezTo>
                    <a:pt x="986" y="2273"/>
                    <a:pt x="3182" y="3954"/>
                    <a:pt x="3182" y="3954"/>
                  </a:cubicBezTo>
                  <a:cubicBezTo>
                    <a:pt x="3182" y="3954"/>
                    <a:pt x="2440" y="3441"/>
                    <a:pt x="1718" y="3441"/>
                  </a:cubicBezTo>
                  <a:cubicBezTo>
                    <a:pt x="1365" y="3441"/>
                    <a:pt x="1017" y="3564"/>
                    <a:pt x="763" y="3929"/>
                  </a:cubicBezTo>
                  <a:cubicBezTo>
                    <a:pt x="1" y="5025"/>
                    <a:pt x="1095" y="7119"/>
                    <a:pt x="2253" y="7119"/>
                  </a:cubicBezTo>
                  <a:cubicBezTo>
                    <a:pt x="2271" y="7119"/>
                    <a:pt x="2288" y="7118"/>
                    <a:pt x="2305" y="7117"/>
                  </a:cubicBezTo>
                  <a:cubicBezTo>
                    <a:pt x="3481" y="7055"/>
                    <a:pt x="4021" y="5845"/>
                    <a:pt x="4022" y="5841"/>
                  </a:cubicBezTo>
                  <a:lnTo>
                    <a:pt x="4022" y="5841"/>
                  </a:lnTo>
                  <a:cubicBezTo>
                    <a:pt x="4020" y="5845"/>
                    <a:pt x="3403" y="7244"/>
                    <a:pt x="4219" y="7913"/>
                  </a:cubicBezTo>
                  <a:cubicBezTo>
                    <a:pt x="4421" y="8077"/>
                    <a:pt x="4706" y="8152"/>
                    <a:pt x="5024" y="8152"/>
                  </a:cubicBezTo>
                  <a:cubicBezTo>
                    <a:pt x="5997" y="8152"/>
                    <a:pt x="7279" y="7451"/>
                    <a:pt x="7418" y="6481"/>
                  </a:cubicBezTo>
                  <a:cubicBezTo>
                    <a:pt x="7510" y="5839"/>
                    <a:pt x="7173" y="5447"/>
                    <a:pt x="6811" y="5214"/>
                  </a:cubicBezTo>
                  <a:lnTo>
                    <a:pt x="6811" y="5214"/>
                  </a:lnTo>
                  <a:cubicBezTo>
                    <a:pt x="7064" y="5292"/>
                    <a:pt x="7351" y="5353"/>
                    <a:pt x="7627" y="5353"/>
                  </a:cubicBezTo>
                  <a:cubicBezTo>
                    <a:pt x="7815" y="5353"/>
                    <a:pt x="7997" y="5325"/>
                    <a:pt x="8159" y="5253"/>
                  </a:cubicBezTo>
                  <a:cubicBezTo>
                    <a:pt x="8956" y="4896"/>
                    <a:pt x="9529" y="2546"/>
                    <a:pt x="7893" y="1542"/>
                  </a:cubicBezTo>
                  <a:cubicBezTo>
                    <a:pt x="7619" y="1374"/>
                    <a:pt x="7360" y="1304"/>
                    <a:pt x="7118" y="1304"/>
                  </a:cubicBezTo>
                  <a:cubicBezTo>
                    <a:pt x="5917" y="1304"/>
                    <a:pt x="5151" y="3037"/>
                    <a:pt x="5151" y="3037"/>
                  </a:cubicBezTo>
                  <a:cubicBezTo>
                    <a:pt x="5291" y="1201"/>
                    <a:pt x="4445" y="1"/>
                    <a:pt x="3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6" name="Google Shape;9366;p79"/>
            <p:cNvSpPr/>
            <p:nvPr/>
          </p:nvSpPr>
          <p:spPr>
            <a:xfrm>
              <a:off x="5449700" y="1784250"/>
              <a:ext cx="53500" cy="44600"/>
            </a:xfrm>
            <a:custGeom>
              <a:avLst/>
              <a:gdLst/>
              <a:ahLst/>
              <a:cxnLst/>
              <a:rect l="l" t="t" r="r" b="b"/>
              <a:pathLst>
                <a:path w="2140" h="1784" extrusionOk="0">
                  <a:moveTo>
                    <a:pt x="2083" y="599"/>
                  </a:moveTo>
                  <a:lnTo>
                    <a:pt x="2083" y="599"/>
                  </a:lnTo>
                  <a:cubicBezTo>
                    <a:pt x="2087" y="612"/>
                    <a:pt x="2090" y="625"/>
                    <a:pt x="2093" y="638"/>
                  </a:cubicBezTo>
                  <a:lnTo>
                    <a:pt x="2093" y="638"/>
                  </a:lnTo>
                  <a:cubicBezTo>
                    <a:pt x="2090" y="625"/>
                    <a:pt x="2087" y="612"/>
                    <a:pt x="2083" y="599"/>
                  </a:cubicBezTo>
                  <a:close/>
                  <a:moveTo>
                    <a:pt x="1137" y="0"/>
                  </a:moveTo>
                  <a:cubicBezTo>
                    <a:pt x="1062" y="0"/>
                    <a:pt x="986" y="7"/>
                    <a:pt x="910" y="20"/>
                  </a:cubicBezTo>
                  <a:cubicBezTo>
                    <a:pt x="667" y="65"/>
                    <a:pt x="423" y="180"/>
                    <a:pt x="243" y="380"/>
                  </a:cubicBezTo>
                  <a:cubicBezTo>
                    <a:pt x="156" y="482"/>
                    <a:pt x="83" y="601"/>
                    <a:pt x="43" y="738"/>
                  </a:cubicBezTo>
                  <a:cubicBezTo>
                    <a:pt x="4" y="875"/>
                    <a:pt x="1" y="1027"/>
                    <a:pt x="40" y="1169"/>
                  </a:cubicBezTo>
                  <a:cubicBezTo>
                    <a:pt x="79" y="1311"/>
                    <a:pt x="161" y="1438"/>
                    <a:pt x="265" y="1535"/>
                  </a:cubicBezTo>
                  <a:cubicBezTo>
                    <a:pt x="370" y="1631"/>
                    <a:pt x="496" y="1696"/>
                    <a:pt x="622" y="1736"/>
                  </a:cubicBezTo>
                  <a:cubicBezTo>
                    <a:pt x="728" y="1768"/>
                    <a:pt x="835" y="1783"/>
                    <a:pt x="940" y="1783"/>
                  </a:cubicBezTo>
                  <a:cubicBezTo>
                    <a:pt x="1093" y="1783"/>
                    <a:pt x="1242" y="1752"/>
                    <a:pt x="1379" y="1701"/>
                  </a:cubicBezTo>
                  <a:cubicBezTo>
                    <a:pt x="1610" y="1610"/>
                    <a:pt x="1812" y="1458"/>
                    <a:pt x="1947" y="1263"/>
                  </a:cubicBezTo>
                  <a:cubicBezTo>
                    <a:pt x="2076" y="1082"/>
                    <a:pt x="2139" y="851"/>
                    <a:pt x="2093" y="638"/>
                  </a:cubicBezTo>
                  <a:lnTo>
                    <a:pt x="2093" y="638"/>
                  </a:lnTo>
                  <a:cubicBezTo>
                    <a:pt x="2138" y="853"/>
                    <a:pt x="2053" y="1078"/>
                    <a:pt x="1910" y="1233"/>
                  </a:cubicBezTo>
                  <a:cubicBezTo>
                    <a:pt x="1757" y="1401"/>
                    <a:pt x="1545" y="1499"/>
                    <a:pt x="1333" y="1535"/>
                  </a:cubicBezTo>
                  <a:cubicBezTo>
                    <a:pt x="1273" y="1544"/>
                    <a:pt x="1212" y="1549"/>
                    <a:pt x="1153" y="1549"/>
                  </a:cubicBezTo>
                  <a:cubicBezTo>
                    <a:pt x="1001" y="1549"/>
                    <a:pt x="854" y="1519"/>
                    <a:pt x="726" y="1459"/>
                  </a:cubicBezTo>
                  <a:cubicBezTo>
                    <a:pt x="547" y="1378"/>
                    <a:pt x="418" y="1238"/>
                    <a:pt x="372" y="1076"/>
                  </a:cubicBezTo>
                  <a:cubicBezTo>
                    <a:pt x="328" y="914"/>
                    <a:pt x="367" y="728"/>
                    <a:pt x="477" y="566"/>
                  </a:cubicBezTo>
                  <a:cubicBezTo>
                    <a:pt x="586" y="404"/>
                    <a:pt x="757" y="269"/>
                    <a:pt x="957" y="187"/>
                  </a:cubicBezTo>
                  <a:cubicBezTo>
                    <a:pt x="1079" y="138"/>
                    <a:pt x="1213" y="110"/>
                    <a:pt x="1348" y="110"/>
                  </a:cubicBezTo>
                  <a:cubicBezTo>
                    <a:pt x="1435" y="110"/>
                    <a:pt x="1522" y="122"/>
                    <a:pt x="1607" y="147"/>
                  </a:cubicBezTo>
                  <a:cubicBezTo>
                    <a:pt x="1822" y="208"/>
                    <a:pt x="2022" y="371"/>
                    <a:pt x="2083" y="599"/>
                  </a:cubicBezTo>
                  <a:lnTo>
                    <a:pt x="2083" y="598"/>
                  </a:lnTo>
                  <a:cubicBezTo>
                    <a:pt x="2021" y="374"/>
                    <a:pt x="1840" y="194"/>
                    <a:pt x="1623" y="101"/>
                  </a:cubicBezTo>
                  <a:cubicBezTo>
                    <a:pt x="1473" y="33"/>
                    <a:pt x="1307" y="0"/>
                    <a:pt x="1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67" name="Google Shape;9367;p79"/>
          <p:cNvGrpSpPr/>
          <p:nvPr/>
        </p:nvGrpSpPr>
        <p:grpSpPr>
          <a:xfrm>
            <a:off x="191459" y="1446398"/>
            <a:ext cx="4085746" cy="2436616"/>
            <a:chOff x="514975" y="1342419"/>
            <a:chExt cx="4085746" cy="2436616"/>
          </a:xfrm>
        </p:grpSpPr>
        <p:sp>
          <p:nvSpPr>
            <p:cNvPr id="9368" name="Google Shape;9368;p79"/>
            <p:cNvSpPr/>
            <p:nvPr/>
          </p:nvSpPr>
          <p:spPr>
            <a:xfrm rot="-900121">
              <a:off x="532395" y="1761718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9" name="Google Shape;9369;p79"/>
            <p:cNvSpPr/>
            <p:nvPr/>
          </p:nvSpPr>
          <p:spPr>
            <a:xfrm rot="-9164021">
              <a:off x="1545271" y="1396824"/>
              <a:ext cx="308256" cy="291767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0" name="Google Shape;9370;p79"/>
            <p:cNvSpPr/>
            <p:nvPr/>
          </p:nvSpPr>
          <p:spPr>
            <a:xfrm rot="-9164132">
              <a:off x="1284864" y="2127639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1" name="Google Shape;9371;p79"/>
            <p:cNvSpPr/>
            <p:nvPr/>
          </p:nvSpPr>
          <p:spPr>
            <a:xfrm rot="9310961">
              <a:off x="4310735" y="2293573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2" name="Google Shape;9372;p79"/>
            <p:cNvSpPr/>
            <p:nvPr/>
          </p:nvSpPr>
          <p:spPr>
            <a:xfrm rot="-9164132">
              <a:off x="3814064" y="3648964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73" name="Google Shape;9373;p79"/>
          <p:cNvSpPr/>
          <p:nvPr/>
        </p:nvSpPr>
        <p:spPr>
          <a:xfrm rot="3510909" flipH="1">
            <a:off x="2102988" y="-108464"/>
            <a:ext cx="597029" cy="1209740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5" name="Google Shape;8385;p58"/>
          <p:cNvGrpSpPr/>
          <p:nvPr/>
        </p:nvGrpSpPr>
        <p:grpSpPr>
          <a:xfrm rot="18105027">
            <a:off x="7760291" y="1786460"/>
            <a:ext cx="1598077" cy="1798475"/>
            <a:chOff x="7507510" y="2617237"/>
            <a:chExt cx="1391885" cy="1798475"/>
          </a:xfrm>
        </p:grpSpPr>
        <p:grpSp>
          <p:nvGrpSpPr>
            <p:cNvPr id="8386" name="Google Shape;8386;p58"/>
            <p:cNvGrpSpPr/>
            <p:nvPr/>
          </p:nvGrpSpPr>
          <p:grpSpPr>
            <a:xfrm rot="1591043">
              <a:off x="7710544" y="3348928"/>
              <a:ext cx="459413" cy="1017761"/>
              <a:chOff x="4103300" y="3517375"/>
              <a:chExt cx="237400" cy="525925"/>
            </a:xfrm>
          </p:grpSpPr>
          <p:sp>
            <p:nvSpPr>
              <p:cNvPr id="8387" name="Google Shape;8387;p58"/>
              <p:cNvSpPr/>
              <p:nvPr/>
            </p:nvSpPr>
            <p:spPr>
              <a:xfrm>
                <a:off x="4190250" y="3517375"/>
                <a:ext cx="150450" cy="231550"/>
              </a:xfrm>
              <a:custGeom>
                <a:avLst/>
                <a:gdLst/>
                <a:ahLst/>
                <a:cxnLst/>
                <a:rect l="l" t="t" r="r" b="b"/>
                <a:pathLst>
                  <a:path w="6018" h="9262" extrusionOk="0">
                    <a:moveTo>
                      <a:pt x="3082" y="223"/>
                    </a:moveTo>
                    <a:cubicBezTo>
                      <a:pt x="3558" y="223"/>
                      <a:pt x="4036" y="340"/>
                      <a:pt x="4460" y="558"/>
                    </a:cubicBezTo>
                    <a:cubicBezTo>
                      <a:pt x="5043" y="853"/>
                      <a:pt x="5533" y="1350"/>
                      <a:pt x="5779" y="1971"/>
                    </a:cubicBezTo>
                    <a:cubicBezTo>
                      <a:pt x="5906" y="2279"/>
                      <a:pt x="5967" y="2614"/>
                      <a:pt x="5972" y="2950"/>
                    </a:cubicBezTo>
                    <a:cubicBezTo>
                      <a:pt x="5983" y="3117"/>
                      <a:pt x="5961" y="3285"/>
                      <a:pt x="5947" y="3453"/>
                    </a:cubicBezTo>
                    <a:cubicBezTo>
                      <a:pt x="5915" y="3617"/>
                      <a:pt x="5892" y="3785"/>
                      <a:pt x="5846" y="3947"/>
                    </a:cubicBezTo>
                    <a:cubicBezTo>
                      <a:pt x="5695" y="4486"/>
                      <a:pt x="5468" y="5009"/>
                      <a:pt x="5117" y="5444"/>
                    </a:cubicBezTo>
                    <a:cubicBezTo>
                      <a:pt x="4775" y="5885"/>
                      <a:pt x="4335" y="6233"/>
                      <a:pt x="3877" y="6552"/>
                    </a:cubicBezTo>
                    <a:cubicBezTo>
                      <a:pt x="3424" y="6875"/>
                      <a:pt x="2948" y="7195"/>
                      <a:pt x="2569" y="7632"/>
                    </a:cubicBezTo>
                    <a:cubicBezTo>
                      <a:pt x="2378" y="7849"/>
                      <a:pt x="2215" y="8089"/>
                      <a:pt x="2086" y="8346"/>
                    </a:cubicBezTo>
                    <a:cubicBezTo>
                      <a:pt x="1967" y="8581"/>
                      <a:pt x="1878" y="8829"/>
                      <a:pt x="1810" y="9081"/>
                    </a:cubicBezTo>
                    <a:lnTo>
                      <a:pt x="1810" y="9081"/>
                    </a:lnTo>
                    <a:lnTo>
                      <a:pt x="1150" y="8917"/>
                    </a:lnTo>
                    <a:lnTo>
                      <a:pt x="1150" y="8917"/>
                    </a:lnTo>
                    <a:cubicBezTo>
                      <a:pt x="1304" y="8270"/>
                      <a:pt x="1295" y="7583"/>
                      <a:pt x="1104" y="6949"/>
                    </a:cubicBezTo>
                    <a:cubicBezTo>
                      <a:pt x="921" y="6291"/>
                      <a:pt x="592" y="5691"/>
                      <a:pt x="392" y="5051"/>
                    </a:cubicBezTo>
                    <a:cubicBezTo>
                      <a:pt x="290" y="4732"/>
                      <a:pt x="214" y="4405"/>
                      <a:pt x="188" y="4074"/>
                    </a:cubicBezTo>
                    <a:cubicBezTo>
                      <a:pt x="162" y="3744"/>
                      <a:pt x="174" y="3411"/>
                      <a:pt x="223" y="3083"/>
                    </a:cubicBezTo>
                    <a:cubicBezTo>
                      <a:pt x="234" y="3002"/>
                      <a:pt x="251" y="2920"/>
                      <a:pt x="267" y="2839"/>
                    </a:cubicBezTo>
                    <a:cubicBezTo>
                      <a:pt x="283" y="2758"/>
                      <a:pt x="303" y="2677"/>
                      <a:pt x="325" y="2596"/>
                    </a:cubicBezTo>
                    <a:cubicBezTo>
                      <a:pt x="362" y="2434"/>
                      <a:pt x="413" y="2276"/>
                      <a:pt x="472" y="2123"/>
                    </a:cubicBezTo>
                    <a:cubicBezTo>
                      <a:pt x="522" y="1966"/>
                      <a:pt x="602" y="1822"/>
                      <a:pt x="673" y="1674"/>
                    </a:cubicBezTo>
                    <a:lnTo>
                      <a:pt x="798" y="1463"/>
                    </a:lnTo>
                    <a:cubicBezTo>
                      <a:pt x="839" y="1392"/>
                      <a:pt x="894" y="1332"/>
                      <a:pt x="942" y="1264"/>
                    </a:cubicBezTo>
                    <a:cubicBezTo>
                      <a:pt x="1339" y="749"/>
                      <a:pt x="1922" y="385"/>
                      <a:pt x="2562" y="271"/>
                    </a:cubicBezTo>
                    <a:cubicBezTo>
                      <a:pt x="2733" y="239"/>
                      <a:pt x="2908" y="223"/>
                      <a:pt x="3082" y="223"/>
                    </a:cubicBezTo>
                    <a:close/>
                    <a:moveTo>
                      <a:pt x="3051" y="0"/>
                    </a:moveTo>
                    <a:cubicBezTo>
                      <a:pt x="2873" y="0"/>
                      <a:pt x="2696" y="16"/>
                      <a:pt x="2520" y="47"/>
                    </a:cubicBezTo>
                    <a:cubicBezTo>
                      <a:pt x="2175" y="109"/>
                      <a:pt x="1840" y="239"/>
                      <a:pt x="1541" y="425"/>
                    </a:cubicBezTo>
                    <a:cubicBezTo>
                      <a:pt x="1243" y="612"/>
                      <a:pt x="984" y="857"/>
                      <a:pt x="773" y="1136"/>
                    </a:cubicBezTo>
                    <a:cubicBezTo>
                      <a:pt x="723" y="1208"/>
                      <a:pt x="666" y="1275"/>
                      <a:pt x="623" y="1352"/>
                    </a:cubicBezTo>
                    <a:lnTo>
                      <a:pt x="492" y="1577"/>
                    </a:lnTo>
                    <a:cubicBezTo>
                      <a:pt x="419" y="1735"/>
                      <a:pt x="338" y="1890"/>
                      <a:pt x="286" y="2056"/>
                    </a:cubicBezTo>
                    <a:cubicBezTo>
                      <a:pt x="228" y="2219"/>
                      <a:pt x="175" y="2383"/>
                      <a:pt x="141" y="2552"/>
                    </a:cubicBezTo>
                    <a:cubicBezTo>
                      <a:pt x="121" y="2635"/>
                      <a:pt x="102" y="2719"/>
                      <a:pt x="89" y="2804"/>
                    </a:cubicBezTo>
                    <a:cubicBezTo>
                      <a:pt x="74" y="2889"/>
                      <a:pt x="58" y="2974"/>
                      <a:pt x="50" y="3059"/>
                    </a:cubicBezTo>
                    <a:cubicBezTo>
                      <a:pt x="6" y="3401"/>
                      <a:pt x="0" y="3749"/>
                      <a:pt x="45" y="4090"/>
                    </a:cubicBezTo>
                    <a:cubicBezTo>
                      <a:pt x="84" y="4432"/>
                      <a:pt x="176" y="4765"/>
                      <a:pt x="291" y="5085"/>
                    </a:cubicBezTo>
                    <a:cubicBezTo>
                      <a:pt x="522" y="5728"/>
                      <a:pt x="855" y="6320"/>
                      <a:pt x="1041" y="6967"/>
                    </a:cubicBezTo>
                    <a:cubicBezTo>
                      <a:pt x="1135" y="7289"/>
                      <a:pt x="1187" y="7624"/>
                      <a:pt x="1181" y="7958"/>
                    </a:cubicBezTo>
                    <a:cubicBezTo>
                      <a:pt x="1179" y="8291"/>
                      <a:pt x="1121" y="8623"/>
                      <a:pt x="1027" y="8944"/>
                    </a:cubicBezTo>
                    <a:lnTo>
                      <a:pt x="1010" y="8998"/>
                    </a:lnTo>
                    <a:lnTo>
                      <a:pt x="1067" y="9013"/>
                    </a:lnTo>
                    <a:lnTo>
                      <a:pt x="1842" y="9240"/>
                    </a:lnTo>
                    <a:lnTo>
                      <a:pt x="1912" y="9261"/>
                    </a:lnTo>
                    <a:lnTo>
                      <a:pt x="1933" y="9189"/>
                    </a:lnTo>
                    <a:cubicBezTo>
                      <a:pt x="2088" y="8659"/>
                      <a:pt x="2348" y="8167"/>
                      <a:pt x="2711" y="7758"/>
                    </a:cubicBezTo>
                    <a:cubicBezTo>
                      <a:pt x="3073" y="7347"/>
                      <a:pt x="3528" y="7022"/>
                      <a:pt x="3970" y="6676"/>
                    </a:cubicBezTo>
                    <a:cubicBezTo>
                      <a:pt x="4413" y="6330"/>
                      <a:pt x="4845" y="5949"/>
                      <a:pt x="5170" y="5484"/>
                    </a:cubicBezTo>
                    <a:cubicBezTo>
                      <a:pt x="5498" y="5020"/>
                      <a:pt x="5718" y="4495"/>
                      <a:pt x="5866" y="3953"/>
                    </a:cubicBezTo>
                    <a:cubicBezTo>
                      <a:pt x="5914" y="3791"/>
                      <a:pt x="5939" y="3623"/>
                      <a:pt x="5973" y="3456"/>
                    </a:cubicBezTo>
                    <a:cubicBezTo>
                      <a:pt x="5989" y="3287"/>
                      <a:pt x="6017" y="3120"/>
                      <a:pt x="6012" y="2949"/>
                    </a:cubicBezTo>
                    <a:cubicBezTo>
                      <a:pt x="6013" y="2611"/>
                      <a:pt x="5978" y="2265"/>
                      <a:pt x="5861" y="1941"/>
                    </a:cubicBezTo>
                    <a:cubicBezTo>
                      <a:pt x="5640" y="1290"/>
                      <a:pt x="5163" y="724"/>
                      <a:pt x="4552" y="387"/>
                    </a:cubicBezTo>
                    <a:cubicBezTo>
                      <a:pt x="4096" y="134"/>
                      <a:pt x="3575" y="0"/>
                      <a:pt x="30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8" name="Google Shape;8388;p58"/>
              <p:cNvSpPr/>
              <p:nvPr/>
            </p:nvSpPr>
            <p:spPr>
              <a:xfrm>
                <a:off x="4220350" y="3519500"/>
                <a:ext cx="89725" cy="227800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9112" extrusionOk="0">
                    <a:moveTo>
                      <a:pt x="2465" y="210"/>
                    </a:moveTo>
                    <a:cubicBezTo>
                      <a:pt x="2485" y="210"/>
                      <a:pt x="2506" y="210"/>
                      <a:pt x="2527" y="211"/>
                    </a:cubicBezTo>
                    <a:cubicBezTo>
                      <a:pt x="2653" y="223"/>
                      <a:pt x="2772" y="272"/>
                      <a:pt x="2880" y="341"/>
                    </a:cubicBezTo>
                    <a:cubicBezTo>
                      <a:pt x="3093" y="486"/>
                      <a:pt x="3246" y="725"/>
                      <a:pt x="3341" y="984"/>
                    </a:cubicBezTo>
                    <a:cubicBezTo>
                      <a:pt x="3437" y="1243"/>
                      <a:pt x="3485" y="1525"/>
                      <a:pt x="3502" y="1807"/>
                    </a:cubicBezTo>
                    <a:cubicBezTo>
                      <a:pt x="3516" y="2090"/>
                      <a:pt x="3505" y="2376"/>
                      <a:pt x="3469" y="2659"/>
                    </a:cubicBezTo>
                    <a:cubicBezTo>
                      <a:pt x="3429" y="2942"/>
                      <a:pt x="3371" y="3222"/>
                      <a:pt x="3299" y="3499"/>
                    </a:cubicBezTo>
                    <a:cubicBezTo>
                      <a:pt x="3156" y="4000"/>
                      <a:pt x="2981" y="4495"/>
                      <a:pt x="2737" y="4955"/>
                    </a:cubicBezTo>
                    <a:cubicBezTo>
                      <a:pt x="2500" y="5418"/>
                      <a:pt x="2193" y="5837"/>
                      <a:pt x="1868" y="6242"/>
                    </a:cubicBezTo>
                    <a:cubicBezTo>
                      <a:pt x="1541" y="6646"/>
                      <a:pt x="1212" y="7065"/>
                      <a:pt x="962" y="7535"/>
                    </a:cubicBezTo>
                    <a:cubicBezTo>
                      <a:pt x="720" y="7985"/>
                      <a:pt x="554" y="8470"/>
                      <a:pt x="426" y="8959"/>
                    </a:cubicBezTo>
                    <a:lnTo>
                      <a:pt x="426" y="8959"/>
                    </a:lnTo>
                    <a:lnTo>
                      <a:pt x="127" y="8886"/>
                    </a:lnTo>
                    <a:lnTo>
                      <a:pt x="127" y="8886"/>
                    </a:lnTo>
                    <a:cubicBezTo>
                      <a:pt x="253" y="8342"/>
                      <a:pt x="339" y="7788"/>
                      <a:pt x="341" y="7228"/>
                    </a:cubicBezTo>
                    <a:cubicBezTo>
                      <a:pt x="344" y="6651"/>
                      <a:pt x="252" y="6081"/>
                      <a:pt x="208" y="5512"/>
                    </a:cubicBezTo>
                    <a:cubicBezTo>
                      <a:pt x="162" y="4945"/>
                      <a:pt x="177" y="4377"/>
                      <a:pt x="268" y="3818"/>
                    </a:cubicBezTo>
                    <a:cubicBezTo>
                      <a:pt x="316" y="3539"/>
                      <a:pt x="368" y="3261"/>
                      <a:pt x="442" y="2986"/>
                    </a:cubicBezTo>
                    <a:cubicBezTo>
                      <a:pt x="506" y="2710"/>
                      <a:pt x="591" y="2440"/>
                      <a:pt x="687" y="2175"/>
                    </a:cubicBezTo>
                    <a:cubicBezTo>
                      <a:pt x="882" y="1648"/>
                      <a:pt x="1134" y="1134"/>
                      <a:pt x="1505" y="728"/>
                    </a:cubicBezTo>
                    <a:cubicBezTo>
                      <a:pt x="1688" y="527"/>
                      <a:pt x="1904" y="351"/>
                      <a:pt x="2150" y="263"/>
                    </a:cubicBezTo>
                    <a:cubicBezTo>
                      <a:pt x="2253" y="226"/>
                      <a:pt x="2359" y="210"/>
                      <a:pt x="2465" y="210"/>
                    </a:cubicBezTo>
                    <a:close/>
                    <a:moveTo>
                      <a:pt x="2433" y="0"/>
                    </a:moveTo>
                    <a:cubicBezTo>
                      <a:pt x="2312" y="0"/>
                      <a:pt x="2193" y="20"/>
                      <a:pt x="2081" y="58"/>
                    </a:cubicBezTo>
                    <a:cubicBezTo>
                      <a:pt x="1783" y="160"/>
                      <a:pt x="1541" y="357"/>
                      <a:pt x="1337" y="573"/>
                    </a:cubicBezTo>
                    <a:cubicBezTo>
                      <a:pt x="1135" y="793"/>
                      <a:pt x="972" y="1041"/>
                      <a:pt x="830" y="1299"/>
                    </a:cubicBezTo>
                    <a:cubicBezTo>
                      <a:pt x="696" y="1559"/>
                      <a:pt x="579" y="1827"/>
                      <a:pt x="485" y="2103"/>
                    </a:cubicBezTo>
                    <a:cubicBezTo>
                      <a:pt x="391" y="2378"/>
                      <a:pt x="308" y="2656"/>
                      <a:pt x="249" y="2939"/>
                    </a:cubicBezTo>
                    <a:cubicBezTo>
                      <a:pt x="177" y="3219"/>
                      <a:pt x="130" y="3506"/>
                      <a:pt x="90" y="3793"/>
                    </a:cubicBezTo>
                    <a:cubicBezTo>
                      <a:pt x="77" y="3936"/>
                      <a:pt x="56" y="4081"/>
                      <a:pt x="48" y="4225"/>
                    </a:cubicBezTo>
                    <a:cubicBezTo>
                      <a:pt x="44" y="4370"/>
                      <a:pt x="30" y="4515"/>
                      <a:pt x="36" y="4659"/>
                    </a:cubicBezTo>
                    <a:cubicBezTo>
                      <a:pt x="40" y="4805"/>
                      <a:pt x="39" y="4949"/>
                      <a:pt x="53" y="5093"/>
                    </a:cubicBezTo>
                    <a:lnTo>
                      <a:pt x="71" y="5309"/>
                    </a:lnTo>
                    <a:lnTo>
                      <a:pt x="95" y="5523"/>
                    </a:lnTo>
                    <a:cubicBezTo>
                      <a:pt x="130" y="5810"/>
                      <a:pt x="176" y="6093"/>
                      <a:pt x="212" y="6375"/>
                    </a:cubicBezTo>
                    <a:cubicBezTo>
                      <a:pt x="251" y="6659"/>
                      <a:pt x="268" y="6944"/>
                      <a:pt x="274" y="7228"/>
                    </a:cubicBezTo>
                    <a:cubicBezTo>
                      <a:pt x="277" y="7798"/>
                      <a:pt x="176" y="8365"/>
                      <a:pt x="15" y="8910"/>
                    </a:cubicBezTo>
                    <a:lnTo>
                      <a:pt x="0" y="8959"/>
                    </a:lnTo>
                    <a:lnTo>
                      <a:pt x="51" y="8974"/>
                    </a:lnTo>
                    <a:lnTo>
                      <a:pt x="454" y="9094"/>
                    </a:lnTo>
                    <a:lnTo>
                      <a:pt x="513" y="9111"/>
                    </a:lnTo>
                    <a:lnTo>
                      <a:pt x="530" y="9051"/>
                    </a:lnTo>
                    <a:cubicBezTo>
                      <a:pt x="681" y="8554"/>
                      <a:pt x="876" y="8073"/>
                      <a:pt x="1126" y="7625"/>
                    </a:cubicBezTo>
                    <a:cubicBezTo>
                      <a:pt x="1249" y="7398"/>
                      <a:pt x="1393" y="7186"/>
                      <a:pt x="1539" y="6972"/>
                    </a:cubicBezTo>
                    <a:lnTo>
                      <a:pt x="2000" y="6342"/>
                    </a:lnTo>
                    <a:cubicBezTo>
                      <a:pt x="2308" y="5918"/>
                      <a:pt x="2591" y="5467"/>
                      <a:pt x="2804" y="4987"/>
                    </a:cubicBezTo>
                    <a:cubicBezTo>
                      <a:pt x="3016" y="4506"/>
                      <a:pt x="3178" y="4008"/>
                      <a:pt x="3320" y="3505"/>
                    </a:cubicBezTo>
                    <a:cubicBezTo>
                      <a:pt x="3396" y="3228"/>
                      <a:pt x="3456" y="2947"/>
                      <a:pt x="3508" y="2665"/>
                    </a:cubicBezTo>
                    <a:cubicBezTo>
                      <a:pt x="3550" y="2380"/>
                      <a:pt x="3586" y="2094"/>
                      <a:pt x="3588" y="1804"/>
                    </a:cubicBezTo>
                    <a:cubicBezTo>
                      <a:pt x="3586" y="1515"/>
                      <a:pt x="3559" y="1222"/>
                      <a:pt x="3475" y="938"/>
                    </a:cubicBezTo>
                    <a:cubicBezTo>
                      <a:pt x="3458" y="866"/>
                      <a:pt x="3425" y="799"/>
                      <a:pt x="3400" y="728"/>
                    </a:cubicBezTo>
                    <a:cubicBezTo>
                      <a:pt x="3371" y="658"/>
                      <a:pt x="3335" y="592"/>
                      <a:pt x="3298" y="526"/>
                    </a:cubicBezTo>
                    <a:cubicBezTo>
                      <a:pt x="3215" y="399"/>
                      <a:pt x="3118" y="277"/>
                      <a:pt x="2989" y="183"/>
                    </a:cubicBezTo>
                    <a:cubicBezTo>
                      <a:pt x="2861" y="91"/>
                      <a:pt x="2710" y="26"/>
                      <a:pt x="2550" y="6"/>
                    </a:cubicBezTo>
                    <a:cubicBezTo>
                      <a:pt x="2511" y="2"/>
                      <a:pt x="2472" y="0"/>
                      <a:pt x="24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9" name="Google Shape;8389;p58"/>
              <p:cNvSpPr/>
              <p:nvPr/>
            </p:nvSpPr>
            <p:spPr>
              <a:xfrm>
                <a:off x="4222825" y="3545725"/>
                <a:ext cx="67600" cy="200750"/>
              </a:xfrm>
              <a:custGeom>
                <a:avLst/>
                <a:gdLst/>
                <a:ahLst/>
                <a:cxnLst/>
                <a:rect l="l" t="t" r="r" b="b"/>
                <a:pathLst>
                  <a:path w="2704" h="8030" extrusionOk="0">
                    <a:moveTo>
                      <a:pt x="2221" y="200"/>
                    </a:moveTo>
                    <a:cubicBezTo>
                      <a:pt x="2263" y="200"/>
                      <a:pt x="2302" y="215"/>
                      <a:pt x="2338" y="245"/>
                    </a:cubicBezTo>
                    <a:cubicBezTo>
                      <a:pt x="2406" y="300"/>
                      <a:pt x="2453" y="404"/>
                      <a:pt x="2486" y="508"/>
                    </a:cubicBezTo>
                    <a:cubicBezTo>
                      <a:pt x="2523" y="612"/>
                      <a:pt x="2540" y="726"/>
                      <a:pt x="2555" y="841"/>
                    </a:cubicBezTo>
                    <a:cubicBezTo>
                      <a:pt x="2582" y="1071"/>
                      <a:pt x="2579" y="1308"/>
                      <a:pt x="2563" y="1543"/>
                    </a:cubicBezTo>
                    <a:cubicBezTo>
                      <a:pt x="2535" y="2015"/>
                      <a:pt x="2441" y="2483"/>
                      <a:pt x="2321" y="2942"/>
                    </a:cubicBezTo>
                    <a:lnTo>
                      <a:pt x="2321" y="2941"/>
                    </a:lnTo>
                    <a:cubicBezTo>
                      <a:pt x="2198" y="3377"/>
                      <a:pt x="2057" y="3809"/>
                      <a:pt x="1875" y="4222"/>
                    </a:cubicBezTo>
                    <a:cubicBezTo>
                      <a:pt x="1698" y="4638"/>
                      <a:pt x="1479" y="5031"/>
                      <a:pt x="1252" y="5421"/>
                    </a:cubicBezTo>
                    <a:cubicBezTo>
                      <a:pt x="1138" y="5617"/>
                      <a:pt x="1027" y="5815"/>
                      <a:pt x="919" y="6016"/>
                    </a:cubicBezTo>
                    <a:cubicBezTo>
                      <a:pt x="816" y="6220"/>
                      <a:pt x="713" y="6424"/>
                      <a:pt x="629" y="6639"/>
                    </a:cubicBezTo>
                    <a:cubicBezTo>
                      <a:pt x="462" y="7045"/>
                      <a:pt x="340" y="7468"/>
                      <a:pt x="234" y="7891"/>
                    </a:cubicBezTo>
                    <a:lnTo>
                      <a:pt x="234" y="7891"/>
                    </a:lnTo>
                    <a:lnTo>
                      <a:pt x="123" y="7865"/>
                    </a:lnTo>
                    <a:lnTo>
                      <a:pt x="123" y="7865"/>
                    </a:lnTo>
                    <a:cubicBezTo>
                      <a:pt x="227" y="7416"/>
                      <a:pt x="316" y="6965"/>
                      <a:pt x="375" y="6508"/>
                    </a:cubicBezTo>
                    <a:cubicBezTo>
                      <a:pt x="391" y="6390"/>
                      <a:pt x="400" y="6271"/>
                      <a:pt x="412" y="6152"/>
                    </a:cubicBezTo>
                    <a:lnTo>
                      <a:pt x="437" y="5795"/>
                    </a:lnTo>
                    <a:lnTo>
                      <a:pt x="475" y="5084"/>
                    </a:lnTo>
                    <a:cubicBezTo>
                      <a:pt x="529" y="4138"/>
                      <a:pt x="720" y="3212"/>
                      <a:pt x="994" y="2308"/>
                    </a:cubicBezTo>
                    <a:cubicBezTo>
                      <a:pt x="1133" y="1859"/>
                      <a:pt x="1292" y="1414"/>
                      <a:pt x="1503" y="1000"/>
                    </a:cubicBezTo>
                    <a:cubicBezTo>
                      <a:pt x="1608" y="795"/>
                      <a:pt x="1727" y="594"/>
                      <a:pt x="1873" y="426"/>
                    </a:cubicBezTo>
                    <a:cubicBezTo>
                      <a:pt x="1947" y="347"/>
                      <a:pt x="2027" y="271"/>
                      <a:pt x="2112" y="229"/>
                    </a:cubicBezTo>
                    <a:cubicBezTo>
                      <a:pt x="2151" y="210"/>
                      <a:pt x="2187" y="200"/>
                      <a:pt x="2221" y="200"/>
                    </a:cubicBezTo>
                    <a:close/>
                    <a:moveTo>
                      <a:pt x="2208" y="1"/>
                    </a:moveTo>
                    <a:cubicBezTo>
                      <a:pt x="2143" y="1"/>
                      <a:pt x="2082" y="19"/>
                      <a:pt x="2028" y="41"/>
                    </a:cubicBezTo>
                    <a:cubicBezTo>
                      <a:pt x="1897" y="101"/>
                      <a:pt x="1801" y="190"/>
                      <a:pt x="1713" y="282"/>
                    </a:cubicBezTo>
                    <a:cubicBezTo>
                      <a:pt x="1544" y="470"/>
                      <a:pt x="1415" y="681"/>
                      <a:pt x="1301" y="896"/>
                    </a:cubicBezTo>
                    <a:cubicBezTo>
                      <a:pt x="1078" y="1329"/>
                      <a:pt x="918" y="1786"/>
                      <a:pt x="789" y="2247"/>
                    </a:cubicBezTo>
                    <a:cubicBezTo>
                      <a:pt x="528" y="3166"/>
                      <a:pt x="354" y="4122"/>
                      <a:pt x="361" y="5079"/>
                    </a:cubicBezTo>
                    <a:lnTo>
                      <a:pt x="354" y="5792"/>
                    </a:lnTo>
                    <a:cubicBezTo>
                      <a:pt x="348" y="6029"/>
                      <a:pt x="333" y="6266"/>
                      <a:pt x="308" y="6501"/>
                    </a:cubicBezTo>
                    <a:cubicBezTo>
                      <a:pt x="257" y="6972"/>
                      <a:pt x="151" y="7435"/>
                      <a:pt x="15" y="7889"/>
                    </a:cubicBezTo>
                    <a:lnTo>
                      <a:pt x="1" y="7935"/>
                    </a:lnTo>
                    <a:lnTo>
                      <a:pt x="50" y="7950"/>
                    </a:lnTo>
                    <a:lnTo>
                      <a:pt x="260" y="8014"/>
                    </a:lnTo>
                    <a:lnTo>
                      <a:pt x="312" y="8029"/>
                    </a:lnTo>
                    <a:lnTo>
                      <a:pt x="329" y="7974"/>
                    </a:lnTo>
                    <a:cubicBezTo>
                      <a:pt x="461" y="7542"/>
                      <a:pt x="616" y="7120"/>
                      <a:pt x="798" y="6710"/>
                    </a:cubicBezTo>
                    <a:cubicBezTo>
                      <a:pt x="978" y="6300"/>
                      <a:pt x="1194" y="5908"/>
                      <a:pt x="1402" y="5504"/>
                    </a:cubicBezTo>
                    <a:cubicBezTo>
                      <a:pt x="1612" y="5100"/>
                      <a:pt x="1795" y="4680"/>
                      <a:pt x="1947" y="4250"/>
                    </a:cubicBezTo>
                    <a:cubicBezTo>
                      <a:pt x="2094" y="3820"/>
                      <a:pt x="2219" y="3384"/>
                      <a:pt x="2340" y="2948"/>
                    </a:cubicBezTo>
                    <a:cubicBezTo>
                      <a:pt x="2464" y="2488"/>
                      <a:pt x="2580" y="2025"/>
                      <a:pt x="2648" y="1552"/>
                    </a:cubicBezTo>
                    <a:cubicBezTo>
                      <a:pt x="2680" y="1315"/>
                      <a:pt x="2704" y="1074"/>
                      <a:pt x="2695" y="830"/>
                    </a:cubicBezTo>
                    <a:cubicBezTo>
                      <a:pt x="2688" y="708"/>
                      <a:pt x="2680" y="585"/>
                      <a:pt x="2650" y="461"/>
                    </a:cubicBezTo>
                    <a:cubicBezTo>
                      <a:pt x="2616" y="340"/>
                      <a:pt x="2574" y="211"/>
                      <a:pt x="2465" y="104"/>
                    </a:cubicBezTo>
                    <a:cubicBezTo>
                      <a:pt x="2435" y="80"/>
                      <a:pt x="2409" y="51"/>
                      <a:pt x="2369" y="37"/>
                    </a:cubicBezTo>
                    <a:lnTo>
                      <a:pt x="2313" y="13"/>
                    </a:lnTo>
                    <a:lnTo>
                      <a:pt x="2252" y="3"/>
                    </a:lnTo>
                    <a:cubicBezTo>
                      <a:pt x="2237" y="1"/>
                      <a:pt x="2223" y="1"/>
                      <a:pt x="22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0" name="Google Shape;8390;p58"/>
              <p:cNvSpPr/>
              <p:nvPr/>
            </p:nvSpPr>
            <p:spPr>
              <a:xfrm>
                <a:off x="4222850" y="3522850"/>
                <a:ext cx="73125" cy="223600"/>
              </a:xfrm>
              <a:custGeom>
                <a:avLst/>
                <a:gdLst/>
                <a:ahLst/>
                <a:cxnLst/>
                <a:rect l="l" t="t" r="r" b="b"/>
                <a:pathLst>
                  <a:path w="2925" h="8944" extrusionOk="0">
                    <a:moveTo>
                      <a:pt x="2474" y="199"/>
                    </a:moveTo>
                    <a:cubicBezTo>
                      <a:pt x="2511" y="199"/>
                      <a:pt x="2545" y="211"/>
                      <a:pt x="2578" y="242"/>
                    </a:cubicBezTo>
                    <a:cubicBezTo>
                      <a:pt x="2650" y="306"/>
                      <a:pt x="2697" y="426"/>
                      <a:pt x="2727" y="544"/>
                    </a:cubicBezTo>
                    <a:cubicBezTo>
                      <a:pt x="2758" y="665"/>
                      <a:pt x="2774" y="793"/>
                      <a:pt x="2784" y="921"/>
                    </a:cubicBezTo>
                    <a:cubicBezTo>
                      <a:pt x="2803" y="1178"/>
                      <a:pt x="2793" y="1440"/>
                      <a:pt x="2770" y="1701"/>
                    </a:cubicBezTo>
                    <a:cubicBezTo>
                      <a:pt x="2725" y="2223"/>
                      <a:pt x="2620" y="2742"/>
                      <a:pt x="2484" y="3249"/>
                    </a:cubicBezTo>
                    <a:cubicBezTo>
                      <a:pt x="2348" y="3735"/>
                      <a:pt x="2193" y="4216"/>
                      <a:pt x="1997" y="4681"/>
                    </a:cubicBezTo>
                    <a:cubicBezTo>
                      <a:pt x="1806" y="5148"/>
                      <a:pt x="1572" y="5592"/>
                      <a:pt x="1332" y="6034"/>
                    </a:cubicBezTo>
                    <a:cubicBezTo>
                      <a:pt x="1212" y="6255"/>
                      <a:pt x="1093" y="6480"/>
                      <a:pt x="979" y="6706"/>
                    </a:cubicBezTo>
                    <a:cubicBezTo>
                      <a:pt x="868" y="6934"/>
                      <a:pt x="759" y="7165"/>
                      <a:pt x="669" y="7403"/>
                    </a:cubicBezTo>
                    <a:cubicBezTo>
                      <a:pt x="489" y="7861"/>
                      <a:pt x="353" y="8333"/>
                      <a:pt x="233" y="8807"/>
                    </a:cubicBezTo>
                    <a:lnTo>
                      <a:pt x="233" y="8807"/>
                    </a:lnTo>
                    <a:lnTo>
                      <a:pt x="122" y="8780"/>
                    </a:lnTo>
                    <a:lnTo>
                      <a:pt x="122" y="8780"/>
                    </a:lnTo>
                    <a:cubicBezTo>
                      <a:pt x="239" y="8282"/>
                      <a:pt x="342" y="7782"/>
                      <a:pt x="416" y="7275"/>
                    </a:cubicBezTo>
                    <a:cubicBezTo>
                      <a:pt x="436" y="7145"/>
                      <a:pt x="448" y="7013"/>
                      <a:pt x="464" y="6881"/>
                    </a:cubicBezTo>
                    <a:lnTo>
                      <a:pt x="499" y="6487"/>
                    </a:lnTo>
                    <a:lnTo>
                      <a:pt x="559" y="5699"/>
                    </a:lnTo>
                    <a:cubicBezTo>
                      <a:pt x="640" y="4652"/>
                      <a:pt x="856" y="3626"/>
                      <a:pt x="1154" y="2621"/>
                    </a:cubicBezTo>
                    <a:cubicBezTo>
                      <a:pt x="1305" y="2121"/>
                      <a:pt x="1475" y="1626"/>
                      <a:pt x="1696" y="1159"/>
                    </a:cubicBezTo>
                    <a:cubicBezTo>
                      <a:pt x="1806" y="926"/>
                      <a:pt x="1930" y="698"/>
                      <a:pt x="2082" y="499"/>
                    </a:cubicBezTo>
                    <a:cubicBezTo>
                      <a:pt x="2159" y="402"/>
                      <a:pt x="2242" y="309"/>
                      <a:pt x="2335" y="250"/>
                    </a:cubicBezTo>
                    <a:cubicBezTo>
                      <a:pt x="2381" y="220"/>
                      <a:pt x="2429" y="201"/>
                      <a:pt x="2469" y="199"/>
                    </a:cubicBezTo>
                    <a:cubicBezTo>
                      <a:pt x="2470" y="199"/>
                      <a:pt x="2472" y="199"/>
                      <a:pt x="2474" y="199"/>
                    </a:cubicBezTo>
                    <a:close/>
                    <a:moveTo>
                      <a:pt x="2472" y="0"/>
                    </a:moveTo>
                    <a:cubicBezTo>
                      <a:pt x="2470" y="0"/>
                      <a:pt x="2468" y="0"/>
                      <a:pt x="2465" y="0"/>
                    </a:cubicBezTo>
                    <a:cubicBezTo>
                      <a:pt x="2373" y="1"/>
                      <a:pt x="2294" y="36"/>
                      <a:pt x="2229" y="74"/>
                    </a:cubicBezTo>
                    <a:cubicBezTo>
                      <a:pt x="2097" y="154"/>
                      <a:pt x="2000" y="258"/>
                      <a:pt x="1913" y="367"/>
                    </a:cubicBezTo>
                    <a:cubicBezTo>
                      <a:pt x="1741" y="583"/>
                      <a:pt x="1610" y="820"/>
                      <a:pt x="1492" y="1061"/>
                    </a:cubicBezTo>
                    <a:cubicBezTo>
                      <a:pt x="1261" y="1545"/>
                      <a:pt x="1090" y="2051"/>
                      <a:pt x="948" y="2562"/>
                    </a:cubicBezTo>
                    <a:cubicBezTo>
                      <a:pt x="664" y="3580"/>
                      <a:pt x="466" y="4634"/>
                      <a:pt x="443" y="5693"/>
                    </a:cubicBezTo>
                    <a:lnTo>
                      <a:pt x="417" y="6482"/>
                    </a:lnTo>
                    <a:cubicBezTo>
                      <a:pt x="404" y="6745"/>
                      <a:pt x="381" y="7006"/>
                      <a:pt x="347" y="7267"/>
                    </a:cubicBezTo>
                    <a:cubicBezTo>
                      <a:pt x="282" y="7788"/>
                      <a:pt x="163" y="8301"/>
                      <a:pt x="14" y="8804"/>
                    </a:cubicBezTo>
                    <a:lnTo>
                      <a:pt x="1" y="8850"/>
                    </a:lnTo>
                    <a:lnTo>
                      <a:pt x="49" y="8865"/>
                    </a:lnTo>
                    <a:lnTo>
                      <a:pt x="259" y="8928"/>
                    </a:lnTo>
                    <a:lnTo>
                      <a:pt x="311" y="8943"/>
                    </a:lnTo>
                    <a:lnTo>
                      <a:pt x="326" y="8889"/>
                    </a:lnTo>
                    <a:cubicBezTo>
                      <a:pt x="472" y="8407"/>
                      <a:pt x="641" y="7933"/>
                      <a:pt x="837" y="7473"/>
                    </a:cubicBezTo>
                    <a:cubicBezTo>
                      <a:pt x="1031" y="7012"/>
                      <a:pt x="1262" y="6568"/>
                      <a:pt x="1485" y="6113"/>
                    </a:cubicBezTo>
                    <a:cubicBezTo>
                      <a:pt x="1709" y="5659"/>
                      <a:pt x="1906" y="5187"/>
                      <a:pt x="2069" y="4708"/>
                    </a:cubicBezTo>
                    <a:cubicBezTo>
                      <a:pt x="2230" y="4227"/>
                      <a:pt x="2369" y="3742"/>
                      <a:pt x="2504" y="3255"/>
                    </a:cubicBezTo>
                    <a:cubicBezTo>
                      <a:pt x="2643" y="2747"/>
                      <a:pt x="2769" y="2234"/>
                      <a:pt x="2855" y="1711"/>
                    </a:cubicBezTo>
                    <a:cubicBezTo>
                      <a:pt x="2895" y="1449"/>
                      <a:pt x="2924" y="1184"/>
                      <a:pt x="2924" y="915"/>
                    </a:cubicBezTo>
                    <a:cubicBezTo>
                      <a:pt x="2923" y="781"/>
                      <a:pt x="2916" y="645"/>
                      <a:pt x="2891" y="508"/>
                    </a:cubicBezTo>
                    <a:cubicBezTo>
                      <a:pt x="2862" y="373"/>
                      <a:pt x="2827" y="230"/>
                      <a:pt x="2710" y="105"/>
                    </a:cubicBezTo>
                    <a:cubicBezTo>
                      <a:pt x="2654" y="44"/>
                      <a:pt x="2563" y="0"/>
                      <a:pt x="24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1" name="Google Shape;8391;p58"/>
              <p:cNvSpPr/>
              <p:nvPr/>
            </p:nvSpPr>
            <p:spPr>
              <a:xfrm>
                <a:off x="4103300" y="3738850"/>
                <a:ext cx="142675" cy="304450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12178" extrusionOk="0">
                    <a:moveTo>
                      <a:pt x="4194" y="1"/>
                    </a:moveTo>
                    <a:lnTo>
                      <a:pt x="1" y="11178"/>
                    </a:lnTo>
                    <a:lnTo>
                      <a:pt x="1843" y="11678"/>
                    </a:lnTo>
                    <a:lnTo>
                      <a:pt x="3686" y="12177"/>
                    </a:lnTo>
                    <a:lnTo>
                      <a:pt x="5707" y="410"/>
                    </a:lnTo>
                    <a:lnTo>
                      <a:pt x="4950" y="205"/>
                    </a:lnTo>
                    <a:lnTo>
                      <a:pt x="419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92" name="Google Shape;8392;p58"/>
            <p:cNvSpPr/>
            <p:nvPr/>
          </p:nvSpPr>
          <p:spPr>
            <a:xfrm rot="-7443745">
              <a:off x="8281167" y="2605223"/>
              <a:ext cx="381774" cy="773575"/>
            </a:xfrm>
            <a:custGeom>
              <a:avLst/>
              <a:gdLst/>
              <a:ahLst/>
              <a:cxnLst/>
              <a:rect l="l" t="t" r="r" b="b"/>
              <a:pathLst>
                <a:path w="10432" h="21138" extrusionOk="0">
                  <a:moveTo>
                    <a:pt x="3506" y="7436"/>
                  </a:moveTo>
                  <a:cubicBezTo>
                    <a:pt x="3946" y="7436"/>
                    <a:pt x="4387" y="7477"/>
                    <a:pt x="4821" y="7553"/>
                  </a:cubicBezTo>
                  <a:cubicBezTo>
                    <a:pt x="4948" y="7577"/>
                    <a:pt x="5075" y="7603"/>
                    <a:pt x="5201" y="7633"/>
                  </a:cubicBezTo>
                  <a:lnTo>
                    <a:pt x="5201" y="7633"/>
                  </a:lnTo>
                  <a:cubicBezTo>
                    <a:pt x="4718" y="8311"/>
                    <a:pt x="4115" y="8906"/>
                    <a:pt x="3428" y="9374"/>
                  </a:cubicBezTo>
                  <a:cubicBezTo>
                    <a:pt x="3173" y="9546"/>
                    <a:pt x="2905" y="9700"/>
                    <a:pt x="2627" y="9826"/>
                  </a:cubicBezTo>
                  <a:cubicBezTo>
                    <a:pt x="2350" y="9954"/>
                    <a:pt x="2059" y="10053"/>
                    <a:pt x="1762" y="10105"/>
                  </a:cubicBezTo>
                  <a:cubicBezTo>
                    <a:pt x="1648" y="10124"/>
                    <a:pt x="1532" y="10135"/>
                    <a:pt x="1418" y="10135"/>
                  </a:cubicBezTo>
                  <a:cubicBezTo>
                    <a:pt x="1237" y="10135"/>
                    <a:pt x="1059" y="10106"/>
                    <a:pt x="901" y="10034"/>
                  </a:cubicBezTo>
                  <a:cubicBezTo>
                    <a:pt x="776" y="9973"/>
                    <a:pt x="665" y="9884"/>
                    <a:pt x="589" y="9767"/>
                  </a:cubicBezTo>
                  <a:cubicBezTo>
                    <a:pt x="513" y="9652"/>
                    <a:pt x="465" y="9515"/>
                    <a:pt x="443" y="9370"/>
                  </a:cubicBezTo>
                  <a:cubicBezTo>
                    <a:pt x="398" y="9079"/>
                    <a:pt x="435" y="8779"/>
                    <a:pt x="584" y="8527"/>
                  </a:cubicBezTo>
                  <a:cubicBezTo>
                    <a:pt x="729" y="8276"/>
                    <a:pt x="962" y="8076"/>
                    <a:pt x="1223" y="7928"/>
                  </a:cubicBezTo>
                  <a:cubicBezTo>
                    <a:pt x="1485" y="7780"/>
                    <a:pt x="1775" y="7676"/>
                    <a:pt x="2071" y="7600"/>
                  </a:cubicBezTo>
                  <a:cubicBezTo>
                    <a:pt x="2367" y="7525"/>
                    <a:pt x="2672" y="7479"/>
                    <a:pt x="2979" y="7456"/>
                  </a:cubicBezTo>
                  <a:cubicBezTo>
                    <a:pt x="3154" y="7442"/>
                    <a:pt x="3330" y="7436"/>
                    <a:pt x="3506" y="7436"/>
                  </a:cubicBezTo>
                  <a:close/>
                  <a:moveTo>
                    <a:pt x="5017" y="13403"/>
                  </a:moveTo>
                  <a:cubicBezTo>
                    <a:pt x="5168" y="13403"/>
                    <a:pt x="5320" y="13407"/>
                    <a:pt x="5471" y="13415"/>
                  </a:cubicBezTo>
                  <a:cubicBezTo>
                    <a:pt x="5987" y="13440"/>
                    <a:pt x="6502" y="13508"/>
                    <a:pt x="7005" y="13624"/>
                  </a:cubicBezTo>
                  <a:lnTo>
                    <a:pt x="7005" y="13624"/>
                  </a:lnTo>
                  <a:cubicBezTo>
                    <a:pt x="6826" y="13835"/>
                    <a:pt x="6634" y="14036"/>
                    <a:pt x="6434" y="14228"/>
                  </a:cubicBezTo>
                  <a:cubicBezTo>
                    <a:pt x="5985" y="14656"/>
                    <a:pt x="5493" y="15043"/>
                    <a:pt x="4965" y="15372"/>
                  </a:cubicBezTo>
                  <a:cubicBezTo>
                    <a:pt x="4703" y="15538"/>
                    <a:pt x="4430" y="15688"/>
                    <a:pt x="4148" y="15819"/>
                  </a:cubicBezTo>
                  <a:cubicBezTo>
                    <a:pt x="3868" y="15952"/>
                    <a:pt x="3577" y="16065"/>
                    <a:pt x="3279" y="16151"/>
                  </a:cubicBezTo>
                  <a:cubicBezTo>
                    <a:pt x="3009" y="16227"/>
                    <a:pt x="2730" y="16282"/>
                    <a:pt x="2451" y="16282"/>
                  </a:cubicBezTo>
                  <a:cubicBezTo>
                    <a:pt x="2423" y="16282"/>
                    <a:pt x="2395" y="16281"/>
                    <a:pt x="2367" y="16280"/>
                  </a:cubicBezTo>
                  <a:cubicBezTo>
                    <a:pt x="2215" y="16273"/>
                    <a:pt x="2063" y="16246"/>
                    <a:pt x="1925" y="16186"/>
                  </a:cubicBezTo>
                  <a:cubicBezTo>
                    <a:pt x="1855" y="16158"/>
                    <a:pt x="1793" y="16115"/>
                    <a:pt x="1734" y="16071"/>
                  </a:cubicBezTo>
                  <a:cubicBezTo>
                    <a:pt x="1679" y="16021"/>
                    <a:pt x="1627" y="15968"/>
                    <a:pt x="1590" y="15902"/>
                  </a:cubicBezTo>
                  <a:cubicBezTo>
                    <a:pt x="1432" y="15648"/>
                    <a:pt x="1434" y="15317"/>
                    <a:pt x="1496" y="15025"/>
                  </a:cubicBezTo>
                  <a:cubicBezTo>
                    <a:pt x="1530" y="14879"/>
                    <a:pt x="1588" y="14737"/>
                    <a:pt x="1668" y="14609"/>
                  </a:cubicBezTo>
                  <a:cubicBezTo>
                    <a:pt x="1748" y="14480"/>
                    <a:pt x="1848" y="14366"/>
                    <a:pt x="1960" y="14263"/>
                  </a:cubicBezTo>
                  <a:cubicBezTo>
                    <a:pt x="2185" y="14057"/>
                    <a:pt x="2457" y="13907"/>
                    <a:pt x="2740" y="13789"/>
                  </a:cubicBezTo>
                  <a:cubicBezTo>
                    <a:pt x="3024" y="13670"/>
                    <a:pt x="3323" y="13591"/>
                    <a:pt x="3625" y="13530"/>
                  </a:cubicBezTo>
                  <a:cubicBezTo>
                    <a:pt x="4083" y="13441"/>
                    <a:pt x="4550" y="13403"/>
                    <a:pt x="5017" y="13403"/>
                  </a:cubicBezTo>
                  <a:close/>
                  <a:moveTo>
                    <a:pt x="418" y="1"/>
                  </a:moveTo>
                  <a:cubicBezTo>
                    <a:pt x="279" y="1"/>
                    <a:pt x="140" y="4"/>
                    <a:pt x="0" y="9"/>
                  </a:cubicBezTo>
                  <a:lnTo>
                    <a:pt x="1" y="27"/>
                  </a:lnTo>
                  <a:cubicBezTo>
                    <a:pt x="67" y="26"/>
                    <a:pt x="132" y="25"/>
                    <a:pt x="198" y="25"/>
                  </a:cubicBezTo>
                  <a:cubicBezTo>
                    <a:pt x="754" y="25"/>
                    <a:pt x="1312" y="72"/>
                    <a:pt x="1863" y="151"/>
                  </a:cubicBezTo>
                  <a:cubicBezTo>
                    <a:pt x="2479" y="242"/>
                    <a:pt x="3086" y="384"/>
                    <a:pt x="3669" y="596"/>
                  </a:cubicBezTo>
                  <a:cubicBezTo>
                    <a:pt x="3960" y="704"/>
                    <a:pt x="4242" y="832"/>
                    <a:pt x="4514" y="979"/>
                  </a:cubicBezTo>
                  <a:cubicBezTo>
                    <a:pt x="4779" y="1135"/>
                    <a:pt x="5039" y="1304"/>
                    <a:pt x="5268" y="1509"/>
                  </a:cubicBezTo>
                  <a:cubicBezTo>
                    <a:pt x="5727" y="1914"/>
                    <a:pt x="6087" y="2437"/>
                    <a:pt x="6253" y="3026"/>
                  </a:cubicBezTo>
                  <a:cubicBezTo>
                    <a:pt x="6428" y="3612"/>
                    <a:pt x="6438" y="4238"/>
                    <a:pt x="6347" y="4848"/>
                  </a:cubicBezTo>
                  <a:cubicBezTo>
                    <a:pt x="6259" y="5456"/>
                    <a:pt x="6074" y="6050"/>
                    <a:pt x="5809" y="6606"/>
                  </a:cubicBezTo>
                  <a:cubicBezTo>
                    <a:pt x="5661" y="6914"/>
                    <a:pt x="5489" y="7212"/>
                    <a:pt x="5296" y="7496"/>
                  </a:cubicBezTo>
                  <a:lnTo>
                    <a:pt x="5296" y="7496"/>
                  </a:lnTo>
                  <a:cubicBezTo>
                    <a:pt x="5149" y="7458"/>
                    <a:pt x="5000" y="7425"/>
                    <a:pt x="4851" y="7397"/>
                  </a:cubicBezTo>
                  <a:cubicBezTo>
                    <a:pt x="4397" y="7311"/>
                    <a:pt x="3936" y="7267"/>
                    <a:pt x="3474" y="7267"/>
                  </a:cubicBezTo>
                  <a:cubicBezTo>
                    <a:pt x="3305" y="7267"/>
                    <a:pt x="3136" y="7273"/>
                    <a:pt x="2967" y="7285"/>
                  </a:cubicBezTo>
                  <a:cubicBezTo>
                    <a:pt x="2651" y="7307"/>
                    <a:pt x="2337" y="7354"/>
                    <a:pt x="2028" y="7429"/>
                  </a:cubicBezTo>
                  <a:cubicBezTo>
                    <a:pt x="1720" y="7507"/>
                    <a:pt x="1416" y="7613"/>
                    <a:pt x="1134" y="7772"/>
                  </a:cubicBezTo>
                  <a:cubicBezTo>
                    <a:pt x="854" y="7927"/>
                    <a:pt x="593" y="8145"/>
                    <a:pt x="424" y="8435"/>
                  </a:cubicBezTo>
                  <a:cubicBezTo>
                    <a:pt x="340" y="8578"/>
                    <a:pt x="282" y="8739"/>
                    <a:pt x="256" y="8904"/>
                  </a:cubicBezTo>
                  <a:cubicBezTo>
                    <a:pt x="230" y="9071"/>
                    <a:pt x="232" y="9236"/>
                    <a:pt x="256" y="9400"/>
                  </a:cubicBezTo>
                  <a:cubicBezTo>
                    <a:pt x="281" y="9564"/>
                    <a:pt x="335" y="9729"/>
                    <a:pt x="430" y="9874"/>
                  </a:cubicBezTo>
                  <a:cubicBezTo>
                    <a:pt x="524" y="10020"/>
                    <a:pt x="665" y="10135"/>
                    <a:pt x="819" y="10208"/>
                  </a:cubicBezTo>
                  <a:cubicBezTo>
                    <a:pt x="1010" y="10295"/>
                    <a:pt x="1212" y="10327"/>
                    <a:pt x="1411" y="10327"/>
                  </a:cubicBezTo>
                  <a:cubicBezTo>
                    <a:pt x="1541" y="10327"/>
                    <a:pt x="1670" y="10313"/>
                    <a:pt x="1794" y="10292"/>
                  </a:cubicBezTo>
                  <a:cubicBezTo>
                    <a:pt x="2113" y="10236"/>
                    <a:pt x="2417" y="10132"/>
                    <a:pt x="2706" y="9999"/>
                  </a:cubicBezTo>
                  <a:cubicBezTo>
                    <a:pt x="2996" y="9867"/>
                    <a:pt x="3271" y="9707"/>
                    <a:pt x="3532" y="9529"/>
                  </a:cubicBezTo>
                  <a:cubicBezTo>
                    <a:pt x="4057" y="9174"/>
                    <a:pt x="4527" y="8744"/>
                    <a:pt x="4939" y="8266"/>
                  </a:cubicBezTo>
                  <a:cubicBezTo>
                    <a:pt x="5100" y="8079"/>
                    <a:pt x="5252" y="7883"/>
                    <a:pt x="5392" y="7680"/>
                  </a:cubicBezTo>
                  <a:lnTo>
                    <a:pt x="5392" y="7680"/>
                  </a:lnTo>
                  <a:cubicBezTo>
                    <a:pt x="5800" y="7789"/>
                    <a:pt x="6198" y="7935"/>
                    <a:pt x="6573" y="8127"/>
                  </a:cubicBezTo>
                  <a:cubicBezTo>
                    <a:pt x="7117" y="8408"/>
                    <a:pt x="7619" y="8795"/>
                    <a:pt x="7946" y="9313"/>
                  </a:cubicBezTo>
                  <a:cubicBezTo>
                    <a:pt x="8026" y="9443"/>
                    <a:pt x="8096" y="9579"/>
                    <a:pt x="8152" y="9720"/>
                  </a:cubicBezTo>
                  <a:cubicBezTo>
                    <a:pt x="8204" y="9864"/>
                    <a:pt x="8250" y="10009"/>
                    <a:pt x="8274" y="10160"/>
                  </a:cubicBezTo>
                  <a:cubicBezTo>
                    <a:pt x="8331" y="10460"/>
                    <a:pt x="8319" y="10770"/>
                    <a:pt x="8275" y="11074"/>
                  </a:cubicBezTo>
                  <a:cubicBezTo>
                    <a:pt x="8230" y="11379"/>
                    <a:pt x="8144" y="11677"/>
                    <a:pt x="8031" y="11964"/>
                  </a:cubicBezTo>
                  <a:cubicBezTo>
                    <a:pt x="7917" y="12252"/>
                    <a:pt x="7775" y="12528"/>
                    <a:pt x="7613" y="12792"/>
                  </a:cubicBezTo>
                  <a:cubicBezTo>
                    <a:pt x="7464" y="13034"/>
                    <a:pt x="7297" y="13267"/>
                    <a:pt x="7118" y="13488"/>
                  </a:cubicBezTo>
                  <a:lnTo>
                    <a:pt x="7118" y="13488"/>
                  </a:lnTo>
                  <a:cubicBezTo>
                    <a:pt x="6579" y="13361"/>
                    <a:pt x="6030" y="13289"/>
                    <a:pt x="5478" y="13264"/>
                  </a:cubicBezTo>
                  <a:cubicBezTo>
                    <a:pt x="5355" y="13259"/>
                    <a:pt x="5231" y="13256"/>
                    <a:pt x="5107" y="13256"/>
                  </a:cubicBezTo>
                  <a:cubicBezTo>
                    <a:pt x="4602" y="13256"/>
                    <a:pt x="4096" y="13303"/>
                    <a:pt x="3600" y="13405"/>
                  </a:cubicBezTo>
                  <a:cubicBezTo>
                    <a:pt x="3293" y="13472"/>
                    <a:pt x="2986" y="13558"/>
                    <a:pt x="2696" y="13683"/>
                  </a:cubicBezTo>
                  <a:cubicBezTo>
                    <a:pt x="2406" y="13808"/>
                    <a:pt x="2126" y="13969"/>
                    <a:pt x="1892" y="14189"/>
                  </a:cubicBezTo>
                  <a:cubicBezTo>
                    <a:pt x="1776" y="14298"/>
                    <a:pt x="1671" y="14422"/>
                    <a:pt x="1587" y="14559"/>
                  </a:cubicBezTo>
                  <a:cubicBezTo>
                    <a:pt x="1505" y="14697"/>
                    <a:pt x="1444" y="14848"/>
                    <a:pt x="1410" y="15006"/>
                  </a:cubicBezTo>
                  <a:cubicBezTo>
                    <a:pt x="1377" y="15164"/>
                    <a:pt x="1368" y="15324"/>
                    <a:pt x="1380" y="15484"/>
                  </a:cubicBezTo>
                  <a:cubicBezTo>
                    <a:pt x="1394" y="15644"/>
                    <a:pt x="1438" y="15805"/>
                    <a:pt x="1528" y="15943"/>
                  </a:cubicBezTo>
                  <a:cubicBezTo>
                    <a:pt x="1569" y="16013"/>
                    <a:pt x="1628" y="16072"/>
                    <a:pt x="1688" y="16127"/>
                  </a:cubicBezTo>
                  <a:cubicBezTo>
                    <a:pt x="1753" y="16175"/>
                    <a:pt x="1822" y="16221"/>
                    <a:pt x="1897" y="16251"/>
                  </a:cubicBezTo>
                  <a:cubicBezTo>
                    <a:pt x="2047" y="16315"/>
                    <a:pt x="2207" y="16341"/>
                    <a:pt x="2365" y="16349"/>
                  </a:cubicBezTo>
                  <a:cubicBezTo>
                    <a:pt x="2391" y="16350"/>
                    <a:pt x="2416" y="16350"/>
                    <a:pt x="2441" y="16350"/>
                  </a:cubicBezTo>
                  <a:cubicBezTo>
                    <a:pt x="2733" y="16350"/>
                    <a:pt x="3020" y="16291"/>
                    <a:pt x="3298" y="16212"/>
                  </a:cubicBezTo>
                  <a:cubicBezTo>
                    <a:pt x="3901" y="16034"/>
                    <a:pt x="4464" y="15748"/>
                    <a:pt x="4995" y="15420"/>
                  </a:cubicBezTo>
                  <a:cubicBezTo>
                    <a:pt x="5528" y="15090"/>
                    <a:pt x="6024" y="14704"/>
                    <a:pt x="6479" y="14274"/>
                  </a:cubicBezTo>
                  <a:cubicBezTo>
                    <a:pt x="6689" y="14073"/>
                    <a:pt x="6891" y="13863"/>
                    <a:pt x="7079" y="13641"/>
                  </a:cubicBezTo>
                  <a:lnTo>
                    <a:pt x="7079" y="13641"/>
                  </a:lnTo>
                  <a:cubicBezTo>
                    <a:pt x="7153" y="13659"/>
                    <a:pt x="7227" y="13678"/>
                    <a:pt x="7300" y="13698"/>
                  </a:cubicBezTo>
                  <a:cubicBezTo>
                    <a:pt x="7895" y="13860"/>
                    <a:pt x="8475" y="14091"/>
                    <a:pt x="8992" y="14420"/>
                  </a:cubicBezTo>
                  <a:cubicBezTo>
                    <a:pt x="9247" y="14587"/>
                    <a:pt x="9490" y="14778"/>
                    <a:pt x="9690" y="15005"/>
                  </a:cubicBezTo>
                  <a:cubicBezTo>
                    <a:pt x="9893" y="15231"/>
                    <a:pt x="10055" y="15492"/>
                    <a:pt x="10154" y="15777"/>
                  </a:cubicBezTo>
                  <a:cubicBezTo>
                    <a:pt x="10252" y="16061"/>
                    <a:pt x="10284" y="16365"/>
                    <a:pt x="10249" y="16669"/>
                  </a:cubicBezTo>
                  <a:lnTo>
                    <a:pt x="10239" y="16783"/>
                  </a:lnTo>
                  <a:lnTo>
                    <a:pt x="10233" y="16839"/>
                  </a:lnTo>
                  <a:lnTo>
                    <a:pt x="10223" y="16895"/>
                  </a:lnTo>
                  <a:lnTo>
                    <a:pt x="10178" y="17119"/>
                  </a:lnTo>
                  <a:cubicBezTo>
                    <a:pt x="10163" y="17193"/>
                    <a:pt x="10134" y="17265"/>
                    <a:pt x="10113" y="17337"/>
                  </a:cubicBezTo>
                  <a:lnTo>
                    <a:pt x="10079" y="17446"/>
                  </a:lnTo>
                  <a:lnTo>
                    <a:pt x="10033" y="17552"/>
                  </a:lnTo>
                  <a:cubicBezTo>
                    <a:pt x="9922" y="17837"/>
                    <a:pt x="9753" y="18095"/>
                    <a:pt x="9567" y="18338"/>
                  </a:cubicBezTo>
                  <a:cubicBezTo>
                    <a:pt x="9382" y="18583"/>
                    <a:pt x="9158" y="18796"/>
                    <a:pt x="8925" y="18998"/>
                  </a:cubicBezTo>
                  <a:cubicBezTo>
                    <a:pt x="8692" y="19200"/>
                    <a:pt x="8436" y="19374"/>
                    <a:pt x="8176" y="19543"/>
                  </a:cubicBezTo>
                  <a:cubicBezTo>
                    <a:pt x="7911" y="19703"/>
                    <a:pt x="7640" y="19855"/>
                    <a:pt x="7360" y="19989"/>
                  </a:cubicBezTo>
                  <a:cubicBezTo>
                    <a:pt x="6800" y="20258"/>
                    <a:pt x="6218" y="20482"/>
                    <a:pt x="5625" y="20669"/>
                  </a:cubicBezTo>
                  <a:cubicBezTo>
                    <a:pt x="5031" y="20855"/>
                    <a:pt x="4425" y="21011"/>
                    <a:pt x="3812" y="21120"/>
                  </a:cubicBezTo>
                  <a:lnTo>
                    <a:pt x="3813" y="21120"/>
                  </a:lnTo>
                  <a:lnTo>
                    <a:pt x="3815" y="21137"/>
                  </a:lnTo>
                  <a:cubicBezTo>
                    <a:pt x="4433" y="21042"/>
                    <a:pt x="5042" y="20900"/>
                    <a:pt x="5642" y="20727"/>
                  </a:cubicBezTo>
                  <a:cubicBezTo>
                    <a:pt x="6242" y="20552"/>
                    <a:pt x="6833" y="20341"/>
                    <a:pt x="7401" y="20075"/>
                  </a:cubicBezTo>
                  <a:cubicBezTo>
                    <a:pt x="7686" y="19943"/>
                    <a:pt x="7962" y="19794"/>
                    <a:pt x="8233" y="19634"/>
                  </a:cubicBezTo>
                  <a:cubicBezTo>
                    <a:pt x="8499" y="19468"/>
                    <a:pt x="8761" y="19293"/>
                    <a:pt x="9003" y="19091"/>
                  </a:cubicBezTo>
                  <a:cubicBezTo>
                    <a:pt x="9243" y="18887"/>
                    <a:pt x="9477" y="18671"/>
                    <a:pt x="9672" y="18420"/>
                  </a:cubicBezTo>
                  <a:cubicBezTo>
                    <a:pt x="9868" y="18172"/>
                    <a:pt x="10043" y="17902"/>
                    <a:pt x="10163" y="17606"/>
                  </a:cubicBezTo>
                  <a:lnTo>
                    <a:pt x="10211" y="17496"/>
                  </a:lnTo>
                  <a:lnTo>
                    <a:pt x="10247" y="17382"/>
                  </a:lnTo>
                  <a:cubicBezTo>
                    <a:pt x="10270" y="17306"/>
                    <a:pt x="10299" y="17231"/>
                    <a:pt x="10317" y="17153"/>
                  </a:cubicBezTo>
                  <a:lnTo>
                    <a:pt x="10364" y="16919"/>
                  </a:lnTo>
                  <a:lnTo>
                    <a:pt x="10377" y="16860"/>
                  </a:lnTo>
                  <a:lnTo>
                    <a:pt x="10382" y="16800"/>
                  </a:lnTo>
                  <a:lnTo>
                    <a:pt x="10393" y="16681"/>
                  </a:lnTo>
                  <a:cubicBezTo>
                    <a:pt x="10432" y="16364"/>
                    <a:pt x="10400" y="16033"/>
                    <a:pt x="10296" y="15728"/>
                  </a:cubicBezTo>
                  <a:cubicBezTo>
                    <a:pt x="10192" y="15422"/>
                    <a:pt x="10020" y="15141"/>
                    <a:pt x="9807" y="14902"/>
                  </a:cubicBezTo>
                  <a:cubicBezTo>
                    <a:pt x="9596" y="14661"/>
                    <a:pt x="9344" y="14461"/>
                    <a:pt x="9080" y="14286"/>
                  </a:cubicBezTo>
                  <a:cubicBezTo>
                    <a:pt x="8545" y="13939"/>
                    <a:pt x="7950" y="13706"/>
                    <a:pt x="7342" y="13544"/>
                  </a:cubicBezTo>
                  <a:cubicBezTo>
                    <a:pt x="7292" y="13531"/>
                    <a:pt x="7242" y="13518"/>
                    <a:pt x="7192" y="13506"/>
                  </a:cubicBezTo>
                  <a:lnTo>
                    <a:pt x="7192" y="13506"/>
                  </a:lnTo>
                  <a:cubicBezTo>
                    <a:pt x="7367" y="13292"/>
                    <a:pt x="7531" y="13068"/>
                    <a:pt x="7679" y="12833"/>
                  </a:cubicBezTo>
                  <a:cubicBezTo>
                    <a:pt x="7846" y="12567"/>
                    <a:pt x="7995" y="12289"/>
                    <a:pt x="8114" y="11997"/>
                  </a:cubicBezTo>
                  <a:cubicBezTo>
                    <a:pt x="8233" y="11706"/>
                    <a:pt x="8323" y="11402"/>
                    <a:pt x="8375" y="11090"/>
                  </a:cubicBezTo>
                  <a:cubicBezTo>
                    <a:pt x="8422" y="10778"/>
                    <a:pt x="8438" y="10457"/>
                    <a:pt x="8383" y="10141"/>
                  </a:cubicBezTo>
                  <a:cubicBezTo>
                    <a:pt x="8359" y="9983"/>
                    <a:pt x="8313" y="9830"/>
                    <a:pt x="8260" y="9680"/>
                  </a:cubicBezTo>
                  <a:cubicBezTo>
                    <a:pt x="8203" y="9530"/>
                    <a:pt x="8130" y="9387"/>
                    <a:pt x="8049" y="9250"/>
                  </a:cubicBezTo>
                  <a:cubicBezTo>
                    <a:pt x="7712" y="8704"/>
                    <a:pt x="7193" y="8298"/>
                    <a:pt x="6638" y="8003"/>
                  </a:cubicBezTo>
                  <a:cubicBezTo>
                    <a:pt x="6270" y="7809"/>
                    <a:pt x="5881" y="7660"/>
                    <a:pt x="5483" y="7546"/>
                  </a:cubicBezTo>
                  <a:lnTo>
                    <a:pt x="5483" y="7546"/>
                  </a:lnTo>
                  <a:cubicBezTo>
                    <a:pt x="5665" y="7270"/>
                    <a:pt x="5827" y="6980"/>
                    <a:pt x="5968" y="6680"/>
                  </a:cubicBezTo>
                  <a:cubicBezTo>
                    <a:pt x="6235" y="6108"/>
                    <a:pt x="6420" y="5496"/>
                    <a:pt x="6505" y="4870"/>
                  </a:cubicBezTo>
                  <a:cubicBezTo>
                    <a:pt x="6592" y="4246"/>
                    <a:pt x="6578" y="3595"/>
                    <a:pt x="6389" y="2984"/>
                  </a:cubicBezTo>
                  <a:cubicBezTo>
                    <a:pt x="6211" y="2370"/>
                    <a:pt x="5826" y="1828"/>
                    <a:pt x="5346" y="1418"/>
                  </a:cubicBezTo>
                  <a:cubicBezTo>
                    <a:pt x="5106" y="1211"/>
                    <a:pt x="4839" y="1041"/>
                    <a:pt x="4564" y="887"/>
                  </a:cubicBezTo>
                  <a:cubicBezTo>
                    <a:pt x="4285" y="740"/>
                    <a:pt x="3997" y="615"/>
                    <a:pt x="3701" y="510"/>
                  </a:cubicBezTo>
                  <a:cubicBezTo>
                    <a:pt x="3107" y="302"/>
                    <a:pt x="2491" y="173"/>
                    <a:pt x="1871" y="93"/>
                  </a:cubicBezTo>
                  <a:cubicBezTo>
                    <a:pt x="1389" y="35"/>
                    <a:pt x="904" y="1"/>
                    <a:pt x="4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93" name="Google Shape;8393;p58"/>
          <p:cNvGrpSpPr/>
          <p:nvPr/>
        </p:nvGrpSpPr>
        <p:grpSpPr>
          <a:xfrm>
            <a:off x="516538" y="3229687"/>
            <a:ext cx="1189532" cy="1130304"/>
            <a:chOff x="516538" y="3229687"/>
            <a:chExt cx="1189532" cy="1130304"/>
          </a:xfrm>
        </p:grpSpPr>
        <p:grpSp>
          <p:nvGrpSpPr>
            <p:cNvPr id="8394" name="Google Shape;8394;p58"/>
            <p:cNvGrpSpPr/>
            <p:nvPr/>
          </p:nvGrpSpPr>
          <p:grpSpPr>
            <a:xfrm>
              <a:off x="516538" y="3229687"/>
              <a:ext cx="523466" cy="520908"/>
              <a:chOff x="2802503" y="2544513"/>
              <a:chExt cx="845255" cy="841124"/>
            </a:xfrm>
          </p:grpSpPr>
          <p:sp>
            <p:nvSpPr>
              <p:cNvPr id="8395" name="Google Shape;8395;p58"/>
              <p:cNvSpPr/>
              <p:nvPr/>
            </p:nvSpPr>
            <p:spPr>
              <a:xfrm rot="-1684045" flipH="1">
                <a:off x="2911033" y="2655934"/>
                <a:ext cx="628195" cy="618281"/>
              </a:xfrm>
              <a:custGeom>
                <a:avLst/>
                <a:gdLst/>
                <a:ahLst/>
                <a:cxnLst/>
                <a:rect l="l" t="t" r="r" b="b"/>
                <a:pathLst>
                  <a:path w="11804" h="11804" extrusionOk="0">
                    <a:moveTo>
                      <a:pt x="5902" y="1"/>
                    </a:moveTo>
                    <a:cubicBezTo>
                      <a:pt x="4336" y="1"/>
                      <a:pt x="2836" y="623"/>
                      <a:pt x="1729" y="1729"/>
                    </a:cubicBezTo>
                    <a:cubicBezTo>
                      <a:pt x="623" y="2836"/>
                      <a:pt x="1" y="4338"/>
                      <a:pt x="1" y="5902"/>
                    </a:cubicBezTo>
                    <a:cubicBezTo>
                      <a:pt x="1" y="7468"/>
                      <a:pt x="623" y="8968"/>
                      <a:pt x="1729" y="10075"/>
                    </a:cubicBezTo>
                    <a:cubicBezTo>
                      <a:pt x="2836" y="11182"/>
                      <a:pt x="4336" y="11804"/>
                      <a:pt x="5902" y="11804"/>
                    </a:cubicBezTo>
                    <a:cubicBezTo>
                      <a:pt x="7467" y="11804"/>
                      <a:pt x="8968" y="11182"/>
                      <a:pt x="10075" y="10075"/>
                    </a:cubicBezTo>
                    <a:cubicBezTo>
                      <a:pt x="11182" y="8968"/>
                      <a:pt x="11804" y="7468"/>
                      <a:pt x="11804" y="5902"/>
                    </a:cubicBezTo>
                    <a:cubicBezTo>
                      <a:pt x="11804" y="4338"/>
                      <a:pt x="11182" y="2836"/>
                      <a:pt x="10075" y="1729"/>
                    </a:cubicBezTo>
                    <a:cubicBezTo>
                      <a:pt x="8968" y="623"/>
                      <a:pt x="7467" y="1"/>
                      <a:pt x="59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6" name="Google Shape;8396;p58"/>
              <p:cNvSpPr/>
              <p:nvPr/>
            </p:nvSpPr>
            <p:spPr>
              <a:xfrm>
                <a:off x="2925225" y="2915725"/>
                <a:ext cx="297462" cy="360284"/>
              </a:xfrm>
              <a:custGeom>
                <a:avLst/>
                <a:gdLst/>
                <a:ahLst/>
                <a:cxnLst/>
                <a:rect l="l" t="t" r="r" b="b"/>
                <a:pathLst>
                  <a:path w="11992" h="14053" extrusionOk="0">
                    <a:moveTo>
                      <a:pt x="0" y="0"/>
                    </a:moveTo>
                    <a:cubicBezTo>
                      <a:pt x="6039" y="1205"/>
                      <a:pt x="11992" y="7895"/>
                      <a:pt x="11992" y="14053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7" name="Google Shape;8397;p58"/>
              <p:cNvSpPr/>
              <p:nvPr/>
            </p:nvSpPr>
            <p:spPr>
              <a:xfrm rot="-5400000" flipH="1">
                <a:off x="3204100" y="2630125"/>
                <a:ext cx="297462" cy="360284"/>
              </a:xfrm>
              <a:custGeom>
                <a:avLst/>
                <a:gdLst/>
                <a:ahLst/>
                <a:cxnLst/>
                <a:rect l="l" t="t" r="r" b="b"/>
                <a:pathLst>
                  <a:path w="11992" h="14053" extrusionOk="0">
                    <a:moveTo>
                      <a:pt x="0" y="0"/>
                    </a:moveTo>
                    <a:cubicBezTo>
                      <a:pt x="6039" y="1205"/>
                      <a:pt x="11992" y="7895"/>
                      <a:pt x="11992" y="14053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398" name="Google Shape;8398;p58"/>
            <p:cNvSpPr/>
            <p:nvPr/>
          </p:nvSpPr>
          <p:spPr>
            <a:xfrm rot="7733158" flipH="1">
              <a:off x="1094254" y="3581777"/>
              <a:ext cx="381787" cy="773601"/>
            </a:xfrm>
            <a:custGeom>
              <a:avLst/>
              <a:gdLst/>
              <a:ahLst/>
              <a:cxnLst/>
              <a:rect l="l" t="t" r="r" b="b"/>
              <a:pathLst>
                <a:path w="10432" h="21138" extrusionOk="0">
                  <a:moveTo>
                    <a:pt x="3506" y="7436"/>
                  </a:moveTo>
                  <a:cubicBezTo>
                    <a:pt x="3946" y="7436"/>
                    <a:pt x="4387" y="7477"/>
                    <a:pt x="4821" y="7553"/>
                  </a:cubicBezTo>
                  <a:cubicBezTo>
                    <a:pt x="4948" y="7577"/>
                    <a:pt x="5075" y="7603"/>
                    <a:pt x="5201" y="7633"/>
                  </a:cubicBezTo>
                  <a:lnTo>
                    <a:pt x="5201" y="7633"/>
                  </a:lnTo>
                  <a:cubicBezTo>
                    <a:pt x="4718" y="8311"/>
                    <a:pt x="4115" y="8906"/>
                    <a:pt x="3428" y="9374"/>
                  </a:cubicBezTo>
                  <a:cubicBezTo>
                    <a:pt x="3173" y="9546"/>
                    <a:pt x="2905" y="9700"/>
                    <a:pt x="2627" y="9826"/>
                  </a:cubicBezTo>
                  <a:cubicBezTo>
                    <a:pt x="2350" y="9954"/>
                    <a:pt x="2059" y="10053"/>
                    <a:pt x="1762" y="10105"/>
                  </a:cubicBezTo>
                  <a:cubicBezTo>
                    <a:pt x="1648" y="10124"/>
                    <a:pt x="1532" y="10135"/>
                    <a:pt x="1418" y="10135"/>
                  </a:cubicBezTo>
                  <a:cubicBezTo>
                    <a:pt x="1237" y="10135"/>
                    <a:pt x="1059" y="10106"/>
                    <a:pt x="901" y="10034"/>
                  </a:cubicBezTo>
                  <a:cubicBezTo>
                    <a:pt x="776" y="9973"/>
                    <a:pt x="665" y="9884"/>
                    <a:pt x="589" y="9767"/>
                  </a:cubicBezTo>
                  <a:cubicBezTo>
                    <a:pt x="513" y="9652"/>
                    <a:pt x="465" y="9515"/>
                    <a:pt x="443" y="9370"/>
                  </a:cubicBezTo>
                  <a:cubicBezTo>
                    <a:pt x="398" y="9079"/>
                    <a:pt x="435" y="8779"/>
                    <a:pt x="584" y="8527"/>
                  </a:cubicBezTo>
                  <a:cubicBezTo>
                    <a:pt x="729" y="8276"/>
                    <a:pt x="962" y="8076"/>
                    <a:pt x="1223" y="7928"/>
                  </a:cubicBezTo>
                  <a:cubicBezTo>
                    <a:pt x="1485" y="7780"/>
                    <a:pt x="1775" y="7676"/>
                    <a:pt x="2071" y="7600"/>
                  </a:cubicBezTo>
                  <a:cubicBezTo>
                    <a:pt x="2367" y="7525"/>
                    <a:pt x="2672" y="7479"/>
                    <a:pt x="2979" y="7456"/>
                  </a:cubicBezTo>
                  <a:cubicBezTo>
                    <a:pt x="3154" y="7442"/>
                    <a:pt x="3330" y="7436"/>
                    <a:pt x="3506" y="7436"/>
                  </a:cubicBezTo>
                  <a:close/>
                  <a:moveTo>
                    <a:pt x="5017" y="13403"/>
                  </a:moveTo>
                  <a:cubicBezTo>
                    <a:pt x="5168" y="13403"/>
                    <a:pt x="5320" y="13407"/>
                    <a:pt x="5471" y="13415"/>
                  </a:cubicBezTo>
                  <a:cubicBezTo>
                    <a:pt x="5987" y="13440"/>
                    <a:pt x="6502" y="13508"/>
                    <a:pt x="7005" y="13624"/>
                  </a:cubicBezTo>
                  <a:lnTo>
                    <a:pt x="7005" y="13624"/>
                  </a:lnTo>
                  <a:cubicBezTo>
                    <a:pt x="6826" y="13835"/>
                    <a:pt x="6634" y="14036"/>
                    <a:pt x="6434" y="14228"/>
                  </a:cubicBezTo>
                  <a:cubicBezTo>
                    <a:pt x="5985" y="14656"/>
                    <a:pt x="5493" y="15043"/>
                    <a:pt x="4965" y="15372"/>
                  </a:cubicBezTo>
                  <a:cubicBezTo>
                    <a:pt x="4703" y="15538"/>
                    <a:pt x="4430" y="15688"/>
                    <a:pt x="4148" y="15819"/>
                  </a:cubicBezTo>
                  <a:cubicBezTo>
                    <a:pt x="3868" y="15952"/>
                    <a:pt x="3577" y="16065"/>
                    <a:pt x="3279" y="16151"/>
                  </a:cubicBezTo>
                  <a:cubicBezTo>
                    <a:pt x="3009" y="16227"/>
                    <a:pt x="2730" y="16282"/>
                    <a:pt x="2451" y="16282"/>
                  </a:cubicBezTo>
                  <a:cubicBezTo>
                    <a:pt x="2423" y="16282"/>
                    <a:pt x="2395" y="16281"/>
                    <a:pt x="2367" y="16280"/>
                  </a:cubicBezTo>
                  <a:cubicBezTo>
                    <a:pt x="2215" y="16273"/>
                    <a:pt x="2063" y="16246"/>
                    <a:pt x="1925" y="16186"/>
                  </a:cubicBezTo>
                  <a:cubicBezTo>
                    <a:pt x="1855" y="16158"/>
                    <a:pt x="1793" y="16115"/>
                    <a:pt x="1734" y="16071"/>
                  </a:cubicBezTo>
                  <a:cubicBezTo>
                    <a:pt x="1679" y="16021"/>
                    <a:pt x="1627" y="15968"/>
                    <a:pt x="1590" y="15902"/>
                  </a:cubicBezTo>
                  <a:cubicBezTo>
                    <a:pt x="1432" y="15648"/>
                    <a:pt x="1434" y="15317"/>
                    <a:pt x="1496" y="15025"/>
                  </a:cubicBezTo>
                  <a:cubicBezTo>
                    <a:pt x="1530" y="14879"/>
                    <a:pt x="1588" y="14737"/>
                    <a:pt x="1668" y="14609"/>
                  </a:cubicBezTo>
                  <a:cubicBezTo>
                    <a:pt x="1748" y="14480"/>
                    <a:pt x="1848" y="14366"/>
                    <a:pt x="1960" y="14263"/>
                  </a:cubicBezTo>
                  <a:cubicBezTo>
                    <a:pt x="2185" y="14057"/>
                    <a:pt x="2457" y="13907"/>
                    <a:pt x="2740" y="13789"/>
                  </a:cubicBezTo>
                  <a:cubicBezTo>
                    <a:pt x="3024" y="13670"/>
                    <a:pt x="3323" y="13591"/>
                    <a:pt x="3625" y="13530"/>
                  </a:cubicBezTo>
                  <a:cubicBezTo>
                    <a:pt x="4083" y="13441"/>
                    <a:pt x="4550" y="13403"/>
                    <a:pt x="5017" y="13403"/>
                  </a:cubicBezTo>
                  <a:close/>
                  <a:moveTo>
                    <a:pt x="418" y="1"/>
                  </a:moveTo>
                  <a:cubicBezTo>
                    <a:pt x="279" y="1"/>
                    <a:pt x="140" y="4"/>
                    <a:pt x="0" y="9"/>
                  </a:cubicBezTo>
                  <a:lnTo>
                    <a:pt x="1" y="27"/>
                  </a:lnTo>
                  <a:cubicBezTo>
                    <a:pt x="67" y="26"/>
                    <a:pt x="132" y="25"/>
                    <a:pt x="198" y="25"/>
                  </a:cubicBezTo>
                  <a:cubicBezTo>
                    <a:pt x="754" y="25"/>
                    <a:pt x="1312" y="72"/>
                    <a:pt x="1863" y="151"/>
                  </a:cubicBezTo>
                  <a:cubicBezTo>
                    <a:pt x="2479" y="242"/>
                    <a:pt x="3086" y="384"/>
                    <a:pt x="3669" y="596"/>
                  </a:cubicBezTo>
                  <a:cubicBezTo>
                    <a:pt x="3960" y="704"/>
                    <a:pt x="4242" y="832"/>
                    <a:pt x="4514" y="979"/>
                  </a:cubicBezTo>
                  <a:cubicBezTo>
                    <a:pt x="4779" y="1135"/>
                    <a:pt x="5039" y="1304"/>
                    <a:pt x="5268" y="1509"/>
                  </a:cubicBezTo>
                  <a:cubicBezTo>
                    <a:pt x="5727" y="1914"/>
                    <a:pt x="6087" y="2437"/>
                    <a:pt x="6253" y="3026"/>
                  </a:cubicBezTo>
                  <a:cubicBezTo>
                    <a:pt x="6428" y="3612"/>
                    <a:pt x="6438" y="4238"/>
                    <a:pt x="6347" y="4848"/>
                  </a:cubicBezTo>
                  <a:cubicBezTo>
                    <a:pt x="6259" y="5456"/>
                    <a:pt x="6074" y="6050"/>
                    <a:pt x="5809" y="6606"/>
                  </a:cubicBezTo>
                  <a:cubicBezTo>
                    <a:pt x="5661" y="6914"/>
                    <a:pt x="5489" y="7212"/>
                    <a:pt x="5296" y="7496"/>
                  </a:cubicBezTo>
                  <a:lnTo>
                    <a:pt x="5296" y="7496"/>
                  </a:lnTo>
                  <a:cubicBezTo>
                    <a:pt x="5149" y="7458"/>
                    <a:pt x="5000" y="7425"/>
                    <a:pt x="4851" y="7397"/>
                  </a:cubicBezTo>
                  <a:cubicBezTo>
                    <a:pt x="4397" y="7311"/>
                    <a:pt x="3936" y="7267"/>
                    <a:pt x="3474" y="7267"/>
                  </a:cubicBezTo>
                  <a:cubicBezTo>
                    <a:pt x="3305" y="7267"/>
                    <a:pt x="3136" y="7273"/>
                    <a:pt x="2967" y="7285"/>
                  </a:cubicBezTo>
                  <a:cubicBezTo>
                    <a:pt x="2651" y="7307"/>
                    <a:pt x="2337" y="7354"/>
                    <a:pt x="2028" y="7429"/>
                  </a:cubicBezTo>
                  <a:cubicBezTo>
                    <a:pt x="1720" y="7507"/>
                    <a:pt x="1416" y="7613"/>
                    <a:pt x="1134" y="7772"/>
                  </a:cubicBezTo>
                  <a:cubicBezTo>
                    <a:pt x="854" y="7927"/>
                    <a:pt x="593" y="8145"/>
                    <a:pt x="424" y="8435"/>
                  </a:cubicBezTo>
                  <a:cubicBezTo>
                    <a:pt x="340" y="8578"/>
                    <a:pt x="282" y="8739"/>
                    <a:pt x="256" y="8904"/>
                  </a:cubicBezTo>
                  <a:cubicBezTo>
                    <a:pt x="230" y="9071"/>
                    <a:pt x="232" y="9236"/>
                    <a:pt x="256" y="9400"/>
                  </a:cubicBezTo>
                  <a:cubicBezTo>
                    <a:pt x="281" y="9564"/>
                    <a:pt x="335" y="9729"/>
                    <a:pt x="430" y="9874"/>
                  </a:cubicBezTo>
                  <a:cubicBezTo>
                    <a:pt x="524" y="10020"/>
                    <a:pt x="665" y="10135"/>
                    <a:pt x="819" y="10208"/>
                  </a:cubicBezTo>
                  <a:cubicBezTo>
                    <a:pt x="1010" y="10295"/>
                    <a:pt x="1212" y="10327"/>
                    <a:pt x="1411" y="10327"/>
                  </a:cubicBezTo>
                  <a:cubicBezTo>
                    <a:pt x="1541" y="10327"/>
                    <a:pt x="1670" y="10313"/>
                    <a:pt x="1794" y="10292"/>
                  </a:cubicBezTo>
                  <a:cubicBezTo>
                    <a:pt x="2113" y="10236"/>
                    <a:pt x="2417" y="10132"/>
                    <a:pt x="2706" y="9999"/>
                  </a:cubicBezTo>
                  <a:cubicBezTo>
                    <a:pt x="2996" y="9867"/>
                    <a:pt x="3271" y="9707"/>
                    <a:pt x="3532" y="9529"/>
                  </a:cubicBezTo>
                  <a:cubicBezTo>
                    <a:pt x="4057" y="9174"/>
                    <a:pt x="4527" y="8744"/>
                    <a:pt x="4939" y="8266"/>
                  </a:cubicBezTo>
                  <a:cubicBezTo>
                    <a:pt x="5100" y="8079"/>
                    <a:pt x="5252" y="7883"/>
                    <a:pt x="5392" y="7680"/>
                  </a:cubicBezTo>
                  <a:lnTo>
                    <a:pt x="5392" y="7680"/>
                  </a:lnTo>
                  <a:cubicBezTo>
                    <a:pt x="5800" y="7789"/>
                    <a:pt x="6198" y="7935"/>
                    <a:pt x="6573" y="8127"/>
                  </a:cubicBezTo>
                  <a:cubicBezTo>
                    <a:pt x="7117" y="8408"/>
                    <a:pt x="7619" y="8795"/>
                    <a:pt x="7946" y="9313"/>
                  </a:cubicBezTo>
                  <a:cubicBezTo>
                    <a:pt x="8026" y="9443"/>
                    <a:pt x="8096" y="9579"/>
                    <a:pt x="8152" y="9720"/>
                  </a:cubicBezTo>
                  <a:cubicBezTo>
                    <a:pt x="8204" y="9864"/>
                    <a:pt x="8250" y="10009"/>
                    <a:pt x="8274" y="10160"/>
                  </a:cubicBezTo>
                  <a:cubicBezTo>
                    <a:pt x="8331" y="10460"/>
                    <a:pt x="8319" y="10770"/>
                    <a:pt x="8275" y="11074"/>
                  </a:cubicBezTo>
                  <a:cubicBezTo>
                    <a:pt x="8230" y="11379"/>
                    <a:pt x="8144" y="11677"/>
                    <a:pt x="8031" y="11964"/>
                  </a:cubicBezTo>
                  <a:cubicBezTo>
                    <a:pt x="7917" y="12252"/>
                    <a:pt x="7775" y="12528"/>
                    <a:pt x="7613" y="12792"/>
                  </a:cubicBezTo>
                  <a:cubicBezTo>
                    <a:pt x="7464" y="13034"/>
                    <a:pt x="7297" y="13267"/>
                    <a:pt x="7118" y="13488"/>
                  </a:cubicBezTo>
                  <a:lnTo>
                    <a:pt x="7118" y="13488"/>
                  </a:lnTo>
                  <a:cubicBezTo>
                    <a:pt x="6579" y="13361"/>
                    <a:pt x="6030" y="13289"/>
                    <a:pt x="5478" y="13264"/>
                  </a:cubicBezTo>
                  <a:cubicBezTo>
                    <a:pt x="5355" y="13259"/>
                    <a:pt x="5231" y="13256"/>
                    <a:pt x="5107" y="13256"/>
                  </a:cubicBezTo>
                  <a:cubicBezTo>
                    <a:pt x="4602" y="13256"/>
                    <a:pt x="4096" y="13303"/>
                    <a:pt x="3600" y="13405"/>
                  </a:cubicBezTo>
                  <a:cubicBezTo>
                    <a:pt x="3293" y="13472"/>
                    <a:pt x="2986" y="13558"/>
                    <a:pt x="2696" y="13683"/>
                  </a:cubicBezTo>
                  <a:cubicBezTo>
                    <a:pt x="2406" y="13808"/>
                    <a:pt x="2126" y="13969"/>
                    <a:pt x="1892" y="14189"/>
                  </a:cubicBezTo>
                  <a:cubicBezTo>
                    <a:pt x="1776" y="14298"/>
                    <a:pt x="1671" y="14422"/>
                    <a:pt x="1587" y="14559"/>
                  </a:cubicBezTo>
                  <a:cubicBezTo>
                    <a:pt x="1505" y="14697"/>
                    <a:pt x="1444" y="14848"/>
                    <a:pt x="1410" y="15006"/>
                  </a:cubicBezTo>
                  <a:cubicBezTo>
                    <a:pt x="1377" y="15164"/>
                    <a:pt x="1368" y="15324"/>
                    <a:pt x="1380" y="15484"/>
                  </a:cubicBezTo>
                  <a:cubicBezTo>
                    <a:pt x="1394" y="15644"/>
                    <a:pt x="1438" y="15805"/>
                    <a:pt x="1528" y="15943"/>
                  </a:cubicBezTo>
                  <a:cubicBezTo>
                    <a:pt x="1569" y="16013"/>
                    <a:pt x="1628" y="16072"/>
                    <a:pt x="1688" y="16127"/>
                  </a:cubicBezTo>
                  <a:cubicBezTo>
                    <a:pt x="1753" y="16175"/>
                    <a:pt x="1822" y="16221"/>
                    <a:pt x="1897" y="16251"/>
                  </a:cubicBezTo>
                  <a:cubicBezTo>
                    <a:pt x="2047" y="16315"/>
                    <a:pt x="2207" y="16341"/>
                    <a:pt x="2365" y="16349"/>
                  </a:cubicBezTo>
                  <a:cubicBezTo>
                    <a:pt x="2391" y="16350"/>
                    <a:pt x="2416" y="16350"/>
                    <a:pt x="2441" y="16350"/>
                  </a:cubicBezTo>
                  <a:cubicBezTo>
                    <a:pt x="2733" y="16350"/>
                    <a:pt x="3020" y="16291"/>
                    <a:pt x="3298" y="16212"/>
                  </a:cubicBezTo>
                  <a:cubicBezTo>
                    <a:pt x="3901" y="16034"/>
                    <a:pt x="4464" y="15748"/>
                    <a:pt x="4995" y="15420"/>
                  </a:cubicBezTo>
                  <a:cubicBezTo>
                    <a:pt x="5528" y="15090"/>
                    <a:pt x="6024" y="14704"/>
                    <a:pt x="6479" y="14274"/>
                  </a:cubicBezTo>
                  <a:cubicBezTo>
                    <a:pt x="6689" y="14073"/>
                    <a:pt x="6891" y="13863"/>
                    <a:pt x="7079" y="13641"/>
                  </a:cubicBezTo>
                  <a:lnTo>
                    <a:pt x="7079" y="13641"/>
                  </a:lnTo>
                  <a:cubicBezTo>
                    <a:pt x="7153" y="13659"/>
                    <a:pt x="7227" y="13678"/>
                    <a:pt x="7300" y="13698"/>
                  </a:cubicBezTo>
                  <a:cubicBezTo>
                    <a:pt x="7895" y="13860"/>
                    <a:pt x="8475" y="14091"/>
                    <a:pt x="8992" y="14420"/>
                  </a:cubicBezTo>
                  <a:cubicBezTo>
                    <a:pt x="9247" y="14587"/>
                    <a:pt x="9490" y="14778"/>
                    <a:pt x="9690" y="15005"/>
                  </a:cubicBezTo>
                  <a:cubicBezTo>
                    <a:pt x="9893" y="15231"/>
                    <a:pt x="10055" y="15492"/>
                    <a:pt x="10154" y="15777"/>
                  </a:cubicBezTo>
                  <a:cubicBezTo>
                    <a:pt x="10252" y="16061"/>
                    <a:pt x="10284" y="16365"/>
                    <a:pt x="10249" y="16669"/>
                  </a:cubicBezTo>
                  <a:lnTo>
                    <a:pt x="10239" y="16783"/>
                  </a:lnTo>
                  <a:lnTo>
                    <a:pt x="10233" y="16839"/>
                  </a:lnTo>
                  <a:lnTo>
                    <a:pt x="10223" y="16895"/>
                  </a:lnTo>
                  <a:lnTo>
                    <a:pt x="10178" y="17119"/>
                  </a:lnTo>
                  <a:cubicBezTo>
                    <a:pt x="10163" y="17193"/>
                    <a:pt x="10134" y="17265"/>
                    <a:pt x="10113" y="17337"/>
                  </a:cubicBezTo>
                  <a:lnTo>
                    <a:pt x="10079" y="17446"/>
                  </a:lnTo>
                  <a:lnTo>
                    <a:pt x="10033" y="17552"/>
                  </a:lnTo>
                  <a:cubicBezTo>
                    <a:pt x="9922" y="17837"/>
                    <a:pt x="9753" y="18095"/>
                    <a:pt x="9567" y="18338"/>
                  </a:cubicBezTo>
                  <a:cubicBezTo>
                    <a:pt x="9382" y="18583"/>
                    <a:pt x="9158" y="18796"/>
                    <a:pt x="8925" y="18998"/>
                  </a:cubicBezTo>
                  <a:cubicBezTo>
                    <a:pt x="8692" y="19200"/>
                    <a:pt x="8436" y="19374"/>
                    <a:pt x="8176" y="19543"/>
                  </a:cubicBezTo>
                  <a:cubicBezTo>
                    <a:pt x="7911" y="19703"/>
                    <a:pt x="7640" y="19855"/>
                    <a:pt x="7360" y="19989"/>
                  </a:cubicBezTo>
                  <a:cubicBezTo>
                    <a:pt x="6800" y="20258"/>
                    <a:pt x="6218" y="20482"/>
                    <a:pt x="5625" y="20669"/>
                  </a:cubicBezTo>
                  <a:cubicBezTo>
                    <a:pt x="5031" y="20855"/>
                    <a:pt x="4425" y="21011"/>
                    <a:pt x="3812" y="21120"/>
                  </a:cubicBezTo>
                  <a:lnTo>
                    <a:pt x="3813" y="21120"/>
                  </a:lnTo>
                  <a:lnTo>
                    <a:pt x="3815" y="21137"/>
                  </a:lnTo>
                  <a:cubicBezTo>
                    <a:pt x="4433" y="21042"/>
                    <a:pt x="5042" y="20900"/>
                    <a:pt x="5642" y="20727"/>
                  </a:cubicBezTo>
                  <a:cubicBezTo>
                    <a:pt x="6242" y="20552"/>
                    <a:pt x="6833" y="20341"/>
                    <a:pt x="7401" y="20075"/>
                  </a:cubicBezTo>
                  <a:cubicBezTo>
                    <a:pt x="7686" y="19943"/>
                    <a:pt x="7962" y="19794"/>
                    <a:pt x="8233" y="19634"/>
                  </a:cubicBezTo>
                  <a:cubicBezTo>
                    <a:pt x="8499" y="19468"/>
                    <a:pt x="8761" y="19293"/>
                    <a:pt x="9003" y="19091"/>
                  </a:cubicBezTo>
                  <a:cubicBezTo>
                    <a:pt x="9243" y="18887"/>
                    <a:pt x="9477" y="18671"/>
                    <a:pt x="9672" y="18420"/>
                  </a:cubicBezTo>
                  <a:cubicBezTo>
                    <a:pt x="9868" y="18172"/>
                    <a:pt x="10043" y="17902"/>
                    <a:pt x="10163" y="17606"/>
                  </a:cubicBezTo>
                  <a:lnTo>
                    <a:pt x="10211" y="17496"/>
                  </a:lnTo>
                  <a:lnTo>
                    <a:pt x="10247" y="17382"/>
                  </a:lnTo>
                  <a:cubicBezTo>
                    <a:pt x="10270" y="17306"/>
                    <a:pt x="10299" y="17231"/>
                    <a:pt x="10317" y="17153"/>
                  </a:cubicBezTo>
                  <a:lnTo>
                    <a:pt x="10364" y="16919"/>
                  </a:lnTo>
                  <a:lnTo>
                    <a:pt x="10377" y="16860"/>
                  </a:lnTo>
                  <a:lnTo>
                    <a:pt x="10382" y="16800"/>
                  </a:lnTo>
                  <a:lnTo>
                    <a:pt x="10393" y="16681"/>
                  </a:lnTo>
                  <a:cubicBezTo>
                    <a:pt x="10432" y="16364"/>
                    <a:pt x="10400" y="16033"/>
                    <a:pt x="10296" y="15728"/>
                  </a:cubicBezTo>
                  <a:cubicBezTo>
                    <a:pt x="10192" y="15422"/>
                    <a:pt x="10020" y="15141"/>
                    <a:pt x="9807" y="14902"/>
                  </a:cubicBezTo>
                  <a:cubicBezTo>
                    <a:pt x="9596" y="14661"/>
                    <a:pt x="9344" y="14461"/>
                    <a:pt x="9080" y="14286"/>
                  </a:cubicBezTo>
                  <a:cubicBezTo>
                    <a:pt x="8545" y="13939"/>
                    <a:pt x="7950" y="13706"/>
                    <a:pt x="7342" y="13544"/>
                  </a:cubicBezTo>
                  <a:cubicBezTo>
                    <a:pt x="7292" y="13531"/>
                    <a:pt x="7242" y="13518"/>
                    <a:pt x="7192" y="13506"/>
                  </a:cubicBezTo>
                  <a:lnTo>
                    <a:pt x="7192" y="13506"/>
                  </a:lnTo>
                  <a:cubicBezTo>
                    <a:pt x="7367" y="13292"/>
                    <a:pt x="7531" y="13068"/>
                    <a:pt x="7679" y="12833"/>
                  </a:cubicBezTo>
                  <a:cubicBezTo>
                    <a:pt x="7846" y="12567"/>
                    <a:pt x="7995" y="12289"/>
                    <a:pt x="8114" y="11997"/>
                  </a:cubicBezTo>
                  <a:cubicBezTo>
                    <a:pt x="8233" y="11706"/>
                    <a:pt x="8323" y="11402"/>
                    <a:pt x="8375" y="11090"/>
                  </a:cubicBezTo>
                  <a:cubicBezTo>
                    <a:pt x="8422" y="10778"/>
                    <a:pt x="8438" y="10457"/>
                    <a:pt x="8383" y="10141"/>
                  </a:cubicBezTo>
                  <a:cubicBezTo>
                    <a:pt x="8359" y="9983"/>
                    <a:pt x="8313" y="9830"/>
                    <a:pt x="8260" y="9680"/>
                  </a:cubicBezTo>
                  <a:cubicBezTo>
                    <a:pt x="8203" y="9530"/>
                    <a:pt x="8130" y="9387"/>
                    <a:pt x="8049" y="9250"/>
                  </a:cubicBezTo>
                  <a:cubicBezTo>
                    <a:pt x="7712" y="8704"/>
                    <a:pt x="7193" y="8298"/>
                    <a:pt x="6638" y="8003"/>
                  </a:cubicBezTo>
                  <a:cubicBezTo>
                    <a:pt x="6270" y="7809"/>
                    <a:pt x="5881" y="7660"/>
                    <a:pt x="5483" y="7546"/>
                  </a:cubicBezTo>
                  <a:lnTo>
                    <a:pt x="5483" y="7546"/>
                  </a:lnTo>
                  <a:cubicBezTo>
                    <a:pt x="5665" y="7270"/>
                    <a:pt x="5827" y="6980"/>
                    <a:pt x="5968" y="6680"/>
                  </a:cubicBezTo>
                  <a:cubicBezTo>
                    <a:pt x="6235" y="6108"/>
                    <a:pt x="6420" y="5496"/>
                    <a:pt x="6505" y="4870"/>
                  </a:cubicBezTo>
                  <a:cubicBezTo>
                    <a:pt x="6592" y="4246"/>
                    <a:pt x="6578" y="3595"/>
                    <a:pt x="6389" y="2984"/>
                  </a:cubicBezTo>
                  <a:cubicBezTo>
                    <a:pt x="6211" y="2370"/>
                    <a:pt x="5826" y="1828"/>
                    <a:pt x="5346" y="1418"/>
                  </a:cubicBezTo>
                  <a:cubicBezTo>
                    <a:pt x="5106" y="1211"/>
                    <a:pt x="4839" y="1041"/>
                    <a:pt x="4564" y="887"/>
                  </a:cubicBezTo>
                  <a:cubicBezTo>
                    <a:pt x="4285" y="740"/>
                    <a:pt x="3997" y="615"/>
                    <a:pt x="3701" y="510"/>
                  </a:cubicBezTo>
                  <a:cubicBezTo>
                    <a:pt x="3107" y="302"/>
                    <a:pt x="2491" y="173"/>
                    <a:pt x="1871" y="93"/>
                  </a:cubicBezTo>
                  <a:cubicBezTo>
                    <a:pt x="1389" y="35"/>
                    <a:pt x="904" y="1"/>
                    <a:pt x="4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99" name="Google Shape;8399;p58"/>
          <p:cNvGrpSpPr/>
          <p:nvPr/>
        </p:nvGrpSpPr>
        <p:grpSpPr>
          <a:xfrm>
            <a:off x="846981" y="542347"/>
            <a:ext cx="7654449" cy="772519"/>
            <a:chOff x="864237" y="648725"/>
            <a:chExt cx="7654449" cy="772519"/>
          </a:xfrm>
        </p:grpSpPr>
        <p:sp>
          <p:nvSpPr>
            <p:cNvPr id="8400" name="Google Shape;8400;p58"/>
            <p:cNvSpPr/>
            <p:nvPr/>
          </p:nvSpPr>
          <p:spPr>
            <a:xfrm rot="-900121">
              <a:off x="881657" y="1123980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1" name="Google Shape;8401;p58"/>
            <p:cNvSpPr/>
            <p:nvPr/>
          </p:nvSpPr>
          <p:spPr>
            <a:xfrm rot="-9164054">
              <a:off x="1956766" y="689242"/>
              <a:ext cx="229572" cy="217291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2" name="Google Shape;8402;p58"/>
            <p:cNvSpPr/>
            <p:nvPr/>
          </p:nvSpPr>
          <p:spPr>
            <a:xfrm rot="-2700074">
              <a:off x="7016232" y="719704"/>
              <a:ext cx="165290" cy="156368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3" name="Google Shape;8403;p58"/>
            <p:cNvSpPr/>
            <p:nvPr/>
          </p:nvSpPr>
          <p:spPr>
            <a:xfrm rot="-8099840">
              <a:off x="8245916" y="1154607"/>
              <a:ext cx="229570" cy="217288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90B037C-7169-0C63-1C54-A726F54438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" r="567"/>
          <a:stretch/>
        </p:blipFill>
        <p:spPr bwMode="auto">
          <a:xfrm>
            <a:off x="2735898" y="1166281"/>
            <a:ext cx="3688390" cy="39022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FAAC499-46BA-C777-ADE5-5D24B21AEB96}"/>
              </a:ext>
            </a:extLst>
          </p:cNvPr>
          <p:cNvSpPr/>
          <p:nvPr/>
        </p:nvSpPr>
        <p:spPr>
          <a:xfrm>
            <a:off x="2736840" y="1150809"/>
            <a:ext cx="1997719" cy="17752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3DCBB4-9233-E75C-1A09-153A36A2614A}"/>
              </a:ext>
            </a:extLst>
          </p:cNvPr>
          <p:cNvSpPr/>
          <p:nvPr/>
        </p:nvSpPr>
        <p:spPr>
          <a:xfrm>
            <a:off x="4732764" y="1150809"/>
            <a:ext cx="1702951" cy="3992692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EFD0C7-2A38-C29C-A4CB-41D7A3E0D23C}"/>
              </a:ext>
            </a:extLst>
          </p:cNvPr>
          <p:cNvSpPr/>
          <p:nvPr/>
        </p:nvSpPr>
        <p:spPr>
          <a:xfrm>
            <a:off x="2729724" y="2926081"/>
            <a:ext cx="2004835" cy="22174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0068A5B4-EFF4-9DBF-7CB0-852A430A3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91160"/>
            <a:ext cx="7704000" cy="541800"/>
          </a:xfrm>
        </p:spPr>
        <p:txBody>
          <a:bodyPr/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DRAWING</a:t>
            </a:r>
          </a:p>
        </p:txBody>
      </p:sp>
    </p:spTree>
    <p:extLst>
      <p:ext uri="{BB962C8B-B14F-4D97-AF65-F5344CB8AC3E}">
        <p14:creationId xmlns:p14="http://schemas.microsoft.com/office/powerpoint/2010/main" val="27741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5" name="Google Shape;8385;p58"/>
          <p:cNvGrpSpPr/>
          <p:nvPr/>
        </p:nvGrpSpPr>
        <p:grpSpPr>
          <a:xfrm rot="18105027">
            <a:off x="7760291" y="1786460"/>
            <a:ext cx="1598077" cy="1798475"/>
            <a:chOff x="7507510" y="2617237"/>
            <a:chExt cx="1391885" cy="1798475"/>
          </a:xfrm>
        </p:grpSpPr>
        <p:grpSp>
          <p:nvGrpSpPr>
            <p:cNvPr id="8386" name="Google Shape;8386;p58"/>
            <p:cNvGrpSpPr/>
            <p:nvPr/>
          </p:nvGrpSpPr>
          <p:grpSpPr>
            <a:xfrm rot="1591043">
              <a:off x="7710544" y="3348928"/>
              <a:ext cx="459413" cy="1017761"/>
              <a:chOff x="4103300" y="3517375"/>
              <a:chExt cx="237400" cy="525925"/>
            </a:xfrm>
          </p:grpSpPr>
          <p:sp>
            <p:nvSpPr>
              <p:cNvPr id="8387" name="Google Shape;8387;p58"/>
              <p:cNvSpPr/>
              <p:nvPr/>
            </p:nvSpPr>
            <p:spPr>
              <a:xfrm>
                <a:off x="4190250" y="3517375"/>
                <a:ext cx="150450" cy="231550"/>
              </a:xfrm>
              <a:custGeom>
                <a:avLst/>
                <a:gdLst/>
                <a:ahLst/>
                <a:cxnLst/>
                <a:rect l="l" t="t" r="r" b="b"/>
                <a:pathLst>
                  <a:path w="6018" h="9262" extrusionOk="0">
                    <a:moveTo>
                      <a:pt x="3082" y="223"/>
                    </a:moveTo>
                    <a:cubicBezTo>
                      <a:pt x="3558" y="223"/>
                      <a:pt x="4036" y="340"/>
                      <a:pt x="4460" y="558"/>
                    </a:cubicBezTo>
                    <a:cubicBezTo>
                      <a:pt x="5043" y="853"/>
                      <a:pt x="5533" y="1350"/>
                      <a:pt x="5779" y="1971"/>
                    </a:cubicBezTo>
                    <a:cubicBezTo>
                      <a:pt x="5906" y="2279"/>
                      <a:pt x="5967" y="2614"/>
                      <a:pt x="5972" y="2950"/>
                    </a:cubicBezTo>
                    <a:cubicBezTo>
                      <a:pt x="5983" y="3117"/>
                      <a:pt x="5961" y="3285"/>
                      <a:pt x="5947" y="3453"/>
                    </a:cubicBezTo>
                    <a:cubicBezTo>
                      <a:pt x="5915" y="3617"/>
                      <a:pt x="5892" y="3785"/>
                      <a:pt x="5846" y="3947"/>
                    </a:cubicBezTo>
                    <a:cubicBezTo>
                      <a:pt x="5695" y="4486"/>
                      <a:pt x="5468" y="5009"/>
                      <a:pt x="5117" y="5444"/>
                    </a:cubicBezTo>
                    <a:cubicBezTo>
                      <a:pt x="4775" y="5885"/>
                      <a:pt x="4335" y="6233"/>
                      <a:pt x="3877" y="6552"/>
                    </a:cubicBezTo>
                    <a:cubicBezTo>
                      <a:pt x="3424" y="6875"/>
                      <a:pt x="2948" y="7195"/>
                      <a:pt x="2569" y="7632"/>
                    </a:cubicBezTo>
                    <a:cubicBezTo>
                      <a:pt x="2378" y="7849"/>
                      <a:pt x="2215" y="8089"/>
                      <a:pt x="2086" y="8346"/>
                    </a:cubicBezTo>
                    <a:cubicBezTo>
                      <a:pt x="1967" y="8581"/>
                      <a:pt x="1878" y="8829"/>
                      <a:pt x="1810" y="9081"/>
                    </a:cubicBezTo>
                    <a:lnTo>
                      <a:pt x="1810" y="9081"/>
                    </a:lnTo>
                    <a:lnTo>
                      <a:pt x="1150" y="8917"/>
                    </a:lnTo>
                    <a:lnTo>
                      <a:pt x="1150" y="8917"/>
                    </a:lnTo>
                    <a:cubicBezTo>
                      <a:pt x="1304" y="8270"/>
                      <a:pt x="1295" y="7583"/>
                      <a:pt x="1104" y="6949"/>
                    </a:cubicBezTo>
                    <a:cubicBezTo>
                      <a:pt x="921" y="6291"/>
                      <a:pt x="592" y="5691"/>
                      <a:pt x="392" y="5051"/>
                    </a:cubicBezTo>
                    <a:cubicBezTo>
                      <a:pt x="290" y="4732"/>
                      <a:pt x="214" y="4405"/>
                      <a:pt x="188" y="4074"/>
                    </a:cubicBezTo>
                    <a:cubicBezTo>
                      <a:pt x="162" y="3744"/>
                      <a:pt x="174" y="3411"/>
                      <a:pt x="223" y="3083"/>
                    </a:cubicBezTo>
                    <a:cubicBezTo>
                      <a:pt x="234" y="3002"/>
                      <a:pt x="251" y="2920"/>
                      <a:pt x="267" y="2839"/>
                    </a:cubicBezTo>
                    <a:cubicBezTo>
                      <a:pt x="283" y="2758"/>
                      <a:pt x="303" y="2677"/>
                      <a:pt x="325" y="2596"/>
                    </a:cubicBezTo>
                    <a:cubicBezTo>
                      <a:pt x="362" y="2434"/>
                      <a:pt x="413" y="2276"/>
                      <a:pt x="472" y="2123"/>
                    </a:cubicBezTo>
                    <a:cubicBezTo>
                      <a:pt x="522" y="1966"/>
                      <a:pt x="602" y="1822"/>
                      <a:pt x="673" y="1674"/>
                    </a:cubicBezTo>
                    <a:lnTo>
                      <a:pt x="798" y="1463"/>
                    </a:lnTo>
                    <a:cubicBezTo>
                      <a:pt x="839" y="1392"/>
                      <a:pt x="894" y="1332"/>
                      <a:pt x="942" y="1264"/>
                    </a:cubicBezTo>
                    <a:cubicBezTo>
                      <a:pt x="1339" y="749"/>
                      <a:pt x="1922" y="385"/>
                      <a:pt x="2562" y="271"/>
                    </a:cubicBezTo>
                    <a:cubicBezTo>
                      <a:pt x="2733" y="239"/>
                      <a:pt x="2908" y="223"/>
                      <a:pt x="3082" y="223"/>
                    </a:cubicBezTo>
                    <a:close/>
                    <a:moveTo>
                      <a:pt x="3051" y="0"/>
                    </a:moveTo>
                    <a:cubicBezTo>
                      <a:pt x="2873" y="0"/>
                      <a:pt x="2696" y="16"/>
                      <a:pt x="2520" y="47"/>
                    </a:cubicBezTo>
                    <a:cubicBezTo>
                      <a:pt x="2175" y="109"/>
                      <a:pt x="1840" y="239"/>
                      <a:pt x="1541" y="425"/>
                    </a:cubicBezTo>
                    <a:cubicBezTo>
                      <a:pt x="1243" y="612"/>
                      <a:pt x="984" y="857"/>
                      <a:pt x="773" y="1136"/>
                    </a:cubicBezTo>
                    <a:cubicBezTo>
                      <a:pt x="723" y="1208"/>
                      <a:pt x="666" y="1275"/>
                      <a:pt x="623" y="1352"/>
                    </a:cubicBezTo>
                    <a:lnTo>
                      <a:pt x="492" y="1577"/>
                    </a:lnTo>
                    <a:cubicBezTo>
                      <a:pt x="419" y="1735"/>
                      <a:pt x="338" y="1890"/>
                      <a:pt x="286" y="2056"/>
                    </a:cubicBezTo>
                    <a:cubicBezTo>
                      <a:pt x="228" y="2219"/>
                      <a:pt x="175" y="2383"/>
                      <a:pt x="141" y="2552"/>
                    </a:cubicBezTo>
                    <a:cubicBezTo>
                      <a:pt x="121" y="2635"/>
                      <a:pt x="102" y="2719"/>
                      <a:pt x="89" y="2804"/>
                    </a:cubicBezTo>
                    <a:cubicBezTo>
                      <a:pt x="74" y="2889"/>
                      <a:pt x="58" y="2974"/>
                      <a:pt x="50" y="3059"/>
                    </a:cubicBezTo>
                    <a:cubicBezTo>
                      <a:pt x="6" y="3401"/>
                      <a:pt x="0" y="3749"/>
                      <a:pt x="45" y="4090"/>
                    </a:cubicBezTo>
                    <a:cubicBezTo>
                      <a:pt x="84" y="4432"/>
                      <a:pt x="176" y="4765"/>
                      <a:pt x="291" y="5085"/>
                    </a:cubicBezTo>
                    <a:cubicBezTo>
                      <a:pt x="522" y="5728"/>
                      <a:pt x="855" y="6320"/>
                      <a:pt x="1041" y="6967"/>
                    </a:cubicBezTo>
                    <a:cubicBezTo>
                      <a:pt x="1135" y="7289"/>
                      <a:pt x="1187" y="7624"/>
                      <a:pt x="1181" y="7958"/>
                    </a:cubicBezTo>
                    <a:cubicBezTo>
                      <a:pt x="1179" y="8291"/>
                      <a:pt x="1121" y="8623"/>
                      <a:pt x="1027" y="8944"/>
                    </a:cubicBezTo>
                    <a:lnTo>
                      <a:pt x="1010" y="8998"/>
                    </a:lnTo>
                    <a:lnTo>
                      <a:pt x="1067" y="9013"/>
                    </a:lnTo>
                    <a:lnTo>
                      <a:pt x="1842" y="9240"/>
                    </a:lnTo>
                    <a:lnTo>
                      <a:pt x="1912" y="9261"/>
                    </a:lnTo>
                    <a:lnTo>
                      <a:pt x="1933" y="9189"/>
                    </a:lnTo>
                    <a:cubicBezTo>
                      <a:pt x="2088" y="8659"/>
                      <a:pt x="2348" y="8167"/>
                      <a:pt x="2711" y="7758"/>
                    </a:cubicBezTo>
                    <a:cubicBezTo>
                      <a:pt x="3073" y="7347"/>
                      <a:pt x="3528" y="7022"/>
                      <a:pt x="3970" y="6676"/>
                    </a:cubicBezTo>
                    <a:cubicBezTo>
                      <a:pt x="4413" y="6330"/>
                      <a:pt x="4845" y="5949"/>
                      <a:pt x="5170" y="5484"/>
                    </a:cubicBezTo>
                    <a:cubicBezTo>
                      <a:pt x="5498" y="5020"/>
                      <a:pt x="5718" y="4495"/>
                      <a:pt x="5866" y="3953"/>
                    </a:cubicBezTo>
                    <a:cubicBezTo>
                      <a:pt x="5914" y="3791"/>
                      <a:pt x="5939" y="3623"/>
                      <a:pt x="5973" y="3456"/>
                    </a:cubicBezTo>
                    <a:cubicBezTo>
                      <a:pt x="5989" y="3287"/>
                      <a:pt x="6017" y="3120"/>
                      <a:pt x="6012" y="2949"/>
                    </a:cubicBezTo>
                    <a:cubicBezTo>
                      <a:pt x="6013" y="2611"/>
                      <a:pt x="5978" y="2265"/>
                      <a:pt x="5861" y="1941"/>
                    </a:cubicBezTo>
                    <a:cubicBezTo>
                      <a:pt x="5640" y="1290"/>
                      <a:pt x="5163" y="724"/>
                      <a:pt x="4552" y="387"/>
                    </a:cubicBezTo>
                    <a:cubicBezTo>
                      <a:pt x="4096" y="134"/>
                      <a:pt x="3575" y="0"/>
                      <a:pt x="30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8" name="Google Shape;8388;p58"/>
              <p:cNvSpPr/>
              <p:nvPr/>
            </p:nvSpPr>
            <p:spPr>
              <a:xfrm>
                <a:off x="4220350" y="3519500"/>
                <a:ext cx="89725" cy="227800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9112" extrusionOk="0">
                    <a:moveTo>
                      <a:pt x="2465" y="210"/>
                    </a:moveTo>
                    <a:cubicBezTo>
                      <a:pt x="2485" y="210"/>
                      <a:pt x="2506" y="210"/>
                      <a:pt x="2527" y="211"/>
                    </a:cubicBezTo>
                    <a:cubicBezTo>
                      <a:pt x="2653" y="223"/>
                      <a:pt x="2772" y="272"/>
                      <a:pt x="2880" y="341"/>
                    </a:cubicBezTo>
                    <a:cubicBezTo>
                      <a:pt x="3093" y="486"/>
                      <a:pt x="3246" y="725"/>
                      <a:pt x="3341" y="984"/>
                    </a:cubicBezTo>
                    <a:cubicBezTo>
                      <a:pt x="3437" y="1243"/>
                      <a:pt x="3485" y="1525"/>
                      <a:pt x="3502" y="1807"/>
                    </a:cubicBezTo>
                    <a:cubicBezTo>
                      <a:pt x="3516" y="2090"/>
                      <a:pt x="3505" y="2376"/>
                      <a:pt x="3469" y="2659"/>
                    </a:cubicBezTo>
                    <a:cubicBezTo>
                      <a:pt x="3429" y="2942"/>
                      <a:pt x="3371" y="3222"/>
                      <a:pt x="3299" y="3499"/>
                    </a:cubicBezTo>
                    <a:cubicBezTo>
                      <a:pt x="3156" y="4000"/>
                      <a:pt x="2981" y="4495"/>
                      <a:pt x="2737" y="4955"/>
                    </a:cubicBezTo>
                    <a:cubicBezTo>
                      <a:pt x="2500" y="5418"/>
                      <a:pt x="2193" y="5837"/>
                      <a:pt x="1868" y="6242"/>
                    </a:cubicBezTo>
                    <a:cubicBezTo>
                      <a:pt x="1541" y="6646"/>
                      <a:pt x="1212" y="7065"/>
                      <a:pt x="962" y="7535"/>
                    </a:cubicBezTo>
                    <a:cubicBezTo>
                      <a:pt x="720" y="7985"/>
                      <a:pt x="554" y="8470"/>
                      <a:pt x="426" y="8959"/>
                    </a:cubicBezTo>
                    <a:lnTo>
                      <a:pt x="426" y="8959"/>
                    </a:lnTo>
                    <a:lnTo>
                      <a:pt x="127" y="8886"/>
                    </a:lnTo>
                    <a:lnTo>
                      <a:pt x="127" y="8886"/>
                    </a:lnTo>
                    <a:cubicBezTo>
                      <a:pt x="253" y="8342"/>
                      <a:pt x="339" y="7788"/>
                      <a:pt x="341" y="7228"/>
                    </a:cubicBezTo>
                    <a:cubicBezTo>
                      <a:pt x="344" y="6651"/>
                      <a:pt x="252" y="6081"/>
                      <a:pt x="208" y="5512"/>
                    </a:cubicBezTo>
                    <a:cubicBezTo>
                      <a:pt x="162" y="4945"/>
                      <a:pt x="177" y="4377"/>
                      <a:pt x="268" y="3818"/>
                    </a:cubicBezTo>
                    <a:cubicBezTo>
                      <a:pt x="316" y="3539"/>
                      <a:pt x="368" y="3261"/>
                      <a:pt x="442" y="2986"/>
                    </a:cubicBezTo>
                    <a:cubicBezTo>
                      <a:pt x="506" y="2710"/>
                      <a:pt x="591" y="2440"/>
                      <a:pt x="687" y="2175"/>
                    </a:cubicBezTo>
                    <a:cubicBezTo>
                      <a:pt x="882" y="1648"/>
                      <a:pt x="1134" y="1134"/>
                      <a:pt x="1505" y="728"/>
                    </a:cubicBezTo>
                    <a:cubicBezTo>
                      <a:pt x="1688" y="527"/>
                      <a:pt x="1904" y="351"/>
                      <a:pt x="2150" y="263"/>
                    </a:cubicBezTo>
                    <a:cubicBezTo>
                      <a:pt x="2253" y="226"/>
                      <a:pt x="2359" y="210"/>
                      <a:pt x="2465" y="210"/>
                    </a:cubicBezTo>
                    <a:close/>
                    <a:moveTo>
                      <a:pt x="2433" y="0"/>
                    </a:moveTo>
                    <a:cubicBezTo>
                      <a:pt x="2312" y="0"/>
                      <a:pt x="2193" y="20"/>
                      <a:pt x="2081" y="58"/>
                    </a:cubicBezTo>
                    <a:cubicBezTo>
                      <a:pt x="1783" y="160"/>
                      <a:pt x="1541" y="357"/>
                      <a:pt x="1337" y="573"/>
                    </a:cubicBezTo>
                    <a:cubicBezTo>
                      <a:pt x="1135" y="793"/>
                      <a:pt x="972" y="1041"/>
                      <a:pt x="830" y="1299"/>
                    </a:cubicBezTo>
                    <a:cubicBezTo>
                      <a:pt x="696" y="1559"/>
                      <a:pt x="579" y="1827"/>
                      <a:pt x="485" y="2103"/>
                    </a:cubicBezTo>
                    <a:cubicBezTo>
                      <a:pt x="391" y="2378"/>
                      <a:pt x="308" y="2656"/>
                      <a:pt x="249" y="2939"/>
                    </a:cubicBezTo>
                    <a:cubicBezTo>
                      <a:pt x="177" y="3219"/>
                      <a:pt x="130" y="3506"/>
                      <a:pt x="90" y="3793"/>
                    </a:cubicBezTo>
                    <a:cubicBezTo>
                      <a:pt x="77" y="3936"/>
                      <a:pt x="56" y="4081"/>
                      <a:pt x="48" y="4225"/>
                    </a:cubicBezTo>
                    <a:cubicBezTo>
                      <a:pt x="44" y="4370"/>
                      <a:pt x="30" y="4515"/>
                      <a:pt x="36" y="4659"/>
                    </a:cubicBezTo>
                    <a:cubicBezTo>
                      <a:pt x="40" y="4805"/>
                      <a:pt x="39" y="4949"/>
                      <a:pt x="53" y="5093"/>
                    </a:cubicBezTo>
                    <a:lnTo>
                      <a:pt x="71" y="5309"/>
                    </a:lnTo>
                    <a:lnTo>
                      <a:pt x="95" y="5523"/>
                    </a:lnTo>
                    <a:cubicBezTo>
                      <a:pt x="130" y="5810"/>
                      <a:pt x="176" y="6093"/>
                      <a:pt x="212" y="6375"/>
                    </a:cubicBezTo>
                    <a:cubicBezTo>
                      <a:pt x="251" y="6659"/>
                      <a:pt x="268" y="6944"/>
                      <a:pt x="274" y="7228"/>
                    </a:cubicBezTo>
                    <a:cubicBezTo>
                      <a:pt x="277" y="7798"/>
                      <a:pt x="176" y="8365"/>
                      <a:pt x="15" y="8910"/>
                    </a:cubicBezTo>
                    <a:lnTo>
                      <a:pt x="0" y="8959"/>
                    </a:lnTo>
                    <a:lnTo>
                      <a:pt x="51" y="8974"/>
                    </a:lnTo>
                    <a:lnTo>
                      <a:pt x="454" y="9094"/>
                    </a:lnTo>
                    <a:lnTo>
                      <a:pt x="513" y="9111"/>
                    </a:lnTo>
                    <a:lnTo>
                      <a:pt x="530" y="9051"/>
                    </a:lnTo>
                    <a:cubicBezTo>
                      <a:pt x="681" y="8554"/>
                      <a:pt x="876" y="8073"/>
                      <a:pt x="1126" y="7625"/>
                    </a:cubicBezTo>
                    <a:cubicBezTo>
                      <a:pt x="1249" y="7398"/>
                      <a:pt x="1393" y="7186"/>
                      <a:pt x="1539" y="6972"/>
                    </a:cubicBezTo>
                    <a:lnTo>
                      <a:pt x="2000" y="6342"/>
                    </a:lnTo>
                    <a:cubicBezTo>
                      <a:pt x="2308" y="5918"/>
                      <a:pt x="2591" y="5467"/>
                      <a:pt x="2804" y="4987"/>
                    </a:cubicBezTo>
                    <a:cubicBezTo>
                      <a:pt x="3016" y="4506"/>
                      <a:pt x="3178" y="4008"/>
                      <a:pt x="3320" y="3505"/>
                    </a:cubicBezTo>
                    <a:cubicBezTo>
                      <a:pt x="3396" y="3228"/>
                      <a:pt x="3456" y="2947"/>
                      <a:pt x="3508" y="2665"/>
                    </a:cubicBezTo>
                    <a:cubicBezTo>
                      <a:pt x="3550" y="2380"/>
                      <a:pt x="3586" y="2094"/>
                      <a:pt x="3588" y="1804"/>
                    </a:cubicBezTo>
                    <a:cubicBezTo>
                      <a:pt x="3586" y="1515"/>
                      <a:pt x="3559" y="1222"/>
                      <a:pt x="3475" y="938"/>
                    </a:cubicBezTo>
                    <a:cubicBezTo>
                      <a:pt x="3458" y="866"/>
                      <a:pt x="3425" y="799"/>
                      <a:pt x="3400" y="728"/>
                    </a:cubicBezTo>
                    <a:cubicBezTo>
                      <a:pt x="3371" y="658"/>
                      <a:pt x="3335" y="592"/>
                      <a:pt x="3298" y="526"/>
                    </a:cubicBezTo>
                    <a:cubicBezTo>
                      <a:pt x="3215" y="399"/>
                      <a:pt x="3118" y="277"/>
                      <a:pt x="2989" y="183"/>
                    </a:cubicBezTo>
                    <a:cubicBezTo>
                      <a:pt x="2861" y="91"/>
                      <a:pt x="2710" y="26"/>
                      <a:pt x="2550" y="6"/>
                    </a:cubicBezTo>
                    <a:cubicBezTo>
                      <a:pt x="2511" y="2"/>
                      <a:pt x="2472" y="0"/>
                      <a:pt x="24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9" name="Google Shape;8389;p58"/>
              <p:cNvSpPr/>
              <p:nvPr/>
            </p:nvSpPr>
            <p:spPr>
              <a:xfrm>
                <a:off x="4222825" y="3545725"/>
                <a:ext cx="67600" cy="200750"/>
              </a:xfrm>
              <a:custGeom>
                <a:avLst/>
                <a:gdLst/>
                <a:ahLst/>
                <a:cxnLst/>
                <a:rect l="l" t="t" r="r" b="b"/>
                <a:pathLst>
                  <a:path w="2704" h="8030" extrusionOk="0">
                    <a:moveTo>
                      <a:pt x="2221" y="200"/>
                    </a:moveTo>
                    <a:cubicBezTo>
                      <a:pt x="2263" y="200"/>
                      <a:pt x="2302" y="215"/>
                      <a:pt x="2338" y="245"/>
                    </a:cubicBezTo>
                    <a:cubicBezTo>
                      <a:pt x="2406" y="300"/>
                      <a:pt x="2453" y="404"/>
                      <a:pt x="2486" y="508"/>
                    </a:cubicBezTo>
                    <a:cubicBezTo>
                      <a:pt x="2523" y="612"/>
                      <a:pt x="2540" y="726"/>
                      <a:pt x="2555" y="841"/>
                    </a:cubicBezTo>
                    <a:cubicBezTo>
                      <a:pt x="2582" y="1071"/>
                      <a:pt x="2579" y="1308"/>
                      <a:pt x="2563" y="1543"/>
                    </a:cubicBezTo>
                    <a:cubicBezTo>
                      <a:pt x="2535" y="2015"/>
                      <a:pt x="2441" y="2483"/>
                      <a:pt x="2321" y="2942"/>
                    </a:cubicBezTo>
                    <a:lnTo>
                      <a:pt x="2321" y="2941"/>
                    </a:lnTo>
                    <a:cubicBezTo>
                      <a:pt x="2198" y="3377"/>
                      <a:pt x="2057" y="3809"/>
                      <a:pt x="1875" y="4222"/>
                    </a:cubicBezTo>
                    <a:cubicBezTo>
                      <a:pt x="1698" y="4638"/>
                      <a:pt x="1479" y="5031"/>
                      <a:pt x="1252" y="5421"/>
                    </a:cubicBezTo>
                    <a:cubicBezTo>
                      <a:pt x="1138" y="5617"/>
                      <a:pt x="1027" y="5815"/>
                      <a:pt x="919" y="6016"/>
                    </a:cubicBezTo>
                    <a:cubicBezTo>
                      <a:pt x="816" y="6220"/>
                      <a:pt x="713" y="6424"/>
                      <a:pt x="629" y="6639"/>
                    </a:cubicBezTo>
                    <a:cubicBezTo>
                      <a:pt x="462" y="7045"/>
                      <a:pt x="340" y="7468"/>
                      <a:pt x="234" y="7891"/>
                    </a:cubicBezTo>
                    <a:lnTo>
                      <a:pt x="234" y="7891"/>
                    </a:lnTo>
                    <a:lnTo>
                      <a:pt x="123" y="7865"/>
                    </a:lnTo>
                    <a:lnTo>
                      <a:pt x="123" y="7865"/>
                    </a:lnTo>
                    <a:cubicBezTo>
                      <a:pt x="227" y="7416"/>
                      <a:pt x="316" y="6965"/>
                      <a:pt x="375" y="6508"/>
                    </a:cubicBezTo>
                    <a:cubicBezTo>
                      <a:pt x="391" y="6390"/>
                      <a:pt x="400" y="6271"/>
                      <a:pt x="412" y="6152"/>
                    </a:cubicBezTo>
                    <a:lnTo>
                      <a:pt x="437" y="5795"/>
                    </a:lnTo>
                    <a:lnTo>
                      <a:pt x="475" y="5084"/>
                    </a:lnTo>
                    <a:cubicBezTo>
                      <a:pt x="529" y="4138"/>
                      <a:pt x="720" y="3212"/>
                      <a:pt x="994" y="2308"/>
                    </a:cubicBezTo>
                    <a:cubicBezTo>
                      <a:pt x="1133" y="1859"/>
                      <a:pt x="1292" y="1414"/>
                      <a:pt x="1503" y="1000"/>
                    </a:cubicBezTo>
                    <a:cubicBezTo>
                      <a:pt x="1608" y="795"/>
                      <a:pt x="1727" y="594"/>
                      <a:pt x="1873" y="426"/>
                    </a:cubicBezTo>
                    <a:cubicBezTo>
                      <a:pt x="1947" y="347"/>
                      <a:pt x="2027" y="271"/>
                      <a:pt x="2112" y="229"/>
                    </a:cubicBezTo>
                    <a:cubicBezTo>
                      <a:pt x="2151" y="210"/>
                      <a:pt x="2187" y="200"/>
                      <a:pt x="2221" y="200"/>
                    </a:cubicBezTo>
                    <a:close/>
                    <a:moveTo>
                      <a:pt x="2208" y="1"/>
                    </a:moveTo>
                    <a:cubicBezTo>
                      <a:pt x="2143" y="1"/>
                      <a:pt x="2082" y="19"/>
                      <a:pt x="2028" y="41"/>
                    </a:cubicBezTo>
                    <a:cubicBezTo>
                      <a:pt x="1897" y="101"/>
                      <a:pt x="1801" y="190"/>
                      <a:pt x="1713" y="282"/>
                    </a:cubicBezTo>
                    <a:cubicBezTo>
                      <a:pt x="1544" y="470"/>
                      <a:pt x="1415" y="681"/>
                      <a:pt x="1301" y="896"/>
                    </a:cubicBezTo>
                    <a:cubicBezTo>
                      <a:pt x="1078" y="1329"/>
                      <a:pt x="918" y="1786"/>
                      <a:pt x="789" y="2247"/>
                    </a:cubicBezTo>
                    <a:cubicBezTo>
                      <a:pt x="528" y="3166"/>
                      <a:pt x="354" y="4122"/>
                      <a:pt x="361" y="5079"/>
                    </a:cubicBezTo>
                    <a:lnTo>
                      <a:pt x="354" y="5792"/>
                    </a:lnTo>
                    <a:cubicBezTo>
                      <a:pt x="348" y="6029"/>
                      <a:pt x="333" y="6266"/>
                      <a:pt x="308" y="6501"/>
                    </a:cubicBezTo>
                    <a:cubicBezTo>
                      <a:pt x="257" y="6972"/>
                      <a:pt x="151" y="7435"/>
                      <a:pt x="15" y="7889"/>
                    </a:cubicBezTo>
                    <a:lnTo>
                      <a:pt x="1" y="7935"/>
                    </a:lnTo>
                    <a:lnTo>
                      <a:pt x="50" y="7950"/>
                    </a:lnTo>
                    <a:lnTo>
                      <a:pt x="260" y="8014"/>
                    </a:lnTo>
                    <a:lnTo>
                      <a:pt x="312" y="8029"/>
                    </a:lnTo>
                    <a:lnTo>
                      <a:pt x="329" y="7974"/>
                    </a:lnTo>
                    <a:cubicBezTo>
                      <a:pt x="461" y="7542"/>
                      <a:pt x="616" y="7120"/>
                      <a:pt x="798" y="6710"/>
                    </a:cubicBezTo>
                    <a:cubicBezTo>
                      <a:pt x="978" y="6300"/>
                      <a:pt x="1194" y="5908"/>
                      <a:pt x="1402" y="5504"/>
                    </a:cubicBezTo>
                    <a:cubicBezTo>
                      <a:pt x="1612" y="5100"/>
                      <a:pt x="1795" y="4680"/>
                      <a:pt x="1947" y="4250"/>
                    </a:cubicBezTo>
                    <a:cubicBezTo>
                      <a:pt x="2094" y="3820"/>
                      <a:pt x="2219" y="3384"/>
                      <a:pt x="2340" y="2948"/>
                    </a:cubicBezTo>
                    <a:cubicBezTo>
                      <a:pt x="2464" y="2488"/>
                      <a:pt x="2580" y="2025"/>
                      <a:pt x="2648" y="1552"/>
                    </a:cubicBezTo>
                    <a:cubicBezTo>
                      <a:pt x="2680" y="1315"/>
                      <a:pt x="2704" y="1074"/>
                      <a:pt x="2695" y="830"/>
                    </a:cubicBezTo>
                    <a:cubicBezTo>
                      <a:pt x="2688" y="708"/>
                      <a:pt x="2680" y="585"/>
                      <a:pt x="2650" y="461"/>
                    </a:cubicBezTo>
                    <a:cubicBezTo>
                      <a:pt x="2616" y="340"/>
                      <a:pt x="2574" y="211"/>
                      <a:pt x="2465" y="104"/>
                    </a:cubicBezTo>
                    <a:cubicBezTo>
                      <a:pt x="2435" y="80"/>
                      <a:pt x="2409" y="51"/>
                      <a:pt x="2369" y="37"/>
                    </a:cubicBezTo>
                    <a:lnTo>
                      <a:pt x="2313" y="13"/>
                    </a:lnTo>
                    <a:lnTo>
                      <a:pt x="2252" y="3"/>
                    </a:lnTo>
                    <a:cubicBezTo>
                      <a:pt x="2237" y="1"/>
                      <a:pt x="2223" y="1"/>
                      <a:pt x="22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0" name="Google Shape;8390;p58"/>
              <p:cNvSpPr/>
              <p:nvPr/>
            </p:nvSpPr>
            <p:spPr>
              <a:xfrm>
                <a:off x="4222850" y="3522850"/>
                <a:ext cx="73125" cy="223600"/>
              </a:xfrm>
              <a:custGeom>
                <a:avLst/>
                <a:gdLst/>
                <a:ahLst/>
                <a:cxnLst/>
                <a:rect l="l" t="t" r="r" b="b"/>
                <a:pathLst>
                  <a:path w="2925" h="8944" extrusionOk="0">
                    <a:moveTo>
                      <a:pt x="2474" y="199"/>
                    </a:moveTo>
                    <a:cubicBezTo>
                      <a:pt x="2511" y="199"/>
                      <a:pt x="2545" y="211"/>
                      <a:pt x="2578" y="242"/>
                    </a:cubicBezTo>
                    <a:cubicBezTo>
                      <a:pt x="2650" y="306"/>
                      <a:pt x="2697" y="426"/>
                      <a:pt x="2727" y="544"/>
                    </a:cubicBezTo>
                    <a:cubicBezTo>
                      <a:pt x="2758" y="665"/>
                      <a:pt x="2774" y="793"/>
                      <a:pt x="2784" y="921"/>
                    </a:cubicBezTo>
                    <a:cubicBezTo>
                      <a:pt x="2803" y="1178"/>
                      <a:pt x="2793" y="1440"/>
                      <a:pt x="2770" y="1701"/>
                    </a:cubicBezTo>
                    <a:cubicBezTo>
                      <a:pt x="2725" y="2223"/>
                      <a:pt x="2620" y="2742"/>
                      <a:pt x="2484" y="3249"/>
                    </a:cubicBezTo>
                    <a:cubicBezTo>
                      <a:pt x="2348" y="3735"/>
                      <a:pt x="2193" y="4216"/>
                      <a:pt x="1997" y="4681"/>
                    </a:cubicBezTo>
                    <a:cubicBezTo>
                      <a:pt x="1806" y="5148"/>
                      <a:pt x="1572" y="5592"/>
                      <a:pt x="1332" y="6034"/>
                    </a:cubicBezTo>
                    <a:cubicBezTo>
                      <a:pt x="1212" y="6255"/>
                      <a:pt x="1093" y="6480"/>
                      <a:pt x="979" y="6706"/>
                    </a:cubicBezTo>
                    <a:cubicBezTo>
                      <a:pt x="868" y="6934"/>
                      <a:pt x="759" y="7165"/>
                      <a:pt x="669" y="7403"/>
                    </a:cubicBezTo>
                    <a:cubicBezTo>
                      <a:pt x="489" y="7861"/>
                      <a:pt x="353" y="8333"/>
                      <a:pt x="233" y="8807"/>
                    </a:cubicBezTo>
                    <a:lnTo>
                      <a:pt x="233" y="8807"/>
                    </a:lnTo>
                    <a:lnTo>
                      <a:pt x="122" y="8780"/>
                    </a:lnTo>
                    <a:lnTo>
                      <a:pt x="122" y="8780"/>
                    </a:lnTo>
                    <a:cubicBezTo>
                      <a:pt x="239" y="8282"/>
                      <a:pt x="342" y="7782"/>
                      <a:pt x="416" y="7275"/>
                    </a:cubicBezTo>
                    <a:cubicBezTo>
                      <a:pt x="436" y="7145"/>
                      <a:pt x="448" y="7013"/>
                      <a:pt x="464" y="6881"/>
                    </a:cubicBezTo>
                    <a:lnTo>
                      <a:pt x="499" y="6487"/>
                    </a:lnTo>
                    <a:lnTo>
                      <a:pt x="559" y="5699"/>
                    </a:lnTo>
                    <a:cubicBezTo>
                      <a:pt x="640" y="4652"/>
                      <a:pt x="856" y="3626"/>
                      <a:pt x="1154" y="2621"/>
                    </a:cubicBezTo>
                    <a:cubicBezTo>
                      <a:pt x="1305" y="2121"/>
                      <a:pt x="1475" y="1626"/>
                      <a:pt x="1696" y="1159"/>
                    </a:cubicBezTo>
                    <a:cubicBezTo>
                      <a:pt x="1806" y="926"/>
                      <a:pt x="1930" y="698"/>
                      <a:pt x="2082" y="499"/>
                    </a:cubicBezTo>
                    <a:cubicBezTo>
                      <a:pt x="2159" y="402"/>
                      <a:pt x="2242" y="309"/>
                      <a:pt x="2335" y="250"/>
                    </a:cubicBezTo>
                    <a:cubicBezTo>
                      <a:pt x="2381" y="220"/>
                      <a:pt x="2429" y="201"/>
                      <a:pt x="2469" y="199"/>
                    </a:cubicBezTo>
                    <a:cubicBezTo>
                      <a:pt x="2470" y="199"/>
                      <a:pt x="2472" y="199"/>
                      <a:pt x="2474" y="199"/>
                    </a:cubicBezTo>
                    <a:close/>
                    <a:moveTo>
                      <a:pt x="2472" y="0"/>
                    </a:moveTo>
                    <a:cubicBezTo>
                      <a:pt x="2470" y="0"/>
                      <a:pt x="2468" y="0"/>
                      <a:pt x="2465" y="0"/>
                    </a:cubicBezTo>
                    <a:cubicBezTo>
                      <a:pt x="2373" y="1"/>
                      <a:pt x="2294" y="36"/>
                      <a:pt x="2229" y="74"/>
                    </a:cubicBezTo>
                    <a:cubicBezTo>
                      <a:pt x="2097" y="154"/>
                      <a:pt x="2000" y="258"/>
                      <a:pt x="1913" y="367"/>
                    </a:cubicBezTo>
                    <a:cubicBezTo>
                      <a:pt x="1741" y="583"/>
                      <a:pt x="1610" y="820"/>
                      <a:pt x="1492" y="1061"/>
                    </a:cubicBezTo>
                    <a:cubicBezTo>
                      <a:pt x="1261" y="1545"/>
                      <a:pt x="1090" y="2051"/>
                      <a:pt x="948" y="2562"/>
                    </a:cubicBezTo>
                    <a:cubicBezTo>
                      <a:pt x="664" y="3580"/>
                      <a:pt x="466" y="4634"/>
                      <a:pt x="443" y="5693"/>
                    </a:cubicBezTo>
                    <a:lnTo>
                      <a:pt x="417" y="6482"/>
                    </a:lnTo>
                    <a:cubicBezTo>
                      <a:pt x="404" y="6745"/>
                      <a:pt x="381" y="7006"/>
                      <a:pt x="347" y="7267"/>
                    </a:cubicBezTo>
                    <a:cubicBezTo>
                      <a:pt x="282" y="7788"/>
                      <a:pt x="163" y="8301"/>
                      <a:pt x="14" y="8804"/>
                    </a:cubicBezTo>
                    <a:lnTo>
                      <a:pt x="1" y="8850"/>
                    </a:lnTo>
                    <a:lnTo>
                      <a:pt x="49" y="8865"/>
                    </a:lnTo>
                    <a:lnTo>
                      <a:pt x="259" y="8928"/>
                    </a:lnTo>
                    <a:lnTo>
                      <a:pt x="311" y="8943"/>
                    </a:lnTo>
                    <a:lnTo>
                      <a:pt x="326" y="8889"/>
                    </a:lnTo>
                    <a:cubicBezTo>
                      <a:pt x="472" y="8407"/>
                      <a:pt x="641" y="7933"/>
                      <a:pt x="837" y="7473"/>
                    </a:cubicBezTo>
                    <a:cubicBezTo>
                      <a:pt x="1031" y="7012"/>
                      <a:pt x="1262" y="6568"/>
                      <a:pt x="1485" y="6113"/>
                    </a:cubicBezTo>
                    <a:cubicBezTo>
                      <a:pt x="1709" y="5659"/>
                      <a:pt x="1906" y="5187"/>
                      <a:pt x="2069" y="4708"/>
                    </a:cubicBezTo>
                    <a:cubicBezTo>
                      <a:pt x="2230" y="4227"/>
                      <a:pt x="2369" y="3742"/>
                      <a:pt x="2504" y="3255"/>
                    </a:cubicBezTo>
                    <a:cubicBezTo>
                      <a:pt x="2643" y="2747"/>
                      <a:pt x="2769" y="2234"/>
                      <a:pt x="2855" y="1711"/>
                    </a:cubicBezTo>
                    <a:cubicBezTo>
                      <a:pt x="2895" y="1449"/>
                      <a:pt x="2924" y="1184"/>
                      <a:pt x="2924" y="915"/>
                    </a:cubicBezTo>
                    <a:cubicBezTo>
                      <a:pt x="2923" y="781"/>
                      <a:pt x="2916" y="645"/>
                      <a:pt x="2891" y="508"/>
                    </a:cubicBezTo>
                    <a:cubicBezTo>
                      <a:pt x="2862" y="373"/>
                      <a:pt x="2827" y="230"/>
                      <a:pt x="2710" y="105"/>
                    </a:cubicBezTo>
                    <a:cubicBezTo>
                      <a:pt x="2654" y="44"/>
                      <a:pt x="2563" y="0"/>
                      <a:pt x="24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1" name="Google Shape;8391;p58"/>
              <p:cNvSpPr/>
              <p:nvPr/>
            </p:nvSpPr>
            <p:spPr>
              <a:xfrm>
                <a:off x="4103300" y="3738850"/>
                <a:ext cx="142675" cy="304450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12178" extrusionOk="0">
                    <a:moveTo>
                      <a:pt x="4194" y="1"/>
                    </a:moveTo>
                    <a:lnTo>
                      <a:pt x="1" y="11178"/>
                    </a:lnTo>
                    <a:lnTo>
                      <a:pt x="1843" y="11678"/>
                    </a:lnTo>
                    <a:lnTo>
                      <a:pt x="3686" y="12177"/>
                    </a:lnTo>
                    <a:lnTo>
                      <a:pt x="5707" y="410"/>
                    </a:lnTo>
                    <a:lnTo>
                      <a:pt x="4950" y="205"/>
                    </a:lnTo>
                    <a:lnTo>
                      <a:pt x="419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92" name="Google Shape;8392;p58"/>
            <p:cNvSpPr/>
            <p:nvPr/>
          </p:nvSpPr>
          <p:spPr>
            <a:xfrm rot="-7443745">
              <a:off x="8281167" y="2605223"/>
              <a:ext cx="381774" cy="773575"/>
            </a:xfrm>
            <a:custGeom>
              <a:avLst/>
              <a:gdLst/>
              <a:ahLst/>
              <a:cxnLst/>
              <a:rect l="l" t="t" r="r" b="b"/>
              <a:pathLst>
                <a:path w="10432" h="21138" extrusionOk="0">
                  <a:moveTo>
                    <a:pt x="3506" y="7436"/>
                  </a:moveTo>
                  <a:cubicBezTo>
                    <a:pt x="3946" y="7436"/>
                    <a:pt x="4387" y="7477"/>
                    <a:pt x="4821" y="7553"/>
                  </a:cubicBezTo>
                  <a:cubicBezTo>
                    <a:pt x="4948" y="7577"/>
                    <a:pt x="5075" y="7603"/>
                    <a:pt x="5201" y="7633"/>
                  </a:cubicBezTo>
                  <a:lnTo>
                    <a:pt x="5201" y="7633"/>
                  </a:lnTo>
                  <a:cubicBezTo>
                    <a:pt x="4718" y="8311"/>
                    <a:pt x="4115" y="8906"/>
                    <a:pt x="3428" y="9374"/>
                  </a:cubicBezTo>
                  <a:cubicBezTo>
                    <a:pt x="3173" y="9546"/>
                    <a:pt x="2905" y="9700"/>
                    <a:pt x="2627" y="9826"/>
                  </a:cubicBezTo>
                  <a:cubicBezTo>
                    <a:pt x="2350" y="9954"/>
                    <a:pt x="2059" y="10053"/>
                    <a:pt x="1762" y="10105"/>
                  </a:cubicBezTo>
                  <a:cubicBezTo>
                    <a:pt x="1648" y="10124"/>
                    <a:pt x="1532" y="10135"/>
                    <a:pt x="1418" y="10135"/>
                  </a:cubicBezTo>
                  <a:cubicBezTo>
                    <a:pt x="1237" y="10135"/>
                    <a:pt x="1059" y="10106"/>
                    <a:pt x="901" y="10034"/>
                  </a:cubicBezTo>
                  <a:cubicBezTo>
                    <a:pt x="776" y="9973"/>
                    <a:pt x="665" y="9884"/>
                    <a:pt x="589" y="9767"/>
                  </a:cubicBezTo>
                  <a:cubicBezTo>
                    <a:pt x="513" y="9652"/>
                    <a:pt x="465" y="9515"/>
                    <a:pt x="443" y="9370"/>
                  </a:cubicBezTo>
                  <a:cubicBezTo>
                    <a:pt x="398" y="9079"/>
                    <a:pt x="435" y="8779"/>
                    <a:pt x="584" y="8527"/>
                  </a:cubicBezTo>
                  <a:cubicBezTo>
                    <a:pt x="729" y="8276"/>
                    <a:pt x="962" y="8076"/>
                    <a:pt x="1223" y="7928"/>
                  </a:cubicBezTo>
                  <a:cubicBezTo>
                    <a:pt x="1485" y="7780"/>
                    <a:pt x="1775" y="7676"/>
                    <a:pt x="2071" y="7600"/>
                  </a:cubicBezTo>
                  <a:cubicBezTo>
                    <a:pt x="2367" y="7525"/>
                    <a:pt x="2672" y="7479"/>
                    <a:pt x="2979" y="7456"/>
                  </a:cubicBezTo>
                  <a:cubicBezTo>
                    <a:pt x="3154" y="7442"/>
                    <a:pt x="3330" y="7436"/>
                    <a:pt x="3506" y="7436"/>
                  </a:cubicBezTo>
                  <a:close/>
                  <a:moveTo>
                    <a:pt x="5017" y="13403"/>
                  </a:moveTo>
                  <a:cubicBezTo>
                    <a:pt x="5168" y="13403"/>
                    <a:pt x="5320" y="13407"/>
                    <a:pt x="5471" y="13415"/>
                  </a:cubicBezTo>
                  <a:cubicBezTo>
                    <a:pt x="5987" y="13440"/>
                    <a:pt x="6502" y="13508"/>
                    <a:pt x="7005" y="13624"/>
                  </a:cubicBezTo>
                  <a:lnTo>
                    <a:pt x="7005" y="13624"/>
                  </a:lnTo>
                  <a:cubicBezTo>
                    <a:pt x="6826" y="13835"/>
                    <a:pt x="6634" y="14036"/>
                    <a:pt x="6434" y="14228"/>
                  </a:cubicBezTo>
                  <a:cubicBezTo>
                    <a:pt x="5985" y="14656"/>
                    <a:pt x="5493" y="15043"/>
                    <a:pt x="4965" y="15372"/>
                  </a:cubicBezTo>
                  <a:cubicBezTo>
                    <a:pt x="4703" y="15538"/>
                    <a:pt x="4430" y="15688"/>
                    <a:pt x="4148" y="15819"/>
                  </a:cubicBezTo>
                  <a:cubicBezTo>
                    <a:pt x="3868" y="15952"/>
                    <a:pt x="3577" y="16065"/>
                    <a:pt x="3279" y="16151"/>
                  </a:cubicBezTo>
                  <a:cubicBezTo>
                    <a:pt x="3009" y="16227"/>
                    <a:pt x="2730" y="16282"/>
                    <a:pt x="2451" y="16282"/>
                  </a:cubicBezTo>
                  <a:cubicBezTo>
                    <a:pt x="2423" y="16282"/>
                    <a:pt x="2395" y="16281"/>
                    <a:pt x="2367" y="16280"/>
                  </a:cubicBezTo>
                  <a:cubicBezTo>
                    <a:pt x="2215" y="16273"/>
                    <a:pt x="2063" y="16246"/>
                    <a:pt x="1925" y="16186"/>
                  </a:cubicBezTo>
                  <a:cubicBezTo>
                    <a:pt x="1855" y="16158"/>
                    <a:pt x="1793" y="16115"/>
                    <a:pt x="1734" y="16071"/>
                  </a:cubicBezTo>
                  <a:cubicBezTo>
                    <a:pt x="1679" y="16021"/>
                    <a:pt x="1627" y="15968"/>
                    <a:pt x="1590" y="15902"/>
                  </a:cubicBezTo>
                  <a:cubicBezTo>
                    <a:pt x="1432" y="15648"/>
                    <a:pt x="1434" y="15317"/>
                    <a:pt x="1496" y="15025"/>
                  </a:cubicBezTo>
                  <a:cubicBezTo>
                    <a:pt x="1530" y="14879"/>
                    <a:pt x="1588" y="14737"/>
                    <a:pt x="1668" y="14609"/>
                  </a:cubicBezTo>
                  <a:cubicBezTo>
                    <a:pt x="1748" y="14480"/>
                    <a:pt x="1848" y="14366"/>
                    <a:pt x="1960" y="14263"/>
                  </a:cubicBezTo>
                  <a:cubicBezTo>
                    <a:pt x="2185" y="14057"/>
                    <a:pt x="2457" y="13907"/>
                    <a:pt x="2740" y="13789"/>
                  </a:cubicBezTo>
                  <a:cubicBezTo>
                    <a:pt x="3024" y="13670"/>
                    <a:pt x="3323" y="13591"/>
                    <a:pt x="3625" y="13530"/>
                  </a:cubicBezTo>
                  <a:cubicBezTo>
                    <a:pt x="4083" y="13441"/>
                    <a:pt x="4550" y="13403"/>
                    <a:pt x="5017" y="13403"/>
                  </a:cubicBezTo>
                  <a:close/>
                  <a:moveTo>
                    <a:pt x="418" y="1"/>
                  </a:moveTo>
                  <a:cubicBezTo>
                    <a:pt x="279" y="1"/>
                    <a:pt x="140" y="4"/>
                    <a:pt x="0" y="9"/>
                  </a:cubicBezTo>
                  <a:lnTo>
                    <a:pt x="1" y="27"/>
                  </a:lnTo>
                  <a:cubicBezTo>
                    <a:pt x="67" y="26"/>
                    <a:pt x="132" y="25"/>
                    <a:pt x="198" y="25"/>
                  </a:cubicBezTo>
                  <a:cubicBezTo>
                    <a:pt x="754" y="25"/>
                    <a:pt x="1312" y="72"/>
                    <a:pt x="1863" y="151"/>
                  </a:cubicBezTo>
                  <a:cubicBezTo>
                    <a:pt x="2479" y="242"/>
                    <a:pt x="3086" y="384"/>
                    <a:pt x="3669" y="596"/>
                  </a:cubicBezTo>
                  <a:cubicBezTo>
                    <a:pt x="3960" y="704"/>
                    <a:pt x="4242" y="832"/>
                    <a:pt x="4514" y="979"/>
                  </a:cubicBezTo>
                  <a:cubicBezTo>
                    <a:pt x="4779" y="1135"/>
                    <a:pt x="5039" y="1304"/>
                    <a:pt x="5268" y="1509"/>
                  </a:cubicBezTo>
                  <a:cubicBezTo>
                    <a:pt x="5727" y="1914"/>
                    <a:pt x="6087" y="2437"/>
                    <a:pt x="6253" y="3026"/>
                  </a:cubicBezTo>
                  <a:cubicBezTo>
                    <a:pt x="6428" y="3612"/>
                    <a:pt x="6438" y="4238"/>
                    <a:pt x="6347" y="4848"/>
                  </a:cubicBezTo>
                  <a:cubicBezTo>
                    <a:pt x="6259" y="5456"/>
                    <a:pt x="6074" y="6050"/>
                    <a:pt x="5809" y="6606"/>
                  </a:cubicBezTo>
                  <a:cubicBezTo>
                    <a:pt x="5661" y="6914"/>
                    <a:pt x="5489" y="7212"/>
                    <a:pt x="5296" y="7496"/>
                  </a:cubicBezTo>
                  <a:lnTo>
                    <a:pt x="5296" y="7496"/>
                  </a:lnTo>
                  <a:cubicBezTo>
                    <a:pt x="5149" y="7458"/>
                    <a:pt x="5000" y="7425"/>
                    <a:pt x="4851" y="7397"/>
                  </a:cubicBezTo>
                  <a:cubicBezTo>
                    <a:pt x="4397" y="7311"/>
                    <a:pt x="3936" y="7267"/>
                    <a:pt x="3474" y="7267"/>
                  </a:cubicBezTo>
                  <a:cubicBezTo>
                    <a:pt x="3305" y="7267"/>
                    <a:pt x="3136" y="7273"/>
                    <a:pt x="2967" y="7285"/>
                  </a:cubicBezTo>
                  <a:cubicBezTo>
                    <a:pt x="2651" y="7307"/>
                    <a:pt x="2337" y="7354"/>
                    <a:pt x="2028" y="7429"/>
                  </a:cubicBezTo>
                  <a:cubicBezTo>
                    <a:pt x="1720" y="7507"/>
                    <a:pt x="1416" y="7613"/>
                    <a:pt x="1134" y="7772"/>
                  </a:cubicBezTo>
                  <a:cubicBezTo>
                    <a:pt x="854" y="7927"/>
                    <a:pt x="593" y="8145"/>
                    <a:pt x="424" y="8435"/>
                  </a:cubicBezTo>
                  <a:cubicBezTo>
                    <a:pt x="340" y="8578"/>
                    <a:pt x="282" y="8739"/>
                    <a:pt x="256" y="8904"/>
                  </a:cubicBezTo>
                  <a:cubicBezTo>
                    <a:pt x="230" y="9071"/>
                    <a:pt x="232" y="9236"/>
                    <a:pt x="256" y="9400"/>
                  </a:cubicBezTo>
                  <a:cubicBezTo>
                    <a:pt x="281" y="9564"/>
                    <a:pt x="335" y="9729"/>
                    <a:pt x="430" y="9874"/>
                  </a:cubicBezTo>
                  <a:cubicBezTo>
                    <a:pt x="524" y="10020"/>
                    <a:pt x="665" y="10135"/>
                    <a:pt x="819" y="10208"/>
                  </a:cubicBezTo>
                  <a:cubicBezTo>
                    <a:pt x="1010" y="10295"/>
                    <a:pt x="1212" y="10327"/>
                    <a:pt x="1411" y="10327"/>
                  </a:cubicBezTo>
                  <a:cubicBezTo>
                    <a:pt x="1541" y="10327"/>
                    <a:pt x="1670" y="10313"/>
                    <a:pt x="1794" y="10292"/>
                  </a:cubicBezTo>
                  <a:cubicBezTo>
                    <a:pt x="2113" y="10236"/>
                    <a:pt x="2417" y="10132"/>
                    <a:pt x="2706" y="9999"/>
                  </a:cubicBezTo>
                  <a:cubicBezTo>
                    <a:pt x="2996" y="9867"/>
                    <a:pt x="3271" y="9707"/>
                    <a:pt x="3532" y="9529"/>
                  </a:cubicBezTo>
                  <a:cubicBezTo>
                    <a:pt x="4057" y="9174"/>
                    <a:pt x="4527" y="8744"/>
                    <a:pt x="4939" y="8266"/>
                  </a:cubicBezTo>
                  <a:cubicBezTo>
                    <a:pt x="5100" y="8079"/>
                    <a:pt x="5252" y="7883"/>
                    <a:pt x="5392" y="7680"/>
                  </a:cubicBezTo>
                  <a:lnTo>
                    <a:pt x="5392" y="7680"/>
                  </a:lnTo>
                  <a:cubicBezTo>
                    <a:pt x="5800" y="7789"/>
                    <a:pt x="6198" y="7935"/>
                    <a:pt x="6573" y="8127"/>
                  </a:cubicBezTo>
                  <a:cubicBezTo>
                    <a:pt x="7117" y="8408"/>
                    <a:pt x="7619" y="8795"/>
                    <a:pt x="7946" y="9313"/>
                  </a:cubicBezTo>
                  <a:cubicBezTo>
                    <a:pt x="8026" y="9443"/>
                    <a:pt x="8096" y="9579"/>
                    <a:pt x="8152" y="9720"/>
                  </a:cubicBezTo>
                  <a:cubicBezTo>
                    <a:pt x="8204" y="9864"/>
                    <a:pt x="8250" y="10009"/>
                    <a:pt x="8274" y="10160"/>
                  </a:cubicBezTo>
                  <a:cubicBezTo>
                    <a:pt x="8331" y="10460"/>
                    <a:pt x="8319" y="10770"/>
                    <a:pt x="8275" y="11074"/>
                  </a:cubicBezTo>
                  <a:cubicBezTo>
                    <a:pt x="8230" y="11379"/>
                    <a:pt x="8144" y="11677"/>
                    <a:pt x="8031" y="11964"/>
                  </a:cubicBezTo>
                  <a:cubicBezTo>
                    <a:pt x="7917" y="12252"/>
                    <a:pt x="7775" y="12528"/>
                    <a:pt x="7613" y="12792"/>
                  </a:cubicBezTo>
                  <a:cubicBezTo>
                    <a:pt x="7464" y="13034"/>
                    <a:pt x="7297" y="13267"/>
                    <a:pt x="7118" y="13488"/>
                  </a:cubicBezTo>
                  <a:lnTo>
                    <a:pt x="7118" y="13488"/>
                  </a:lnTo>
                  <a:cubicBezTo>
                    <a:pt x="6579" y="13361"/>
                    <a:pt x="6030" y="13289"/>
                    <a:pt x="5478" y="13264"/>
                  </a:cubicBezTo>
                  <a:cubicBezTo>
                    <a:pt x="5355" y="13259"/>
                    <a:pt x="5231" y="13256"/>
                    <a:pt x="5107" y="13256"/>
                  </a:cubicBezTo>
                  <a:cubicBezTo>
                    <a:pt x="4602" y="13256"/>
                    <a:pt x="4096" y="13303"/>
                    <a:pt x="3600" y="13405"/>
                  </a:cubicBezTo>
                  <a:cubicBezTo>
                    <a:pt x="3293" y="13472"/>
                    <a:pt x="2986" y="13558"/>
                    <a:pt x="2696" y="13683"/>
                  </a:cubicBezTo>
                  <a:cubicBezTo>
                    <a:pt x="2406" y="13808"/>
                    <a:pt x="2126" y="13969"/>
                    <a:pt x="1892" y="14189"/>
                  </a:cubicBezTo>
                  <a:cubicBezTo>
                    <a:pt x="1776" y="14298"/>
                    <a:pt x="1671" y="14422"/>
                    <a:pt x="1587" y="14559"/>
                  </a:cubicBezTo>
                  <a:cubicBezTo>
                    <a:pt x="1505" y="14697"/>
                    <a:pt x="1444" y="14848"/>
                    <a:pt x="1410" y="15006"/>
                  </a:cubicBezTo>
                  <a:cubicBezTo>
                    <a:pt x="1377" y="15164"/>
                    <a:pt x="1368" y="15324"/>
                    <a:pt x="1380" y="15484"/>
                  </a:cubicBezTo>
                  <a:cubicBezTo>
                    <a:pt x="1394" y="15644"/>
                    <a:pt x="1438" y="15805"/>
                    <a:pt x="1528" y="15943"/>
                  </a:cubicBezTo>
                  <a:cubicBezTo>
                    <a:pt x="1569" y="16013"/>
                    <a:pt x="1628" y="16072"/>
                    <a:pt x="1688" y="16127"/>
                  </a:cubicBezTo>
                  <a:cubicBezTo>
                    <a:pt x="1753" y="16175"/>
                    <a:pt x="1822" y="16221"/>
                    <a:pt x="1897" y="16251"/>
                  </a:cubicBezTo>
                  <a:cubicBezTo>
                    <a:pt x="2047" y="16315"/>
                    <a:pt x="2207" y="16341"/>
                    <a:pt x="2365" y="16349"/>
                  </a:cubicBezTo>
                  <a:cubicBezTo>
                    <a:pt x="2391" y="16350"/>
                    <a:pt x="2416" y="16350"/>
                    <a:pt x="2441" y="16350"/>
                  </a:cubicBezTo>
                  <a:cubicBezTo>
                    <a:pt x="2733" y="16350"/>
                    <a:pt x="3020" y="16291"/>
                    <a:pt x="3298" y="16212"/>
                  </a:cubicBezTo>
                  <a:cubicBezTo>
                    <a:pt x="3901" y="16034"/>
                    <a:pt x="4464" y="15748"/>
                    <a:pt x="4995" y="15420"/>
                  </a:cubicBezTo>
                  <a:cubicBezTo>
                    <a:pt x="5528" y="15090"/>
                    <a:pt x="6024" y="14704"/>
                    <a:pt x="6479" y="14274"/>
                  </a:cubicBezTo>
                  <a:cubicBezTo>
                    <a:pt x="6689" y="14073"/>
                    <a:pt x="6891" y="13863"/>
                    <a:pt x="7079" y="13641"/>
                  </a:cubicBezTo>
                  <a:lnTo>
                    <a:pt x="7079" y="13641"/>
                  </a:lnTo>
                  <a:cubicBezTo>
                    <a:pt x="7153" y="13659"/>
                    <a:pt x="7227" y="13678"/>
                    <a:pt x="7300" y="13698"/>
                  </a:cubicBezTo>
                  <a:cubicBezTo>
                    <a:pt x="7895" y="13860"/>
                    <a:pt x="8475" y="14091"/>
                    <a:pt x="8992" y="14420"/>
                  </a:cubicBezTo>
                  <a:cubicBezTo>
                    <a:pt x="9247" y="14587"/>
                    <a:pt x="9490" y="14778"/>
                    <a:pt x="9690" y="15005"/>
                  </a:cubicBezTo>
                  <a:cubicBezTo>
                    <a:pt x="9893" y="15231"/>
                    <a:pt x="10055" y="15492"/>
                    <a:pt x="10154" y="15777"/>
                  </a:cubicBezTo>
                  <a:cubicBezTo>
                    <a:pt x="10252" y="16061"/>
                    <a:pt x="10284" y="16365"/>
                    <a:pt x="10249" y="16669"/>
                  </a:cubicBezTo>
                  <a:lnTo>
                    <a:pt x="10239" y="16783"/>
                  </a:lnTo>
                  <a:lnTo>
                    <a:pt x="10233" y="16839"/>
                  </a:lnTo>
                  <a:lnTo>
                    <a:pt x="10223" y="16895"/>
                  </a:lnTo>
                  <a:lnTo>
                    <a:pt x="10178" y="17119"/>
                  </a:lnTo>
                  <a:cubicBezTo>
                    <a:pt x="10163" y="17193"/>
                    <a:pt x="10134" y="17265"/>
                    <a:pt x="10113" y="17337"/>
                  </a:cubicBezTo>
                  <a:lnTo>
                    <a:pt x="10079" y="17446"/>
                  </a:lnTo>
                  <a:lnTo>
                    <a:pt x="10033" y="17552"/>
                  </a:lnTo>
                  <a:cubicBezTo>
                    <a:pt x="9922" y="17837"/>
                    <a:pt x="9753" y="18095"/>
                    <a:pt x="9567" y="18338"/>
                  </a:cubicBezTo>
                  <a:cubicBezTo>
                    <a:pt x="9382" y="18583"/>
                    <a:pt x="9158" y="18796"/>
                    <a:pt x="8925" y="18998"/>
                  </a:cubicBezTo>
                  <a:cubicBezTo>
                    <a:pt x="8692" y="19200"/>
                    <a:pt x="8436" y="19374"/>
                    <a:pt x="8176" y="19543"/>
                  </a:cubicBezTo>
                  <a:cubicBezTo>
                    <a:pt x="7911" y="19703"/>
                    <a:pt x="7640" y="19855"/>
                    <a:pt x="7360" y="19989"/>
                  </a:cubicBezTo>
                  <a:cubicBezTo>
                    <a:pt x="6800" y="20258"/>
                    <a:pt x="6218" y="20482"/>
                    <a:pt x="5625" y="20669"/>
                  </a:cubicBezTo>
                  <a:cubicBezTo>
                    <a:pt x="5031" y="20855"/>
                    <a:pt x="4425" y="21011"/>
                    <a:pt x="3812" y="21120"/>
                  </a:cubicBezTo>
                  <a:lnTo>
                    <a:pt x="3813" y="21120"/>
                  </a:lnTo>
                  <a:lnTo>
                    <a:pt x="3815" y="21137"/>
                  </a:lnTo>
                  <a:cubicBezTo>
                    <a:pt x="4433" y="21042"/>
                    <a:pt x="5042" y="20900"/>
                    <a:pt x="5642" y="20727"/>
                  </a:cubicBezTo>
                  <a:cubicBezTo>
                    <a:pt x="6242" y="20552"/>
                    <a:pt x="6833" y="20341"/>
                    <a:pt x="7401" y="20075"/>
                  </a:cubicBezTo>
                  <a:cubicBezTo>
                    <a:pt x="7686" y="19943"/>
                    <a:pt x="7962" y="19794"/>
                    <a:pt x="8233" y="19634"/>
                  </a:cubicBezTo>
                  <a:cubicBezTo>
                    <a:pt x="8499" y="19468"/>
                    <a:pt x="8761" y="19293"/>
                    <a:pt x="9003" y="19091"/>
                  </a:cubicBezTo>
                  <a:cubicBezTo>
                    <a:pt x="9243" y="18887"/>
                    <a:pt x="9477" y="18671"/>
                    <a:pt x="9672" y="18420"/>
                  </a:cubicBezTo>
                  <a:cubicBezTo>
                    <a:pt x="9868" y="18172"/>
                    <a:pt x="10043" y="17902"/>
                    <a:pt x="10163" y="17606"/>
                  </a:cubicBezTo>
                  <a:lnTo>
                    <a:pt x="10211" y="17496"/>
                  </a:lnTo>
                  <a:lnTo>
                    <a:pt x="10247" y="17382"/>
                  </a:lnTo>
                  <a:cubicBezTo>
                    <a:pt x="10270" y="17306"/>
                    <a:pt x="10299" y="17231"/>
                    <a:pt x="10317" y="17153"/>
                  </a:cubicBezTo>
                  <a:lnTo>
                    <a:pt x="10364" y="16919"/>
                  </a:lnTo>
                  <a:lnTo>
                    <a:pt x="10377" y="16860"/>
                  </a:lnTo>
                  <a:lnTo>
                    <a:pt x="10382" y="16800"/>
                  </a:lnTo>
                  <a:lnTo>
                    <a:pt x="10393" y="16681"/>
                  </a:lnTo>
                  <a:cubicBezTo>
                    <a:pt x="10432" y="16364"/>
                    <a:pt x="10400" y="16033"/>
                    <a:pt x="10296" y="15728"/>
                  </a:cubicBezTo>
                  <a:cubicBezTo>
                    <a:pt x="10192" y="15422"/>
                    <a:pt x="10020" y="15141"/>
                    <a:pt x="9807" y="14902"/>
                  </a:cubicBezTo>
                  <a:cubicBezTo>
                    <a:pt x="9596" y="14661"/>
                    <a:pt x="9344" y="14461"/>
                    <a:pt x="9080" y="14286"/>
                  </a:cubicBezTo>
                  <a:cubicBezTo>
                    <a:pt x="8545" y="13939"/>
                    <a:pt x="7950" y="13706"/>
                    <a:pt x="7342" y="13544"/>
                  </a:cubicBezTo>
                  <a:cubicBezTo>
                    <a:pt x="7292" y="13531"/>
                    <a:pt x="7242" y="13518"/>
                    <a:pt x="7192" y="13506"/>
                  </a:cubicBezTo>
                  <a:lnTo>
                    <a:pt x="7192" y="13506"/>
                  </a:lnTo>
                  <a:cubicBezTo>
                    <a:pt x="7367" y="13292"/>
                    <a:pt x="7531" y="13068"/>
                    <a:pt x="7679" y="12833"/>
                  </a:cubicBezTo>
                  <a:cubicBezTo>
                    <a:pt x="7846" y="12567"/>
                    <a:pt x="7995" y="12289"/>
                    <a:pt x="8114" y="11997"/>
                  </a:cubicBezTo>
                  <a:cubicBezTo>
                    <a:pt x="8233" y="11706"/>
                    <a:pt x="8323" y="11402"/>
                    <a:pt x="8375" y="11090"/>
                  </a:cubicBezTo>
                  <a:cubicBezTo>
                    <a:pt x="8422" y="10778"/>
                    <a:pt x="8438" y="10457"/>
                    <a:pt x="8383" y="10141"/>
                  </a:cubicBezTo>
                  <a:cubicBezTo>
                    <a:pt x="8359" y="9983"/>
                    <a:pt x="8313" y="9830"/>
                    <a:pt x="8260" y="9680"/>
                  </a:cubicBezTo>
                  <a:cubicBezTo>
                    <a:pt x="8203" y="9530"/>
                    <a:pt x="8130" y="9387"/>
                    <a:pt x="8049" y="9250"/>
                  </a:cubicBezTo>
                  <a:cubicBezTo>
                    <a:pt x="7712" y="8704"/>
                    <a:pt x="7193" y="8298"/>
                    <a:pt x="6638" y="8003"/>
                  </a:cubicBezTo>
                  <a:cubicBezTo>
                    <a:pt x="6270" y="7809"/>
                    <a:pt x="5881" y="7660"/>
                    <a:pt x="5483" y="7546"/>
                  </a:cubicBezTo>
                  <a:lnTo>
                    <a:pt x="5483" y="7546"/>
                  </a:lnTo>
                  <a:cubicBezTo>
                    <a:pt x="5665" y="7270"/>
                    <a:pt x="5827" y="6980"/>
                    <a:pt x="5968" y="6680"/>
                  </a:cubicBezTo>
                  <a:cubicBezTo>
                    <a:pt x="6235" y="6108"/>
                    <a:pt x="6420" y="5496"/>
                    <a:pt x="6505" y="4870"/>
                  </a:cubicBezTo>
                  <a:cubicBezTo>
                    <a:pt x="6592" y="4246"/>
                    <a:pt x="6578" y="3595"/>
                    <a:pt x="6389" y="2984"/>
                  </a:cubicBezTo>
                  <a:cubicBezTo>
                    <a:pt x="6211" y="2370"/>
                    <a:pt x="5826" y="1828"/>
                    <a:pt x="5346" y="1418"/>
                  </a:cubicBezTo>
                  <a:cubicBezTo>
                    <a:pt x="5106" y="1211"/>
                    <a:pt x="4839" y="1041"/>
                    <a:pt x="4564" y="887"/>
                  </a:cubicBezTo>
                  <a:cubicBezTo>
                    <a:pt x="4285" y="740"/>
                    <a:pt x="3997" y="615"/>
                    <a:pt x="3701" y="510"/>
                  </a:cubicBezTo>
                  <a:cubicBezTo>
                    <a:pt x="3107" y="302"/>
                    <a:pt x="2491" y="173"/>
                    <a:pt x="1871" y="93"/>
                  </a:cubicBezTo>
                  <a:cubicBezTo>
                    <a:pt x="1389" y="35"/>
                    <a:pt x="904" y="1"/>
                    <a:pt x="4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93" name="Google Shape;8393;p58"/>
          <p:cNvGrpSpPr/>
          <p:nvPr/>
        </p:nvGrpSpPr>
        <p:grpSpPr>
          <a:xfrm>
            <a:off x="516538" y="3229687"/>
            <a:ext cx="1189532" cy="1130304"/>
            <a:chOff x="516538" y="3229687"/>
            <a:chExt cx="1189532" cy="1130304"/>
          </a:xfrm>
        </p:grpSpPr>
        <p:grpSp>
          <p:nvGrpSpPr>
            <p:cNvPr id="8394" name="Google Shape;8394;p58"/>
            <p:cNvGrpSpPr/>
            <p:nvPr/>
          </p:nvGrpSpPr>
          <p:grpSpPr>
            <a:xfrm>
              <a:off x="516538" y="3229687"/>
              <a:ext cx="523466" cy="520908"/>
              <a:chOff x="2802503" y="2544513"/>
              <a:chExt cx="845255" cy="841124"/>
            </a:xfrm>
          </p:grpSpPr>
          <p:sp>
            <p:nvSpPr>
              <p:cNvPr id="8395" name="Google Shape;8395;p58"/>
              <p:cNvSpPr/>
              <p:nvPr/>
            </p:nvSpPr>
            <p:spPr>
              <a:xfrm rot="-1684045" flipH="1">
                <a:off x="2911033" y="2655934"/>
                <a:ext cx="628195" cy="618281"/>
              </a:xfrm>
              <a:custGeom>
                <a:avLst/>
                <a:gdLst/>
                <a:ahLst/>
                <a:cxnLst/>
                <a:rect l="l" t="t" r="r" b="b"/>
                <a:pathLst>
                  <a:path w="11804" h="11804" extrusionOk="0">
                    <a:moveTo>
                      <a:pt x="5902" y="1"/>
                    </a:moveTo>
                    <a:cubicBezTo>
                      <a:pt x="4336" y="1"/>
                      <a:pt x="2836" y="623"/>
                      <a:pt x="1729" y="1729"/>
                    </a:cubicBezTo>
                    <a:cubicBezTo>
                      <a:pt x="623" y="2836"/>
                      <a:pt x="1" y="4338"/>
                      <a:pt x="1" y="5902"/>
                    </a:cubicBezTo>
                    <a:cubicBezTo>
                      <a:pt x="1" y="7468"/>
                      <a:pt x="623" y="8968"/>
                      <a:pt x="1729" y="10075"/>
                    </a:cubicBezTo>
                    <a:cubicBezTo>
                      <a:pt x="2836" y="11182"/>
                      <a:pt x="4336" y="11804"/>
                      <a:pt x="5902" y="11804"/>
                    </a:cubicBezTo>
                    <a:cubicBezTo>
                      <a:pt x="7467" y="11804"/>
                      <a:pt x="8968" y="11182"/>
                      <a:pt x="10075" y="10075"/>
                    </a:cubicBezTo>
                    <a:cubicBezTo>
                      <a:pt x="11182" y="8968"/>
                      <a:pt x="11804" y="7468"/>
                      <a:pt x="11804" y="5902"/>
                    </a:cubicBezTo>
                    <a:cubicBezTo>
                      <a:pt x="11804" y="4338"/>
                      <a:pt x="11182" y="2836"/>
                      <a:pt x="10075" y="1729"/>
                    </a:cubicBezTo>
                    <a:cubicBezTo>
                      <a:pt x="8968" y="623"/>
                      <a:pt x="7467" y="1"/>
                      <a:pt x="59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6" name="Google Shape;8396;p58"/>
              <p:cNvSpPr/>
              <p:nvPr/>
            </p:nvSpPr>
            <p:spPr>
              <a:xfrm>
                <a:off x="2925225" y="2915725"/>
                <a:ext cx="297462" cy="360284"/>
              </a:xfrm>
              <a:custGeom>
                <a:avLst/>
                <a:gdLst/>
                <a:ahLst/>
                <a:cxnLst/>
                <a:rect l="l" t="t" r="r" b="b"/>
                <a:pathLst>
                  <a:path w="11992" h="14053" extrusionOk="0">
                    <a:moveTo>
                      <a:pt x="0" y="0"/>
                    </a:moveTo>
                    <a:cubicBezTo>
                      <a:pt x="6039" y="1205"/>
                      <a:pt x="11992" y="7895"/>
                      <a:pt x="11992" y="14053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7" name="Google Shape;8397;p58"/>
              <p:cNvSpPr/>
              <p:nvPr/>
            </p:nvSpPr>
            <p:spPr>
              <a:xfrm rot="-5400000" flipH="1">
                <a:off x="3204100" y="2630125"/>
                <a:ext cx="297462" cy="360284"/>
              </a:xfrm>
              <a:custGeom>
                <a:avLst/>
                <a:gdLst/>
                <a:ahLst/>
                <a:cxnLst/>
                <a:rect l="l" t="t" r="r" b="b"/>
                <a:pathLst>
                  <a:path w="11992" h="14053" extrusionOk="0">
                    <a:moveTo>
                      <a:pt x="0" y="0"/>
                    </a:moveTo>
                    <a:cubicBezTo>
                      <a:pt x="6039" y="1205"/>
                      <a:pt x="11992" y="7895"/>
                      <a:pt x="11992" y="14053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398" name="Google Shape;8398;p58"/>
            <p:cNvSpPr/>
            <p:nvPr/>
          </p:nvSpPr>
          <p:spPr>
            <a:xfrm rot="7733158" flipH="1">
              <a:off x="1094254" y="3581777"/>
              <a:ext cx="381787" cy="773601"/>
            </a:xfrm>
            <a:custGeom>
              <a:avLst/>
              <a:gdLst/>
              <a:ahLst/>
              <a:cxnLst/>
              <a:rect l="l" t="t" r="r" b="b"/>
              <a:pathLst>
                <a:path w="10432" h="21138" extrusionOk="0">
                  <a:moveTo>
                    <a:pt x="3506" y="7436"/>
                  </a:moveTo>
                  <a:cubicBezTo>
                    <a:pt x="3946" y="7436"/>
                    <a:pt x="4387" y="7477"/>
                    <a:pt x="4821" y="7553"/>
                  </a:cubicBezTo>
                  <a:cubicBezTo>
                    <a:pt x="4948" y="7577"/>
                    <a:pt x="5075" y="7603"/>
                    <a:pt x="5201" y="7633"/>
                  </a:cubicBezTo>
                  <a:lnTo>
                    <a:pt x="5201" y="7633"/>
                  </a:lnTo>
                  <a:cubicBezTo>
                    <a:pt x="4718" y="8311"/>
                    <a:pt x="4115" y="8906"/>
                    <a:pt x="3428" y="9374"/>
                  </a:cubicBezTo>
                  <a:cubicBezTo>
                    <a:pt x="3173" y="9546"/>
                    <a:pt x="2905" y="9700"/>
                    <a:pt x="2627" y="9826"/>
                  </a:cubicBezTo>
                  <a:cubicBezTo>
                    <a:pt x="2350" y="9954"/>
                    <a:pt x="2059" y="10053"/>
                    <a:pt x="1762" y="10105"/>
                  </a:cubicBezTo>
                  <a:cubicBezTo>
                    <a:pt x="1648" y="10124"/>
                    <a:pt x="1532" y="10135"/>
                    <a:pt x="1418" y="10135"/>
                  </a:cubicBezTo>
                  <a:cubicBezTo>
                    <a:pt x="1237" y="10135"/>
                    <a:pt x="1059" y="10106"/>
                    <a:pt x="901" y="10034"/>
                  </a:cubicBezTo>
                  <a:cubicBezTo>
                    <a:pt x="776" y="9973"/>
                    <a:pt x="665" y="9884"/>
                    <a:pt x="589" y="9767"/>
                  </a:cubicBezTo>
                  <a:cubicBezTo>
                    <a:pt x="513" y="9652"/>
                    <a:pt x="465" y="9515"/>
                    <a:pt x="443" y="9370"/>
                  </a:cubicBezTo>
                  <a:cubicBezTo>
                    <a:pt x="398" y="9079"/>
                    <a:pt x="435" y="8779"/>
                    <a:pt x="584" y="8527"/>
                  </a:cubicBezTo>
                  <a:cubicBezTo>
                    <a:pt x="729" y="8276"/>
                    <a:pt x="962" y="8076"/>
                    <a:pt x="1223" y="7928"/>
                  </a:cubicBezTo>
                  <a:cubicBezTo>
                    <a:pt x="1485" y="7780"/>
                    <a:pt x="1775" y="7676"/>
                    <a:pt x="2071" y="7600"/>
                  </a:cubicBezTo>
                  <a:cubicBezTo>
                    <a:pt x="2367" y="7525"/>
                    <a:pt x="2672" y="7479"/>
                    <a:pt x="2979" y="7456"/>
                  </a:cubicBezTo>
                  <a:cubicBezTo>
                    <a:pt x="3154" y="7442"/>
                    <a:pt x="3330" y="7436"/>
                    <a:pt x="3506" y="7436"/>
                  </a:cubicBezTo>
                  <a:close/>
                  <a:moveTo>
                    <a:pt x="5017" y="13403"/>
                  </a:moveTo>
                  <a:cubicBezTo>
                    <a:pt x="5168" y="13403"/>
                    <a:pt x="5320" y="13407"/>
                    <a:pt x="5471" y="13415"/>
                  </a:cubicBezTo>
                  <a:cubicBezTo>
                    <a:pt x="5987" y="13440"/>
                    <a:pt x="6502" y="13508"/>
                    <a:pt x="7005" y="13624"/>
                  </a:cubicBezTo>
                  <a:lnTo>
                    <a:pt x="7005" y="13624"/>
                  </a:lnTo>
                  <a:cubicBezTo>
                    <a:pt x="6826" y="13835"/>
                    <a:pt x="6634" y="14036"/>
                    <a:pt x="6434" y="14228"/>
                  </a:cubicBezTo>
                  <a:cubicBezTo>
                    <a:pt x="5985" y="14656"/>
                    <a:pt x="5493" y="15043"/>
                    <a:pt x="4965" y="15372"/>
                  </a:cubicBezTo>
                  <a:cubicBezTo>
                    <a:pt x="4703" y="15538"/>
                    <a:pt x="4430" y="15688"/>
                    <a:pt x="4148" y="15819"/>
                  </a:cubicBezTo>
                  <a:cubicBezTo>
                    <a:pt x="3868" y="15952"/>
                    <a:pt x="3577" y="16065"/>
                    <a:pt x="3279" y="16151"/>
                  </a:cubicBezTo>
                  <a:cubicBezTo>
                    <a:pt x="3009" y="16227"/>
                    <a:pt x="2730" y="16282"/>
                    <a:pt x="2451" y="16282"/>
                  </a:cubicBezTo>
                  <a:cubicBezTo>
                    <a:pt x="2423" y="16282"/>
                    <a:pt x="2395" y="16281"/>
                    <a:pt x="2367" y="16280"/>
                  </a:cubicBezTo>
                  <a:cubicBezTo>
                    <a:pt x="2215" y="16273"/>
                    <a:pt x="2063" y="16246"/>
                    <a:pt x="1925" y="16186"/>
                  </a:cubicBezTo>
                  <a:cubicBezTo>
                    <a:pt x="1855" y="16158"/>
                    <a:pt x="1793" y="16115"/>
                    <a:pt x="1734" y="16071"/>
                  </a:cubicBezTo>
                  <a:cubicBezTo>
                    <a:pt x="1679" y="16021"/>
                    <a:pt x="1627" y="15968"/>
                    <a:pt x="1590" y="15902"/>
                  </a:cubicBezTo>
                  <a:cubicBezTo>
                    <a:pt x="1432" y="15648"/>
                    <a:pt x="1434" y="15317"/>
                    <a:pt x="1496" y="15025"/>
                  </a:cubicBezTo>
                  <a:cubicBezTo>
                    <a:pt x="1530" y="14879"/>
                    <a:pt x="1588" y="14737"/>
                    <a:pt x="1668" y="14609"/>
                  </a:cubicBezTo>
                  <a:cubicBezTo>
                    <a:pt x="1748" y="14480"/>
                    <a:pt x="1848" y="14366"/>
                    <a:pt x="1960" y="14263"/>
                  </a:cubicBezTo>
                  <a:cubicBezTo>
                    <a:pt x="2185" y="14057"/>
                    <a:pt x="2457" y="13907"/>
                    <a:pt x="2740" y="13789"/>
                  </a:cubicBezTo>
                  <a:cubicBezTo>
                    <a:pt x="3024" y="13670"/>
                    <a:pt x="3323" y="13591"/>
                    <a:pt x="3625" y="13530"/>
                  </a:cubicBezTo>
                  <a:cubicBezTo>
                    <a:pt x="4083" y="13441"/>
                    <a:pt x="4550" y="13403"/>
                    <a:pt x="5017" y="13403"/>
                  </a:cubicBezTo>
                  <a:close/>
                  <a:moveTo>
                    <a:pt x="418" y="1"/>
                  </a:moveTo>
                  <a:cubicBezTo>
                    <a:pt x="279" y="1"/>
                    <a:pt x="140" y="4"/>
                    <a:pt x="0" y="9"/>
                  </a:cubicBezTo>
                  <a:lnTo>
                    <a:pt x="1" y="27"/>
                  </a:lnTo>
                  <a:cubicBezTo>
                    <a:pt x="67" y="26"/>
                    <a:pt x="132" y="25"/>
                    <a:pt x="198" y="25"/>
                  </a:cubicBezTo>
                  <a:cubicBezTo>
                    <a:pt x="754" y="25"/>
                    <a:pt x="1312" y="72"/>
                    <a:pt x="1863" y="151"/>
                  </a:cubicBezTo>
                  <a:cubicBezTo>
                    <a:pt x="2479" y="242"/>
                    <a:pt x="3086" y="384"/>
                    <a:pt x="3669" y="596"/>
                  </a:cubicBezTo>
                  <a:cubicBezTo>
                    <a:pt x="3960" y="704"/>
                    <a:pt x="4242" y="832"/>
                    <a:pt x="4514" y="979"/>
                  </a:cubicBezTo>
                  <a:cubicBezTo>
                    <a:pt x="4779" y="1135"/>
                    <a:pt x="5039" y="1304"/>
                    <a:pt x="5268" y="1509"/>
                  </a:cubicBezTo>
                  <a:cubicBezTo>
                    <a:pt x="5727" y="1914"/>
                    <a:pt x="6087" y="2437"/>
                    <a:pt x="6253" y="3026"/>
                  </a:cubicBezTo>
                  <a:cubicBezTo>
                    <a:pt x="6428" y="3612"/>
                    <a:pt x="6438" y="4238"/>
                    <a:pt x="6347" y="4848"/>
                  </a:cubicBezTo>
                  <a:cubicBezTo>
                    <a:pt x="6259" y="5456"/>
                    <a:pt x="6074" y="6050"/>
                    <a:pt x="5809" y="6606"/>
                  </a:cubicBezTo>
                  <a:cubicBezTo>
                    <a:pt x="5661" y="6914"/>
                    <a:pt x="5489" y="7212"/>
                    <a:pt x="5296" y="7496"/>
                  </a:cubicBezTo>
                  <a:lnTo>
                    <a:pt x="5296" y="7496"/>
                  </a:lnTo>
                  <a:cubicBezTo>
                    <a:pt x="5149" y="7458"/>
                    <a:pt x="5000" y="7425"/>
                    <a:pt x="4851" y="7397"/>
                  </a:cubicBezTo>
                  <a:cubicBezTo>
                    <a:pt x="4397" y="7311"/>
                    <a:pt x="3936" y="7267"/>
                    <a:pt x="3474" y="7267"/>
                  </a:cubicBezTo>
                  <a:cubicBezTo>
                    <a:pt x="3305" y="7267"/>
                    <a:pt x="3136" y="7273"/>
                    <a:pt x="2967" y="7285"/>
                  </a:cubicBezTo>
                  <a:cubicBezTo>
                    <a:pt x="2651" y="7307"/>
                    <a:pt x="2337" y="7354"/>
                    <a:pt x="2028" y="7429"/>
                  </a:cubicBezTo>
                  <a:cubicBezTo>
                    <a:pt x="1720" y="7507"/>
                    <a:pt x="1416" y="7613"/>
                    <a:pt x="1134" y="7772"/>
                  </a:cubicBezTo>
                  <a:cubicBezTo>
                    <a:pt x="854" y="7927"/>
                    <a:pt x="593" y="8145"/>
                    <a:pt x="424" y="8435"/>
                  </a:cubicBezTo>
                  <a:cubicBezTo>
                    <a:pt x="340" y="8578"/>
                    <a:pt x="282" y="8739"/>
                    <a:pt x="256" y="8904"/>
                  </a:cubicBezTo>
                  <a:cubicBezTo>
                    <a:pt x="230" y="9071"/>
                    <a:pt x="232" y="9236"/>
                    <a:pt x="256" y="9400"/>
                  </a:cubicBezTo>
                  <a:cubicBezTo>
                    <a:pt x="281" y="9564"/>
                    <a:pt x="335" y="9729"/>
                    <a:pt x="430" y="9874"/>
                  </a:cubicBezTo>
                  <a:cubicBezTo>
                    <a:pt x="524" y="10020"/>
                    <a:pt x="665" y="10135"/>
                    <a:pt x="819" y="10208"/>
                  </a:cubicBezTo>
                  <a:cubicBezTo>
                    <a:pt x="1010" y="10295"/>
                    <a:pt x="1212" y="10327"/>
                    <a:pt x="1411" y="10327"/>
                  </a:cubicBezTo>
                  <a:cubicBezTo>
                    <a:pt x="1541" y="10327"/>
                    <a:pt x="1670" y="10313"/>
                    <a:pt x="1794" y="10292"/>
                  </a:cubicBezTo>
                  <a:cubicBezTo>
                    <a:pt x="2113" y="10236"/>
                    <a:pt x="2417" y="10132"/>
                    <a:pt x="2706" y="9999"/>
                  </a:cubicBezTo>
                  <a:cubicBezTo>
                    <a:pt x="2996" y="9867"/>
                    <a:pt x="3271" y="9707"/>
                    <a:pt x="3532" y="9529"/>
                  </a:cubicBezTo>
                  <a:cubicBezTo>
                    <a:pt x="4057" y="9174"/>
                    <a:pt x="4527" y="8744"/>
                    <a:pt x="4939" y="8266"/>
                  </a:cubicBezTo>
                  <a:cubicBezTo>
                    <a:pt x="5100" y="8079"/>
                    <a:pt x="5252" y="7883"/>
                    <a:pt x="5392" y="7680"/>
                  </a:cubicBezTo>
                  <a:lnTo>
                    <a:pt x="5392" y="7680"/>
                  </a:lnTo>
                  <a:cubicBezTo>
                    <a:pt x="5800" y="7789"/>
                    <a:pt x="6198" y="7935"/>
                    <a:pt x="6573" y="8127"/>
                  </a:cubicBezTo>
                  <a:cubicBezTo>
                    <a:pt x="7117" y="8408"/>
                    <a:pt x="7619" y="8795"/>
                    <a:pt x="7946" y="9313"/>
                  </a:cubicBezTo>
                  <a:cubicBezTo>
                    <a:pt x="8026" y="9443"/>
                    <a:pt x="8096" y="9579"/>
                    <a:pt x="8152" y="9720"/>
                  </a:cubicBezTo>
                  <a:cubicBezTo>
                    <a:pt x="8204" y="9864"/>
                    <a:pt x="8250" y="10009"/>
                    <a:pt x="8274" y="10160"/>
                  </a:cubicBezTo>
                  <a:cubicBezTo>
                    <a:pt x="8331" y="10460"/>
                    <a:pt x="8319" y="10770"/>
                    <a:pt x="8275" y="11074"/>
                  </a:cubicBezTo>
                  <a:cubicBezTo>
                    <a:pt x="8230" y="11379"/>
                    <a:pt x="8144" y="11677"/>
                    <a:pt x="8031" y="11964"/>
                  </a:cubicBezTo>
                  <a:cubicBezTo>
                    <a:pt x="7917" y="12252"/>
                    <a:pt x="7775" y="12528"/>
                    <a:pt x="7613" y="12792"/>
                  </a:cubicBezTo>
                  <a:cubicBezTo>
                    <a:pt x="7464" y="13034"/>
                    <a:pt x="7297" y="13267"/>
                    <a:pt x="7118" y="13488"/>
                  </a:cubicBezTo>
                  <a:lnTo>
                    <a:pt x="7118" y="13488"/>
                  </a:lnTo>
                  <a:cubicBezTo>
                    <a:pt x="6579" y="13361"/>
                    <a:pt x="6030" y="13289"/>
                    <a:pt x="5478" y="13264"/>
                  </a:cubicBezTo>
                  <a:cubicBezTo>
                    <a:pt x="5355" y="13259"/>
                    <a:pt x="5231" y="13256"/>
                    <a:pt x="5107" y="13256"/>
                  </a:cubicBezTo>
                  <a:cubicBezTo>
                    <a:pt x="4602" y="13256"/>
                    <a:pt x="4096" y="13303"/>
                    <a:pt x="3600" y="13405"/>
                  </a:cubicBezTo>
                  <a:cubicBezTo>
                    <a:pt x="3293" y="13472"/>
                    <a:pt x="2986" y="13558"/>
                    <a:pt x="2696" y="13683"/>
                  </a:cubicBezTo>
                  <a:cubicBezTo>
                    <a:pt x="2406" y="13808"/>
                    <a:pt x="2126" y="13969"/>
                    <a:pt x="1892" y="14189"/>
                  </a:cubicBezTo>
                  <a:cubicBezTo>
                    <a:pt x="1776" y="14298"/>
                    <a:pt x="1671" y="14422"/>
                    <a:pt x="1587" y="14559"/>
                  </a:cubicBezTo>
                  <a:cubicBezTo>
                    <a:pt x="1505" y="14697"/>
                    <a:pt x="1444" y="14848"/>
                    <a:pt x="1410" y="15006"/>
                  </a:cubicBezTo>
                  <a:cubicBezTo>
                    <a:pt x="1377" y="15164"/>
                    <a:pt x="1368" y="15324"/>
                    <a:pt x="1380" y="15484"/>
                  </a:cubicBezTo>
                  <a:cubicBezTo>
                    <a:pt x="1394" y="15644"/>
                    <a:pt x="1438" y="15805"/>
                    <a:pt x="1528" y="15943"/>
                  </a:cubicBezTo>
                  <a:cubicBezTo>
                    <a:pt x="1569" y="16013"/>
                    <a:pt x="1628" y="16072"/>
                    <a:pt x="1688" y="16127"/>
                  </a:cubicBezTo>
                  <a:cubicBezTo>
                    <a:pt x="1753" y="16175"/>
                    <a:pt x="1822" y="16221"/>
                    <a:pt x="1897" y="16251"/>
                  </a:cubicBezTo>
                  <a:cubicBezTo>
                    <a:pt x="2047" y="16315"/>
                    <a:pt x="2207" y="16341"/>
                    <a:pt x="2365" y="16349"/>
                  </a:cubicBezTo>
                  <a:cubicBezTo>
                    <a:pt x="2391" y="16350"/>
                    <a:pt x="2416" y="16350"/>
                    <a:pt x="2441" y="16350"/>
                  </a:cubicBezTo>
                  <a:cubicBezTo>
                    <a:pt x="2733" y="16350"/>
                    <a:pt x="3020" y="16291"/>
                    <a:pt x="3298" y="16212"/>
                  </a:cubicBezTo>
                  <a:cubicBezTo>
                    <a:pt x="3901" y="16034"/>
                    <a:pt x="4464" y="15748"/>
                    <a:pt x="4995" y="15420"/>
                  </a:cubicBezTo>
                  <a:cubicBezTo>
                    <a:pt x="5528" y="15090"/>
                    <a:pt x="6024" y="14704"/>
                    <a:pt x="6479" y="14274"/>
                  </a:cubicBezTo>
                  <a:cubicBezTo>
                    <a:pt x="6689" y="14073"/>
                    <a:pt x="6891" y="13863"/>
                    <a:pt x="7079" y="13641"/>
                  </a:cubicBezTo>
                  <a:lnTo>
                    <a:pt x="7079" y="13641"/>
                  </a:lnTo>
                  <a:cubicBezTo>
                    <a:pt x="7153" y="13659"/>
                    <a:pt x="7227" y="13678"/>
                    <a:pt x="7300" y="13698"/>
                  </a:cubicBezTo>
                  <a:cubicBezTo>
                    <a:pt x="7895" y="13860"/>
                    <a:pt x="8475" y="14091"/>
                    <a:pt x="8992" y="14420"/>
                  </a:cubicBezTo>
                  <a:cubicBezTo>
                    <a:pt x="9247" y="14587"/>
                    <a:pt x="9490" y="14778"/>
                    <a:pt x="9690" y="15005"/>
                  </a:cubicBezTo>
                  <a:cubicBezTo>
                    <a:pt x="9893" y="15231"/>
                    <a:pt x="10055" y="15492"/>
                    <a:pt x="10154" y="15777"/>
                  </a:cubicBezTo>
                  <a:cubicBezTo>
                    <a:pt x="10252" y="16061"/>
                    <a:pt x="10284" y="16365"/>
                    <a:pt x="10249" y="16669"/>
                  </a:cubicBezTo>
                  <a:lnTo>
                    <a:pt x="10239" y="16783"/>
                  </a:lnTo>
                  <a:lnTo>
                    <a:pt x="10233" y="16839"/>
                  </a:lnTo>
                  <a:lnTo>
                    <a:pt x="10223" y="16895"/>
                  </a:lnTo>
                  <a:lnTo>
                    <a:pt x="10178" y="17119"/>
                  </a:lnTo>
                  <a:cubicBezTo>
                    <a:pt x="10163" y="17193"/>
                    <a:pt x="10134" y="17265"/>
                    <a:pt x="10113" y="17337"/>
                  </a:cubicBezTo>
                  <a:lnTo>
                    <a:pt x="10079" y="17446"/>
                  </a:lnTo>
                  <a:lnTo>
                    <a:pt x="10033" y="17552"/>
                  </a:lnTo>
                  <a:cubicBezTo>
                    <a:pt x="9922" y="17837"/>
                    <a:pt x="9753" y="18095"/>
                    <a:pt x="9567" y="18338"/>
                  </a:cubicBezTo>
                  <a:cubicBezTo>
                    <a:pt x="9382" y="18583"/>
                    <a:pt x="9158" y="18796"/>
                    <a:pt x="8925" y="18998"/>
                  </a:cubicBezTo>
                  <a:cubicBezTo>
                    <a:pt x="8692" y="19200"/>
                    <a:pt x="8436" y="19374"/>
                    <a:pt x="8176" y="19543"/>
                  </a:cubicBezTo>
                  <a:cubicBezTo>
                    <a:pt x="7911" y="19703"/>
                    <a:pt x="7640" y="19855"/>
                    <a:pt x="7360" y="19989"/>
                  </a:cubicBezTo>
                  <a:cubicBezTo>
                    <a:pt x="6800" y="20258"/>
                    <a:pt x="6218" y="20482"/>
                    <a:pt x="5625" y="20669"/>
                  </a:cubicBezTo>
                  <a:cubicBezTo>
                    <a:pt x="5031" y="20855"/>
                    <a:pt x="4425" y="21011"/>
                    <a:pt x="3812" y="21120"/>
                  </a:cubicBezTo>
                  <a:lnTo>
                    <a:pt x="3813" y="21120"/>
                  </a:lnTo>
                  <a:lnTo>
                    <a:pt x="3815" y="21137"/>
                  </a:lnTo>
                  <a:cubicBezTo>
                    <a:pt x="4433" y="21042"/>
                    <a:pt x="5042" y="20900"/>
                    <a:pt x="5642" y="20727"/>
                  </a:cubicBezTo>
                  <a:cubicBezTo>
                    <a:pt x="6242" y="20552"/>
                    <a:pt x="6833" y="20341"/>
                    <a:pt x="7401" y="20075"/>
                  </a:cubicBezTo>
                  <a:cubicBezTo>
                    <a:pt x="7686" y="19943"/>
                    <a:pt x="7962" y="19794"/>
                    <a:pt x="8233" y="19634"/>
                  </a:cubicBezTo>
                  <a:cubicBezTo>
                    <a:pt x="8499" y="19468"/>
                    <a:pt x="8761" y="19293"/>
                    <a:pt x="9003" y="19091"/>
                  </a:cubicBezTo>
                  <a:cubicBezTo>
                    <a:pt x="9243" y="18887"/>
                    <a:pt x="9477" y="18671"/>
                    <a:pt x="9672" y="18420"/>
                  </a:cubicBezTo>
                  <a:cubicBezTo>
                    <a:pt x="9868" y="18172"/>
                    <a:pt x="10043" y="17902"/>
                    <a:pt x="10163" y="17606"/>
                  </a:cubicBezTo>
                  <a:lnTo>
                    <a:pt x="10211" y="17496"/>
                  </a:lnTo>
                  <a:lnTo>
                    <a:pt x="10247" y="17382"/>
                  </a:lnTo>
                  <a:cubicBezTo>
                    <a:pt x="10270" y="17306"/>
                    <a:pt x="10299" y="17231"/>
                    <a:pt x="10317" y="17153"/>
                  </a:cubicBezTo>
                  <a:lnTo>
                    <a:pt x="10364" y="16919"/>
                  </a:lnTo>
                  <a:lnTo>
                    <a:pt x="10377" y="16860"/>
                  </a:lnTo>
                  <a:lnTo>
                    <a:pt x="10382" y="16800"/>
                  </a:lnTo>
                  <a:lnTo>
                    <a:pt x="10393" y="16681"/>
                  </a:lnTo>
                  <a:cubicBezTo>
                    <a:pt x="10432" y="16364"/>
                    <a:pt x="10400" y="16033"/>
                    <a:pt x="10296" y="15728"/>
                  </a:cubicBezTo>
                  <a:cubicBezTo>
                    <a:pt x="10192" y="15422"/>
                    <a:pt x="10020" y="15141"/>
                    <a:pt x="9807" y="14902"/>
                  </a:cubicBezTo>
                  <a:cubicBezTo>
                    <a:pt x="9596" y="14661"/>
                    <a:pt x="9344" y="14461"/>
                    <a:pt x="9080" y="14286"/>
                  </a:cubicBezTo>
                  <a:cubicBezTo>
                    <a:pt x="8545" y="13939"/>
                    <a:pt x="7950" y="13706"/>
                    <a:pt x="7342" y="13544"/>
                  </a:cubicBezTo>
                  <a:cubicBezTo>
                    <a:pt x="7292" y="13531"/>
                    <a:pt x="7242" y="13518"/>
                    <a:pt x="7192" y="13506"/>
                  </a:cubicBezTo>
                  <a:lnTo>
                    <a:pt x="7192" y="13506"/>
                  </a:lnTo>
                  <a:cubicBezTo>
                    <a:pt x="7367" y="13292"/>
                    <a:pt x="7531" y="13068"/>
                    <a:pt x="7679" y="12833"/>
                  </a:cubicBezTo>
                  <a:cubicBezTo>
                    <a:pt x="7846" y="12567"/>
                    <a:pt x="7995" y="12289"/>
                    <a:pt x="8114" y="11997"/>
                  </a:cubicBezTo>
                  <a:cubicBezTo>
                    <a:pt x="8233" y="11706"/>
                    <a:pt x="8323" y="11402"/>
                    <a:pt x="8375" y="11090"/>
                  </a:cubicBezTo>
                  <a:cubicBezTo>
                    <a:pt x="8422" y="10778"/>
                    <a:pt x="8438" y="10457"/>
                    <a:pt x="8383" y="10141"/>
                  </a:cubicBezTo>
                  <a:cubicBezTo>
                    <a:pt x="8359" y="9983"/>
                    <a:pt x="8313" y="9830"/>
                    <a:pt x="8260" y="9680"/>
                  </a:cubicBezTo>
                  <a:cubicBezTo>
                    <a:pt x="8203" y="9530"/>
                    <a:pt x="8130" y="9387"/>
                    <a:pt x="8049" y="9250"/>
                  </a:cubicBezTo>
                  <a:cubicBezTo>
                    <a:pt x="7712" y="8704"/>
                    <a:pt x="7193" y="8298"/>
                    <a:pt x="6638" y="8003"/>
                  </a:cubicBezTo>
                  <a:cubicBezTo>
                    <a:pt x="6270" y="7809"/>
                    <a:pt x="5881" y="7660"/>
                    <a:pt x="5483" y="7546"/>
                  </a:cubicBezTo>
                  <a:lnTo>
                    <a:pt x="5483" y="7546"/>
                  </a:lnTo>
                  <a:cubicBezTo>
                    <a:pt x="5665" y="7270"/>
                    <a:pt x="5827" y="6980"/>
                    <a:pt x="5968" y="6680"/>
                  </a:cubicBezTo>
                  <a:cubicBezTo>
                    <a:pt x="6235" y="6108"/>
                    <a:pt x="6420" y="5496"/>
                    <a:pt x="6505" y="4870"/>
                  </a:cubicBezTo>
                  <a:cubicBezTo>
                    <a:pt x="6592" y="4246"/>
                    <a:pt x="6578" y="3595"/>
                    <a:pt x="6389" y="2984"/>
                  </a:cubicBezTo>
                  <a:cubicBezTo>
                    <a:pt x="6211" y="2370"/>
                    <a:pt x="5826" y="1828"/>
                    <a:pt x="5346" y="1418"/>
                  </a:cubicBezTo>
                  <a:cubicBezTo>
                    <a:pt x="5106" y="1211"/>
                    <a:pt x="4839" y="1041"/>
                    <a:pt x="4564" y="887"/>
                  </a:cubicBezTo>
                  <a:cubicBezTo>
                    <a:pt x="4285" y="740"/>
                    <a:pt x="3997" y="615"/>
                    <a:pt x="3701" y="510"/>
                  </a:cubicBezTo>
                  <a:cubicBezTo>
                    <a:pt x="3107" y="302"/>
                    <a:pt x="2491" y="173"/>
                    <a:pt x="1871" y="93"/>
                  </a:cubicBezTo>
                  <a:cubicBezTo>
                    <a:pt x="1389" y="35"/>
                    <a:pt x="904" y="1"/>
                    <a:pt x="4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99" name="Google Shape;8399;p58"/>
          <p:cNvGrpSpPr/>
          <p:nvPr/>
        </p:nvGrpSpPr>
        <p:grpSpPr>
          <a:xfrm>
            <a:off x="846981" y="542347"/>
            <a:ext cx="7654449" cy="772519"/>
            <a:chOff x="864237" y="648725"/>
            <a:chExt cx="7654449" cy="772519"/>
          </a:xfrm>
        </p:grpSpPr>
        <p:sp>
          <p:nvSpPr>
            <p:cNvPr id="8400" name="Google Shape;8400;p58"/>
            <p:cNvSpPr/>
            <p:nvPr/>
          </p:nvSpPr>
          <p:spPr>
            <a:xfrm rot="-900121">
              <a:off x="881657" y="1123980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1" name="Google Shape;8401;p58"/>
            <p:cNvSpPr/>
            <p:nvPr/>
          </p:nvSpPr>
          <p:spPr>
            <a:xfrm rot="-9164054">
              <a:off x="1956766" y="689242"/>
              <a:ext cx="229572" cy="217291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2" name="Google Shape;8402;p58"/>
            <p:cNvSpPr/>
            <p:nvPr/>
          </p:nvSpPr>
          <p:spPr>
            <a:xfrm rot="-2700074">
              <a:off x="7016232" y="719704"/>
              <a:ext cx="165290" cy="156368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3" name="Google Shape;8403;p58"/>
            <p:cNvSpPr/>
            <p:nvPr/>
          </p:nvSpPr>
          <p:spPr>
            <a:xfrm rot="-8099840">
              <a:off x="8245916" y="1154607"/>
              <a:ext cx="229570" cy="217288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90B037C-7169-0C63-1C54-A726F54438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" r="567"/>
          <a:stretch/>
        </p:blipFill>
        <p:spPr bwMode="auto">
          <a:xfrm>
            <a:off x="2729724" y="1189791"/>
            <a:ext cx="3707786" cy="39022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FAAC499-46BA-C777-ADE5-5D24B21AEB96}"/>
              </a:ext>
            </a:extLst>
          </p:cNvPr>
          <p:cNvSpPr/>
          <p:nvPr/>
        </p:nvSpPr>
        <p:spPr>
          <a:xfrm>
            <a:off x="2736840" y="1150809"/>
            <a:ext cx="1997719" cy="17752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3DCBB4-9233-E75C-1A09-153A36A2614A}"/>
              </a:ext>
            </a:extLst>
          </p:cNvPr>
          <p:cNvSpPr/>
          <p:nvPr/>
        </p:nvSpPr>
        <p:spPr>
          <a:xfrm>
            <a:off x="4734559" y="1150808"/>
            <a:ext cx="1702951" cy="3992692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EFD0C7-2A38-C29C-A4CB-41D7A3E0D23C}"/>
              </a:ext>
            </a:extLst>
          </p:cNvPr>
          <p:cNvSpPr/>
          <p:nvPr/>
        </p:nvSpPr>
        <p:spPr>
          <a:xfrm>
            <a:off x="2729724" y="2926081"/>
            <a:ext cx="2004835" cy="22174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0068A5B4-EFF4-9DBF-7CB0-852A430A3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91160"/>
            <a:ext cx="7704000" cy="541800"/>
          </a:xfrm>
        </p:spPr>
        <p:txBody>
          <a:bodyPr/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SWIMMING</a:t>
            </a:r>
          </a:p>
        </p:txBody>
      </p:sp>
    </p:spTree>
    <p:extLst>
      <p:ext uri="{BB962C8B-B14F-4D97-AF65-F5344CB8AC3E}">
        <p14:creationId xmlns:p14="http://schemas.microsoft.com/office/powerpoint/2010/main" val="427317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5" name="Google Shape;8385;p58"/>
          <p:cNvGrpSpPr/>
          <p:nvPr/>
        </p:nvGrpSpPr>
        <p:grpSpPr>
          <a:xfrm rot="18105027">
            <a:off x="7760291" y="1786460"/>
            <a:ext cx="1598077" cy="1798475"/>
            <a:chOff x="7507510" y="2617237"/>
            <a:chExt cx="1391885" cy="1798475"/>
          </a:xfrm>
        </p:grpSpPr>
        <p:grpSp>
          <p:nvGrpSpPr>
            <p:cNvPr id="8386" name="Google Shape;8386;p58"/>
            <p:cNvGrpSpPr/>
            <p:nvPr/>
          </p:nvGrpSpPr>
          <p:grpSpPr>
            <a:xfrm rot="1591043">
              <a:off x="7710544" y="3348928"/>
              <a:ext cx="459413" cy="1017761"/>
              <a:chOff x="4103300" y="3517375"/>
              <a:chExt cx="237400" cy="525925"/>
            </a:xfrm>
          </p:grpSpPr>
          <p:sp>
            <p:nvSpPr>
              <p:cNvPr id="8387" name="Google Shape;8387;p58"/>
              <p:cNvSpPr/>
              <p:nvPr/>
            </p:nvSpPr>
            <p:spPr>
              <a:xfrm>
                <a:off x="4190250" y="3517375"/>
                <a:ext cx="150450" cy="231550"/>
              </a:xfrm>
              <a:custGeom>
                <a:avLst/>
                <a:gdLst/>
                <a:ahLst/>
                <a:cxnLst/>
                <a:rect l="l" t="t" r="r" b="b"/>
                <a:pathLst>
                  <a:path w="6018" h="9262" extrusionOk="0">
                    <a:moveTo>
                      <a:pt x="3082" y="223"/>
                    </a:moveTo>
                    <a:cubicBezTo>
                      <a:pt x="3558" y="223"/>
                      <a:pt x="4036" y="340"/>
                      <a:pt x="4460" y="558"/>
                    </a:cubicBezTo>
                    <a:cubicBezTo>
                      <a:pt x="5043" y="853"/>
                      <a:pt x="5533" y="1350"/>
                      <a:pt x="5779" y="1971"/>
                    </a:cubicBezTo>
                    <a:cubicBezTo>
                      <a:pt x="5906" y="2279"/>
                      <a:pt x="5967" y="2614"/>
                      <a:pt x="5972" y="2950"/>
                    </a:cubicBezTo>
                    <a:cubicBezTo>
                      <a:pt x="5983" y="3117"/>
                      <a:pt x="5961" y="3285"/>
                      <a:pt x="5947" y="3453"/>
                    </a:cubicBezTo>
                    <a:cubicBezTo>
                      <a:pt x="5915" y="3617"/>
                      <a:pt x="5892" y="3785"/>
                      <a:pt x="5846" y="3947"/>
                    </a:cubicBezTo>
                    <a:cubicBezTo>
                      <a:pt x="5695" y="4486"/>
                      <a:pt x="5468" y="5009"/>
                      <a:pt x="5117" y="5444"/>
                    </a:cubicBezTo>
                    <a:cubicBezTo>
                      <a:pt x="4775" y="5885"/>
                      <a:pt x="4335" y="6233"/>
                      <a:pt x="3877" y="6552"/>
                    </a:cubicBezTo>
                    <a:cubicBezTo>
                      <a:pt x="3424" y="6875"/>
                      <a:pt x="2948" y="7195"/>
                      <a:pt x="2569" y="7632"/>
                    </a:cubicBezTo>
                    <a:cubicBezTo>
                      <a:pt x="2378" y="7849"/>
                      <a:pt x="2215" y="8089"/>
                      <a:pt x="2086" y="8346"/>
                    </a:cubicBezTo>
                    <a:cubicBezTo>
                      <a:pt x="1967" y="8581"/>
                      <a:pt x="1878" y="8829"/>
                      <a:pt x="1810" y="9081"/>
                    </a:cubicBezTo>
                    <a:lnTo>
                      <a:pt x="1810" y="9081"/>
                    </a:lnTo>
                    <a:lnTo>
                      <a:pt x="1150" y="8917"/>
                    </a:lnTo>
                    <a:lnTo>
                      <a:pt x="1150" y="8917"/>
                    </a:lnTo>
                    <a:cubicBezTo>
                      <a:pt x="1304" y="8270"/>
                      <a:pt x="1295" y="7583"/>
                      <a:pt x="1104" y="6949"/>
                    </a:cubicBezTo>
                    <a:cubicBezTo>
                      <a:pt x="921" y="6291"/>
                      <a:pt x="592" y="5691"/>
                      <a:pt x="392" y="5051"/>
                    </a:cubicBezTo>
                    <a:cubicBezTo>
                      <a:pt x="290" y="4732"/>
                      <a:pt x="214" y="4405"/>
                      <a:pt x="188" y="4074"/>
                    </a:cubicBezTo>
                    <a:cubicBezTo>
                      <a:pt x="162" y="3744"/>
                      <a:pt x="174" y="3411"/>
                      <a:pt x="223" y="3083"/>
                    </a:cubicBezTo>
                    <a:cubicBezTo>
                      <a:pt x="234" y="3002"/>
                      <a:pt x="251" y="2920"/>
                      <a:pt x="267" y="2839"/>
                    </a:cubicBezTo>
                    <a:cubicBezTo>
                      <a:pt x="283" y="2758"/>
                      <a:pt x="303" y="2677"/>
                      <a:pt x="325" y="2596"/>
                    </a:cubicBezTo>
                    <a:cubicBezTo>
                      <a:pt x="362" y="2434"/>
                      <a:pt x="413" y="2276"/>
                      <a:pt x="472" y="2123"/>
                    </a:cubicBezTo>
                    <a:cubicBezTo>
                      <a:pt x="522" y="1966"/>
                      <a:pt x="602" y="1822"/>
                      <a:pt x="673" y="1674"/>
                    </a:cubicBezTo>
                    <a:lnTo>
                      <a:pt x="798" y="1463"/>
                    </a:lnTo>
                    <a:cubicBezTo>
                      <a:pt x="839" y="1392"/>
                      <a:pt x="894" y="1332"/>
                      <a:pt x="942" y="1264"/>
                    </a:cubicBezTo>
                    <a:cubicBezTo>
                      <a:pt x="1339" y="749"/>
                      <a:pt x="1922" y="385"/>
                      <a:pt x="2562" y="271"/>
                    </a:cubicBezTo>
                    <a:cubicBezTo>
                      <a:pt x="2733" y="239"/>
                      <a:pt x="2908" y="223"/>
                      <a:pt x="3082" y="223"/>
                    </a:cubicBezTo>
                    <a:close/>
                    <a:moveTo>
                      <a:pt x="3051" y="0"/>
                    </a:moveTo>
                    <a:cubicBezTo>
                      <a:pt x="2873" y="0"/>
                      <a:pt x="2696" y="16"/>
                      <a:pt x="2520" y="47"/>
                    </a:cubicBezTo>
                    <a:cubicBezTo>
                      <a:pt x="2175" y="109"/>
                      <a:pt x="1840" y="239"/>
                      <a:pt x="1541" y="425"/>
                    </a:cubicBezTo>
                    <a:cubicBezTo>
                      <a:pt x="1243" y="612"/>
                      <a:pt x="984" y="857"/>
                      <a:pt x="773" y="1136"/>
                    </a:cubicBezTo>
                    <a:cubicBezTo>
                      <a:pt x="723" y="1208"/>
                      <a:pt x="666" y="1275"/>
                      <a:pt x="623" y="1352"/>
                    </a:cubicBezTo>
                    <a:lnTo>
                      <a:pt x="492" y="1577"/>
                    </a:lnTo>
                    <a:cubicBezTo>
                      <a:pt x="419" y="1735"/>
                      <a:pt x="338" y="1890"/>
                      <a:pt x="286" y="2056"/>
                    </a:cubicBezTo>
                    <a:cubicBezTo>
                      <a:pt x="228" y="2219"/>
                      <a:pt x="175" y="2383"/>
                      <a:pt x="141" y="2552"/>
                    </a:cubicBezTo>
                    <a:cubicBezTo>
                      <a:pt x="121" y="2635"/>
                      <a:pt x="102" y="2719"/>
                      <a:pt x="89" y="2804"/>
                    </a:cubicBezTo>
                    <a:cubicBezTo>
                      <a:pt x="74" y="2889"/>
                      <a:pt x="58" y="2974"/>
                      <a:pt x="50" y="3059"/>
                    </a:cubicBezTo>
                    <a:cubicBezTo>
                      <a:pt x="6" y="3401"/>
                      <a:pt x="0" y="3749"/>
                      <a:pt x="45" y="4090"/>
                    </a:cubicBezTo>
                    <a:cubicBezTo>
                      <a:pt x="84" y="4432"/>
                      <a:pt x="176" y="4765"/>
                      <a:pt x="291" y="5085"/>
                    </a:cubicBezTo>
                    <a:cubicBezTo>
                      <a:pt x="522" y="5728"/>
                      <a:pt x="855" y="6320"/>
                      <a:pt x="1041" y="6967"/>
                    </a:cubicBezTo>
                    <a:cubicBezTo>
                      <a:pt x="1135" y="7289"/>
                      <a:pt x="1187" y="7624"/>
                      <a:pt x="1181" y="7958"/>
                    </a:cubicBezTo>
                    <a:cubicBezTo>
                      <a:pt x="1179" y="8291"/>
                      <a:pt x="1121" y="8623"/>
                      <a:pt x="1027" y="8944"/>
                    </a:cubicBezTo>
                    <a:lnTo>
                      <a:pt x="1010" y="8998"/>
                    </a:lnTo>
                    <a:lnTo>
                      <a:pt x="1067" y="9013"/>
                    </a:lnTo>
                    <a:lnTo>
                      <a:pt x="1842" y="9240"/>
                    </a:lnTo>
                    <a:lnTo>
                      <a:pt x="1912" y="9261"/>
                    </a:lnTo>
                    <a:lnTo>
                      <a:pt x="1933" y="9189"/>
                    </a:lnTo>
                    <a:cubicBezTo>
                      <a:pt x="2088" y="8659"/>
                      <a:pt x="2348" y="8167"/>
                      <a:pt x="2711" y="7758"/>
                    </a:cubicBezTo>
                    <a:cubicBezTo>
                      <a:pt x="3073" y="7347"/>
                      <a:pt x="3528" y="7022"/>
                      <a:pt x="3970" y="6676"/>
                    </a:cubicBezTo>
                    <a:cubicBezTo>
                      <a:pt x="4413" y="6330"/>
                      <a:pt x="4845" y="5949"/>
                      <a:pt x="5170" y="5484"/>
                    </a:cubicBezTo>
                    <a:cubicBezTo>
                      <a:pt x="5498" y="5020"/>
                      <a:pt x="5718" y="4495"/>
                      <a:pt x="5866" y="3953"/>
                    </a:cubicBezTo>
                    <a:cubicBezTo>
                      <a:pt x="5914" y="3791"/>
                      <a:pt x="5939" y="3623"/>
                      <a:pt x="5973" y="3456"/>
                    </a:cubicBezTo>
                    <a:cubicBezTo>
                      <a:pt x="5989" y="3287"/>
                      <a:pt x="6017" y="3120"/>
                      <a:pt x="6012" y="2949"/>
                    </a:cubicBezTo>
                    <a:cubicBezTo>
                      <a:pt x="6013" y="2611"/>
                      <a:pt x="5978" y="2265"/>
                      <a:pt x="5861" y="1941"/>
                    </a:cubicBezTo>
                    <a:cubicBezTo>
                      <a:pt x="5640" y="1290"/>
                      <a:pt x="5163" y="724"/>
                      <a:pt x="4552" y="387"/>
                    </a:cubicBezTo>
                    <a:cubicBezTo>
                      <a:pt x="4096" y="134"/>
                      <a:pt x="3575" y="0"/>
                      <a:pt x="30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8" name="Google Shape;8388;p58"/>
              <p:cNvSpPr/>
              <p:nvPr/>
            </p:nvSpPr>
            <p:spPr>
              <a:xfrm>
                <a:off x="4220350" y="3519500"/>
                <a:ext cx="89725" cy="227800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9112" extrusionOk="0">
                    <a:moveTo>
                      <a:pt x="2465" y="210"/>
                    </a:moveTo>
                    <a:cubicBezTo>
                      <a:pt x="2485" y="210"/>
                      <a:pt x="2506" y="210"/>
                      <a:pt x="2527" y="211"/>
                    </a:cubicBezTo>
                    <a:cubicBezTo>
                      <a:pt x="2653" y="223"/>
                      <a:pt x="2772" y="272"/>
                      <a:pt x="2880" y="341"/>
                    </a:cubicBezTo>
                    <a:cubicBezTo>
                      <a:pt x="3093" y="486"/>
                      <a:pt x="3246" y="725"/>
                      <a:pt x="3341" y="984"/>
                    </a:cubicBezTo>
                    <a:cubicBezTo>
                      <a:pt x="3437" y="1243"/>
                      <a:pt x="3485" y="1525"/>
                      <a:pt x="3502" y="1807"/>
                    </a:cubicBezTo>
                    <a:cubicBezTo>
                      <a:pt x="3516" y="2090"/>
                      <a:pt x="3505" y="2376"/>
                      <a:pt x="3469" y="2659"/>
                    </a:cubicBezTo>
                    <a:cubicBezTo>
                      <a:pt x="3429" y="2942"/>
                      <a:pt x="3371" y="3222"/>
                      <a:pt x="3299" y="3499"/>
                    </a:cubicBezTo>
                    <a:cubicBezTo>
                      <a:pt x="3156" y="4000"/>
                      <a:pt x="2981" y="4495"/>
                      <a:pt x="2737" y="4955"/>
                    </a:cubicBezTo>
                    <a:cubicBezTo>
                      <a:pt x="2500" y="5418"/>
                      <a:pt x="2193" y="5837"/>
                      <a:pt x="1868" y="6242"/>
                    </a:cubicBezTo>
                    <a:cubicBezTo>
                      <a:pt x="1541" y="6646"/>
                      <a:pt x="1212" y="7065"/>
                      <a:pt x="962" y="7535"/>
                    </a:cubicBezTo>
                    <a:cubicBezTo>
                      <a:pt x="720" y="7985"/>
                      <a:pt x="554" y="8470"/>
                      <a:pt x="426" y="8959"/>
                    </a:cubicBezTo>
                    <a:lnTo>
                      <a:pt x="426" y="8959"/>
                    </a:lnTo>
                    <a:lnTo>
                      <a:pt x="127" y="8886"/>
                    </a:lnTo>
                    <a:lnTo>
                      <a:pt x="127" y="8886"/>
                    </a:lnTo>
                    <a:cubicBezTo>
                      <a:pt x="253" y="8342"/>
                      <a:pt x="339" y="7788"/>
                      <a:pt x="341" y="7228"/>
                    </a:cubicBezTo>
                    <a:cubicBezTo>
                      <a:pt x="344" y="6651"/>
                      <a:pt x="252" y="6081"/>
                      <a:pt x="208" y="5512"/>
                    </a:cubicBezTo>
                    <a:cubicBezTo>
                      <a:pt x="162" y="4945"/>
                      <a:pt x="177" y="4377"/>
                      <a:pt x="268" y="3818"/>
                    </a:cubicBezTo>
                    <a:cubicBezTo>
                      <a:pt x="316" y="3539"/>
                      <a:pt x="368" y="3261"/>
                      <a:pt x="442" y="2986"/>
                    </a:cubicBezTo>
                    <a:cubicBezTo>
                      <a:pt x="506" y="2710"/>
                      <a:pt x="591" y="2440"/>
                      <a:pt x="687" y="2175"/>
                    </a:cubicBezTo>
                    <a:cubicBezTo>
                      <a:pt x="882" y="1648"/>
                      <a:pt x="1134" y="1134"/>
                      <a:pt x="1505" y="728"/>
                    </a:cubicBezTo>
                    <a:cubicBezTo>
                      <a:pt x="1688" y="527"/>
                      <a:pt x="1904" y="351"/>
                      <a:pt x="2150" y="263"/>
                    </a:cubicBezTo>
                    <a:cubicBezTo>
                      <a:pt x="2253" y="226"/>
                      <a:pt x="2359" y="210"/>
                      <a:pt x="2465" y="210"/>
                    </a:cubicBezTo>
                    <a:close/>
                    <a:moveTo>
                      <a:pt x="2433" y="0"/>
                    </a:moveTo>
                    <a:cubicBezTo>
                      <a:pt x="2312" y="0"/>
                      <a:pt x="2193" y="20"/>
                      <a:pt x="2081" y="58"/>
                    </a:cubicBezTo>
                    <a:cubicBezTo>
                      <a:pt x="1783" y="160"/>
                      <a:pt x="1541" y="357"/>
                      <a:pt x="1337" y="573"/>
                    </a:cubicBezTo>
                    <a:cubicBezTo>
                      <a:pt x="1135" y="793"/>
                      <a:pt x="972" y="1041"/>
                      <a:pt x="830" y="1299"/>
                    </a:cubicBezTo>
                    <a:cubicBezTo>
                      <a:pt x="696" y="1559"/>
                      <a:pt x="579" y="1827"/>
                      <a:pt x="485" y="2103"/>
                    </a:cubicBezTo>
                    <a:cubicBezTo>
                      <a:pt x="391" y="2378"/>
                      <a:pt x="308" y="2656"/>
                      <a:pt x="249" y="2939"/>
                    </a:cubicBezTo>
                    <a:cubicBezTo>
                      <a:pt x="177" y="3219"/>
                      <a:pt x="130" y="3506"/>
                      <a:pt x="90" y="3793"/>
                    </a:cubicBezTo>
                    <a:cubicBezTo>
                      <a:pt x="77" y="3936"/>
                      <a:pt x="56" y="4081"/>
                      <a:pt x="48" y="4225"/>
                    </a:cubicBezTo>
                    <a:cubicBezTo>
                      <a:pt x="44" y="4370"/>
                      <a:pt x="30" y="4515"/>
                      <a:pt x="36" y="4659"/>
                    </a:cubicBezTo>
                    <a:cubicBezTo>
                      <a:pt x="40" y="4805"/>
                      <a:pt x="39" y="4949"/>
                      <a:pt x="53" y="5093"/>
                    </a:cubicBezTo>
                    <a:lnTo>
                      <a:pt x="71" y="5309"/>
                    </a:lnTo>
                    <a:lnTo>
                      <a:pt x="95" y="5523"/>
                    </a:lnTo>
                    <a:cubicBezTo>
                      <a:pt x="130" y="5810"/>
                      <a:pt x="176" y="6093"/>
                      <a:pt x="212" y="6375"/>
                    </a:cubicBezTo>
                    <a:cubicBezTo>
                      <a:pt x="251" y="6659"/>
                      <a:pt x="268" y="6944"/>
                      <a:pt x="274" y="7228"/>
                    </a:cubicBezTo>
                    <a:cubicBezTo>
                      <a:pt x="277" y="7798"/>
                      <a:pt x="176" y="8365"/>
                      <a:pt x="15" y="8910"/>
                    </a:cubicBezTo>
                    <a:lnTo>
                      <a:pt x="0" y="8959"/>
                    </a:lnTo>
                    <a:lnTo>
                      <a:pt x="51" y="8974"/>
                    </a:lnTo>
                    <a:lnTo>
                      <a:pt x="454" y="9094"/>
                    </a:lnTo>
                    <a:lnTo>
                      <a:pt x="513" y="9111"/>
                    </a:lnTo>
                    <a:lnTo>
                      <a:pt x="530" y="9051"/>
                    </a:lnTo>
                    <a:cubicBezTo>
                      <a:pt x="681" y="8554"/>
                      <a:pt x="876" y="8073"/>
                      <a:pt x="1126" y="7625"/>
                    </a:cubicBezTo>
                    <a:cubicBezTo>
                      <a:pt x="1249" y="7398"/>
                      <a:pt x="1393" y="7186"/>
                      <a:pt x="1539" y="6972"/>
                    </a:cubicBezTo>
                    <a:lnTo>
                      <a:pt x="2000" y="6342"/>
                    </a:lnTo>
                    <a:cubicBezTo>
                      <a:pt x="2308" y="5918"/>
                      <a:pt x="2591" y="5467"/>
                      <a:pt x="2804" y="4987"/>
                    </a:cubicBezTo>
                    <a:cubicBezTo>
                      <a:pt x="3016" y="4506"/>
                      <a:pt x="3178" y="4008"/>
                      <a:pt x="3320" y="3505"/>
                    </a:cubicBezTo>
                    <a:cubicBezTo>
                      <a:pt x="3396" y="3228"/>
                      <a:pt x="3456" y="2947"/>
                      <a:pt x="3508" y="2665"/>
                    </a:cubicBezTo>
                    <a:cubicBezTo>
                      <a:pt x="3550" y="2380"/>
                      <a:pt x="3586" y="2094"/>
                      <a:pt x="3588" y="1804"/>
                    </a:cubicBezTo>
                    <a:cubicBezTo>
                      <a:pt x="3586" y="1515"/>
                      <a:pt x="3559" y="1222"/>
                      <a:pt x="3475" y="938"/>
                    </a:cubicBezTo>
                    <a:cubicBezTo>
                      <a:pt x="3458" y="866"/>
                      <a:pt x="3425" y="799"/>
                      <a:pt x="3400" y="728"/>
                    </a:cubicBezTo>
                    <a:cubicBezTo>
                      <a:pt x="3371" y="658"/>
                      <a:pt x="3335" y="592"/>
                      <a:pt x="3298" y="526"/>
                    </a:cubicBezTo>
                    <a:cubicBezTo>
                      <a:pt x="3215" y="399"/>
                      <a:pt x="3118" y="277"/>
                      <a:pt x="2989" y="183"/>
                    </a:cubicBezTo>
                    <a:cubicBezTo>
                      <a:pt x="2861" y="91"/>
                      <a:pt x="2710" y="26"/>
                      <a:pt x="2550" y="6"/>
                    </a:cubicBezTo>
                    <a:cubicBezTo>
                      <a:pt x="2511" y="2"/>
                      <a:pt x="2472" y="0"/>
                      <a:pt x="24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9" name="Google Shape;8389;p58"/>
              <p:cNvSpPr/>
              <p:nvPr/>
            </p:nvSpPr>
            <p:spPr>
              <a:xfrm>
                <a:off x="4222825" y="3545725"/>
                <a:ext cx="67600" cy="200750"/>
              </a:xfrm>
              <a:custGeom>
                <a:avLst/>
                <a:gdLst/>
                <a:ahLst/>
                <a:cxnLst/>
                <a:rect l="l" t="t" r="r" b="b"/>
                <a:pathLst>
                  <a:path w="2704" h="8030" extrusionOk="0">
                    <a:moveTo>
                      <a:pt x="2221" y="200"/>
                    </a:moveTo>
                    <a:cubicBezTo>
                      <a:pt x="2263" y="200"/>
                      <a:pt x="2302" y="215"/>
                      <a:pt x="2338" y="245"/>
                    </a:cubicBezTo>
                    <a:cubicBezTo>
                      <a:pt x="2406" y="300"/>
                      <a:pt x="2453" y="404"/>
                      <a:pt x="2486" y="508"/>
                    </a:cubicBezTo>
                    <a:cubicBezTo>
                      <a:pt x="2523" y="612"/>
                      <a:pt x="2540" y="726"/>
                      <a:pt x="2555" y="841"/>
                    </a:cubicBezTo>
                    <a:cubicBezTo>
                      <a:pt x="2582" y="1071"/>
                      <a:pt x="2579" y="1308"/>
                      <a:pt x="2563" y="1543"/>
                    </a:cubicBezTo>
                    <a:cubicBezTo>
                      <a:pt x="2535" y="2015"/>
                      <a:pt x="2441" y="2483"/>
                      <a:pt x="2321" y="2942"/>
                    </a:cubicBezTo>
                    <a:lnTo>
                      <a:pt x="2321" y="2941"/>
                    </a:lnTo>
                    <a:cubicBezTo>
                      <a:pt x="2198" y="3377"/>
                      <a:pt x="2057" y="3809"/>
                      <a:pt x="1875" y="4222"/>
                    </a:cubicBezTo>
                    <a:cubicBezTo>
                      <a:pt x="1698" y="4638"/>
                      <a:pt x="1479" y="5031"/>
                      <a:pt x="1252" y="5421"/>
                    </a:cubicBezTo>
                    <a:cubicBezTo>
                      <a:pt x="1138" y="5617"/>
                      <a:pt x="1027" y="5815"/>
                      <a:pt x="919" y="6016"/>
                    </a:cubicBezTo>
                    <a:cubicBezTo>
                      <a:pt x="816" y="6220"/>
                      <a:pt x="713" y="6424"/>
                      <a:pt x="629" y="6639"/>
                    </a:cubicBezTo>
                    <a:cubicBezTo>
                      <a:pt x="462" y="7045"/>
                      <a:pt x="340" y="7468"/>
                      <a:pt x="234" y="7891"/>
                    </a:cubicBezTo>
                    <a:lnTo>
                      <a:pt x="234" y="7891"/>
                    </a:lnTo>
                    <a:lnTo>
                      <a:pt x="123" y="7865"/>
                    </a:lnTo>
                    <a:lnTo>
                      <a:pt x="123" y="7865"/>
                    </a:lnTo>
                    <a:cubicBezTo>
                      <a:pt x="227" y="7416"/>
                      <a:pt x="316" y="6965"/>
                      <a:pt x="375" y="6508"/>
                    </a:cubicBezTo>
                    <a:cubicBezTo>
                      <a:pt x="391" y="6390"/>
                      <a:pt x="400" y="6271"/>
                      <a:pt x="412" y="6152"/>
                    </a:cubicBezTo>
                    <a:lnTo>
                      <a:pt x="437" y="5795"/>
                    </a:lnTo>
                    <a:lnTo>
                      <a:pt x="475" y="5084"/>
                    </a:lnTo>
                    <a:cubicBezTo>
                      <a:pt x="529" y="4138"/>
                      <a:pt x="720" y="3212"/>
                      <a:pt x="994" y="2308"/>
                    </a:cubicBezTo>
                    <a:cubicBezTo>
                      <a:pt x="1133" y="1859"/>
                      <a:pt x="1292" y="1414"/>
                      <a:pt x="1503" y="1000"/>
                    </a:cubicBezTo>
                    <a:cubicBezTo>
                      <a:pt x="1608" y="795"/>
                      <a:pt x="1727" y="594"/>
                      <a:pt x="1873" y="426"/>
                    </a:cubicBezTo>
                    <a:cubicBezTo>
                      <a:pt x="1947" y="347"/>
                      <a:pt x="2027" y="271"/>
                      <a:pt x="2112" y="229"/>
                    </a:cubicBezTo>
                    <a:cubicBezTo>
                      <a:pt x="2151" y="210"/>
                      <a:pt x="2187" y="200"/>
                      <a:pt x="2221" y="200"/>
                    </a:cubicBezTo>
                    <a:close/>
                    <a:moveTo>
                      <a:pt x="2208" y="1"/>
                    </a:moveTo>
                    <a:cubicBezTo>
                      <a:pt x="2143" y="1"/>
                      <a:pt x="2082" y="19"/>
                      <a:pt x="2028" y="41"/>
                    </a:cubicBezTo>
                    <a:cubicBezTo>
                      <a:pt x="1897" y="101"/>
                      <a:pt x="1801" y="190"/>
                      <a:pt x="1713" y="282"/>
                    </a:cubicBezTo>
                    <a:cubicBezTo>
                      <a:pt x="1544" y="470"/>
                      <a:pt x="1415" y="681"/>
                      <a:pt x="1301" y="896"/>
                    </a:cubicBezTo>
                    <a:cubicBezTo>
                      <a:pt x="1078" y="1329"/>
                      <a:pt x="918" y="1786"/>
                      <a:pt x="789" y="2247"/>
                    </a:cubicBezTo>
                    <a:cubicBezTo>
                      <a:pt x="528" y="3166"/>
                      <a:pt x="354" y="4122"/>
                      <a:pt x="361" y="5079"/>
                    </a:cubicBezTo>
                    <a:lnTo>
                      <a:pt x="354" y="5792"/>
                    </a:lnTo>
                    <a:cubicBezTo>
                      <a:pt x="348" y="6029"/>
                      <a:pt x="333" y="6266"/>
                      <a:pt x="308" y="6501"/>
                    </a:cubicBezTo>
                    <a:cubicBezTo>
                      <a:pt x="257" y="6972"/>
                      <a:pt x="151" y="7435"/>
                      <a:pt x="15" y="7889"/>
                    </a:cubicBezTo>
                    <a:lnTo>
                      <a:pt x="1" y="7935"/>
                    </a:lnTo>
                    <a:lnTo>
                      <a:pt x="50" y="7950"/>
                    </a:lnTo>
                    <a:lnTo>
                      <a:pt x="260" y="8014"/>
                    </a:lnTo>
                    <a:lnTo>
                      <a:pt x="312" y="8029"/>
                    </a:lnTo>
                    <a:lnTo>
                      <a:pt x="329" y="7974"/>
                    </a:lnTo>
                    <a:cubicBezTo>
                      <a:pt x="461" y="7542"/>
                      <a:pt x="616" y="7120"/>
                      <a:pt x="798" y="6710"/>
                    </a:cubicBezTo>
                    <a:cubicBezTo>
                      <a:pt x="978" y="6300"/>
                      <a:pt x="1194" y="5908"/>
                      <a:pt x="1402" y="5504"/>
                    </a:cubicBezTo>
                    <a:cubicBezTo>
                      <a:pt x="1612" y="5100"/>
                      <a:pt x="1795" y="4680"/>
                      <a:pt x="1947" y="4250"/>
                    </a:cubicBezTo>
                    <a:cubicBezTo>
                      <a:pt x="2094" y="3820"/>
                      <a:pt x="2219" y="3384"/>
                      <a:pt x="2340" y="2948"/>
                    </a:cubicBezTo>
                    <a:cubicBezTo>
                      <a:pt x="2464" y="2488"/>
                      <a:pt x="2580" y="2025"/>
                      <a:pt x="2648" y="1552"/>
                    </a:cubicBezTo>
                    <a:cubicBezTo>
                      <a:pt x="2680" y="1315"/>
                      <a:pt x="2704" y="1074"/>
                      <a:pt x="2695" y="830"/>
                    </a:cubicBezTo>
                    <a:cubicBezTo>
                      <a:pt x="2688" y="708"/>
                      <a:pt x="2680" y="585"/>
                      <a:pt x="2650" y="461"/>
                    </a:cubicBezTo>
                    <a:cubicBezTo>
                      <a:pt x="2616" y="340"/>
                      <a:pt x="2574" y="211"/>
                      <a:pt x="2465" y="104"/>
                    </a:cubicBezTo>
                    <a:cubicBezTo>
                      <a:pt x="2435" y="80"/>
                      <a:pt x="2409" y="51"/>
                      <a:pt x="2369" y="37"/>
                    </a:cubicBezTo>
                    <a:lnTo>
                      <a:pt x="2313" y="13"/>
                    </a:lnTo>
                    <a:lnTo>
                      <a:pt x="2252" y="3"/>
                    </a:lnTo>
                    <a:cubicBezTo>
                      <a:pt x="2237" y="1"/>
                      <a:pt x="2223" y="1"/>
                      <a:pt x="22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0" name="Google Shape;8390;p58"/>
              <p:cNvSpPr/>
              <p:nvPr/>
            </p:nvSpPr>
            <p:spPr>
              <a:xfrm>
                <a:off x="4222850" y="3522850"/>
                <a:ext cx="73125" cy="223600"/>
              </a:xfrm>
              <a:custGeom>
                <a:avLst/>
                <a:gdLst/>
                <a:ahLst/>
                <a:cxnLst/>
                <a:rect l="l" t="t" r="r" b="b"/>
                <a:pathLst>
                  <a:path w="2925" h="8944" extrusionOk="0">
                    <a:moveTo>
                      <a:pt x="2474" y="199"/>
                    </a:moveTo>
                    <a:cubicBezTo>
                      <a:pt x="2511" y="199"/>
                      <a:pt x="2545" y="211"/>
                      <a:pt x="2578" y="242"/>
                    </a:cubicBezTo>
                    <a:cubicBezTo>
                      <a:pt x="2650" y="306"/>
                      <a:pt x="2697" y="426"/>
                      <a:pt x="2727" y="544"/>
                    </a:cubicBezTo>
                    <a:cubicBezTo>
                      <a:pt x="2758" y="665"/>
                      <a:pt x="2774" y="793"/>
                      <a:pt x="2784" y="921"/>
                    </a:cubicBezTo>
                    <a:cubicBezTo>
                      <a:pt x="2803" y="1178"/>
                      <a:pt x="2793" y="1440"/>
                      <a:pt x="2770" y="1701"/>
                    </a:cubicBezTo>
                    <a:cubicBezTo>
                      <a:pt x="2725" y="2223"/>
                      <a:pt x="2620" y="2742"/>
                      <a:pt x="2484" y="3249"/>
                    </a:cubicBezTo>
                    <a:cubicBezTo>
                      <a:pt x="2348" y="3735"/>
                      <a:pt x="2193" y="4216"/>
                      <a:pt x="1997" y="4681"/>
                    </a:cubicBezTo>
                    <a:cubicBezTo>
                      <a:pt x="1806" y="5148"/>
                      <a:pt x="1572" y="5592"/>
                      <a:pt x="1332" y="6034"/>
                    </a:cubicBezTo>
                    <a:cubicBezTo>
                      <a:pt x="1212" y="6255"/>
                      <a:pt x="1093" y="6480"/>
                      <a:pt x="979" y="6706"/>
                    </a:cubicBezTo>
                    <a:cubicBezTo>
                      <a:pt x="868" y="6934"/>
                      <a:pt x="759" y="7165"/>
                      <a:pt x="669" y="7403"/>
                    </a:cubicBezTo>
                    <a:cubicBezTo>
                      <a:pt x="489" y="7861"/>
                      <a:pt x="353" y="8333"/>
                      <a:pt x="233" y="8807"/>
                    </a:cubicBezTo>
                    <a:lnTo>
                      <a:pt x="233" y="8807"/>
                    </a:lnTo>
                    <a:lnTo>
                      <a:pt x="122" y="8780"/>
                    </a:lnTo>
                    <a:lnTo>
                      <a:pt x="122" y="8780"/>
                    </a:lnTo>
                    <a:cubicBezTo>
                      <a:pt x="239" y="8282"/>
                      <a:pt x="342" y="7782"/>
                      <a:pt x="416" y="7275"/>
                    </a:cubicBezTo>
                    <a:cubicBezTo>
                      <a:pt x="436" y="7145"/>
                      <a:pt x="448" y="7013"/>
                      <a:pt x="464" y="6881"/>
                    </a:cubicBezTo>
                    <a:lnTo>
                      <a:pt x="499" y="6487"/>
                    </a:lnTo>
                    <a:lnTo>
                      <a:pt x="559" y="5699"/>
                    </a:lnTo>
                    <a:cubicBezTo>
                      <a:pt x="640" y="4652"/>
                      <a:pt x="856" y="3626"/>
                      <a:pt x="1154" y="2621"/>
                    </a:cubicBezTo>
                    <a:cubicBezTo>
                      <a:pt x="1305" y="2121"/>
                      <a:pt x="1475" y="1626"/>
                      <a:pt x="1696" y="1159"/>
                    </a:cubicBezTo>
                    <a:cubicBezTo>
                      <a:pt x="1806" y="926"/>
                      <a:pt x="1930" y="698"/>
                      <a:pt x="2082" y="499"/>
                    </a:cubicBezTo>
                    <a:cubicBezTo>
                      <a:pt x="2159" y="402"/>
                      <a:pt x="2242" y="309"/>
                      <a:pt x="2335" y="250"/>
                    </a:cubicBezTo>
                    <a:cubicBezTo>
                      <a:pt x="2381" y="220"/>
                      <a:pt x="2429" y="201"/>
                      <a:pt x="2469" y="199"/>
                    </a:cubicBezTo>
                    <a:cubicBezTo>
                      <a:pt x="2470" y="199"/>
                      <a:pt x="2472" y="199"/>
                      <a:pt x="2474" y="199"/>
                    </a:cubicBezTo>
                    <a:close/>
                    <a:moveTo>
                      <a:pt x="2472" y="0"/>
                    </a:moveTo>
                    <a:cubicBezTo>
                      <a:pt x="2470" y="0"/>
                      <a:pt x="2468" y="0"/>
                      <a:pt x="2465" y="0"/>
                    </a:cubicBezTo>
                    <a:cubicBezTo>
                      <a:pt x="2373" y="1"/>
                      <a:pt x="2294" y="36"/>
                      <a:pt x="2229" y="74"/>
                    </a:cubicBezTo>
                    <a:cubicBezTo>
                      <a:pt x="2097" y="154"/>
                      <a:pt x="2000" y="258"/>
                      <a:pt x="1913" y="367"/>
                    </a:cubicBezTo>
                    <a:cubicBezTo>
                      <a:pt x="1741" y="583"/>
                      <a:pt x="1610" y="820"/>
                      <a:pt x="1492" y="1061"/>
                    </a:cubicBezTo>
                    <a:cubicBezTo>
                      <a:pt x="1261" y="1545"/>
                      <a:pt x="1090" y="2051"/>
                      <a:pt x="948" y="2562"/>
                    </a:cubicBezTo>
                    <a:cubicBezTo>
                      <a:pt x="664" y="3580"/>
                      <a:pt x="466" y="4634"/>
                      <a:pt x="443" y="5693"/>
                    </a:cubicBezTo>
                    <a:lnTo>
                      <a:pt x="417" y="6482"/>
                    </a:lnTo>
                    <a:cubicBezTo>
                      <a:pt x="404" y="6745"/>
                      <a:pt x="381" y="7006"/>
                      <a:pt x="347" y="7267"/>
                    </a:cubicBezTo>
                    <a:cubicBezTo>
                      <a:pt x="282" y="7788"/>
                      <a:pt x="163" y="8301"/>
                      <a:pt x="14" y="8804"/>
                    </a:cubicBezTo>
                    <a:lnTo>
                      <a:pt x="1" y="8850"/>
                    </a:lnTo>
                    <a:lnTo>
                      <a:pt x="49" y="8865"/>
                    </a:lnTo>
                    <a:lnTo>
                      <a:pt x="259" y="8928"/>
                    </a:lnTo>
                    <a:lnTo>
                      <a:pt x="311" y="8943"/>
                    </a:lnTo>
                    <a:lnTo>
                      <a:pt x="326" y="8889"/>
                    </a:lnTo>
                    <a:cubicBezTo>
                      <a:pt x="472" y="8407"/>
                      <a:pt x="641" y="7933"/>
                      <a:pt x="837" y="7473"/>
                    </a:cubicBezTo>
                    <a:cubicBezTo>
                      <a:pt x="1031" y="7012"/>
                      <a:pt x="1262" y="6568"/>
                      <a:pt x="1485" y="6113"/>
                    </a:cubicBezTo>
                    <a:cubicBezTo>
                      <a:pt x="1709" y="5659"/>
                      <a:pt x="1906" y="5187"/>
                      <a:pt x="2069" y="4708"/>
                    </a:cubicBezTo>
                    <a:cubicBezTo>
                      <a:pt x="2230" y="4227"/>
                      <a:pt x="2369" y="3742"/>
                      <a:pt x="2504" y="3255"/>
                    </a:cubicBezTo>
                    <a:cubicBezTo>
                      <a:pt x="2643" y="2747"/>
                      <a:pt x="2769" y="2234"/>
                      <a:pt x="2855" y="1711"/>
                    </a:cubicBezTo>
                    <a:cubicBezTo>
                      <a:pt x="2895" y="1449"/>
                      <a:pt x="2924" y="1184"/>
                      <a:pt x="2924" y="915"/>
                    </a:cubicBezTo>
                    <a:cubicBezTo>
                      <a:pt x="2923" y="781"/>
                      <a:pt x="2916" y="645"/>
                      <a:pt x="2891" y="508"/>
                    </a:cubicBezTo>
                    <a:cubicBezTo>
                      <a:pt x="2862" y="373"/>
                      <a:pt x="2827" y="230"/>
                      <a:pt x="2710" y="105"/>
                    </a:cubicBezTo>
                    <a:cubicBezTo>
                      <a:pt x="2654" y="44"/>
                      <a:pt x="2563" y="0"/>
                      <a:pt x="24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1" name="Google Shape;8391;p58"/>
              <p:cNvSpPr/>
              <p:nvPr/>
            </p:nvSpPr>
            <p:spPr>
              <a:xfrm>
                <a:off x="4103300" y="3738850"/>
                <a:ext cx="142675" cy="304450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12178" extrusionOk="0">
                    <a:moveTo>
                      <a:pt x="4194" y="1"/>
                    </a:moveTo>
                    <a:lnTo>
                      <a:pt x="1" y="11178"/>
                    </a:lnTo>
                    <a:lnTo>
                      <a:pt x="1843" y="11678"/>
                    </a:lnTo>
                    <a:lnTo>
                      <a:pt x="3686" y="12177"/>
                    </a:lnTo>
                    <a:lnTo>
                      <a:pt x="5707" y="410"/>
                    </a:lnTo>
                    <a:lnTo>
                      <a:pt x="4950" y="205"/>
                    </a:lnTo>
                    <a:lnTo>
                      <a:pt x="419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92" name="Google Shape;8392;p58"/>
            <p:cNvSpPr/>
            <p:nvPr/>
          </p:nvSpPr>
          <p:spPr>
            <a:xfrm rot="-7443745">
              <a:off x="8281167" y="2605223"/>
              <a:ext cx="381774" cy="773575"/>
            </a:xfrm>
            <a:custGeom>
              <a:avLst/>
              <a:gdLst/>
              <a:ahLst/>
              <a:cxnLst/>
              <a:rect l="l" t="t" r="r" b="b"/>
              <a:pathLst>
                <a:path w="10432" h="21138" extrusionOk="0">
                  <a:moveTo>
                    <a:pt x="3506" y="7436"/>
                  </a:moveTo>
                  <a:cubicBezTo>
                    <a:pt x="3946" y="7436"/>
                    <a:pt x="4387" y="7477"/>
                    <a:pt x="4821" y="7553"/>
                  </a:cubicBezTo>
                  <a:cubicBezTo>
                    <a:pt x="4948" y="7577"/>
                    <a:pt x="5075" y="7603"/>
                    <a:pt x="5201" y="7633"/>
                  </a:cubicBezTo>
                  <a:lnTo>
                    <a:pt x="5201" y="7633"/>
                  </a:lnTo>
                  <a:cubicBezTo>
                    <a:pt x="4718" y="8311"/>
                    <a:pt x="4115" y="8906"/>
                    <a:pt x="3428" y="9374"/>
                  </a:cubicBezTo>
                  <a:cubicBezTo>
                    <a:pt x="3173" y="9546"/>
                    <a:pt x="2905" y="9700"/>
                    <a:pt x="2627" y="9826"/>
                  </a:cubicBezTo>
                  <a:cubicBezTo>
                    <a:pt x="2350" y="9954"/>
                    <a:pt x="2059" y="10053"/>
                    <a:pt x="1762" y="10105"/>
                  </a:cubicBezTo>
                  <a:cubicBezTo>
                    <a:pt x="1648" y="10124"/>
                    <a:pt x="1532" y="10135"/>
                    <a:pt x="1418" y="10135"/>
                  </a:cubicBezTo>
                  <a:cubicBezTo>
                    <a:pt x="1237" y="10135"/>
                    <a:pt x="1059" y="10106"/>
                    <a:pt x="901" y="10034"/>
                  </a:cubicBezTo>
                  <a:cubicBezTo>
                    <a:pt x="776" y="9973"/>
                    <a:pt x="665" y="9884"/>
                    <a:pt x="589" y="9767"/>
                  </a:cubicBezTo>
                  <a:cubicBezTo>
                    <a:pt x="513" y="9652"/>
                    <a:pt x="465" y="9515"/>
                    <a:pt x="443" y="9370"/>
                  </a:cubicBezTo>
                  <a:cubicBezTo>
                    <a:pt x="398" y="9079"/>
                    <a:pt x="435" y="8779"/>
                    <a:pt x="584" y="8527"/>
                  </a:cubicBezTo>
                  <a:cubicBezTo>
                    <a:pt x="729" y="8276"/>
                    <a:pt x="962" y="8076"/>
                    <a:pt x="1223" y="7928"/>
                  </a:cubicBezTo>
                  <a:cubicBezTo>
                    <a:pt x="1485" y="7780"/>
                    <a:pt x="1775" y="7676"/>
                    <a:pt x="2071" y="7600"/>
                  </a:cubicBezTo>
                  <a:cubicBezTo>
                    <a:pt x="2367" y="7525"/>
                    <a:pt x="2672" y="7479"/>
                    <a:pt x="2979" y="7456"/>
                  </a:cubicBezTo>
                  <a:cubicBezTo>
                    <a:pt x="3154" y="7442"/>
                    <a:pt x="3330" y="7436"/>
                    <a:pt x="3506" y="7436"/>
                  </a:cubicBezTo>
                  <a:close/>
                  <a:moveTo>
                    <a:pt x="5017" y="13403"/>
                  </a:moveTo>
                  <a:cubicBezTo>
                    <a:pt x="5168" y="13403"/>
                    <a:pt x="5320" y="13407"/>
                    <a:pt x="5471" y="13415"/>
                  </a:cubicBezTo>
                  <a:cubicBezTo>
                    <a:pt x="5987" y="13440"/>
                    <a:pt x="6502" y="13508"/>
                    <a:pt x="7005" y="13624"/>
                  </a:cubicBezTo>
                  <a:lnTo>
                    <a:pt x="7005" y="13624"/>
                  </a:lnTo>
                  <a:cubicBezTo>
                    <a:pt x="6826" y="13835"/>
                    <a:pt x="6634" y="14036"/>
                    <a:pt x="6434" y="14228"/>
                  </a:cubicBezTo>
                  <a:cubicBezTo>
                    <a:pt x="5985" y="14656"/>
                    <a:pt x="5493" y="15043"/>
                    <a:pt x="4965" y="15372"/>
                  </a:cubicBezTo>
                  <a:cubicBezTo>
                    <a:pt x="4703" y="15538"/>
                    <a:pt x="4430" y="15688"/>
                    <a:pt x="4148" y="15819"/>
                  </a:cubicBezTo>
                  <a:cubicBezTo>
                    <a:pt x="3868" y="15952"/>
                    <a:pt x="3577" y="16065"/>
                    <a:pt x="3279" y="16151"/>
                  </a:cubicBezTo>
                  <a:cubicBezTo>
                    <a:pt x="3009" y="16227"/>
                    <a:pt x="2730" y="16282"/>
                    <a:pt x="2451" y="16282"/>
                  </a:cubicBezTo>
                  <a:cubicBezTo>
                    <a:pt x="2423" y="16282"/>
                    <a:pt x="2395" y="16281"/>
                    <a:pt x="2367" y="16280"/>
                  </a:cubicBezTo>
                  <a:cubicBezTo>
                    <a:pt x="2215" y="16273"/>
                    <a:pt x="2063" y="16246"/>
                    <a:pt x="1925" y="16186"/>
                  </a:cubicBezTo>
                  <a:cubicBezTo>
                    <a:pt x="1855" y="16158"/>
                    <a:pt x="1793" y="16115"/>
                    <a:pt x="1734" y="16071"/>
                  </a:cubicBezTo>
                  <a:cubicBezTo>
                    <a:pt x="1679" y="16021"/>
                    <a:pt x="1627" y="15968"/>
                    <a:pt x="1590" y="15902"/>
                  </a:cubicBezTo>
                  <a:cubicBezTo>
                    <a:pt x="1432" y="15648"/>
                    <a:pt x="1434" y="15317"/>
                    <a:pt x="1496" y="15025"/>
                  </a:cubicBezTo>
                  <a:cubicBezTo>
                    <a:pt x="1530" y="14879"/>
                    <a:pt x="1588" y="14737"/>
                    <a:pt x="1668" y="14609"/>
                  </a:cubicBezTo>
                  <a:cubicBezTo>
                    <a:pt x="1748" y="14480"/>
                    <a:pt x="1848" y="14366"/>
                    <a:pt x="1960" y="14263"/>
                  </a:cubicBezTo>
                  <a:cubicBezTo>
                    <a:pt x="2185" y="14057"/>
                    <a:pt x="2457" y="13907"/>
                    <a:pt x="2740" y="13789"/>
                  </a:cubicBezTo>
                  <a:cubicBezTo>
                    <a:pt x="3024" y="13670"/>
                    <a:pt x="3323" y="13591"/>
                    <a:pt x="3625" y="13530"/>
                  </a:cubicBezTo>
                  <a:cubicBezTo>
                    <a:pt x="4083" y="13441"/>
                    <a:pt x="4550" y="13403"/>
                    <a:pt x="5017" y="13403"/>
                  </a:cubicBezTo>
                  <a:close/>
                  <a:moveTo>
                    <a:pt x="418" y="1"/>
                  </a:moveTo>
                  <a:cubicBezTo>
                    <a:pt x="279" y="1"/>
                    <a:pt x="140" y="4"/>
                    <a:pt x="0" y="9"/>
                  </a:cubicBezTo>
                  <a:lnTo>
                    <a:pt x="1" y="27"/>
                  </a:lnTo>
                  <a:cubicBezTo>
                    <a:pt x="67" y="26"/>
                    <a:pt x="132" y="25"/>
                    <a:pt x="198" y="25"/>
                  </a:cubicBezTo>
                  <a:cubicBezTo>
                    <a:pt x="754" y="25"/>
                    <a:pt x="1312" y="72"/>
                    <a:pt x="1863" y="151"/>
                  </a:cubicBezTo>
                  <a:cubicBezTo>
                    <a:pt x="2479" y="242"/>
                    <a:pt x="3086" y="384"/>
                    <a:pt x="3669" y="596"/>
                  </a:cubicBezTo>
                  <a:cubicBezTo>
                    <a:pt x="3960" y="704"/>
                    <a:pt x="4242" y="832"/>
                    <a:pt x="4514" y="979"/>
                  </a:cubicBezTo>
                  <a:cubicBezTo>
                    <a:pt x="4779" y="1135"/>
                    <a:pt x="5039" y="1304"/>
                    <a:pt x="5268" y="1509"/>
                  </a:cubicBezTo>
                  <a:cubicBezTo>
                    <a:pt x="5727" y="1914"/>
                    <a:pt x="6087" y="2437"/>
                    <a:pt x="6253" y="3026"/>
                  </a:cubicBezTo>
                  <a:cubicBezTo>
                    <a:pt x="6428" y="3612"/>
                    <a:pt x="6438" y="4238"/>
                    <a:pt x="6347" y="4848"/>
                  </a:cubicBezTo>
                  <a:cubicBezTo>
                    <a:pt x="6259" y="5456"/>
                    <a:pt x="6074" y="6050"/>
                    <a:pt x="5809" y="6606"/>
                  </a:cubicBezTo>
                  <a:cubicBezTo>
                    <a:pt x="5661" y="6914"/>
                    <a:pt x="5489" y="7212"/>
                    <a:pt x="5296" y="7496"/>
                  </a:cubicBezTo>
                  <a:lnTo>
                    <a:pt x="5296" y="7496"/>
                  </a:lnTo>
                  <a:cubicBezTo>
                    <a:pt x="5149" y="7458"/>
                    <a:pt x="5000" y="7425"/>
                    <a:pt x="4851" y="7397"/>
                  </a:cubicBezTo>
                  <a:cubicBezTo>
                    <a:pt x="4397" y="7311"/>
                    <a:pt x="3936" y="7267"/>
                    <a:pt x="3474" y="7267"/>
                  </a:cubicBezTo>
                  <a:cubicBezTo>
                    <a:pt x="3305" y="7267"/>
                    <a:pt x="3136" y="7273"/>
                    <a:pt x="2967" y="7285"/>
                  </a:cubicBezTo>
                  <a:cubicBezTo>
                    <a:pt x="2651" y="7307"/>
                    <a:pt x="2337" y="7354"/>
                    <a:pt x="2028" y="7429"/>
                  </a:cubicBezTo>
                  <a:cubicBezTo>
                    <a:pt x="1720" y="7507"/>
                    <a:pt x="1416" y="7613"/>
                    <a:pt x="1134" y="7772"/>
                  </a:cubicBezTo>
                  <a:cubicBezTo>
                    <a:pt x="854" y="7927"/>
                    <a:pt x="593" y="8145"/>
                    <a:pt x="424" y="8435"/>
                  </a:cubicBezTo>
                  <a:cubicBezTo>
                    <a:pt x="340" y="8578"/>
                    <a:pt x="282" y="8739"/>
                    <a:pt x="256" y="8904"/>
                  </a:cubicBezTo>
                  <a:cubicBezTo>
                    <a:pt x="230" y="9071"/>
                    <a:pt x="232" y="9236"/>
                    <a:pt x="256" y="9400"/>
                  </a:cubicBezTo>
                  <a:cubicBezTo>
                    <a:pt x="281" y="9564"/>
                    <a:pt x="335" y="9729"/>
                    <a:pt x="430" y="9874"/>
                  </a:cubicBezTo>
                  <a:cubicBezTo>
                    <a:pt x="524" y="10020"/>
                    <a:pt x="665" y="10135"/>
                    <a:pt x="819" y="10208"/>
                  </a:cubicBezTo>
                  <a:cubicBezTo>
                    <a:pt x="1010" y="10295"/>
                    <a:pt x="1212" y="10327"/>
                    <a:pt x="1411" y="10327"/>
                  </a:cubicBezTo>
                  <a:cubicBezTo>
                    <a:pt x="1541" y="10327"/>
                    <a:pt x="1670" y="10313"/>
                    <a:pt x="1794" y="10292"/>
                  </a:cubicBezTo>
                  <a:cubicBezTo>
                    <a:pt x="2113" y="10236"/>
                    <a:pt x="2417" y="10132"/>
                    <a:pt x="2706" y="9999"/>
                  </a:cubicBezTo>
                  <a:cubicBezTo>
                    <a:pt x="2996" y="9867"/>
                    <a:pt x="3271" y="9707"/>
                    <a:pt x="3532" y="9529"/>
                  </a:cubicBezTo>
                  <a:cubicBezTo>
                    <a:pt x="4057" y="9174"/>
                    <a:pt x="4527" y="8744"/>
                    <a:pt x="4939" y="8266"/>
                  </a:cubicBezTo>
                  <a:cubicBezTo>
                    <a:pt x="5100" y="8079"/>
                    <a:pt x="5252" y="7883"/>
                    <a:pt x="5392" y="7680"/>
                  </a:cubicBezTo>
                  <a:lnTo>
                    <a:pt x="5392" y="7680"/>
                  </a:lnTo>
                  <a:cubicBezTo>
                    <a:pt x="5800" y="7789"/>
                    <a:pt x="6198" y="7935"/>
                    <a:pt x="6573" y="8127"/>
                  </a:cubicBezTo>
                  <a:cubicBezTo>
                    <a:pt x="7117" y="8408"/>
                    <a:pt x="7619" y="8795"/>
                    <a:pt x="7946" y="9313"/>
                  </a:cubicBezTo>
                  <a:cubicBezTo>
                    <a:pt x="8026" y="9443"/>
                    <a:pt x="8096" y="9579"/>
                    <a:pt x="8152" y="9720"/>
                  </a:cubicBezTo>
                  <a:cubicBezTo>
                    <a:pt x="8204" y="9864"/>
                    <a:pt x="8250" y="10009"/>
                    <a:pt x="8274" y="10160"/>
                  </a:cubicBezTo>
                  <a:cubicBezTo>
                    <a:pt x="8331" y="10460"/>
                    <a:pt x="8319" y="10770"/>
                    <a:pt x="8275" y="11074"/>
                  </a:cubicBezTo>
                  <a:cubicBezTo>
                    <a:pt x="8230" y="11379"/>
                    <a:pt x="8144" y="11677"/>
                    <a:pt x="8031" y="11964"/>
                  </a:cubicBezTo>
                  <a:cubicBezTo>
                    <a:pt x="7917" y="12252"/>
                    <a:pt x="7775" y="12528"/>
                    <a:pt x="7613" y="12792"/>
                  </a:cubicBezTo>
                  <a:cubicBezTo>
                    <a:pt x="7464" y="13034"/>
                    <a:pt x="7297" y="13267"/>
                    <a:pt x="7118" y="13488"/>
                  </a:cubicBezTo>
                  <a:lnTo>
                    <a:pt x="7118" y="13488"/>
                  </a:lnTo>
                  <a:cubicBezTo>
                    <a:pt x="6579" y="13361"/>
                    <a:pt x="6030" y="13289"/>
                    <a:pt x="5478" y="13264"/>
                  </a:cubicBezTo>
                  <a:cubicBezTo>
                    <a:pt x="5355" y="13259"/>
                    <a:pt x="5231" y="13256"/>
                    <a:pt x="5107" y="13256"/>
                  </a:cubicBezTo>
                  <a:cubicBezTo>
                    <a:pt x="4602" y="13256"/>
                    <a:pt x="4096" y="13303"/>
                    <a:pt x="3600" y="13405"/>
                  </a:cubicBezTo>
                  <a:cubicBezTo>
                    <a:pt x="3293" y="13472"/>
                    <a:pt x="2986" y="13558"/>
                    <a:pt x="2696" y="13683"/>
                  </a:cubicBezTo>
                  <a:cubicBezTo>
                    <a:pt x="2406" y="13808"/>
                    <a:pt x="2126" y="13969"/>
                    <a:pt x="1892" y="14189"/>
                  </a:cubicBezTo>
                  <a:cubicBezTo>
                    <a:pt x="1776" y="14298"/>
                    <a:pt x="1671" y="14422"/>
                    <a:pt x="1587" y="14559"/>
                  </a:cubicBezTo>
                  <a:cubicBezTo>
                    <a:pt x="1505" y="14697"/>
                    <a:pt x="1444" y="14848"/>
                    <a:pt x="1410" y="15006"/>
                  </a:cubicBezTo>
                  <a:cubicBezTo>
                    <a:pt x="1377" y="15164"/>
                    <a:pt x="1368" y="15324"/>
                    <a:pt x="1380" y="15484"/>
                  </a:cubicBezTo>
                  <a:cubicBezTo>
                    <a:pt x="1394" y="15644"/>
                    <a:pt x="1438" y="15805"/>
                    <a:pt x="1528" y="15943"/>
                  </a:cubicBezTo>
                  <a:cubicBezTo>
                    <a:pt x="1569" y="16013"/>
                    <a:pt x="1628" y="16072"/>
                    <a:pt x="1688" y="16127"/>
                  </a:cubicBezTo>
                  <a:cubicBezTo>
                    <a:pt x="1753" y="16175"/>
                    <a:pt x="1822" y="16221"/>
                    <a:pt x="1897" y="16251"/>
                  </a:cubicBezTo>
                  <a:cubicBezTo>
                    <a:pt x="2047" y="16315"/>
                    <a:pt x="2207" y="16341"/>
                    <a:pt x="2365" y="16349"/>
                  </a:cubicBezTo>
                  <a:cubicBezTo>
                    <a:pt x="2391" y="16350"/>
                    <a:pt x="2416" y="16350"/>
                    <a:pt x="2441" y="16350"/>
                  </a:cubicBezTo>
                  <a:cubicBezTo>
                    <a:pt x="2733" y="16350"/>
                    <a:pt x="3020" y="16291"/>
                    <a:pt x="3298" y="16212"/>
                  </a:cubicBezTo>
                  <a:cubicBezTo>
                    <a:pt x="3901" y="16034"/>
                    <a:pt x="4464" y="15748"/>
                    <a:pt x="4995" y="15420"/>
                  </a:cubicBezTo>
                  <a:cubicBezTo>
                    <a:pt x="5528" y="15090"/>
                    <a:pt x="6024" y="14704"/>
                    <a:pt x="6479" y="14274"/>
                  </a:cubicBezTo>
                  <a:cubicBezTo>
                    <a:pt x="6689" y="14073"/>
                    <a:pt x="6891" y="13863"/>
                    <a:pt x="7079" y="13641"/>
                  </a:cubicBezTo>
                  <a:lnTo>
                    <a:pt x="7079" y="13641"/>
                  </a:lnTo>
                  <a:cubicBezTo>
                    <a:pt x="7153" y="13659"/>
                    <a:pt x="7227" y="13678"/>
                    <a:pt x="7300" y="13698"/>
                  </a:cubicBezTo>
                  <a:cubicBezTo>
                    <a:pt x="7895" y="13860"/>
                    <a:pt x="8475" y="14091"/>
                    <a:pt x="8992" y="14420"/>
                  </a:cubicBezTo>
                  <a:cubicBezTo>
                    <a:pt x="9247" y="14587"/>
                    <a:pt x="9490" y="14778"/>
                    <a:pt x="9690" y="15005"/>
                  </a:cubicBezTo>
                  <a:cubicBezTo>
                    <a:pt x="9893" y="15231"/>
                    <a:pt x="10055" y="15492"/>
                    <a:pt x="10154" y="15777"/>
                  </a:cubicBezTo>
                  <a:cubicBezTo>
                    <a:pt x="10252" y="16061"/>
                    <a:pt x="10284" y="16365"/>
                    <a:pt x="10249" y="16669"/>
                  </a:cubicBezTo>
                  <a:lnTo>
                    <a:pt x="10239" y="16783"/>
                  </a:lnTo>
                  <a:lnTo>
                    <a:pt x="10233" y="16839"/>
                  </a:lnTo>
                  <a:lnTo>
                    <a:pt x="10223" y="16895"/>
                  </a:lnTo>
                  <a:lnTo>
                    <a:pt x="10178" y="17119"/>
                  </a:lnTo>
                  <a:cubicBezTo>
                    <a:pt x="10163" y="17193"/>
                    <a:pt x="10134" y="17265"/>
                    <a:pt x="10113" y="17337"/>
                  </a:cubicBezTo>
                  <a:lnTo>
                    <a:pt x="10079" y="17446"/>
                  </a:lnTo>
                  <a:lnTo>
                    <a:pt x="10033" y="17552"/>
                  </a:lnTo>
                  <a:cubicBezTo>
                    <a:pt x="9922" y="17837"/>
                    <a:pt x="9753" y="18095"/>
                    <a:pt x="9567" y="18338"/>
                  </a:cubicBezTo>
                  <a:cubicBezTo>
                    <a:pt x="9382" y="18583"/>
                    <a:pt x="9158" y="18796"/>
                    <a:pt x="8925" y="18998"/>
                  </a:cubicBezTo>
                  <a:cubicBezTo>
                    <a:pt x="8692" y="19200"/>
                    <a:pt x="8436" y="19374"/>
                    <a:pt x="8176" y="19543"/>
                  </a:cubicBezTo>
                  <a:cubicBezTo>
                    <a:pt x="7911" y="19703"/>
                    <a:pt x="7640" y="19855"/>
                    <a:pt x="7360" y="19989"/>
                  </a:cubicBezTo>
                  <a:cubicBezTo>
                    <a:pt x="6800" y="20258"/>
                    <a:pt x="6218" y="20482"/>
                    <a:pt x="5625" y="20669"/>
                  </a:cubicBezTo>
                  <a:cubicBezTo>
                    <a:pt x="5031" y="20855"/>
                    <a:pt x="4425" y="21011"/>
                    <a:pt x="3812" y="21120"/>
                  </a:cubicBezTo>
                  <a:lnTo>
                    <a:pt x="3813" y="21120"/>
                  </a:lnTo>
                  <a:lnTo>
                    <a:pt x="3815" y="21137"/>
                  </a:lnTo>
                  <a:cubicBezTo>
                    <a:pt x="4433" y="21042"/>
                    <a:pt x="5042" y="20900"/>
                    <a:pt x="5642" y="20727"/>
                  </a:cubicBezTo>
                  <a:cubicBezTo>
                    <a:pt x="6242" y="20552"/>
                    <a:pt x="6833" y="20341"/>
                    <a:pt x="7401" y="20075"/>
                  </a:cubicBezTo>
                  <a:cubicBezTo>
                    <a:pt x="7686" y="19943"/>
                    <a:pt x="7962" y="19794"/>
                    <a:pt x="8233" y="19634"/>
                  </a:cubicBezTo>
                  <a:cubicBezTo>
                    <a:pt x="8499" y="19468"/>
                    <a:pt x="8761" y="19293"/>
                    <a:pt x="9003" y="19091"/>
                  </a:cubicBezTo>
                  <a:cubicBezTo>
                    <a:pt x="9243" y="18887"/>
                    <a:pt x="9477" y="18671"/>
                    <a:pt x="9672" y="18420"/>
                  </a:cubicBezTo>
                  <a:cubicBezTo>
                    <a:pt x="9868" y="18172"/>
                    <a:pt x="10043" y="17902"/>
                    <a:pt x="10163" y="17606"/>
                  </a:cubicBezTo>
                  <a:lnTo>
                    <a:pt x="10211" y="17496"/>
                  </a:lnTo>
                  <a:lnTo>
                    <a:pt x="10247" y="17382"/>
                  </a:lnTo>
                  <a:cubicBezTo>
                    <a:pt x="10270" y="17306"/>
                    <a:pt x="10299" y="17231"/>
                    <a:pt x="10317" y="17153"/>
                  </a:cubicBezTo>
                  <a:lnTo>
                    <a:pt x="10364" y="16919"/>
                  </a:lnTo>
                  <a:lnTo>
                    <a:pt x="10377" y="16860"/>
                  </a:lnTo>
                  <a:lnTo>
                    <a:pt x="10382" y="16800"/>
                  </a:lnTo>
                  <a:lnTo>
                    <a:pt x="10393" y="16681"/>
                  </a:lnTo>
                  <a:cubicBezTo>
                    <a:pt x="10432" y="16364"/>
                    <a:pt x="10400" y="16033"/>
                    <a:pt x="10296" y="15728"/>
                  </a:cubicBezTo>
                  <a:cubicBezTo>
                    <a:pt x="10192" y="15422"/>
                    <a:pt x="10020" y="15141"/>
                    <a:pt x="9807" y="14902"/>
                  </a:cubicBezTo>
                  <a:cubicBezTo>
                    <a:pt x="9596" y="14661"/>
                    <a:pt x="9344" y="14461"/>
                    <a:pt x="9080" y="14286"/>
                  </a:cubicBezTo>
                  <a:cubicBezTo>
                    <a:pt x="8545" y="13939"/>
                    <a:pt x="7950" y="13706"/>
                    <a:pt x="7342" y="13544"/>
                  </a:cubicBezTo>
                  <a:cubicBezTo>
                    <a:pt x="7292" y="13531"/>
                    <a:pt x="7242" y="13518"/>
                    <a:pt x="7192" y="13506"/>
                  </a:cubicBezTo>
                  <a:lnTo>
                    <a:pt x="7192" y="13506"/>
                  </a:lnTo>
                  <a:cubicBezTo>
                    <a:pt x="7367" y="13292"/>
                    <a:pt x="7531" y="13068"/>
                    <a:pt x="7679" y="12833"/>
                  </a:cubicBezTo>
                  <a:cubicBezTo>
                    <a:pt x="7846" y="12567"/>
                    <a:pt x="7995" y="12289"/>
                    <a:pt x="8114" y="11997"/>
                  </a:cubicBezTo>
                  <a:cubicBezTo>
                    <a:pt x="8233" y="11706"/>
                    <a:pt x="8323" y="11402"/>
                    <a:pt x="8375" y="11090"/>
                  </a:cubicBezTo>
                  <a:cubicBezTo>
                    <a:pt x="8422" y="10778"/>
                    <a:pt x="8438" y="10457"/>
                    <a:pt x="8383" y="10141"/>
                  </a:cubicBezTo>
                  <a:cubicBezTo>
                    <a:pt x="8359" y="9983"/>
                    <a:pt x="8313" y="9830"/>
                    <a:pt x="8260" y="9680"/>
                  </a:cubicBezTo>
                  <a:cubicBezTo>
                    <a:pt x="8203" y="9530"/>
                    <a:pt x="8130" y="9387"/>
                    <a:pt x="8049" y="9250"/>
                  </a:cubicBezTo>
                  <a:cubicBezTo>
                    <a:pt x="7712" y="8704"/>
                    <a:pt x="7193" y="8298"/>
                    <a:pt x="6638" y="8003"/>
                  </a:cubicBezTo>
                  <a:cubicBezTo>
                    <a:pt x="6270" y="7809"/>
                    <a:pt x="5881" y="7660"/>
                    <a:pt x="5483" y="7546"/>
                  </a:cubicBezTo>
                  <a:lnTo>
                    <a:pt x="5483" y="7546"/>
                  </a:lnTo>
                  <a:cubicBezTo>
                    <a:pt x="5665" y="7270"/>
                    <a:pt x="5827" y="6980"/>
                    <a:pt x="5968" y="6680"/>
                  </a:cubicBezTo>
                  <a:cubicBezTo>
                    <a:pt x="6235" y="6108"/>
                    <a:pt x="6420" y="5496"/>
                    <a:pt x="6505" y="4870"/>
                  </a:cubicBezTo>
                  <a:cubicBezTo>
                    <a:pt x="6592" y="4246"/>
                    <a:pt x="6578" y="3595"/>
                    <a:pt x="6389" y="2984"/>
                  </a:cubicBezTo>
                  <a:cubicBezTo>
                    <a:pt x="6211" y="2370"/>
                    <a:pt x="5826" y="1828"/>
                    <a:pt x="5346" y="1418"/>
                  </a:cubicBezTo>
                  <a:cubicBezTo>
                    <a:pt x="5106" y="1211"/>
                    <a:pt x="4839" y="1041"/>
                    <a:pt x="4564" y="887"/>
                  </a:cubicBezTo>
                  <a:cubicBezTo>
                    <a:pt x="4285" y="740"/>
                    <a:pt x="3997" y="615"/>
                    <a:pt x="3701" y="510"/>
                  </a:cubicBezTo>
                  <a:cubicBezTo>
                    <a:pt x="3107" y="302"/>
                    <a:pt x="2491" y="173"/>
                    <a:pt x="1871" y="93"/>
                  </a:cubicBezTo>
                  <a:cubicBezTo>
                    <a:pt x="1389" y="35"/>
                    <a:pt x="904" y="1"/>
                    <a:pt x="4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93" name="Google Shape;8393;p58"/>
          <p:cNvGrpSpPr/>
          <p:nvPr/>
        </p:nvGrpSpPr>
        <p:grpSpPr>
          <a:xfrm>
            <a:off x="516538" y="3229687"/>
            <a:ext cx="1189532" cy="1130304"/>
            <a:chOff x="516538" y="3229687"/>
            <a:chExt cx="1189532" cy="1130304"/>
          </a:xfrm>
        </p:grpSpPr>
        <p:grpSp>
          <p:nvGrpSpPr>
            <p:cNvPr id="8394" name="Google Shape;8394;p58"/>
            <p:cNvGrpSpPr/>
            <p:nvPr/>
          </p:nvGrpSpPr>
          <p:grpSpPr>
            <a:xfrm>
              <a:off x="516538" y="3229687"/>
              <a:ext cx="523466" cy="520908"/>
              <a:chOff x="2802503" y="2544513"/>
              <a:chExt cx="845255" cy="841124"/>
            </a:xfrm>
          </p:grpSpPr>
          <p:sp>
            <p:nvSpPr>
              <p:cNvPr id="8395" name="Google Shape;8395;p58"/>
              <p:cNvSpPr/>
              <p:nvPr/>
            </p:nvSpPr>
            <p:spPr>
              <a:xfrm rot="-1684045" flipH="1">
                <a:off x="2911033" y="2655934"/>
                <a:ext cx="628195" cy="618281"/>
              </a:xfrm>
              <a:custGeom>
                <a:avLst/>
                <a:gdLst/>
                <a:ahLst/>
                <a:cxnLst/>
                <a:rect l="l" t="t" r="r" b="b"/>
                <a:pathLst>
                  <a:path w="11804" h="11804" extrusionOk="0">
                    <a:moveTo>
                      <a:pt x="5902" y="1"/>
                    </a:moveTo>
                    <a:cubicBezTo>
                      <a:pt x="4336" y="1"/>
                      <a:pt x="2836" y="623"/>
                      <a:pt x="1729" y="1729"/>
                    </a:cubicBezTo>
                    <a:cubicBezTo>
                      <a:pt x="623" y="2836"/>
                      <a:pt x="1" y="4338"/>
                      <a:pt x="1" y="5902"/>
                    </a:cubicBezTo>
                    <a:cubicBezTo>
                      <a:pt x="1" y="7468"/>
                      <a:pt x="623" y="8968"/>
                      <a:pt x="1729" y="10075"/>
                    </a:cubicBezTo>
                    <a:cubicBezTo>
                      <a:pt x="2836" y="11182"/>
                      <a:pt x="4336" y="11804"/>
                      <a:pt x="5902" y="11804"/>
                    </a:cubicBezTo>
                    <a:cubicBezTo>
                      <a:pt x="7467" y="11804"/>
                      <a:pt x="8968" y="11182"/>
                      <a:pt x="10075" y="10075"/>
                    </a:cubicBezTo>
                    <a:cubicBezTo>
                      <a:pt x="11182" y="8968"/>
                      <a:pt x="11804" y="7468"/>
                      <a:pt x="11804" y="5902"/>
                    </a:cubicBezTo>
                    <a:cubicBezTo>
                      <a:pt x="11804" y="4338"/>
                      <a:pt x="11182" y="2836"/>
                      <a:pt x="10075" y="1729"/>
                    </a:cubicBezTo>
                    <a:cubicBezTo>
                      <a:pt x="8968" y="623"/>
                      <a:pt x="7467" y="1"/>
                      <a:pt x="59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6" name="Google Shape;8396;p58"/>
              <p:cNvSpPr/>
              <p:nvPr/>
            </p:nvSpPr>
            <p:spPr>
              <a:xfrm>
                <a:off x="2925225" y="2915725"/>
                <a:ext cx="297462" cy="360284"/>
              </a:xfrm>
              <a:custGeom>
                <a:avLst/>
                <a:gdLst/>
                <a:ahLst/>
                <a:cxnLst/>
                <a:rect l="l" t="t" r="r" b="b"/>
                <a:pathLst>
                  <a:path w="11992" h="14053" extrusionOk="0">
                    <a:moveTo>
                      <a:pt x="0" y="0"/>
                    </a:moveTo>
                    <a:cubicBezTo>
                      <a:pt x="6039" y="1205"/>
                      <a:pt x="11992" y="7895"/>
                      <a:pt x="11992" y="14053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7" name="Google Shape;8397;p58"/>
              <p:cNvSpPr/>
              <p:nvPr/>
            </p:nvSpPr>
            <p:spPr>
              <a:xfrm rot="-5400000" flipH="1">
                <a:off x="3204100" y="2630125"/>
                <a:ext cx="297462" cy="360284"/>
              </a:xfrm>
              <a:custGeom>
                <a:avLst/>
                <a:gdLst/>
                <a:ahLst/>
                <a:cxnLst/>
                <a:rect l="l" t="t" r="r" b="b"/>
                <a:pathLst>
                  <a:path w="11992" h="14053" extrusionOk="0">
                    <a:moveTo>
                      <a:pt x="0" y="0"/>
                    </a:moveTo>
                    <a:cubicBezTo>
                      <a:pt x="6039" y="1205"/>
                      <a:pt x="11992" y="7895"/>
                      <a:pt x="11992" y="14053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398" name="Google Shape;8398;p58"/>
            <p:cNvSpPr/>
            <p:nvPr/>
          </p:nvSpPr>
          <p:spPr>
            <a:xfrm rot="7733158" flipH="1">
              <a:off x="1094254" y="3581777"/>
              <a:ext cx="381787" cy="773601"/>
            </a:xfrm>
            <a:custGeom>
              <a:avLst/>
              <a:gdLst/>
              <a:ahLst/>
              <a:cxnLst/>
              <a:rect l="l" t="t" r="r" b="b"/>
              <a:pathLst>
                <a:path w="10432" h="21138" extrusionOk="0">
                  <a:moveTo>
                    <a:pt x="3506" y="7436"/>
                  </a:moveTo>
                  <a:cubicBezTo>
                    <a:pt x="3946" y="7436"/>
                    <a:pt x="4387" y="7477"/>
                    <a:pt x="4821" y="7553"/>
                  </a:cubicBezTo>
                  <a:cubicBezTo>
                    <a:pt x="4948" y="7577"/>
                    <a:pt x="5075" y="7603"/>
                    <a:pt x="5201" y="7633"/>
                  </a:cubicBezTo>
                  <a:lnTo>
                    <a:pt x="5201" y="7633"/>
                  </a:lnTo>
                  <a:cubicBezTo>
                    <a:pt x="4718" y="8311"/>
                    <a:pt x="4115" y="8906"/>
                    <a:pt x="3428" y="9374"/>
                  </a:cubicBezTo>
                  <a:cubicBezTo>
                    <a:pt x="3173" y="9546"/>
                    <a:pt x="2905" y="9700"/>
                    <a:pt x="2627" y="9826"/>
                  </a:cubicBezTo>
                  <a:cubicBezTo>
                    <a:pt x="2350" y="9954"/>
                    <a:pt x="2059" y="10053"/>
                    <a:pt x="1762" y="10105"/>
                  </a:cubicBezTo>
                  <a:cubicBezTo>
                    <a:pt x="1648" y="10124"/>
                    <a:pt x="1532" y="10135"/>
                    <a:pt x="1418" y="10135"/>
                  </a:cubicBezTo>
                  <a:cubicBezTo>
                    <a:pt x="1237" y="10135"/>
                    <a:pt x="1059" y="10106"/>
                    <a:pt x="901" y="10034"/>
                  </a:cubicBezTo>
                  <a:cubicBezTo>
                    <a:pt x="776" y="9973"/>
                    <a:pt x="665" y="9884"/>
                    <a:pt x="589" y="9767"/>
                  </a:cubicBezTo>
                  <a:cubicBezTo>
                    <a:pt x="513" y="9652"/>
                    <a:pt x="465" y="9515"/>
                    <a:pt x="443" y="9370"/>
                  </a:cubicBezTo>
                  <a:cubicBezTo>
                    <a:pt x="398" y="9079"/>
                    <a:pt x="435" y="8779"/>
                    <a:pt x="584" y="8527"/>
                  </a:cubicBezTo>
                  <a:cubicBezTo>
                    <a:pt x="729" y="8276"/>
                    <a:pt x="962" y="8076"/>
                    <a:pt x="1223" y="7928"/>
                  </a:cubicBezTo>
                  <a:cubicBezTo>
                    <a:pt x="1485" y="7780"/>
                    <a:pt x="1775" y="7676"/>
                    <a:pt x="2071" y="7600"/>
                  </a:cubicBezTo>
                  <a:cubicBezTo>
                    <a:pt x="2367" y="7525"/>
                    <a:pt x="2672" y="7479"/>
                    <a:pt x="2979" y="7456"/>
                  </a:cubicBezTo>
                  <a:cubicBezTo>
                    <a:pt x="3154" y="7442"/>
                    <a:pt x="3330" y="7436"/>
                    <a:pt x="3506" y="7436"/>
                  </a:cubicBezTo>
                  <a:close/>
                  <a:moveTo>
                    <a:pt x="5017" y="13403"/>
                  </a:moveTo>
                  <a:cubicBezTo>
                    <a:pt x="5168" y="13403"/>
                    <a:pt x="5320" y="13407"/>
                    <a:pt x="5471" y="13415"/>
                  </a:cubicBezTo>
                  <a:cubicBezTo>
                    <a:pt x="5987" y="13440"/>
                    <a:pt x="6502" y="13508"/>
                    <a:pt x="7005" y="13624"/>
                  </a:cubicBezTo>
                  <a:lnTo>
                    <a:pt x="7005" y="13624"/>
                  </a:lnTo>
                  <a:cubicBezTo>
                    <a:pt x="6826" y="13835"/>
                    <a:pt x="6634" y="14036"/>
                    <a:pt x="6434" y="14228"/>
                  </a:cubicBezTo>
                  <a:cubicBezTo>
                    <a:pt x="5985" y="14656"/>
                    <a:pt x="5493" y="15043"/>
                    <a:pt x="4965" y="15372"/>
                  </a:cubicBezTo>
                  <a:cubicBezTo>
                    <a:pt x="4703" y="15538"/>
                    <a:pt x="4430" y="15688"/>
                    <a:pt x="4148" y="15819"/>
                  </a:cubicBezTo>
                  <a:cubicBezTo>
                    <a:pt x="3868" y="15952"/>
                    <a:pt x="3577" y="16065"/>
                    <a:pt x="3279" y="16151"/>
                  </a:cubicBezTo>
                  <a:cubicBezTo>
                    <a:pt x="3009" y="16227"/>
                    <a:pt x="2730" y="16282"/>
                    <a:pt x="2451" y="16282"/>
                  </a:cubicBezTo>
                  <a:cubicBezTo>
                    <a:pt x="2423" y="16282"/>
                    <a:pt x="2395" y="16281"/>
                    <a:pt x="2367" y="16280"/>
                  </a:cubicBezTo>
                  <a:cubicBezTo>
                    <a:pt x="2215" y="16273"/>
                    <a:pt x="2063" y="16246"/>
                    <a:pt x="1925" y="16186"/>
                  </a:cubicBezTo>
                  <a:cubicBezTo>
                    <a:pt x="1855" y="16158"/>
                    <a:pt x="1793" y="16115"/>
                    <a:pt x="1734" y="16071"/>
                  </a:cubicBezTo>
                  <a:cubicBezTo>
                    <a:pt x="1679" y="16021"/>
                    <a:pt x="1627" y="15968"/>
                    <a:pt x="1590" y="15902"/>
                  </a:cubicBezTo>
                  <a:cubicBezTo>
                    <a:pt x="1432" y="15648"/>
                    <a:pt x="1434" y="15317"/>
                    <a:pt x="1496" y="15025"/>
                  </a:cubicBezTo>
                  <a:cubicBezTo>
                    <a:pt x="1530" y="14879"/>
                    <a:pt x="1588" y="14737"/>
                    <a:pt x="1668" y="14609"/>
                  </a:cubicBezTo>
                  <a:cubicBezTo>
                    <a:pt x="1748" y="14480"/>
                    <a:pt x="1848" y="14366"/>
                    <a:pt x="1960" y="14263"/>
                  </a:cubicBezTo>
                  <a:cubicBezTo>
                    <a:pt x="2185" y="14057"/>
                    <a:pt x="2457" y="13907"/>
                    <a:pt x="2740" y="13789"/>
                  </a:cubicBezTo>
                  <a:cubicBezTo>
                    <a:pt x="3024" y="13670"/>
                    <a:pt x="3323" y="13591"/>
                    <a:pt x="3625" y="13530"/>
                  </a:cubicBezTo>
                  <a:cubicBezTo>
                    <a:pt x="4083" y="13441"/>
                    <a:pt x="4550" y="13403"/>
                    <a:pt x="5017" y="13403"/>
                  </a:cubicBezTo>
                  <a:close/>
                  <a:moveTo>
                    <a:pt x="418" y="1"/>
                  </a:moveTo>
                  <a:cubicBezTo>
                    <a:pt x="279" y="1"/>
                    <a:pt x="140" y="4"/>
                    <a:pt x="0" y="9"/>
                  </a:cubicBezTo>
                  <a:lnTo>
                    <a:pt x="1" y="27"/>
                  </a:lnTo>
                  <a:cubicBezTo>
                    <a:pt x="67" y="26"/>
                    <a:pt x="132" y="25"/>
                    <a:pt x="198" y="25"/>
                  </a:cubicBezTo>
                  <a:cubicBezTo>
                    <a:pt x="754" y="25"/>
                    <a:pt x="1312" y="72"/>
                    <a:pt x="1863" y="151"/>
                  </a:cubicBezTo>
                  <a:cubicBezTo>
                    <a:pt x="2479" y="242"/>
                    <a:pt x="3086" y="384"/>
                    <a:pt x="3669" y="596"/>
                  </a:cubicBezTo>
                  <a:cubicBezTo>
                    <a:pt x="3960" y="704"/>
                    <a:pt x="4242" y="832"/>
                    <a:pt x="4514" y="979"/>
                  </a:cubicBezTo>
                  <a:cubicBezTo>
                    <a:pt x="4779" y="1135"/>
                    <a:pt x="5039" y="1304"/>
                    <a:pt x="5268" y="1509"/>
                  </a:cubicBezTo>
                  <a:cubicBezTo>
                    <a:pt x="5727" y="1914"/>
                    <a:pt x="6087" y="2437"/>
                    <a:pt x="6253" y="3026"/>
                  </a:cubicBezTo>
                  <a:cubicBezTo>
                    <a:pt x="6428" y="3612"/>
                    <a:pt x="6438" y="4238"/>
                    <a:pt x="6347" y="4848"/>
                  </a:cubicBezTo>
                  <a:cubicBezTo>
                    <a:pt x="6259" y="5456"/>
                    <a:pt x="6074" y="6050"/>
                    <a:pt x="5809" y="6606"/>
                  </a:cubicBezTo>
                  <a:cubicBezTo>
                    <a:pt x="5661" y="6914"/>
                    <a:pt x="5489" y="7212"/>
                    <a:pt x="5296" y="7496"/>
                  </a:cubicBezTo>
                  <a:lnTo>
                    <a:pt x="5296" y="7496"/>
                  </a:lnTo>
                  <a:cubicBezTo>
                    <a:pt x="5149" y="7458"/>
                    <a:pt x="5000" y="7425"/>
                    <a:pt x="4851" y="7397"/>
                  </a:cubicBezTo>
                  <a:cubicBezTo>
                    <a:pt x="4397" y="7311"/>
                    <a:pt x="3936" y="7267"/>
                    <a:pt x="3474" y="7267"/>
                  </a:cubicBezTo>
                  <a:cubicBezTo>
                    <a:pt x="3305" y="7267"/>
                    <a:pt x="3136" y="7273"/>
                    <a:pt x="2967" y="7285"/>
                  </a:cubicBezTo>
                  <a:cubicBezTo>
                    <a:pt x="2651" y="7307"/>
                    <a:pt x="2337" y="7354"/>
                    <a:pt x="2028" y="7429"/>
                  </a:cubicBezTo>
                  <a:cubicBezTo>
                    <a:pt x="1720" y="7507"/>
                    <a:pt x="1416" y="7613"/>
                    <a:pt x="1134" y="7772"/>
                  </a:cubicBezTo>
                  <a:cubicBezTo>
                    <a:pt x="854" y="7927"/>
                    <a:pt x="593" y="8145"/>
                    <a:pt x="424" y="8435"/>
                  </a:cubicBezTo>
                  <a:cubicBezTo>
                    <a:pt x="340" y="8578"/>
                    <a:pt x="282" y="8739"/>
                    <a:pt x="256" y="8904"/>
                  </a:cubicBezTo>
                  <a:cubicBezTo>
                    <a:pt x="230" y="9071"/>
                    <a:pt x="232" y="9236"/>
                    <a:pt x="256" y="9400"/>
                  </a:cubicBezTo>
                  <a:cubicBezTo>
                    <a:pt x="281" y="9564"/>
                    <a:pt x="335" y="9729"/>
                    <a:pt x="430" y="9874"/>
                  </a:cubicBezTo>
                  <a:cubicBezTo>
                    <a:pt x="524" y="10020"/>
                    <a:pt x="665" y="10135"/>
                    <a:pt x="819" y="10208"/>
                  </a:cubicBezTo>
                  <a:cubicBezTo>
                    <a:pt x="1010" y="10295"/>
                    <a:pt x="1212" y="10327"/>
                    <a:pt x="1411" y="10327"/>
                  </a:cubicBezTo>
                  <a:cubicBezTo>
                    <a:pt x="1541" y="10327"/>
                    <a:pt x="1670" y="10313"/>
                    <a:pt x="1794" y="10292"/>
                  </a:cubicBezTo>
                  <a:cubicBezTo>
                    <a:pt x="2113" y="10236"/>
                    <a:pt x="2417" y="10132"/>
                    <a:pt x="2706" y="9999"/>
                  </a:cubicBezTo>
                  <a:cubicBezTo>
                    <a:pt x="2996" y="9867"/>
                    <a:pt x="3271" y="9707"/>
                    <a:pt x="3532" y="9529"/>
                  </a:cubicBezTo>
                  <a:cubicBezTo>
                    <a:pt x="4057" y="9174"/>
                    <a:pt x="4527" y="8744"/>
                    <a:pt x="4939" y="8266"/>
                  </a:cubicBezTo>
                  <a:cubicBezTo>
                    <a:pt x="5100" y="8079"/>
                    <a:pt x="5252" y="7883"/>
                    <a:pt x="5392" y="7680"/>
                  </a:cubicBezTo>
                  <a:lnTo>
                    <a:pt x="5392" y="7680"/>
                  </a:lnTo>
                  <a:cubicBezTo>
                    <a:pt x="5800" y="7789"/>
                    <a:pt x="6198" y="7935"/>
                    <a:pt x="6573" y="8127"/>
                  </a:cubicBezTo>
                  <a:cubicBezTo>
                    <a:pt x="7117" y="8408"/>
                    <a:pt x="7619" y="8795"/>
                    <a:pt x="7946" y="9313"/>
                  </a:cubicBezTo>
                  <a:cubicBezTo>
                    <a:pt x="8026" y="9443"/>
                    <a:pt x="8096" y="9579"/>
                    <a:pt x="8152" y="9720"/>
                  </a:cubicBezTo>
                  <a:cubicBezTo>
                    <a:pt x="8204" y="9864"/>
                    <a:pt x="8250" y="10009"/>
                    <a:pt x="8274" y="10160"/>
                  </a:cubicBezTo>
                  <a:cubicBezTo>
                    <a:pt x="8331" y="10460"/>
                    <a:pt x="8319" y="10770"/>
                    <a:pt x="8275" y="11074"/>
                  </a:cubicBezTo>
                  <a:cubicBezTo>
                    <a:pt x="8230" y="11379"/>
                    <a:pt x="8144" y="11677"/>
                    <a:pt x="8031" y="11964"/>
                  </a:cubicBezTo>
                  <a:cubicBezTo>
                    <a:pt x="7917" y="12252"/>
                    <a:pt x="7775" y="12528"/>
                    <a:pt x="7613" y="12792"/>
                  </a:cubicBezTo>
                  <a:cubicBezTo>
                    <a:pt x="7464" y="13034"/>
                    <a:pt x="7297" y="13267"/>
                    <a:pt x="7118" y="13488"/>
                  </a:cubicBezTo>
                  <a:lnTo>
                    <a:pt x="7118" y="13488"/>
                  </a:lnTo>
                  <a:cubicBezTo>
                    <a:pt x="6579" y="13361"/>
                    <a:pt x="6030" y="13289"/>
                    <a:pt x="5478" y="13264"/>
                  </a:cubicBezTo>
                  <a:cubicBezTo>
                    <a:pt x="5355" y="13259"/>
                    <a:pt x="5231" y="13256"/>
                    <a:pt x="5107" y="13256"/>
                  </a:cubicBezTo>
                  <a:cubicBezTo>
                    <a:pt x="4602" y="13256"/>
                    <a:pt x="4096" y="13303"/>
                    <a:pt x="3600" y="13405"/>
                  </a:cubicBezTo>
                  <a:cubicBezTo>
                    <a:pt x="3293" y="13472"/>
                    <a:pt x="2986" y="13558"/>
                    <a:pt x="2696" y="13683"/>
                  </a:cubicBezTo>
                  <a:cubicBezTo>
                    <a:pt x="2406" y="13808"/>
                    <a:pt x="2126" y="13969"/>
                    <a:pt x="1892" y="14189"/>
                  </a:cubicBezTo>
                  <a:cubicBezTo>
                    <a:pt x="1776" y="14298"/>
                    <a:pt x="1671" y="14422"/>
                    <a:pt x="1587" y="14559"/>
                  </a:cubicBezTo>
                  <a:cubicBezTo>
                    <a:pt x="1505" y="14697"/>
                    <a:pt x="1444" y="14848"/>
                    <a:pt x="1410" y="15006"/>
                  </a:cubicBezTo>
                  <a:cubicBezTo>
                    <a:pt x="1377" y="15164"/>
                    <a:pt x="1368" y="15324"/>
                    <a:pt x="1380" y="15484"/>
                  </a:cubicBezTo>
                  <a:cubicBezTo>
                    <a:pt x="1394" y="15644"/>
                    <a:pt x="1438" y="15805"/>
                    <a:pt x="1528" y="15943"/>
                  </a:cubicBezTo>
                  <a:cubicBezTo>
                    <a:pt x="1569" y="16013"/>
                    <a:pt x="1628" y="16072"/>
                    <a:pt x="1688" y="16127"/>
                  </a:cubicBezTo>
                  <a:cubicBezTo>
                    <a:pt x="1753" y="16175"/>
                    <a:pt x="1822" y="16221"/>
                    <a:pt x="1897" y="16251"/>
                  </a:cubicBezTo>
                  <a:cubicBezTo>
                    <a:pt x="2047" y="16315"/>
                    <a:pt x="2207" y="16341"/>
                    <a:pt x="2365" y="16349"/>
                  </a:cubicBezTo>
                  <a:cubicBezTo>
                    <a:pt x="2391" y="16350"/>
                    <a:pt x="2416" y="16350"/>
                    <a:pt x="2441" y="16350"/>
                  </a:cubicBezTo>
                  <a:cubicBezTo>
                    <a:pt x="2733" y="16350"/>
                    <a:pt x="3020" y="16291"/>
                    <a:pt x="3298" y="16212"/>
                  </a:cubicBezTo>
                  <a:cubicBezTo>
                    <a:pt x="3901" y="16034"/>
                    <a:pt x="4464" y="15748"/>
                    <a:pt x="4995" y="15420"/>
                  </a:cubicBezTo>
                  <a:cubicBezTo>
                    <a:pt x="5528" y="15090"/>
                    <a:pt x="6024" y="14704"/>
                    <a:pt x="6479" y="14274"/>
                  </a:cubicBezTo>
                  <a:cubicBezTo>
                    <a:pt x="6689" y="14073"/>
                    <a:pt x="6891" y="13863"/>
                    <a:pt x="7079" y="13641"/>
                  </a:cubicBezTo>
                  <a:lnTo>
                    <a:pt x="7079" y="13641"/>
                  </a:lnTo>
                  <a:cubicBezTo>
                    <a:pt x="7153" y="13659"/>
                    <a:pt x="7227" y="13678"/>
                    <a:pt x="7300" y="13698"/>
                  </a:cubicBezTo>
                  <a:cubicBezTo>
                    <a:pt x="7895" y="13860"/>
                    <a:pt x="8475" y="14091"/>
                    <a:pt x="8992" y="14420"/>
                  </a:cubicBezTo>
                  <a:cubicBezTo>
                    <a:pt x="9247" y="14587"/>
                    <a:pt x="9490" y="14778"/>
                    <a:pt x="9690" y="15005"/>
                  </a:cubicBezTo>
                  <a:cubicBezTo>
                    <a:pt x="9893" y="15231"/>
                    <a:pt x="10055" y="15492"/>
                    <a:pt x="10154" y="15777"/>
                  </a:cubicBezTo>
                  <a:cubicBezTo>
                    <a:pt x="10252" y="16061"/>
                    <a:pt x="10284" y="16365"/>
                    <a:pt x="10249" y="16669"/>
                  </a:cubicBezTo>
                  <a:lnTo>
                    <a:pt x="10239" y="16783"/>
                  </a:lnTo>
                  <a:lnTo>
                    <a:pt x="10233" y="16839"/>
                  </a:lnTo>
                  <a:lnTo>
                    <a:pt x="10223" y="16895"/>
                  </a:lnTo>
                  <a:lnTo>
                    <a:pt x="10178" y="17119"/>
                  </a:lnTo>
                  <a:cubicBezTo>
                    <a:pt x="10163" y="17193"/>
                    <a:pt x="10134" y="17265"/>
                    <a:pt x="10113" y="17337"/>
                  </a:cubicBezTo>
                  <a:lnTo>
                    <a:pt x="10079" y="17446"/>
                  </a:lnTo>
                  <a:lnTo>
                    <a:pt x="10033" y="17552"/>
                  </a:lnTo>
                  <a:cubicBezTo>
                    <a:pt x="9922" y="17837"/>
                    <a:pt x="9753" y="18095"/>
                    <a:pt x="9567" y="18338"/>
                  </a:cubicBezTo>
                  <a:cubicBezTo>
                    <a:pt x="9382" y="18583"/>
                    <a:pt x="9158" y="18796"/>
                    <a:pt x="8925" y="18998"/>
                  </a:cubicBezTo>
                  <a:cubicBezTo>
                    <a:pt x="8692" y="19200"/>
                    <a:pt x="8436" y="19374"/>
                    <a:pt x="8176" y="19543"/>
                  </a:cubicBezTo>
                  <a:cubicBezTo>
                    <a:pt x="7911" y="19703"/>
                    <a:pt x="7640" y="19855"/>
                    <a:pt x="7360" y="19989"/>
                  </a:cubicBezTo>
                  <a:cubicBezTo>
                    <a:pt x="6800" y="20258"/>
                    <a:pt x="6218" y="20482"/>
                    <a:pt x="5625" y="20669"/>
                  </a:cubicBezTo>
                  <a:cubicBezTo>
                    <a:pt x="5031" y="20855"/>
                    <a:pt x="4425" y="21011"/>
                    <a:pt x="3812" y="21120"/>
                  </a:cubicBezTo>
                  <a:lnTo>
                    <a:pt x="3813" y="21120"/>
                  </a:lnTo>
                  <a:lnTo>
                    <a:pt x="3815" y="21137"/>
                  </a:lnTo>
                  <a:cubicBezTo>
                    <a:pt x="4433" y="21042"/>
                    <a:pt x="5042" y="20900"/>
                    <a:pt x="5642" y="20727"/>
                  </a:cubicBezTo>
                  <a:cubicBezTo>
                    <a:pt x="6242" y="20552"/>
                    <a:pt x="6833" y="20341"/>
                    <a:pt x="7401" y="20075"/>
                  </a:cubicBezTo>
                  <a:cubicBezTo>
                    <a:pt x="7686" y="19943"/>
                    <a:pt x="7962" y="19794"/>
                    <a:pt x="8233" y="19634"/>
                  </a:cubicBezTo>
                  <a:cubicBezTo>
                    <a:pt x="8499" y="19468"/>
                    <a:pt x="8761" y="19293"/>
                    <a:pt x="9003" y="19091"/>
                  </a:cubicBezTo>
                  <a:cubicBezTo>
                    <a:pt x="9243" y="18887"/>
                    <a:pt x="9477" y="18671"/>
                    <a:pt x="9672" y="18420"/>
                  </a:cubicBezTo>
                  <a:cubicBezTo>
                    <a:pt x="9868" y="18172"/>
                    <a:pt x="10043" y="17902"/>
                    <a:pt x="10163" y="17606"/>
                  </a:cubicBezTo>
                  <a:lnTo>
                    <a:pt x="10211" y="17496"/>
                  </a:lnTo>
                  <a:lnTo>
                    <a:pt x="10247" y="17382"/>
                  </a:lnTo>
                  <a:cubicBezTo>
                    <a:pt x="10270" y="17306"/>
                    <a:pt x="10299" y="17231"/>
                    <a:pt x="10317" y="17153"/>
                  </a:cubicBezTo>
                  <a:lnTo>
                    <a:pt x="10364" y="16919"/>
                  </a:lnTo>
                  <a:lnTo>
                    <a:pt x="10377" y="16860"/>
                  </a:lnTo>
                  <a:lnTo>
                    <a:pt x="10382" y="16800"/>
                  </a:lnTo>
                  <a:lnTo>
                    <a:pt x="10393" y="16681"/>
                  </a:lnTo>
                  <a:cubicBezTo>
                    <a:pt x="10432" y="16364"/>
                    <a:pt x="10400" y="16033"/>
                    <a:pt x="10296" y="15728"/>
                  </a:cubicBezTo>
                  <a:cubicBezTo>
                    <a:pt x="10192" y="15422"/>
                    <a:pt x="10020" y="15141"/>
                    <a:pt x="9807" y="14902"/>
                  </a:cubicBezTo>
                  <a:cubicBezTo>
                    <a:pt x="9596" y="14661"/>
                    <a:pt x="9344" y="14461"/>
                    <a:pt x="9080" y="14286"/>
                  </a:cubicBezTo>
                  <a:cubicBezTo>
                    <a:pt x="8545" y="13939"/>
                    <a:pt x="7950" y="13706"/>
                    <a:pt x="7342" y="13544"/>
                  </a:cubicBezTo>
                  <a:cubicBezTo>
                    <a:pt x="7292" y="13531"/>
                    <a:pt x="7242" y="13518"/>
                    <a:pt x="7192" y="13506"/>
                  </a:cubicBezTo>
                  <a:lnTo>
                    <a:pt x="7192" y="13506"/>
                  </a:lnTo>
                  <a:cubicBezTo>
                    <a:pt x="7367" y="13292"/>
                    <a:pt x="7531" y="13068"/>
                    <a:pt x="7679" y="12833"/>
                  </a:cubicBezTo>
                  <a:cubicBezTo>
                    <a:pt x="7846" y="12567"/>
                    <a:pt x="7995" y="12289"/>
                    <a:pt x="8114" y="11997"/>
                  </a:cubicBezTo>
                  <a:cubicBezTo>
                    <a:pt x="8233" y="11706"/>
                    <a:pt x="8323" y="11402"/>
                    <a:pt x="8375" y="11090"/>
                  </a:cubicBezTo>
                  <a:cubicBezTo>
                    <a:pt x="8422" y="10778"/>
                    <a:pt x="8438" y="10457"/>
                    <a:pt x="8383" y="10141"/>
                  </a:cubicBezTo>
                  <a:cubicBezTo>
                    <a:pt x="8359" y="9983"/>
                    <a:pt x="8313" y="9830"/>
                    <a:pt x="8260" y="9680"/>
                  </a:cubicBezTo>
                  <a:cubicBezTo>
                    <a:pt x="8203" y="9530"/>
                    <a:pt x="8130" y="9387"/>
                    <a:pt x="8049" y="9250"/>
                  </a:cubicBezTo>
                  <a:cubicBezTo>
                    <a:pt x="7712" y="8704"/>
                    <a:pt x="7193" y="8298"/>
                    <a:pt x="6638" y="8003"/>
                  </a:cubicBezTo>
                  <a:cubicBezTo>
                    <a:pt x="6270" y="7809"/>
                    <a:pt x="5881" y="7660"/>
                    <a:pt x="5483" y="7546"/>
                  </a:cubicBezTo>
                  <a:lnTo>
                    <a:pt x="5483" y="7546"/>
                  </a:lnTo>
                  <a:cubicBezTo>
                    <a:pt x="5665" y="7270"/>
                    <a:pt x="5827" y="6980"/>
                    <a:pt x="5968" y="6680"/>
                  </a:cubicBezTo>
                  <a:cubicBezTo>
                    <a:pt x="6235" y="6108"/>
                    <a:pt x="6420" y="5496"/>
                    <a:pt x="6505" y="4870"/>
                  </a:cubicBezTo>
                  <a:cubicBezTo>
                    <a:pt x="6592" y="4246"/>
                    <a:pt x="6578" y="3595"/>
                    <a:pt x="6389" y="2984"/>
                  </a:cubicBezTo>
                  <a:cubicBezTo>
                    <a:pt x="6211" y="2370"/>
                    <a:pt x="5826" y="1828"/>
                    <a:pt x="5346" y="1418"/>
                  </a:cubicBezTo>
                  <a:cubicBezTo>
                    <a:pt x="5106" y="1211"/>
                    <a:pt x="4839" y="1041"/>
                    <a:pt x="4564" y="887"/>
                  </a:cubicBezTo>
                  <a:cubicBezTo>
                    <a:pt x="4285" y="740"/>
                    <a:pt x="3997" y="615"/>
                    <a:pt x="3701" y="510"/>
                  </a:cubicBezTo>
                  <a:cubicBezTo>
                    <a:pt x="3107" y="302"/>
                    <a:pt x="2491" y="173"/>
                    <a:pt x="1871" y="93"/>
                  </a:cubicBezTo>
                  <a:cubicBezTo>
                    <a:pt x="1389" y="35"/>
                    <a:pt x="904" y="1"/>
                    <a:pt x="4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99" name="Google Shape;8399;p58"/>
          <p:cNvGrpSpPr/>
          <p:nvPr/>
        </p:nvGrpSpPr>
        <p:grpSpPr>
          <a:xfrm>
            <a:off x="846981" y="542347"/>
            <a:ext cx="7654449" cy="772519"/>
            <a:chOff x="864237" y="648725"/>
            <a:chExt cx="7654449" cy="772519"/>
          </a:xfrm>
        </p:grpSpPr>
        <p:sp>
          <p:nvSpPr>
            <p:cNvPr id="8400" name="Google Shape;8400;p58"/>
            <p:cNvSpPr/>
            <p:nvPr/>
          </p:nvSpPr>
          <p:spPr>
            <a:xfrm rot="-900121">
              <a:off x="881657" y="1123980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1" name="Google Shape;8401;p58"/>
            <p:cNvSpPr/>
            <p:nvPr/>
          </p:nvSpPr>
          <p:spPr>
            <a:xfrm rot="-9164054">
              <a:off x="1956766" y="689242"/>
              <a:ext cx="229572" cy="217291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2" name="Google Shape;8402;p58"/>
            <p:cNvSpPr/>
            <p:nvPr/>
          </p:nvSpPr>
          <p:spPr>
            <a:xfrm rot="-2700074">
              <a:off x="7016232" y="719704"/>
              <a:ext cx="165290" cy="156368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3" name="Google Shape;8403;p58"/>
            <p:cNvSpPr/>
            <p:nvPr/>
          </p:nvSpPr>
          <p:spPr>
            <a:xfrm rot="-8099840">
              <a:off x="8245916" y="1154607"/>
              <a:ext cx="229570" cy="217288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90B037C-7169-0C63-1C54-A726F54438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" r="567"/>
          <a:stretch/>
        </p:blipFill>
        <p:spPr bwMode="auto">
          <a:xfrm>
            <a:off x="2729724" y="1179744"/>
            <a:ext cx="3707786" cy="39022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FAAC499-46BA-C777-ADE5-5D24B21AEB96}"/>
              </a:ext>
            </a:extLst>
          </p:cNvPr>
          <p:cNvSpPr/>
          <p:nvPr/>
        </p:nvSpPr>
        <p:spPr>
          <a:xfrm>
            <a:off x="2736840" y="1150809"/>
            <a:ext cx="1997719" cy="17752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3DCBB4-9233-E75C-1A09-153A36A2614A}"/>
              </a:ext>
            </a:extLst>
          </p:cNvPr>
          <p:cNvSpPr/>
          <p:nvPr/>
        </p:nvSpPr>
        <p:spPr>
          <a:xfrm>
            <a:off x="4734559" y="1150808"/>
            <a:ext cx="1702951" cy="3992692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EFD0C7-2A38-C29C-A4CB-41D7A3E0D23C}"/>
              </a:ext>
            </a:extLst>
          </p:cNvPr>
          <p:cNvSpPr/>
          <p:nvPr/>
        </p:nvSpPr>
        <p:spPr>
          <a:xfrm>
            <a:off x="2729724" y="2926081"/>
            <a:ext cx="2004835" cy="22174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0068A5B4-EFF4-9DBF-7CB0-852A430A3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41708"/>
            <a:ext cx="7704000" cy="541800"/>
          </a:xfrm>
        </p:spPr>
        <p:txBody>
          <a:bodyPr/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Listening to music</a:t>
            </a:r>
          </a:p>
        </p:txBody>
      </p:sp>
    </p:spTree>
    <p:extLst>
      <p:ext uri="{BB962C8B-B14F-4D97-AF65-F5344CB8AC3E}">
        <p14:creationId xmlns:p14="http://schemas.microsoft.com/office/powerpoint/2010/main" val="324621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F08B7D-1739-61A3-1D3A-BA893D098D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" r="400"/>
          <a:stretch/>
        </p:blipFill>
        <p:spPr bwMode="auto">
          <a:xfrm>
            <a:off x="132946" y="138220"/>
            <a:ext cx="2565111" cy="26123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F9CBFB-42D5-D73B-FFA1-464DFB7320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2885614" y="152131"/>
            <a:ext cx="2493958" cy="2584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5387A7-1C12-00F2-6594-2EED37D4D8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5579378" y="138219"/>
            <a:ext cx="2469460" cy="261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064385-9CE4-CA42-4751-FC2F76B913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2281031" y="2881309"/>
            <a:ext cx="2006667" cy="2112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297ACD-341B-6C26-D284-069FAA720D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 bwMode="auto">
          <a:xfrm>
            <a:off x="4856303" y="2881309"/>
            <a:ext cx="2006667" cy="211228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80F45E3-A3D7-17D1-FB96-B20B756C60FA}"/>
                  </a:ext>
                </a:extLst>
              </p14:cNvPr>
              <p14:cNvContentPartPr/>
              <p14:nvPr/>
            </p14:nvContentPartPr>
            <p14:xfrm>
              <a:off x="8495663" y="2985981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80F45E3-A3D7-17D1-FB96-B20B756C60F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86663" y="2976981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424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8" name="Google Shape;7588;p45"/>
          <p:cNvSpPr txBox="1">
            <a:spLocks noGrp="1"/>
          </p:cNvSpPr>
          <p:nvPr>
            <p:ph type="ctrTitle"/>
          </p:nvPr>
        </p:nvSpPr>
        <p:spPr>
          <a:xfrm>
            <a:off x="972139" y="1147609"/>
            <a:ext cx="6915852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4">
                    <a:lumMod val="75000"/>
                  </a:schemeClr>
                </a:solidFill>
              </a:rPr>
              <a:t>Unit</a:t>
            </a:r>
            <a:r>
              <a:rPr lang="en" sz="4000" dirty="0">
                <a:solidFill>
                  <a:schemeClr val="accent4">
                    <a:lumMod val="75000"/>
                  </a:schemeClr>
                </a:solidFill>
              </a:rPr>
              <a:t> 1: HOBBIES</a:t>
            </a:r>
            <a:br>
              <a:rPr lang="en" sz="4000" dirty="0"/>
            </a:br>
            <a:r>
              <a:rPr lang="en" sz="4000" dirty="0"/>
              <a:t>Lesson 1: Getting started</a:t>
            </a:r>
            <a:endParaRPr sz="4000" dirty="0">
              <a:solidFill>
                <a:schemeClr val="accent1"/>
              </a:solidFill>
            </a:endParaRPr>
          </a:p>
        </p:txBody>
      </p:sp>
      <p:sp>
        <p:nvSpPr>
          <p:cNvPr id="7589" name="Google Shape;7589;p45"/>
          <p:cNvSpPr txBox="1">
            <a:spLocks noGrp="1"/>
          </p:cNvSpPr>
          <p:nvPr>
            <p:ph type="subTitle" idx="1"/>
          </p:nvPr>
        </p:nvSpPr>
        <p:spPr>
          <a:xfrm>
            <a:off x="1983578" y="2769742"/>
            <a:ext cx="4885551" cy="5646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Comic Sans MS" panose="030F0702030302020204" pitchFamily="66" charset="0"/>
              </a:rPr>
              <a:t>My favourite hobby</a:t>
            </a:r>
            <a:endParaRPr sz="4000" dirty="0">
              <a:latin typeface="Comic Sans MS" panose="030F0702030302020204" pitchFamily="66" charset="0"/>
            </a:endParaRPr>
          </a:p>
        </p:txBody>
      </p:sp>
      <p:grpSp>
        <p:nvGrpSpPr>
          <p:cNvPr id="7590" name="Google Shape;7590;p45"/>
          <p:cNvGrpSpPr/>
          <p:nvPr/>
        </p:nvGrpSpPr>
        <p:grpSpPr>
          <a:xfrm>
            <a:off x="-474623" y="1721092"/>
            <a:ext cx="1736424" cy="3681673"/>
            <a:chOff x="5112225" y="293150"/>
            <a:chExt cx="1145625" cy="2429025"/>
          </a:xfrm>
        </p:grpSpPr>
        <p:sp>
          <p:nvSpPr>
            <p:cNvPr id="7591" name="Google Shape;7591;p45"/>
            <p:cNvSpPr/>
            <p:nvPr/>
          </p:nvSpPr>
          <p:spPr>
            <a:xfrm>
              <a:off x="5112225" y="1577875"/>
              <a:ext cx="484650" cy="311250"/>
            </a:xfrm>
            <a:custGeom>
              <a:avLst/>
              <a:gdLst/>
              <a:ahLst/>
              <a:cxnLst/>
              <a:rect l="l" t="t" r="r" b="b"/>
              <a:pathLst>
                <a:path w="19386" h="12450" extrusionOk="0">
                  <a:moveTo>
                    <a:pt x="15173" y="1"/>
                  </a:moveTo>
                  <a:cubicBezTo>
                    <a:pt x="13093" y="1"/>
                    <a:pt x="10281" y="861"/>
                    <a:pt x="7502" y="2492"/>
                  </a:cubicBezTo>
                  <a:cubicBezTo>
                    <a:pt x="2817" y="5244"/>
                    <a:pt x="1" y="9144"/>
                    <a:pt x="1210" y="11206"/>
                  </a:cubicBezTo>
                  <a:cubicBezTo>
                    <a:pt x="1703" y="12044"/>
                    <a:pt x="2786" y="12449"/>
                    <a:pt x="4213" y="12449"/>
                  </a:cubicBezTo>
                  <a:cubicBezTo>
                    <a:pt x="6294" y="12449"/>
                    <a:pt x="9106" y="11589"/>
                    <a:pt x="11885" y="9957"/>
                  </a:cubicBezTo>
                  <a:cubicBezTo>
                    <a:pt x="16569" y="7207"/>
                    <a:pt x="19386" y="3306"/>
                    <a:pt x="18175" y="1244"/>
                  </a:cubicBezTo>
                  <a:cubicBezTo>
                    <a:pt x="17683" y="405"/>
                    <a:pt x="16600" y="1"/>
                    <a:pt x="15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2" name="Google Shape;7592;p45"/>
            <p:cNvSpPr/>
            <p:nvPr/>
          </p:nvSpPr>
          <p:spPr>
            <a:xfrm>
              <a:off x="5296925" y="1688125"/>
              <a:ext cx="200325" cy="118800"/>
            </a:xfrm>
            <a:custGeom>
              <a:avLst/>
              <a:gdLst/>
              <a:ahLst/>
              <a:cxnLst/>
              <a:rect l="l" t="t" r="r" b="b"/>
              <a:pathLst>
                <a:path w="8013" h="4752" extrusionOk="0">
                  <a:moveTo>
                    <a:pt x="6642" y="0"/>
                  </a:moveTo>
                  <a:cubicBezTo>
                    <a:pt x="6198" y="0"/>
                    <a:pt x="5726" y="330"/>
                    <a:pt x="5448" y="844"/>
                  </a:cubicBezTo>
                  <a:cubicBezTo>
                    <a:pt x="4895" y="1865"/>
                    <a:pt x="3266" y="1381"/>
                    <a:pt x="1544" y="2728"/>
                  </a:cubicBezTo>
                  <a:cubicBezTo>
                    <a:pt x="1" y="3936"/>
                    <a:pt x="1648" y="4752"/>
                    <a:pt x="3310" y="4752"/>
                  </a:cubicBezTo>
                  <a:cubicBezTo>
                    <a:pt x="3502" y="4752"/>
                    <a:pt x="3693" y="4741"/>
                    <a:pt x="3881" y="4719"/>
                  </a:cubicBezTo>
                  <a:lnTo>
                    <a:pt x="3880" y="4719"/>
                  </a:lnTo>
                  <a:cubicBezTo>
                    <a:pt x="5509" y="4523"/>
                    <a:pt x="8013" y="2676"/>
                    <a:pt x="7665" y="1103"/>
                  </a:cubicBezTo>
                  <a:cubicBezTo>
                    <a:pt x="7492" y="321"/>
                    <a:pt x="7081" y="0"/>
                    <a:pt x="6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45"/>
            <p:cNvSpPr/>
            <p:nvPr/>
          </p:nvSpPr>
          <p:spPr>
            <a:xfrm>
              <a:off x="5189000" y="1773450"/>
              <a:ext cx="52925" cy="99275"/>
            </a:xfrm>
            <a:custGeom>
              <a:avLst/>
              <a:gdLst/>
              <a:ahLst/>
              <a:cxnLst/>
              <a:rect l="l" t="t" r="r" b="b"/>
              <a:pathLst>
                <a:path w="2117" h="3971" extrusionOk="0">
                  <a:moveTo>
                    <a:pt x="1644" y="1"/>
                  </a:moveTo>
                  <a:cubicBezTo>
                    <a:pt x="1267" y="1"/>
                    <a:pt x="727" y="493"/>
                    <a:pt x="429" y="1041"/>
                  </a:cubicBezTo>
                  <a:cubicBezTo>
                    <a:pt x="1" y="1831"/>
                    <a:pt x="34" y="3535"/>
                    <a:pt x="847" y="3878"/>
                  </a:cubicBezTo>
                  <a:cubicBezTo>
                    <a:pt x="999" y="3942"/>
                    <a:pt x="1132" y="3970"/>
                    <a:pt x="1247" y="3970"/>
                  </a:cubicBezTo>
                  <a:cubicBezTo>
                    <a:pt x="1748" y="3970"/>
                    <a:pt x="1895" y="3433"/>
                    <a:pt x="1665" y="2969"/>
                  </a:cubicBezTo>
                  <a:cubicBezTo>
                    <a:pt x="1384" y="2398"/>
                    <a:pt x="2117" y="1823"/>
                    <a:pt x="2059" y="627"/>
                  </a:cubicBezTo>
                  <a:cubicBezTo>
                    <a:pt x="2038" y="178"/>
                    <a:pt x="1870" y="1"/>
                    <a:pt x="1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4" name="Google Shape;7594;p45"/>
            <p:cNvSpPr/>
            <p:nvPr/>
          </p:nvSpPr>
          <p:spPr>
            <a:xfrm>
              <a:off x="5227750" y="1687625"/>
              <a:ext cx="110650" cy="72175"/>
            </a:xfrm>
            <a:custGeom>
              <a:avLst/>
              <a:gdLst/>
              <a:ahLst/>
              <a:cxnLst/>
              <a:rect l="l" t="t" r="r" b="b"/>
              <a:pathLst>
                <a:path w="4426" h="2887" extrusionOk="0">
                  <a:moveTo>
                    <a:pt x="3220" y="1"/>
                  </a:moveTo>
                  <a:cubicBezTo>
                    <a:pt x="1933" y="1"/>
                    <a:pt x="0" y="1016"/>
                    <a:pt x="213" y="2156"/>
                  </a:cubicBezTo>
                  <a:cubicBezTo>
                    <a:pt x="303" y="2633"/>
                    <a:pt x="910" y="2887"/>
                    <a:pt x="1631" y="2887"/>
                  </a:cubicBezTo>
                  <a:cubicBezTo>
                    <a:pt x="2723" y="2887"/>
                    <a:pt x="4076" y="2306"/>
                    <a:pt x="4297" y="1039"/>
                  </a:cubicBezTo>
                  <a:cubicBezTo>
                    <a:pt x="4425" y="299"/>
                    <a:pt x="3918" y="1"/>
                    <a:pt x="32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45"/>
            <p:cNvSpPr/>
            <p:nvPr/>
          </p:nvSpPr>
          <p:spPr>
            <a:xfrm>
              <a:off x="5470225" y="1620150"/>
              <a:ext cx="72250" cy="47150"/>
            </a:xfrm>
            <a:custGeom>
              <a:avLst/>
              <a:gdLst/>
              <a:ahLst/>
              <a:cxnLst/>
              <a:rect l="l" t="t" r="r" b="b"/>
              <a:pathLst>
                <a:path w="2890" h="1886" extrusionOk="0">
                  <a:moveTo>
                    <a:pt x="2102" y="1"/>
                  </a:moveTo>
                  <a:cubicBezTo>
                    <a:pt x="1263" y="1"/>
                    <a:pt x="1" y="664"/>
                    <a:pt x="140" y="1408"/>
                  </a:cubicBezTo>
                  <a:cubicBezTo>
                    <a:pt x="198" y="1720"/>
                    <a:pt x="594" y="1885"/>
                    <a:pt x="1065" y="1885"/>
                  </a:cubicBezTo>
                  <a:cubicBezTo>
                    <a:pt x="1778" y="1885"/>
                    <a:pt x="2661" y="1506"/>
                    <a:pt x="2806" y="679"/>
                  </a:cubicBezTo>
                  <a:cubicBezTo>
                    <a:pt x="2890" y="196"/>
                    <a:pt x="2558" y="1"/>
                    <a:pt x="2102" y="1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45"/>
            <p:cNvSpPr/>
            <p:nvPr/>
          </p:nvSpPr>
          <p:spPr>
            <a:xfrm>
              <a:off x="5251650" y="1817750"/>
              <a:ext cx="72225" cy="47125"/>
            </a:xfrm>
            <a:custGeom>
              <a:avLst/>
              <a:gdLst/>
              <a:ahLst/>
              <a:cxnLst/>
              <a:rect l="l" t="t" r="r" b="b"/>
              <a:pathLst>
                <a:path w="2889" h="1885" extrusionOk="0">
                  <a:moveTo>
                    <a:pt x="2102" y="0"/>
                  </a:moveTo>
                  <a:cubicBezTo>
                    <a:pt x="1262" y="0"/>
                    <a:pt x="0" y="663"/>
                    <a:pt x="139" y="1408"/>
                  </a:cubicBezTo>
                  <a:cubicBezTo>
                    <a:pt x="198" y="1719"/>
                    <a:pt x="594" y="1884"/>
                    <a:pt x="1065" y="1884"/>
                  </a:cubicBezTo>
                  <a:cubicBezTo>
                    <a:pt x="1778" y="1884"/>
                    <a:pt x="2661" y="1505"/>
                    <a:pt x="2805" y="678"/>
                  </a:cubicBezTo>
                  <a:cubicBezTo>
                    <a:pt x="2888" y="195"/>
                    <a:pt x="2557" y="0"/>
                    <a:pt x="2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45"/>
            <p:cNvSpPr/>
            <p:nvPr/>
          </p:nvSpPr>
          <p:spPr>
            <a:xfrm>
              <a:off x="6099850" y="829450"/>
              <a:ext cx="112150" cy="276975"/>
            </a:xfrm>
            <a:custGeom>
              <a:avLst/>
              <a:gdLst/>
              <a:ahLst/>
              <a:cxnLst/>
              <a:rect l="l" t="t" r="r" b="b"/>
              <a:pathLst>
                <a:path w="4486" h="11079" extrusionOk="0">
                  <a:moveTo>
                    <a:pt x="655" y="0"/>
                  </a:moveTo>
                  <a:lnTo>
                    <a:pt x="0" y="250"/>
                  </a:lnTo>
                  <a:lnTo>
                    <a:pt x="4075" y="10918"/>
                  </a:lnTo>
                  <a:cubicBezTo>
                    <a:pt x="4112" y="11016"/>
                    <a:pt x="4197" y="11078"/>
                    <a:pt x="4282" y="11078"/>
                  </a:cubicBezTo>
                  <a:cubicBezTo>
                    <a:pt x="4302" y="11078"/>
                    <a:pt x="4322" y="11075"/>
                    <a:pt x="4342" y="11067"/>
                  </a:cubicBezTo>
                  <a:cubicBezTo>
                    <a:pt x="4440" y="11030"/>
                    <a:pt x="4485" y="10905"/>
                    <a:pt x="4443" y="10786"/>
                  </a:cubicBezTo>
                  <a:lnTo>
                    <a:pt x="6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45"/>
            <p:cNvSpPr/>
            <p:nvPr/>
          </p:nvSpPr>
          <p:spPr>
            <a:xfrm>
              <a:off x="6071475" y="765700"/>
              <a:ext cx="72200" cy="81750"/>
            </a:xfrm>
            <a:custGeom>
              <a:avLst/>
              <a:gdLst/>
              <a:ahLst/>
              <a:cxnLst/>
              <a:rect l="l" t="t" r="r" b="b"/>
              <a:pathLst>
                <a:path w="2888" h="3270" extrusionOk="0">
                  <a:moveTo>
                    <a:pt x="441" y="1"/>
                  </a:moveTo>
                  <a:lnTo>
                    <a:pt x="441" y="1"/>
                  </a:lnTo>
                  <a:cubicBezTo>
                    <a:pt x="1" y="1820"/>
                    <a:pt x="326" y="3270"/>
                    <a:pt x="1249" y="3270"/>
                  </a:cubicBezTo>
                  <a:cubicBezTo>
                    <a:pt x="1375" y="3270"/>
                    <a:pt x="1511" y="3243"/>
                    <a:pt x="1658" y="3187"/>
                  </a:cubicBezTo>
                  <a:cubicBezTo>
                    <a:pt x="2888" y="2717"/>
                    <a:pt x="2190" y="1208"/>
                    <a:pt x="4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9" name="Google Shape;7599;p45"/>
            <p:cNvSpPr/>
            <p:nvPr/>
          </p:nvSpPr>
          <p:spPr>
            <a:xfrm>
              <a:off x="5997400" y="1357550"/>
              <a:ext cx="69475" cy="110600"/>
            </a:xfrm>
            <a:custGeom>
              <a:avLst/>
              <a:gdLst/>
              <a:ahLst/>
              <a:cxnLst/>
              <a:rect l="l" t="t" r="r" b="b"/>
              <a:pathLst>
                <a:path w="2779" h="4424" extrusionOk="0">
                  <a:moveTo>
                    <a:pt x="2778" y="1"/>
                  </a:moveTo>
                  <a:lnTo>
                    <a:pt x="0" y="15"/>
                  </a:lnTo>
                  <a:lnTo>
                    <a:pt x="649" y="4423"/>
                  </a:lnTo>
                  <a:lnTo>
                    <a:pt x="2778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45"/>
            <p:cNvSpPr/>
            <p:nvPr/>
          </p:nvSpPr>
          <p:spPr>
            <a:xfrm>
              <a:off x="5759375" y="1961075"/>
              <a:ext cx="347500" cy="761100"/>
            </a:xfrm>
            <a:custGeom>
              <a:avLst/>
              <a:gdLst/>
              <a:ahLst/>
              <a:cxnLst/>
              <a:rect l="l" t="t" r="r" b="b"/>
              <a:pathLst>
                <a:path w="13900" h="30444" extrusionOk="0">
                  <a:moveTo>
                    <a:pt x="10339" y="1"/>
                  </a:moveTo>
                  <a:lnTo>
                    <a:pt x="0" y="5468"/>
                  </a:lnTo>
                  <a:lnTo>
                    <a:pt x="0" y="30444"/>
                  </a:lnTo>
                  <a:lnTo>
                    <a:pt x="13900" y="30444"/>
                  </a:lnTo>
                  <a:lnTo>
                    <a:pt x="7926" y="25340"/>
                  </a:lnTo>
                  <a:lnTo>
                    <a:pt x="10339" y="1"/>
                  </a:lnTo>
                  <a:close/>
                </a:path>
              </a:pathLst>
            </a:custGeom>
            <a:solidFill>
              <a:srgbClr val="F39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45"/>
            <p:cNvSpPr/>
            <p:nvPr/>
          </p:nvSpPr>
          <p:spPr>
            <a:xfrm>
              <a:off x="5759375" y="2247775"/>
              <a:ext cx="251175" cy="474400"/>
            </a:xfrm>
            <a:custGeom>
              <a:avLst/>
              <a:gdLst/>
              <a:ahLst/>
              <a:cxnLst/>
              <a:rect l="l" t="t" r="r" b="b"/>
              <a:pathLst>
                <a:path w="10047" h="18976" extrusionOk="0">
                  <a:moveTo>
                    <a:pt x="0" y="1"/>
                  </a:moveTo>
                  <a:lnTo>
                    <a:pt x="0" y="18976"/>
                  </a:lnTo>
                  <a:lnTo>
                    <a:pt x="7562" y="18976"/>
                  </a:lnTo>
                  <a:lnTo>
                    <a:pt x="100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2" name="Google Shape;7602;p45"/>
            <p:cNvSpPr/>
            <p:nvPr/>
          </p:nvSpPr>
          <p:spPr>
            <a:xfrm>
              <a:off x="5742025" y="2594575"/>
              <a:ext cx="379700" cy="127600"/>
            </a:xfrm>
            <a:custGeom>
              <a:avLst/>
              <a:gdLst/>
              <a:ahLst/>
              <a:cxnLst/>
              <a:rect l="l" t="t" r="r" b="b"/>
              <a:pathLst>
                <a:path w="15188" h="5104" extrusionOk="0">
                  <a:moveTo>
                    <a:pt x="9653" y="1"/>
                  </a:moveTo>
                  <a:cubicBezTo>
                    <a:pt x="9637" y="1"/>
                    <a:pt x="9621" y="1"/>
                    <a:pt x="9605" y="2"/>
                  </a:cubicBezTo>
                  <a:cubicBezTo>
                    <a:pt x="7395" y="77"/>
                    <a:pt x="7746" y="2545"/>
                    <a:pt x="7746" y="2545"/>
                  </a:cubicBezTo>
                  <a:lnTo>
                    <a:pt x="5741" y="2545"/>
                  </a:lnTo>
                  <a:cubicBezTo>
                    <a:pt x="4312" y="2545"/>
                    <a:pt x="2958" y="2060"/>
                    <a:pt x="1834" y="1267"/>
                  </a:cubicBezTo>
                  <a:cubicBezTo>
                    <a:pt x="1371" y="941"/>
                    <a:pt x="748" y="883"/>
                    <a:pt x="360" y="883"/>
                  </a:cubicBezTo>
                  <a:cubicBezTo>
                    <a:pt x="143" y="883"/>
                    <a:pt x="0" y="901"/>
                    <a:pt x="0" y="901"/>
                  </a:cubicBezTo>
                  <a:lnTo>
                    <a:pt x="0" y="5104"/>
                  </a:lnTo>
                  <a:lnTo>
                    <a:pt x="15187" y="5104"/>
                  </a:lnTo>
                  <a:cubicBezTo>
                    <a:pt x="15187" y="5103"/>
                    <a:pt x="11864" y="1"/>
                    <a:pt x="9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3" name="Google Shape;7603;p45"/>
            <p:cNvSpPr/>
            <p:nvPr/>
          </p:nvSpPr>
          <p:spPr>
            <a:xfrm>
              <a:off x="5742025" y="2697850"/>
              <a:ext cx="364850" cy="5825"/>
            </a:xfrm>
            <a:custGeom>
              <a:avLst/>
              <a:gdLst/>
              <a:ahLst/>
              <a:cxnLst/>
              <a:rect l="l" t="t" r="r" b="b"/>
              <a:pathLst>
                <a:path w="14594" h="233" extrusionOk="0">
                  <a:moveTo>
                    <a:pt x="7296" y="0"/>
                  </a:moveTo>
                  <a:cubicBezTo>
                    <a:pt x="6080" y="3"/>
                    <a:pt x="4865" y="7"/>
                    <a:pt x="3649" y="26"/>
                  </a:cubicBezTo>
                  <a:cubicBezTo>
                    <a:pt x="2433" y="41"/>
                    <a:pt x="1216" y="71"/>
                    <a:pt x="0" y="116"/>
                  </a:cubicBezTo>
                  <a:cubicBezTo>
                    <a:pt x="1216" y="161"/>
                    <a:pt x="2433" y="191"/>
                    <a:pt x="3649" y="207"/>
                  </a:cubicBezTo>
                  <a:cubicBezTo>
                    <a:pt x="4865" y="225"/>
                    <a:pt x="6080" y="230"/>
                    <a:pt x="7296" y="232"/>
                  </a:cubicBezTo>
                  <a:cubicBezTo>
                    <a:pt x="8513" y="230"/>
                    <a:pt x="9729" y="225"/>
                    <a:pt x="10945" y="207"/>
                  </a:cubicBezTo>
                  <a:cubicBezTo>
                    <a:pt x="12161" y="191"/>
                    <a:pt x="13377" y="161"/>
                    <a:pt x="14594" y="116"/>
                  </a:cubicBezTo>
                  <a:cubicBezTo>
                    <a:pt x="13377" y="71"/>
                    <a:pt x="12161" y="41"/>
                    <a:pt x="10945" y="26"/>
                  </a:cubicBezTo>
                  <a:cubicBezTo>
                    <a:pt x="9729" y="7"/>
                    <a:pt x="8513" y="3"/>
                    <a:pt x="7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4" name="Google Shape;7604;p45"/>
            <p:cNvSpPr/>
            <p:nvPr/>
          </p:nvSpPr>
          <p:spPr>
            <a:xfrm>
              <a:off x="5759350" y="2275725"/>
              <a:ext cx="245275" cy="35025"/>
            </a:xfrm>
            <a:custGeom>
              <a:avLst/>
              <a:gdLst/>
              <a:ahLst/>
              <a:cxnLst/>
              <a:rect l="l" t="t" r="r" b="b"/>
              <a:pathLst>
                <a:path w="9811" h="1401" extrusionOk="0">
                  <a:moveTo>
                    <a:pt x="1971" y="0"/>
                  </a:moveTo>
                  <a:cubicBezTo>
                    <a:pt x="1875" y="0"/>
                    <a:pt x="1777" y="36"/>
                    <a:pt x="1709" y="95"/>
                  </a:cubicBezTo>
                  <a:cubicBezTo>
                    <a:pt x="1624" y="163"/>
                    <a:pt x="1573" y="246"/>
                    <a:pt x="1528" y="325"/>
                  </a:cubicBezTo>
                  <a:cubicBezTo>
                    <a:pt x="1484" y="405"/>
                    <a:pt x="1449" y="485"/>
                    <a:pt x="1417" y="564"/>
                  </a:cubicBezTo>
                  <a:cubicBezTo>
                    <a:pt x="1352" y="720"/>
                    <a:pt x="1298" y="878"/>
                    <a:pt x="1221" y="1011"/>
                  </a:cubicBezTo>
                  <a:cubicBezTo>
                    <a:pt x="1181" y="1075"/>
                    <a:pt x="1136" y="1133"/>
                    <a:pt x="1084" y="1165"/>
                  </a:cubicBezTo>
                  <a:cubicBezTo>
                    <a:pt x="1052" y="1187"/>
                    <a:pt x="1013" y="1198"/>
                    <a:pt x="974" y="1198"/>
                  </a:cubicBezTo>
                  <a:cubicBezTo>
                    <a:pt x="952" y="1198"/>
                    <a:pt x="930" y="1195"/>
                    <a:pt x="910" y="1188"/>
                  </a:cubicBezTo>
                  <a:cubicBezTo>
                    <a:pt x="788" y="1151"/>
                    <a:pt x="698" y="998"/>
                    <a:pt x="625" y="856"/>
                  </a:cubicBezTo>
                  <a:cubicBezTo>
                    <a:pt x="551" y="709"/>
                    <a:pt x="486" y="553"/>
                    <a:pt x="400" y="405"/>
                  </a:cubicBezTo>
                  <a:cubicBezTo>
                    <a:pt x="356" y="331"/>
                    <a:pt x="308" y="257"/>
                    <a:pt x="242" y="197"/>
                  </a:cubicBezTo>
                  <a:cubicBezTo>
                    <a:pt x="182" y="140"/>
                    <a:pt x="100" y="104"/>
                    <a:pt x="18" y="104"/>
                  </a:cubicBezTo>
                  <a:cubicBezTo>
                    <a:pt x="12" y="104"/>
                    <a:pt x="6" y="104"/>
                    <a:pt x="0" y="105"/>
                  </a:cubicBezTo>
                  <a:lnTo>
                    <a:pt x="0" y="128"/>
                  </a:lnTo>
                  <a:cubicBezTo>
                    <a:pt x="82" y="132"/>
                    <a:pt x="154" y="175"/>
                    <a:pt x="206" y="234"/>
                  </a:cubicBezTo>
                  <a:cubicBezTo>
                    <a:pt x="260" y="293"/>
                    <a:pt x="298" y="365"/>
                    <a:pt x="334" y="439"/>
                  </a:cubicBezTo>
                  <a:cubicBezTo>
                    <a:pt x="402" y="588"/>
                    <a:pt x="451" y="749"/>
                    <a:pt x="518" y="906"/>
                  </a:cubicBezTo>
                  <a:cubicBezTo>
                    <a:pt x="552" y="984"/>
                    <a:pt x="588" y="1064"/>
                    <a:pt x="639" y="1140"/>
                  </a:cubicBezTo>
                  <a:cubicBezTo>
                    <a:pt x="690" y="1214"/>
                    <a:pt x="756" y="1291"/>
                    <a:pt x="857" y="1331"/>
                  </a:cubicBezTo>
                  <a:cubicBezTo>
                    <a:pt x="900" y="1348"/>
                    <a:pt x="946" y="1357"/>
                    <a:pt x="993" y="1357"/>
                  </a:cubicBezTo>
                  <a:cubicBezTo>
                    <a:pt x="1053" y="1357"/>
                    <a:pt x="1114" y="1342"/>
                    <a:pt x="1167" y="1313"/>
                  </a:cubicBezTo>
                  <a:cubicBezTo>
                    <a:pt x="1263" y="1262"/>
                    <a:pt x="1324" y="1183"/>
                    <a:pt x="1375" y="1108"/>
                  </a:cubicBezTo>
                  <a:cubicBezTo>
                    <a:pt x="1475" y="954"/>
                    <a:pt x="1538" y="795"/>
                    <a:pt x="1607" y="645"/>
                  </a:cubicBezTo>
                  <a:cubicBezTo>
                    <a:pt x="1674" y="499"/>
                    <a:pt x="1750" y="346"/>
                    <a:pt x="1847" y="272"/>
                  </a:cubicBezTo>
                  <a:cubicBezTo>
                    <a:pt x="1884" y="244"/>
                    <a:pt x="1922" y="232"/>
                    <a:pt x="1961" y="232"/>
                  </a:cubicBezTo>
                  <a:cubicBezTo>
                    <a:pt x="1971" y="232"/>
                    <a:pt x="1982" y="233"/>
                    <a:pt x="1993" y="235"/>
                  </a:cubicBezTo>
                  <a:cubicBezTo>
                    <a:pt x="2041" y="244"/>
                    <a:pt x="2086" y="276"/>
                    <a:pt x="2129" y="329"/>
                  </a:cubicBezTo>
                  <a:cubicBezTo>
                    <a:pt x="2214" y="437"/>
                    <a:pt x="2276" y="591"/>
                    <a:pt x="2340" y="745"/>
                  </a:cubicBezTo>
                  <a:cubicBezTo>
                    <a:pt x="2406" y="898"/>
                    <a:pt x="2467" y="1061"/>
                    <a:pt x="2592" y="1219"/>
                  </a:cubicBezTo>
                  <a:cubicBezTo>
                    <a:pt x="2655" y="1295"/>
                    <a:pt x="2749" y="1374"/>
                    <a:pt x="2872" y="1395"/>
                  </a:cubicBezTo>
                  <a:cubicBezTo>
                    <a:pt x="2894" y="1399"/>
                    <a:pt x="2917" y="1401"/>
                    <a:pt x="2939" y="1401"/>
                  </a:cubicBezTo>
                  <a:cubicBezTo>
                    <a:pt x="3036" y="1401"/>
                    <a:pt x="3135" y="1365"/>
                    <a:pt x="3204" y="1306"/>
                  </a:cubicBezTo>
                  <a:cubicBezTo>
                    <a:pt x="3291" y="1237"/>
                    <a:pt x="3342" y="1154"/>
                    <a:pt x="3388" y="1075"/>
                  </a:cubicBezTo>
                  <a:cubicBezTo>
                    <a:pt x="3434" y="995"/>
                    <a:pt x="3468" y="915"/>
                    <a:pt x="3501" y="836"/>
                  </a:cubicBezTo>
                  <a:cubicBezTo>
                    <a:pt x="3567" y="680"/>
                    <a:pt x="3624" y="523"/>
                    <a:pt x="3702" y="394"/>
                  </a:cubicBezTo>
                  <a:cubicBezTo>
                    <a:pt x="3740" y="331"/>
                    <a:pt x="3785" y="274"/>
                    <a:pt x="3833" y="247"/>
                  </a:cubicBezTo>
                  <a:cubicBezTo>
                    <a:pt x="3862" y="229"/>
                    <a:pt x="3896" y="220"/>
                    <a:pt x="3930" y="220"/>
                  </a:cubicBezTo>
                  <a:cubicBezTo>
                    <a:pt x="3950" y="220"/>
                    <a:pt x="3970" y="223"/>
                    <a:pt x="3989" y="229"/>
                  </a:cubicBezTo>
                  <a:cubicBezTo>
                    <a:pt x="4093" y="261"/>
                    <a:pt x="4183" y="408"/>
                    <a:pt x="4251" y="550"/>
                  </a:cubicBezTo>
                  <a:cubicBezTo>
                    <a:pt x="4323" y="696"/>
                    <a:pt x="4384" y="854"/>
                    <a:pt x="4470" y="1007"/>
                  </a:cubicBezTo>
                  <a:cubicBezTo>
                    <a:pt x="4514" y="1083"/>
                    <a:pt x="4562" y="1161"/>
                    <a:pt x="4632" y="1227"/>
                  </a:cubicBezTo>
                  <a:cubicBezTo>
                    <a:pt x="4666" y="1261"/>
                    <a:pt x="4708" y="1290"/>
                    <a:pt x="4755" y="1311"/>
                  </a:cubicBezTo>
                  <a:cubicBezTo>
                    <a:pt x="4802" y="1332"/>
                    <a:pt x="4854" y="1341"/>
                    <a:pt x="4905" y="1341"/>
                  </a:cubicBezTo>
                  <a:cubicBezTo>
                    <a:pt x="5009" y="1340"/>
                    <a:pt x="5106" y="1287"/>
                    <a:pt x="5169" y="1218"/>
                  </a:cubicBezTo>
                  <a:cubicBezTo>
                    <a:pt x="5234" y="1151"/>
                    <a:pt x="5277" y="1072"/>
                    <a:pt x="5315" y="995"/>
                  </a:cubicBezTo>
                  <a:cubicBezTo>
                    <a:pt x="5392" y="840"/>
                    <a:pt x="5445" y="681"/>
                    <a:pt x="5513" y="529"/>
                  </a:cubicBezTo>
                  <a:cubicBezTo>
                    <a:pt x="5579" y="383"/>
                    <a:pt x="5660" y="223"/>
                    <a:pt x="5800" y="167"/>
                  </a:cubicBezTo>
                  <a:cubicBezTo>
                    <a:pt x="5828" y="157"/>
                    <a:pt x="5858" y="151"/>
                    <a:pt x="5888" y="151"/>
                  </a:cubicBezTo>
                  <a:cubicBezTo>
                    <a:pt x="5932" y="151"/>
                    <a:pt x="5976" y="163"/>
                    <a:pt x="6013" y="186"/>
                  </a:cubicBezTo>
                  <a:cubicBezTo>
                    <a:pt x="6078" y="223"/>
                    <a:pt x="6128" y="287"/>
                    <a:pt x="6171" y="354"/>
                  </a:cubicBezTo>
                  <a:cubicBezTo>
                    <a:pt x="6253" y="493"/>
                    <a:pt x="6309" y="652"/>
                    <a:pt x="6373" y="808"/>
                  </a:cubicBezTo>
                  <a:cubicBezTo>
                    <a:pt x="6438" y="963"/>
                    <a:pt x="6495" y="1130"/>
                    <a:pt x="6642" y="1261"/>
                  </a:cubicBezTo>
                  <a:cubicBezTo>
                    <a:pt x="6704" y="1316"/>
                    <a:pt x="6792" y="1349"/>
                    <a:pt x="6880" y="1349"/>
                  </a:cubicBezTo>
                  <a:cubicBezTo>
                    <a:pt x="6897" y="1349"/>
                    <a:pt x="6913" y="1348"/>
                    <a:pt x="6930" y="1345"/>
                  </a:cubicBezTo>
                  <a:cubicBezTo>
                    <a:pt x="7037" y="1331"/>
                    <a:pt x="7125" y="1263"/>
                    <a:pt x="7187" y="1193"/>
                  </a:cubicBezTo>
                  <a:cubicBezTo>
                    <a:pt x="7310" y="1048"/>
                    <a:pt x="7377" y="887"/>
                    <a:pt x="7447" y="735"/>
                  </a:cubicBezTo>
                  <a:cubicBezTo>
                    <a:pt x="7514" y="582"/>
                    <a:pt x="7582" y="430"/>
                    <a:pt x="7671" y="320"/>
                  </a:cubicBezTo>
                  <a:cubicBezTo>
                    <a:pt x="7716" y="266"/>
                    <a:pt x="7764" y="231"/>
                    <a:pt x="7816" y="224"/>
                  </a:cubicBezTo>
                  <a:cubicBezTo>
                    <a:pt x="7827" y="222"/>
                    <a:pt x="7838" y="221"/>
                    <a:pt x="7849" y="221"/>
                  </a:cubicBezTo>
                  <a:cubicBezTo>
                    <a:pt x="7892" y="221"/>
                    <a:pt x="7932" y="234"/>
                    <a:pt x="7971" y="263"/>
                  </a:cubicBezTo>
                  <a:cubicBezTo>
                    <a:pt x="8070" y="342"/>
                    <a:pt x="8143" y="495"/>
                    <a:pt x="8208" y="643"/>
                  </a:cubicBezTo>
                  <a:cubicBezTo>
                    <a:pt x="8278" y="793"/>
                    <a:pt x="8338" y="953"/>
                    <a:pt x="8436" y="1107"/>
                  </a:cubicBezTo>
                  <a:cubicBezTo>
                    <a:pt x="8488" y="1182"/>
                    <a:pt x="8548" y="1261"/>
                    <a:pt x="8643" y="1313"/>
                  </a:cubicBezTo>
                  <a:cubicBezTo>
                    <a:pt x="8696" y="1343"/>
                    <a:pt x="8758" y="1358"/>
                    <a:pt x="8819" y="1358"/>
                  </a:cubicBezTo>
                  <a:cubicBezTo>
                    <a:pt x="8865" y="1358"/>
                    <a:pt x="8911" y="1350"/>
                    <a:pt x="8954" y="1333"/>
                  </a:cubicBezTo>
                  <a:cubicBezTo>
                    <a:pt x="9056" y="1294"/>
                    <a:pt x="9124" y="1217"/>
                    <a:pt x="9175" y="1142"/>
                  </a:cubicBezTo>
                  <a:cubicBezTo>
                    <a:pt x="9226" y="1066"/>
                    <a:pt x="9262" y="986"/>
                    <a:pt x="9295" y="907"/>
                  </a:cubicBezTo>
                  <a:cubicBezTo>
                    <a:pt x="9362" y="750"/>
                    <a:pt x="9411" y="589"/>
                    <a:pt x="9479" y="440"/>
                  </a:cubicBezTo>
                  <a:cubicBezTo>
                    <a:pt x="9514" y="367"/>
                    <a:pt x="9552" y="294"/>
                    <a:pt x="9606" y="236"/>
                  </a:cubicBezTo>
                  <a:cubicBezTo>
                    <a:pt x="9658" y="176"/>
                    <a:pt x="9728" y="133"/>
                    <a:pt x="9810" y="128"/>
                  </a:cubicBezTo>
                  <a:lnTo>
                    <a:pt x="9810" y="105"/>
                  </a:lnTo>
                  <a:cubicBezTo>
                    <a:pt x="9805" y="104"/>
                    <a:pt x="9799" y="104"/>
                    <a:pt x="9793" y="104"/>
                  </a:cubicBezTo>
                  <a:cubicBezTo>
                    <a:pt x="9712" y="104"/>
                    <a:pt x="9629" y="140"/>
                    <a:pt x="9569" y="197"/>
                  </a:cubicBezTo>
                  <a:cubicBezTo>
                    <a:pt x="9503" y="257"/>
                    <a:pt x="9454" y="331"/>
                    <a:pt x="9410" y="404"/>
                  </a:cubicBezTo>
                  <a:cubicBezTo>
                    <a:pt x="9324" y="553"/>
                    <a:pt x="9258" y="709"/>
                    <a:pt x="9184" y="855"/>
                  </a:cubicBezTo>
                  <a:cubicBezTo>
                    <a:pt x="9111" y="997"/>
                    <a:pt x="9020" y="1149"/>
                    <a:pt x="8901" y="1187"/>
                  </a:cubicBezTo>
                  <a:cubicBezTo>
                    <a:pt x="8881" y="1194"/>
                    <a:pt x="8859" y="1197"/>
                    <a:pt x="8837" y="1197"/>
                  </a:cubicBezTo>
                  <a:cubicBezTo>
                    <a:pt x="8798" y="1197"/>
                    <a:pt x="8760" y="1186"/>
                    <a:pt x="8728" y="1165"/>
                  </a:cubicBezTo>
                  <a:cubicBezTo>
                    <a:pt x="8675" y="1134"/>
                    <a:pt x="8630" y="1075"/>
                    <a:pt x="8590" y="1011"/>
                  </a:cubicBezTo>
                  <a:cubicBezTo>
                    <a:pt x="8512" y="879"/>
                    <a:pt x="8456" y="721"/>
                    <a:pt x="8390" y="565"/>
                  </a:cubicBezTo>
                  <a:cubicBezTo>
                    <a:pt x="8357" y="486"/>
                    <a:pt x="8323" y="407"/>
                    <a:pt x="8278" y="327"/>
                  </a:cubicBezTo>
                  <a:cubicBezTo>
                    <a:pt x="8232" y="250"/>
                    <a:pt x="8182" y="169"/>
                    <a:pt x="8098" y="101"/>
                  </a:cubicBezTo>
                  <a:cubicBezTo>
                    <a:pt x="8032" y="46"/>
                    <a:pt x="7937" y="11"/>
                    <a:pt x="7845" y="11"/>
                  </a:cubicBezTo>
                  <a:cubicBezTo>
                    <a:pt x="7824" y="11"/>
                    <a:pt x="7802" y="13"/>
                    <a:pt x="7781" y="17"/>
                  </a:cubicBezTo>
                  <a:cubicBezTo>
                    <a:pt x="7664" y="38"/>
                    <a:pt x="7572" y="112"/>
                    <a:pt x="7512" y="187"/>
                  </a:cubicBezTo>
                  <a:cubicBezTo>
                    <a:pt x="7390" y="340"/>
                    <a:pt x="7334" y="505"/>
                    <a:pt x="7270" y="660"/>
                  </a:cubicBezTo>
                  <a:cubicBezTo>
                    <a:pt x="7207" y="814"/>
                    <a:pt x="7152" y="971"/>
                    <a:pt x="7062" y="1089"/>
                  </a:cubicBezTo>
                  <a:cubicBezTo>
                    <a:pt x="7018" y="1146"/>
                    <a:pt x="6966" y="1188"/>
                    <a:pt x="6906" y="1202"/>
                  </a:cubicBezTo>
                  <a:cubicBezTo>
                    <a:pt x="6890" y="1205"/>
                    <a:pt x="6875" y="1206"/>
                    <a:pt x="6860" y="1206"/>
                  </a:cubicBezTo>
                  <a:cubicBezTo>
                    <a:pt x="6812" y="1206"/>
                    <a:pt x="6764" y="1191"/>
                    <a:pt x="6723" y="1160"/>
                  </a:cubicBezTo>
                  <a:cubicBezTo>
                    <a:pt x="6608" y="1074"/>
                    <a:pt x="6532" y="918"/>
                    <a:pt x="6461" y="770"/>
                  </a:cubicBezTo>
                  <a:cubicBezTo>
                    <a:pt x="6390" y="619"/>
                    <a:pt x="6329" y="461"/>
                    <a:pt x="6235" y="314"/>
                  </a:cubicBezTo>
                  <a:cubicBezTo>
                    <a:pt x="6187" y="242"/>
                    <a:pt x="6131" y="169"/>
                    <a:pt x="6048" y="123"/>
                  </a:cubicBezTo>
                  <a:cubicBezTo>
                    <a:pt x="6001" y="95"/>
                    <a:pt x="5945" y="81"/>
                    <a:pt x="5889" y="81"/>
                  </a:cubicBezTo>
                  <a:cubicBezTo>
                    <a:pt x="5851" y="81"/>
                    <a:pt x="5812" y="88"/>
                    <a:pt x="5777" y="101"/>
                  </a:cubicBezTo>
                  <a:cubicBezTo>
                    <a:pt x="5686" y="133"/>
                    <a:pt x="5621" y="203"/>
                    <a:pt x="5569" y="272"/>
                  </a:cubicBezTo>
                  <a:cubicBezTo>
                    <a:pt x="5518" y="344"/>
                    <a:pt x="5479" y="420"/>
                    <a:pt x="5441" y="496"/>
                  </a:cubicBezTo>
                  <a:cubicBezTo>
                    <a:pt x="5368" y="650"/>
                    <a:pt x="5308" y="808"/>
                    <a:pt x="5228" y="949"/>
                  </a:cubicBezTo>
                  <a:cubicBezTo>
                    <a:pt x="5154" y="1084"/>
                    <a:pt x="5049" y="1214"/>
                    <a:pt x="4920" y="1214"/>
                  </a:cubicBezTo>
                  <a:cubicBezTo>
                    <a:pt x="4915" y="1214"/>
                    <a:pt x="4911" y="1214"/>
                    <a:pt x="4906" y="1214"/>
                  </a:cubicBezTo>
                  <a:cubicBezTo>
                    <a:pt x="4771" y="1211"/>
                    <a:pt x="4679" y="1076"/>
                    <a:pt x="4611" y="933"/>
                  </a:cubicBezTo>
                  <a:cubicBezTo>
                    <a:pt x="4542" y="790"/>
                    <a:pt x="4490" y="631"/>
                    <a:pt x="4419" y="473"/>
                  </a:cubicBezTo>
                  <a:cubicBezTo>
                    <a:pt x="4384" y="394"/>
                    <a:pt x="4346" y="313"/>
                    <a:pt x="4292" y="236"/>
                  </a:cubicBezTo>
                  <a:cubicBezTo>
                    <a:pt x="4239" y="160"/>
                    <a:pt x="4168" y="78"/>
                    <a:pt x="4058" y="37"/>
                  </a:cubicBezTo>
                  <a:cubicBezTo>
                    <a:pt x="4015" y="20"/>
                    <a:pt x="3967" y="12"/>
                    <a:pt x="3920" y="12"/>
                  </a:cubicBezTo>
                  <a:cubicBezTo>
                    <a:pt x="3853" y="12"/>
                    <a:pt x="3786" y="29"/>
                    <a:pt x="3728" y="63"/>
                  </a:cubicBezTo>
                  <a:cubicBezTo>
                    <a:pt x="3629" y="119"/>
                    <a:pt x="3568" y="201"/>
                    <a:pt x="3518" y="277"/>
                  </a:cubicBezTo>
                  <a:cubicBezTo>
                    <a:pt x="3418" y="435"/>
                    <a:pt x="3359" y="595"/>
                    <a:pt x="3290" y="745"/>
                  </a:cubicBezTo>
                  <a:cubicBezTo>
                    <a:pt x="3224" y="891"/>
                    <a:pt x="3150" y="1044"/>
                    <a:pt x="3055" y="1115"/>
                  </a:cubicBezTo>
                  <a:cubicBezTo>
                    <a:pt x="3021" y="1143"/>
                    <a:pt x="2986" y="1154"/>
                    <a:pt x="2949" y="1154"/>
                  </a:cubicBezTo>
                  <a:cubicBezTo>
                    <a:pt x="2938" y="1154"/>
                    <a:pt x="2927" y="1153"/>
                    <a:pt x="2916" y="1151"/>
                  </a:cubicBezTo>
                  <a:cubicBezTo>
                    <a:pt x="2871" y="1143"/>
                    <a:pt x="2826" y="1113"/>
                    <a:pt x="2783" y="1060"/>
                  </a:cubicBezTo>
                  <a:cubicBezTo>
                    <a:pt x="2696" y="954"/>
                    <a:pt x="2635" y="800"/>
                    <a:pt x="2568" y="648"/>
                  </a:cubicBezTo>
                  <a:cubicBezTo>
                    <a:pt x="2499" y="494"/>
                    <a:pt x="2438" y="331"/>
                    <a:pt x="2312" y="176"/>
                  </a:cubicBezTo>
                  <a:cubicBezTo>
                    <a:pt x="2279" y="138"/>
                    <a:pt x="2241" y="101"/>
                    <a:pt x="2194" y="69"/>
                  </a:cubicBezTo>
                  <a:cubicBezTo>
                    <a:pt x="2147" y="39"/>
                    <a:pt x="2092" y="15"/>
                    <a:pt x="2033" y="5"/>
                  </a:cubicBezTo>
                  <a:cubicBezTo>
                    <a:pt x="2013" y="2"/>
                    <a:pt x="1992" y="0"/>
                    <a:pt x="19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45"/>
            <p:cNvSpPr/>
            <p:nvPr/>
          </p:nvSpPr>
          <p:spPr>
            <a:xfrm>
              <a:off x="5759350" y="2316075"/>
              <a:ext cx="238925" cy="35050"/>
            </a:xfrm>
            <a:custGeom>
              <a:avLst/>
              <a:gdLst/>
              <a:ahLst/>
              <a:cxnLst/>
              <a:rect l="l" t="t" r="r" b="b"/>
              <a:pathLst>
                <a:path w="9557" h="1402" extrusionOk="0">
                  <a:moveTo>
                    <a:pt x="1920" y="0"/>
                  </a:moveTo>
                  <a:cubicBezTo>
                    <a:pt x="1823" y="0"/>
                    <a:pt x="1725" y="39"/>
                    <a:pt x="1659" y="99"/>
                  </a:cubicBezTo>
                  <a:cubicBezTo>
                    <a:pt x="1576" y="168"/>
                    <a:pt x="1527" y="250"/>
                    <a:pt x="1484" y="329"/>
                  </a:cubicBezTo>
                  <a:cubicBezTo>
                    <a:pt x="1442" y="409"/>
                    <a:pt x="1409" y="488"/>
                    <a:pt x="1378" y="565"/>
                  </a:cubicBezTo>
                  <a:cubicBezTo>
                    <a:pt x="1315" y="722"/>
                    <a:pt x="1263" y="878"/>
                    <a:pt x="1188" y="1010"/>
                  </a:cubicBezTo>
                  <a:cubicBezTo>
                    <a:pt x="1150" y="1074"/>
                    <a:pt x="1106" y="1134"/>
                    <a:pt x="1055" y="1166"/>
                  </a:cubicBezTo>
                  <a:cubicBezTo>
                    <a:pt x="1024" y="1188"/>
                    <a:pt x="986" y="1199"/>
                    <a:pt x="948" y="1199"/>
                  </a:cubicBezTo>
                  <a:cubicBezTo>
                    <a:pt x="927" y="1199"/>
                    <a:pt x="906" y="1196"/>
                    <a:pt x="886" y="1189"/>
                  </a:cubicBezTo>
                  <a:cubicBezTo>
                    <a:pt x="768" y="1150"/>
                    <a:pt x="680" y="998"/>
                    <a:pt x="609" y="857"/>
                  </a:cubicBezTo>
                  <a:cubicBezTo>
                    <a:pt x="538" y="710"/>
                    <a:pt x="475" y="555"/>
                    <a:pt x="391" y="408"/>
                  </a:cubicBezTo>
                  <a:cubicBezTo>
                    <a:pt x="349" y="334"/>
                    <a:pt x="302" y="261"/>
                    <a:pt x="239" y="200"/>
                  </a:cubicBezTo>
                  <a:cubicBezTo>
                    <a:pt x="180" y="143"/>
                    <a:pt x="98" y="105"/>
                    <a:pt x="16" y="105"/>
                  </a:cubicBezTo>
                  <a:cubicBezTo>
                    <a:pt x="11" y="105"/>
                    <a:pt x="6" y="105"/>
                    <a:pt x="0" y="105"/>
                  </a:cubicBezTo>
                  <a:lnTo>
                    <a:pt x="0" y="128"/>
                  </a:lnTo>
                  <a:cubicBezTo>
                    <a:pt x="82" y="133"/>
                    <a:pt x="150" y="177"/>
                    <a:pt x="201" y="236"/>
                  </a:cubicBezTo>
                  <a:cubicBezTo>
                    <a:pt x="253" y="296"/>
                    <a:pt x="291" y="368"/>
                    <a:pt x="325" y="442"/>
                  </a:cubicBezTo>
                  <a:cubicBezTo>
                    <a:pt x="391" y="590"/>
                    <a:pt x="437" y="749"/>
                    <a:pt x="502" y="905"/>
                  </a:cubicBezTo>
                  <a:cubicBezTo>
                    <a:pt x="536" y="983"/>
                    <a:pt x="571" y="1062"/>
                    <a:pt x="619" y="1137"/>
                  </a:cubicBezTo>
                  <a:cubicBezTo>
                    <a:pt x="668" y="1211"/>
                    <a:pt x="732" y="1289"/>
                    <a:pt x="832" y="1331"/>
                  </a:cubicBezTo>
                  <a:cubicBezTo>
                    <a:pt x="874" y="1349"/>
                    <a:pt x="920" y="1358"/>
                    <a:pt x="966" y="1358"/>
                  </a:cubicBezTo>
                  <a:cubicBezTo>
                    <a:pt x="1027" y="1358"/>
                    <a:pt x="1089" y="1342"/>
                    <a:pt x="1141" y="1311"/>
                  </a:cubicBezTo>
                  <a:cubicBezTo>
                    <a:pt x="1235" y="1260"/>
                    <a:pt x="1294" y="1180"/>
                    <a:pt x="1343" y="1106"/>
                  </a:cubicBezTo>
                  <a:cubicBezTo>
                    <a:pt x="1439" y="953"/>
                    <a:pt x="1500" y="795"/>
                    <a:pt x="1569" y="646"/>
                  </a:cubicBezTo>
                  <a:cubicBezTo>
                    <a:pt x="1633" y="500"/>
                    <a:pt x="1705" y="348"/>
                    <a:pt x="1800" y="273"/>
                  </a:cubicBezTo>
                  <a:cubicBezTo>
                    <a:pt x="1837" y="244"/>
                    <a:pt x="1872" y="233"/>
                    <a:pt x="1910" y="233"/>
                  </a:cubicBezTo>
                  <a:cubicBezTo>
                    <a:pt x="1920" y="233"/>
                    <a:pt x="1931" y="234"/>
                    <a:pt x="1942" y="235"/>
                  </a:cubicBezTo>
                  <a:cubicBezTo>
                    <a:pt x="1986" y="244"/>
                    <a:pt x="2030" y="276"/>
                    <a:pt x="2072" y="329"/>
                  </a:cubicBezTo>
                  <a:cubicBezTo>
                    <a:pt x="2155" y="438"/>
                    <a:pt x="2214" y="592"/>
                    <a:pt x="2276" y="744"/>
                  </a:cubicBezTo>
                  <a:cubicBezTo>
                    <a:pt x="2340" y="898"/>
                    <a:pt x="2400" y="1059"/>
                    <a:pt x="2519" y="1215"/>
                  </a:cubicBezTo>
                  <a:cubicBezTo>
                    <a:pt x="2579" y="1292"/>
                    <a:pt x="2673" y="1372"/>
                    <a:pt x="2796" y="1395"/>
                  </a:cubicBezTo>
                  <a:cubicBezTo>
                    <a:pt x="2818" y="1400"/>
                    <a:pt x="2841" y="1402"/>
                    <a:pt x="2864" y="1402"/>
                  </a:cubicBezTo>
                  <a:cubicBezTo>
                    <a:pt x="2961" y="1402"/>
                    <a:pt x="3060" y="1364"/>
                    <a:pt x="3127" y="1305"/>
                  </a:cubicBezTo>
                  <a:cubicBezTo>
                    <a:pt x="3212" y="1234"/>
                    <a:pt x="3262" y="1151"/>
                    <a:pt x="3306" y="1072"/>
                  </a:cubicBezTo>
                  <a:cubicBezTo>
                    <a:pt x="3349" y="992"/>
                    <a:pt x="3382" y="913"/>
                    <a:pt x="3414" y="835"/>
                  </a:cubicBezTo>
                  <a:cubicBezTo>
                    <a:pt x="3478" y="679"/>
                    <a:pt x="3533" y="525"/>
                    <a:pt x="3608" y="395"/>
                  </a:cubicBezTo>
                  <a:cubicBezTo>
                    <a:pt x="3646" y="333"/>
                    <a:pt x="3689" y="275"/>
                    <a:pt x="3736" y="249"/>
                  </a:cubicBezTo>
                  <a:cubicBezTo>
                    <a:pt x="3764" y="230"/>
                    <a:pt x="3796" y="221"/>
                    <a:pt x="3829" y="221"/>
                  </a:cubicBezTo>
                  <a:cubicBezTo>
                    <a:pt x="3848" y="221"/>
                    <a:pt x="3867" y="224"/>
                    <a:pt x="3885" y="230"/>
                  </a:cubicBezTo>
                  <a:cubicBezTo>
                    <a:pt x="3985" y="263"/>
                    <a:pt x="4074" y="410"/>
                    <a:pt x="4140" y="551"/>
                  </a:cubicBezTo>
                  <a:cubicBezTo>
                    <a:pt x="4210" y="697"/>
                    <a:pt x="4268" y="853"/>
                    <a:pt x="4352" y="1006"/>
                  </a:cubicBezTo>
                  <a:cubicBezTo>
                    <a:pt x="4394" y="1082"/>
                    <a:pt x="4441" y="1158"/>
                    <a:pt x="4509" y="1225"/>
                  </a:cubicBezTo>
                  <a:cubicBezTo>
                    <a:pt x="4543" y="1258"/>
                    <a:pt x="4584" y="1288"/>
                    <a:pt x="4629" y="1311"/>
                  </a:cubicBezTo>
                  <a:cubicBezTo>
                    <a:pt x="4676" y="1332"/>
                    <a:pt x="4728" y="1342"/>
                    <a:pt x="4779" y="1342"/>
                  </a:cubicBezTo>
                  <a:cubicBezTo>
                    <a:pt x="4830" y="1340"/>
                    <a:pt x="4881" y="1328"/>
                    <a:pt x="4925" y="1305"/>
                  </a:cubicBezTo>
                  <a:cubicBezTo>
                    <a:pt x="4969" y="1282"/>
                    <a:pt x="5007" y="1251"/>
                    <a:pt x="5038" y="1217"/>
                  </a:cubicBezTo>
                  <a:cubicBezTo>
                    <a:pt x="5101" y="1148"/>
                    <a:pt x="5143" y="1071"/>
                    <a:pt x="5181" y="994"/>
                  </a:cubicBezTo>
                  <a:cubicBezTo>
                    <a:pt x="5254" y="839"/>
                    <a:pt x="5304" y="681"/>
                    <a:pt x="5371" y="531"/>
                  </a:cubicBezTo>
                  <a:cubicBezTo>
                    <a:pt x="5435" y="385"/>
                    <a:pt x="5513" y="225"/>
                    <a:pt x="5650" y="168"/>
                  </a:cubicBezTo>
                  <a:cubicBezTo>
                    <a:pt x="5676" y="157"/>
                    <a:pt x="5705" y="152"/>
                    <a:pt x="5735" y="152"/>
                  </a:cubicBezTo>
                  <a:cubicBezTo>
                    <a:pt x="5778" y="152"/>
                    <a:pt x="5821" y="164"/>
                    <a:pt x="5858" y="187"/>
                  </a:cubicBezTo>
                  <a:cubicBezTo>
                    <a:pt x="5921" y="224"/>
                    <a:pt x="5970" y="289"/>
                    <a:pt x="6012" y="357"/>
                  </a:cubicBezTo>
                  <a:cubicBezTo>
                    <a:pt x="6092" y="495"/>
                    <a:pt x="6145" y="653"/>
                    <a:pt x="6206" y="807"/>
                  </a:cubicBezTo>
                  <a:cubicBezTo>
                    <a:pt x="6269" y="962"/>
                    <a:pt x="6324" y="1127"/>
                    <a:pt x="6466" y="1260"/>
                  </a:cubicBezTo>
                  <a:cubicBezTo>
                    <a:pt x="6527" y="1315"/>
                    <a:pt x="6614" y="1350"/>
                    <a:pt x="6702" y="1350"/>
                  </a:cubicBezTo>
                  <a:cubicBezTo>
                    <a:pt x="6719" y="1350"/>
                    <a:pt x="6736" y="1348"/>
                    <a:pt x="6752" y="1346"/>
                  </a:cubicBezTo>
                  <a:cubicBezTo>
                    <a:pt x="6859" y="1330"/>
                    <a:pt x="6945" y="1261"/>
                    <a:pt x="7005" y="1190"/>
                  </a:cubicBezTo>
                  <a:cubicBezTo>
                    <a:pt x="7123" y="1044"/>
                    <a:pt x="7189" y="885"/>
                    <a:pt x="7258" y="734"/>
                  </a:cubicBezTo>
                  <a:cubicBezTo>
                    <a:pt x="7323" y="583"/>
                    <a:pt x="7388" y="432"/>
                    <a:pt x="7474" y="320"/>
                  </a:cubicBezTo>
                  <a:cubicBezTo>
                    <a:pt x="7518" y="266"/>
                    <a:pt x="7566" y="232"/>
                    <a:pt x="7614" y="224"/>
                  </a:cubicBezTo>
                  <a:cubicBezTo>
                    <a:pt x="7625" y="223"/>
                    <a:pt x="7636" y="222"/>
                    <a:pt x="7647" y="222"/>
                  </a:cubicBezTo>
                  <a:cubicBezTo>
                    <a:pt x="7688" y="222"/>
                    <a:pt x="7726" y="234"/>
                    <a:pt x="7763" y="265"/>
                  </a:cubicBezTo>
                  <a:cubicBezTo>
                    <a:pt x="7859" y="344"/>
                    <a:pt x="7930" y="497"/>
                    <a:pt x="7994" y="644"/>
                  </a:cubicBezTo>
                  <a:cubicBezTo>
                    <a:pt x="8060" y="794"/>
                    <a:pt x="8120" y="952"/>
                    <a:pt x="8215" y="1104"/>
                  </a:cubicBezTo>
                  <a:cubicBezTo>
                    <a:pt x="8265" y="1179"/>
                    <a:pt x="8322" y="1260"/>
                    <a:pt x="8415" y="1311"/>
                  </a:cubicBezTo>
                  <a:cubicBezTo>
                    <a:pt x="8469" y="1343"/>
                    <a:pt x="8531" y="1359"/>
                    <a:pt x="8593" y="1359"/>
                  </a:cubicBezTo>
                  <a:cubicBezTo>
                    <a:pt x="8638" y="1359"/>
                    <a:pt x="8684" y="1350"/>
                    <a:pt x="8726" y="1334"/>
                  </a:cubicBezTo>
                  <a:cubicBezTo>
                    <a:pt x="8826" y="1292"/>
                    <a:pt x="8891" y="1214"/>
                    <a:pt x="8941" y="1139"/>
                  </a:cubicBezTo>
                  <a:cubicBezTo>
                    <a:pt x="8989" y="1063"/>
                    <a:pt x="9025" y="985"/>
                    <a:pt x="9057" y="906"/>
                  </a:cubicBezTo>
                  <a:cubicBezTo>
                    <a:pt x="9122" y="750"/>
                    <a:pt x="9168" y="591"/>
                    <a:pt x="9234" y="442"/>
                  </a:cubicBezTo>
                  <a:cubicBezTo>
                    <a:pt x="9268" y="369"/>
                    <a:pt x="9305" y="296"/>
                    <a:pt x="9357" y="238"/>
                  </a:cubicBezTo>
                  <a:cubicBezTo>
                    <a:pt x="9408" y="178"/>
                    <a:pt x="9475" y="133"/>
                    <a:pt x="9557" y="128"/>
                  </a:cubicBezTo>
                  <a:lnTo>
                    <a:pt x="9557" y="105"/>
                  </a:lnTo>
                  <a:cubicBezTo>
                    <a:pt x="9550" y="105"/>
                    <a:pt x="9544" y="104"/>
                    <a:pt x="9538" y="104"/>
                  </a:cubicBezTo>
                  <a:cubicBezTo>
                    <a:pt x="9457" y="104"/>
                    <a:pt x="9376" y="143"/>
                    <a:pt x="9318" y="200"/>
                  </a:cubicBezTo>
                  <a:cubicBezTo>
                    <a:pt x="9254" y="261"/>
                    <a:pt x="9207" y="334"/>
                    <a:pt x="9165" y="406"/>
                  </a:cubicBezTo>
                  <a:cubicBezTo>
                    <a:pt x="9081" y="554"/>
                    <a:pt x="9017" y="710"/>
                    <a:pt x="8945" y="856"/>
                  </a:cubicBezTo>
                  <a:cubicBezTo>
                    <a:pt x="8875" y="997"/>
                    <a:pt x="8786" y="1148"/>
                    <a:pt x="8670" y="1188"/>
                  </a:cubicBezTo>
                  <a:cubicBezTo>
                    <a:pt x="8651" y="1194"/>
                    <a:pt x="8630" y="1197"/>
                    <a:pt x="8609" y="1197"/>
                  </a:cubicBezTo>
                  <a:cubicBezTo>
                    <a:pt x="8571" y="1197"/>
                    <a:pt x="8534" y="1187"/>
                    <a:pt x="8503" y="1166"/>
                  </a:cubicBezTo>
                  <a:cubicBezTo>
                    <a:pt x="8452" y="1134"/>
                    <a:pt x="8408" y="1074"/>
                    <a:pt x="8369" y="1011"/>
                  </a:cubicBezTo>
                  <a:cubicBezTo>
                    <a:pt x="8293" y="879"/>
                    <a:pt x="8240" y="723"/>
                    <a:pt x="8176" y="568"/>
                  </a:cubicBezTo>
                  <a:cubicBezTo>
                    <a:pt x="8144" y="489"/>
                    <a:pt x="8111" y="411"/>
                    <a:pt x="8068" y="331"/>
                  </a:cubicBezTo>
                  <a:cubicBezTo>
                    <a:pt x="8024" y="254"/>
                    <a:pt x="7975" y="172"/>
                    <a:pt x="7893" y="105"/>
                  </a:cubicBezTo>
                  <a:cubicBezTo>
                    <a:pt x="7829" y="49"/>
                    <a:pt x="7736" y="12"/>
                    <a:pt x="7644" y="12"/>
                  </a:cubicBezTo>
                  <a:cubicBezTo>
                    <a:pt x="7622" y="12"/>
                    <a:pt x="7599" y="15"/>
                    <a:pt x="7578" y="19"/>
                  </a:cubicBezTo>
                  <a:cubicBezTo>
                    <a:pt x="7461" y="40"/>
                    <a:pt x="7371" y="116"/>
                    <a:pt x="7313" y="191"/>
                  </a:cubicBezTo>
                  <a:cubicBezTo>
                    <a:pt x="7195" y="345"/>
                    <a:pt x="7141" y="507"/>
                    <a:pt x="7079" y="661"/>
                  </a:cubicBezTo>
                  <a:cubicBezTo>
                    <a:pt x="7018" y="815"/>
                    <a:pt x="6965" y="970"/>
                    <a:pt x="6879" y="1088"/>
                  </a:cubicBezTo>
                  <a:cubicBezTo>
                    <a:pt x="6836" y="1146"/>
                    <a:pt x="6785" y="1189"/>
                    <a:pt x="6727" y="1202"/>
                  </a:cubicBezTo>
                  <a:cubicBezTo>
                    <a:pt x="6712" y="1205"/>
                    <a:pt x="6697" y="1207"/>
                    <a:pt x="6683" y="1207"/>
                  </a:cubicBezTo>
                  <a:cubicBezTo>
                    <a:pt x="6636" y="1207"/>
                    <a:pt x="6590" y="1192"/>
                    <a:pt x="6548" y="1159"/>
                  </a:cubicBezTo>
                  <a:cubicBezTo>
                    <a:pt x="6438" y="1072"/>
                    <a:pt x="6364" y="917"/>
                    <a:pt x="6295" y="771"/>
                  </a:cubicBezTo>
                  <a:cubicBezTo>
                    <a:pt x="6227" y="621"/>
                    <a:pt x="6166" y="464"/>
                    <a:pt x="6076" y="317"/>
                  </a:cubicBezTo>
                  <a:cubicBezTo>
                    <a:pt x="6029" y="245"/>
                    <a:pt x="5976" y="172"/>
                    <a:pt x="5895" y="125"/>
                  </a:cubicBezTo>
                  <a:cubicBezTo>
                    <a:pt x="5848" y="96"/>
                    <a:pt x="5792" y="82"/>
                    <a:pt x="5736" y="82"/>
                  </a:cubicBezTo>
                  <a:cubicBezTo>
                    <a:pt x="5698" y="82"/>
                    <a:pt x="5660" y="88"/>
                    <a:pt x="5624" y="102"/>
                  </a:cubicBezTo>
                  <a:cubicBezTo>
                    <a:pt x="5536" y="135"/>
                    <a:pt x="5473" y="206"/>
                    <a:pt x="5422" y="275"/>
                  </a:cubicBezTo>
                  <a:cubicBezTo>
                    <a:pt x="5374" y="347"/>
                    <a:pt x="5335" y="423"/>
                    <a:pt x="5299" y="499"/>
                  </a:cubicBezTo>
                  <a:cubicBezTo>
                    <a:pt x="5228" y="650"/>
                    <a:pt x="5170" y="807"/>
                    <a:pt x="5092" y="948"/>
                  </a:cubicBezTo>
                  <a:cubicBezTo>
                    <a:pt x="5021" y="1083"/>
                    <a:pt x="4919" y="1215"/>
                    <a:pt x="4793" y="1215"/>
                  </a:cubicBezTo>
                  <a:cubicBezTo>
                    <a:pt x="4788" y="1215"/>
                    <a:pt x="4784" y="1215"/>
                    <a:pt x="4779" y="1214"/>
                  </a:cubicBezTo>
                  <a:cubicBezTo>
                    <a:pt x="4649" y="1212"/>
                    <a:pt x="4558" y="1074"/>
                    <a:pt x="4493" y="934"/>
                  </a:cubicBezTo>
                  <a:cubicBezTo>
                    <a:pt x="4427" y="789"/>
                    <a:pt x="4376" y="633"/>
                    <a:pt x="4308" y="476"/>
                  </a:cubicBezTo>
                  <a:cubicBezTo>
                    <a:pt x="4275" y="397"/>
                    <a:pt x="4237" y="317"/>
                    <a:pt x="4186" y="240"/>
                  </a:cubicBezTo>
                  <a:cubicBezTo>
                    <a:pt x="4133" y="164"/>
                    <a:pt x="4065" y="82"/>
                    <a:pt x="3957" y="39"/>
                  </a:cubicBezTo>
                  <a:cubicBezTo>
                    <a:pt x="3914" y="21"/>
                    <a:pt x="3867" y="13"/>
                    <a:pt x="3820" y="13"/>
                  </a:cubicBezTo>
                  <a:cubicBezTo>
                    <a:pt x="3752" y="13"/>
                    <a:pt x="3684" y="31"/>
                    <a:pt x="3627" y="65"/>
                  </a:cubicBezTo>
                  <a:cubicBezTo>
                    <a:pt x="3530" y="123"/>
                    <a:pt x="3471" y="204"/>
                    <a:pt x="3422" y="282"/>
                  </a:cubicBezTo>
                  <a:cubicBezTo>
                    <a:pt x="3327" y="437"/>
                    <a:pt x="3268" y="596"/>
                    <a:pt x="3202" y="745"/>
                  </a:cubicBezTo>
                  <a:cubicBezTo>
                    <a:pt x="3138" y="892"/>
                    <a:pt x="3066" y="1043"/>
                    <a:pt x="2975" y="1116"/>
                  </a:cubicBezTo>
                  <a:cubicBezTo>
                    <a:pt x="2940" y="1144"/>
                    <a:pt x="2906" y="1155"/>
                    <a:pt x="2870" y="1155"/>
                  </a:cubicBezTo>
                  <a:cubicBezTo>
                    <a:pt x="2860" y="1155"/>
                    <a:pt x="2851" y="1154"/>
                    <a:pt x="2841" y="1153"/>
                  </a:cubicBezTo>
                  <a:cubicBezTo>
                    <a:pt x="2798" y="1145"/>
                    <a:pt x="2755" y="1113"/>
                    <a:pt x="2713" y="1061"/>
                  </a:cubicBezTo>
                  <a:cubicBezTo>
                    <a:pt x="2629" y="954"/>
                    <a:pt x="2568" y="800"/>
                    <a:pt x="2506" y="649"/>
                  </a:cubicBezTo>
                  <a:cubicBezTo>
                    <a:pt x="2438" y="497"/>
                    <a:pt x="2379" y="336"/>
                    <a:pt x="2257" y="180"/>
                  </a:cubicBezTo>
                  <a:cubicBezTo>
                    <a:pt x="2196" y="105"/>
                    <a:pt x="2103" y="27"/>
                    <a:pt x="1982" y="6"/>
                  </a:cubicBezTo>
                  <a:cubicBezTo>
                    <a:pt x="1962" y="2"/>
                    <a:pt x="1941" y="0"/>
                    <a:pt x="19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45"/>
            <p:cNvSpPr/>
            <p:nvPr/>
          </p:nvSpPr>
          <p:spPr>
            <a:xfrm>
              <a:off x="5331525" y="1961075"/>
              <a:ext cx="347500" cy="761100"/>
            </a:xfrm>
            <a:custGeom>
              <a:avLst/>
              <a:gdLst/>
              <a:ahLst/>
              <a:cxnLst/>
              <a:rect l="l" t="t" r="r" b="b"/>
              <a:pathLst>
                <a:path w="13900" h="30444" extrusionOk="0">
                  <a:moveTo>
                    <a:pt x="3559" y="1"/>
                  </a:moveTo>
                  <a:lnTo>
                    <a:pt x="5974" y="25340"/>
                  </a:lnTo>
                  <a:lnTo>
                    <a:pt x="0" y="30444"/>
                  </a:lnTo>
                  <a:lnTo>
                    <a:pt x="13899" y="30444"/>
                  </a:lnTo>
                  <a:lnTo>
                    <a:pt x="13899" y="5468"/>
                  </a:lnTo>
                  <a:lnTo>
                    <a:pt x="3559" y="1"/>
                  </a:lnTo>
                  <a:close/>
                </a:path>
              </a:pathLst>
            </a:custGeom>
            <a:solidFill>
              <a:srgbClr val="F39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45"/>
            <p:cNvSpPr/>
            <p:nvPr/>
          </p:nvSpPr>
          <p:spPr>
            <a:xfrm>
              <a:off x="5427800" y="2247775"/>
              <a:ext cx="251225" cy="474400"/>
            </a:xfrm>
            <a:custGeom>
              <a:avLst/>
              <a:gdLst/>
              <a:ahLst/>
              <a:cxnLst/>
              <a:rect l="l" t="t" r="r" b="b"/>
              <a:pathLst>
                <a:path w="10049" h="18976" extrusionOk="0">
                  <a:moveTo>
                    <a:pt x="1" y="1"/>
                  </a:moveTo>
                  <a:lnTo>
                    <a:pt x="2486" y="18976"/>
                  </a:lnTo>
                  <a:lnTo>
                    <a:pt x="10048" y="18976"/>
                  </a:lnTo>
                  <a:lnTo>
                    <a:pt x="100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8" name="Google Shape;7608;p45"/>
            <p:cNvSpPr/>
            <p:nvPr/>
          </p:nvSpPr>
          <p:spPr>
            <a:xfrm>
              <a:off x="5316675" y="2594575"/>
              <a:ext cx="379700" cy="127600"/>
            </a:xfrm>
            <a:custGeom>
              <a:avLst/>
              <a:gdLst/>
              <a:ahLst/>
              <a:cxnLst/>
              <a:rect l="l" t="t" r="r" b="b"/>
              <a:pathLst>
                <a:path w="15188" h="5104" extrusionOk="0">
                  <a:moveTo>
                    <a:pt x="5535" y="1"/>
                  </a:moveTo>
                  <a:cubicBezTo>
                    <a:pt x="3324" y="1"/>
                    <a:pt x="0" y="5103"/>
                    <a:pt x="0" y="5103"/>
                  </a:cubicBezTo>
                  <a:lnTo>
                    <a:pt x="0" y="5104"/>
                  </a:lnTo>
                  <a:lnTo>
                    <a:pt x="15188" y="5104"/>
                  </a:lnTo>
                  <a:lnTo>
                    <a:pt x="15188" y="901"/>
                  </a:lnTo>
                  <a:cubicBezTo>
                    <a:pt x="15188" y="901"/>
                    <a:pt x="15045" y="883"/>
                    <a:pt x="14828" y="883"/>
                  </a:cubicBezTo>
                  <a:cubicBezTo>
                    <a:pt x="14440" y="883"/>
                    <a:pt x="13817" y="941"/>
                    <a:pt x="13353" y="1267"/>
                  </a:cubicBezTo>
                  <a:cubicBezTo>
                    <a:pt x="12229" y="2060"/>
                    <a:pt x="10876" y="2545"/>
                    <a:pt x="9447" y="2545"/>
                  </a:cubicBezTo>
                  <a:lnTo>
                    <a:pt x="7442" y="2545"/>
                  </a:lnTo>
                  <a:cubicBezTo>
                    <a:pt x="7442" y="2545"/>
                    <a:pt x="7793" y="77"/>
                    <a:pt x="5583" y="2"/>
                  </a:cubicBezTo>
                  <a:cubicBezTo>
                    <a:pt x="5567" y="1"/>
                    <a:pt x="5551" y="1"/>
                    <a:pt x="55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9" name="Google Shape;7609;p45"/>
            <p:cNvSpPr/>
            <p:nvPr/>
          </p:nvSpPr>
          <p:spPr>
            <a:xfrm>
              <a:off x="5331525" y="2697850"/>
              <a:ext cx="364850" cy="5825"/>
            </a:xfrm>
            <a:custGeom>
              <a:avLst/>
              <a:gdLst/>
              <a:ahLst/>
              <a:cxnLst/>
              <a:rect l="l" t="t" r="r" b="b"/>
              <a:pathLst>
                <a:path w="14594" h="233" extrusionOk="0">
                  <a:moveTo>
                    <a:pt x="7296" y="0"/>
                  </a:moveTo>
                  <a:cubicBezTo>
                    <a:pt x="6080" y="3"/>
                    <a:pt x="4865" y="7"/>
                    <a:pt x="3649" y="26"/>
                  </a:cubicBezTo>
                  <a:cubicBezTo>
                    <a:pt x="2433" y="41"/>
                    <a:pt x="1216" y="71"/>
                    <a:pt x="0" y="116"/>
                  </a:cubicBezTo>
                  <a:cubicBezTo>
                    <a:pt x="1216" y="161"/>
                    <a:pt x="2433" y="191"/>
                    <a:pt x="3649" y="207"/>
                  </a:cubicBezTo>
                  <a:cubicBezTo>
                    <a:pt x="4864" y="225"/>
                    <a:pt x="6080" y="230"/>
                    <a:pt x="7296" y="232"/>
                  </a:cubicBezTo>
                  <a:cubicBezTo>
                    <a:pt x="8513" y="230"/>
                    <a:pt x="9729" y="225"/>
                    <a:pt x="10945" y="207"/>
                  </a:cubicBezTo>
                  <a:cubicBezTo>
                    <a:pt x="12161" y="191"/>
                    <a:pt x="13377" y="161"/>
                    <a:pt x="14594" y="116"/>
                  </a:cubicBezTo>
                  <a:cubicBezTo>
                    <a:pt x="13377" y="71"/>
                    <a:pt x="12161" y="41"/>
                    <a:pt x="10945" y="26"/>
                  </a:cubicBezTo>
                  <a:cubicBezTo>
                    <a:pt x="9729" y="7"/>
                    <a:pt x="8513" y="3"/>
                    <a:pt x="7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0" name="Google Shape;7610;p45"/>
            <p:cNvSpPr/>
            <p:nvPr/>
          </p:nvSpPr>
          <p:spPr>
            <a:xfrm>
              <a:off x="5433750" y="2275550"/>
              <a:ext cx="245275" cy="35050"/>
            </a:xfrm>
            <a:custGeom>
              <a:avLst/>
              <a:gdLst/>
              <a:ahLst/>
              <a:cxnLst/>
              <a:rect l="l" t="t" r="r" b="b"/>
              <a:pathLst>
                <a:path w="9811" h="1402" extrusionOk="0">
                  <a:moveTo>
                    <a:pt x="6871" y="0"/>
                  </a:moveTo>
                  <a:cubicBezTo>
                    <a:pt x="6775" y="0"/>
                    <a:pt x="6677" y="37"/>
                    <a:pt x="6608" y="94"/>
                  </a:cubicBezTo>
                  <a:cubicBezTo>
                    <a:pt x="6519" y="163"/>
                    <a:pt x="6469" y="247"/>
                    <a:pt x="6422" y="327"/>
                  </a:cubicBezTo>
                  <a:cubicBezTo>
                    <a:pt x="6378" y="406"/>
                    <a:pt x="6343" y="487"/>
                    <a:pt x="6310" y="565"/>
                  </a:cubicBezTo>
                  <a:cubicBezTo>
                    <a:pt x="6245" y="722"/>
                    <a:pt x="6187" y="879"/>
                    <a:pt x="6109" y="1008"/>
                  </a:cubicBezTo>
                  <a:cubicBezTo>
                    <a:pt x="6070" y="1069"/>
                    <a:pt x="6026" y="1127"/>
                    <a:pt x="5978" y="1153"/>
                  </a:cubicBezTo>
                  <a:cubicBezTo>
                    <a:pt x="5949" y="1172"/>
                    <a:pt x="5916" y="1180"/>
                    <a:pt x="5883" y="1180"/>
                  </a:cubicBezTo>
                  <a:cubicBezTo>
                    <a:pt x="5862" y="1180"/>
                    <a:pt x="5842" y="1177"/>
                    <a:pt x="5823" y="1171"/>
                  </a:cubicBezTo>
                  <a:cubicBezTo>
                    <a:pt x="5718" y="1139"/>
                    <a:pt x="5628" y="993"/>
                    <a:pt x="5559" y="851"/>
                  </a:cubicBezTo>
                  <a:cubicBezTo>
                    <a:pt x="5488" y="705"/>
                    <a:pt x="5427" y="547"/>
                    <a:pt x="5341" y="394"/>
                  </a:cubicBezTo>
                  <a:cubicBezTo>
                    <a:pt x="5298" y="318"/>
                    <a:pt x="5249" y="241"/>
                    <a:pt x="5178" y="173"/>
                  </a:cubicBezTo>
                  <a:cubicBezTo>
                    <a:pt x="5144" y="140"/>
                    <a:pt x="5102" y="112"/>
                    <a:pt x="5056" y="89"/>
                  </a:cubicBezTo>
                  <a:cubicBezTo>
                    <a:pt x="5009" y="68"/>
                    <a:pt x="4957" y="60"/>
                    <a:pt x="4906" y="60"/>
                  </a:cubicBezTo>
                  <a:cubicBezTo>
                    <a:pt x="4802" y="61"/>
                    <a:pt x="4705" y="114"/>
                    <a:pt x="4642" y="183"/>
                  </a:cubicBezTo>
                  <a:cubicBezTo>
                    <a:pt x="4577" y="251"/>
                    <a:pt x="4534" y="329"/>
                    <a:pt x="4495" y="406"/>
                  </a:cubicBezTo>
                  <a:cubicBezTo>
                    <a:pt x="4420" y="562"/>
                    <a:pt x="4366" y="721"/>
                    <a:pt x="4298" y="872"/>
                  </a:cubicBezTo>
                  <a:cubicBezTo>
                    <a:pt x="4232" y="1019"/>
                    <a:pt x="4151" y="1179"/>
                    <a:pt x="4011" y="1234"/>
                  </a:cubicBezTo>
                  <a:cubicBezTo>
                    <a:pt x="3983" y="1245"/>
                    <a:pt x="3954" y="1250"/>
                    <a:pt x="3924" y="1250"/>
                  </a:cubicBezTo>
                  <a:cubicBezTo>
                    <a:pt x="3880" y="1250"/>
                    <a:pt x="3835" y="1238"/>
                    <a:pt x="3798" y="1215"/>
                  </a:cubicBezTo>
                  <a:cubicBezTo>
                    <a:pt x="3733" y="1179"/>
                    <a:pt x="3683" y="1114"/>
                    <a:pt x="3640" y="1046"/>
                  </a:cubicBezTo>
                  <a:cubicBezTo>
                    <a:pt x="3557" y="908"/>
                    <a:pt x="3502" y="749"/>
                    <a:pt x="3438" y="594"/>
                  </a:cubicBezTo>
                  <a:cubicBezTo>
                    <a:pt x="3374" y="438"/>
                    <a:pt x="3316" y="272"/>
                    <a:pt x="3169" y="140"/>
                  </a:cubicBezTo>
                  <a:cubicBezTo>
                    <a:pt x="3107" y="85"/>
                    <a:pt x="3019" y="52"/>
                    <a:pt x="2932" y="52"/>
                  </a:cubicBezTo>
                  <a:cubicBezTo>
                    <a:pt x="2915" y="52"/>
                    <a:pt x="2898" y="53"/>
                    <a:pt x="2882" y="55"/>
                  </a:cubicBezTo>
                  <a:cubicBezTo>
                    <a:pt x="2774" y="71"/>
                    <a:pt x="2685" y="138"/>
                    <a:pt x="2624" y="209"/>
                  </a:cubicBezTo>
                  <a:cubicBezTo>
                    <a:pt x="2502" y="353"/>
                    <a:pt x="2435" y="514"/>
                    <a:pt x="2364" y="667"/>
                  </a:cubicBezTo>
                  <a:cubicBezTo>
                    <a:pt x="2297" y="818"/>
                    <a:pt x="2230" y="971"/>
                    <a:pt x="2140" y="1082"/>
                  </a:cubicBezTo>
                  <a:cubicBezTo>
                    <a:pt x="2095" y="1136"/>
                    <a:pt x="2046" y="1170"/>
                    <a:pt x="1995" y="1178"/>
                  </a:cubicBezTo>
                  <a:cubicBezTo>
                    <a:pt x="1983" y="1179"/>
                    <a:pt x="1972" y="1180"/>
                    <a:pt x="1961" y="1180"/>
                  </a:cubicBezTo>
                  <a:cubicBezTo>
                    <a:pt x="1919" y="1180"/>
                    <a:pt x="1879" y="1168"/>
                    <a:pt x="1840" y="1137"/>
                  </a:cubicBezTo>
                  <a:cubicBezTo>
                    <a:pt x="1741" y="1060"/>
                    <a:pt x="1668" y="906"/>
                    <a:pt x="1603" y="758"/>
                  </a:cubicBezTo>
                  <a:cubicBezTo>
                    <a:pt x="1534" y="607"/>
                    <a:pt x="1472" y="448"/>
                    <a:pt x="1374" y="295"/>
                  </a:cubicBezTo>
                  <a:cubicBezTo>
                    <a:pt x="1322" y="220"/>
                    <a:pt x="1263" y="139"/>
                    <a:pt x="1168" y="88"/>
                  </a:cubicBezTo>
                  <a:cubicBezTo>
                    <a:pt x="1114" y="58"/>
                    <a:pt x="1052" y="43"/>
                    <a:pt x="990" y="43"/>
                  </a:cubicBezTo>
                  <a:cubicBezTo>
                    <a:pt x="944" y="43"/>
                    <a:pt x="899" y="51"/>
                    <a:pt x="857" y="67"/>
                  </a:cubicBezTo>
                  <a:cubicBezTo>
                    <a:pt x="755" y="107"/>
                    <a:pt x="687" y="184"/>
                    <a:pt x="636" y="259"/>
                  </a:cubicBezTo>
                  <a:cubicBezTo>
                    <a:pt x="585" y="336"/>
                    <a:pt x="549" y="415"/>
                    <a:pt x="516" y="493"/>
                  </a:cubicBezTo>
                  <a:cubicBezTo>
                    <a:pt x="448" y="651"/>
                    <a:pt x="401" y="811"/>
                    <a:pt x="331" y="960"/>
                  </a:cubicBezTo>
                  <a:cubicBezTo>
                    <a:pt x="297" y="1034"/>
                    <a:pt x="258" y="1107"/>
                    <a:pt x="206" y="1166"/>
                  </a:cubicBezTo>
                  <a:cubicBezTo>
                    <a:pt x="153" y="1225"/>
                    <a:pt x="83" y="1268"/>
                    <a:pt x="1" y="1274"/>
                  </a:cubicBezTo>
                  <a:lnTo>
                    <a:pt x="1" y="1297"/>
                  </a:lnTo>
                  <a:lnTo>
                    <a:pt x="0" y="1297"/>
                  </a:lnTo>
                  <a:cubicBezTo>
                    <a:pt x="6" y="1297"/>
                    <a:pt x="12" y="1297"/>
                    <a:pt x="17" y="1297"/>
                  </a:cubicBezTo>
                  <a:cubicBezTo>
                    <a:pt x="100" y="1297"/>
                    <a:pt x="183" y="1261"/>
                    <a:pt x="243" y="1204"/>
                  </a:cubicBezTo>
                  <a:cubicBezTo>
                    <a:pt x="309" y="1145"/>
                    <a:pt x="358" y="1071"/>
                    <a:pt x="402" y="997"/>
                  </a:cubicBezTo>
                  <a:cubicBezTo>
                    <a:pt x="488" y="849"/>
                    <a:pt x="554" y="692"/>
                    <a:pt x="628" y="545"/>
                  </a:cubicBezTo>
                  <a:cubicBezTo>
                    <a:pt x="701" y="403"/>
                    <a:pt x="792" y="253"/>
                    <a:pt x="910" y="214"/>
                  </a:cubicBezTo>
                  <a:cubicBezTo>
                    <a:pt x="931" y="208"/>
                    <a:pt x="953" y="204"/>
                    <a:pt x="975" y="204"/>
                  </a:cubicBezTo>
                  <a:cubicBezTo>
                    <a:pt x="1013" y="204"/>
                    <a:pt x="1052" y="215"/>
                    <a:pt x="1084" y="236"/>
                  </a:cubicBezTo>
                  <a:cubicBezTo>
                    <a:pt x="1136" y="267"/>
                    <a:pt x="1182" y="326"/>
                    <a:pt x="1221" y="391"/>
                  </a:cubicBezTo>
                  <a:cubicBezTo>
                    <a:pt x="1300" y="522"/>
                    <a:pt x="1355" y="680"/>
                    <a:pt x="1421" y="836"/>
                  </a:cubicBezTo>
                  <a:cubicBezTo>
                    <a:pt x="1454" y="915"/>
                    <a:pt x="1489" y="994"/>
                    <a:pt x="1533" y="1073"/>
                  </a:cubicBezTo>
                  <a:cubicBezTo>
                    <a:pt x="1578" y="1151"/>
                    <a:pt x="1629" y="1233"/>
                    <a:pt x="1714" y="1299"/>
                  </a:cubicBezTo>
                  <a:cubicBezTo>
                    <a:pt x="1780" y="1355"/>
                    <a:pt x="1872" y="1389"/>
                    <a:pt x="1964" y="1389"/>
                  </a:cubicBezTo>
                  <a:cubicBezTo>
                    <a:pt x="1987" y="1389"/>
                    <a:pt x="2009" y="1387"/>
                    <a:pt x="2031" y="1383"/>
                  </a:cubicBezTo>
                  <a:cubicBezTo>
                    <a:pt x="2147" y="1363"/>
                    <a:pt x="2238" y="1288"/>
                    <a:pt x="2299" y="1214"/>
                  </a:cubicBezTo>
                  <a:cubicBezTo>
                    <a:pt x="2422" y="1061"/>
                    <a:pt x="2477" y="896"/>
                    <a:pt x="2542" y="742"/>
                  </a:cubicBezTo>
                  <a:cubicBezTo>
                    <a:pt x="2604" y="587"/>
                    <a:pt x="2660" y="430"/>
                    <a:pt x="2748" y="312"/>
                  </a:cubicBezTo>
                  <a:cubicBezTo>
                    <a:pt x="2792" y="254"/>
                    <a:pt x="2845" y="213"/>
                    <a:pt x="2906" y="200"/>
                  </a:cubicBezTo>
                  <a:cubicBezTo>
                    <a:pt x="2921" y="197"/>
                    <a:pt x="2936" y="195"/>
                    <a:pt x="2952" y="195"/>
                  </a:cubicBezTo>
                  <a:cubicBezTo>
                    <a:pt x="2999" y="195"/>
                    <a:pt x="3047" y="210"/>
                    <a:pt x="3089" y="242"/>
                  </a:cubicBezTo>
                  <a:cubicBezTo>
                    <a:pt x="3203" y="328"/>
                    <a:pt x="3279" y="483"/>
                    <a:pt x="3350" y="631"/>
                  </a:cubicBezTo>
                  <a:cubicBezTo>
                    <a:pt x="3420" y="781"/>
                    <a:pt x="3483" y="940"/>
                    <a:pt x="3576" y="1087"/>
                  </a:cubicBezTo>
                  <a:cubicBezTo>
                    <a:pt x="3623" y="1159"/>
                    <a:pt x="3680" y="1232"/>
                    <a:pt x="3763" y="1278"/>
                  </a:cubicBezTo>
                  <a:cubicBezTo>
                    <a:pt x="3811" y="1306"/>
                    <a:pt x="3866" y="1320"/>
                    <a:pt x="3922" y="1320"/>
                  </a:cubicBezTo>
                  <a:cubicBezTo>
                    <a:pt x="3960" y="1320"/>
                    <a:pt x="3999" y="1313"/>
                    <a:pt x="4035" y="1300"/>
                  </a:cubicBezTo>
                  <a:cubicBezTo>
                    <a:pt x="4126" y="1268"/>
                    <a:pt x="4191" y="1199"/>
                    <a:pt x="4242" y="1129"/>
                  </a:cubicBezTo>
                  <a:cubicBezTo>
                    <a:pt x="4292" y="1057"/>
                    <a:pt x="4332" y="981"/>
                    <a:pt x="4370" y="905"/>
                  </a:cubicBezTo>
                  <a:cubicBezTo>
                    <a:pt x="4442" y="752"/>
                    <a:pt x="4503" y="594"/>
                    <a:pt x="4584" y="453"/>
                  </a:cubicBezTo>
                  <a:cubicBezTo>
                    <a:pt x="4657" y="317"/>
                    <a:pt x="4762" y="186"/>
                    <a:pt x="4892" y="186"/>
                  </a:cubicBezTo>
                  <a:cubicBezTo>
                    <a:pt x="4896" y="186"/>
                    <a:pt x="4901" y="186"/>
                    <a:pt x="4905" y="187"/>
                  </a:cubicBezTo>
                  <a:cubicBezTo>
                    <a:pt x="5039" y="190"/>
                    <a:pt x="5132" y="326"/>
                    <a:pt x="5201" y="467"/>
                  </a:cubicBezTo>
                  <a:cubicBezTo>
                    <a:pt x="5269" y="611"/>
                    <a:pt x="5322" y="770"/>
                    <a:pt x="5392" y="928"/>
                  </a:cubicBezTo>
                  <a:cubicBezTo>
                    <a:pt x="5427" y="1008"/>
                    <a:pt x="5465" y="1087"/>
                    <a:pt x="5518" y="1166"/>
                  </a:cubicBezTo>
                  <a:cubicBezTo>
                    <a:pt x="5572" y="1242"/>
                    <a:pt x="5644" y="1322"/>
                    <a:pt x="5752" y="1364"/>
                  </a:cubicBezTo>
                  <a:cubicBezTo>
                    <a:pt x="5796" y="1381"/>
                    <a:pt x="5843" y="1389"/>
                    <a:pt x="5890" y="1389"/>
                  </a:cubicBezTo>
                  <a:cubicBezTo>
                    <a:pt x="5958" y="1389"/>
                    <a:pt x="6025" y="1372"/>
                    <a:pt x="6082" y="1338"/>
                  </a:cubicBezTo>
                  <a:cubicBezTo>
                    <a:pt x="6182" y="1282"/>
                    <a:pt x="6242" y="1201"/>
                    <a:pt x="6294" y="1124"/>
                  </a:cubicBezTo>
                  <a:cubicBezTo>
                    <a:pt x="6393" y="967"/>
                    <a:pt x="6453" y="807"/>
                    <a:pt x="6522" y="657"/>
                  </a:cubicBezTo>
                  <a:cubicBezTo>
                    <a:pt x="6587" y="510"/>
                    <a:pt x="6662" y="358"/>
                    <a:pt x="6756" y="286"/>
                  </a:cubicBezTo>
                  <a:cubicBezTo>
                    <a:pt x="6791" y="258"/>
                    <a:pt x="6827" y="247"/>
                    <a:pt x="6865" y="247"/>
                  </a:cubicBezTo>
                  <a:cubicBezTo>
                    <a:pt x="6875" y="247"/>
                    <a:pt x="6885" y="248"/>
                    <a:pt x="6896" y="249"/>
                  </a:cubicBezTo>
                  <a:cubicBezTo>
                    <a:pt x="6941" y="257"/>
                    <a:pt x="6985" y="288"/>
                    <a:pt x="7028" y="341"/>
                  </a:cubicBezTo>
                  <a:cubicBezTo>
                    <a:pt x="7114" y="447"/>
                    <a:pt x="7177" y="602"/>
                    <a:pt x="7242" y="754"/>
                  </a:cubicBezTo>
                  <a:cubicBezTo>
                    <a:pt x="7312" y="906"/>
                    <a:pt x="7374" y="1069"/>
                    <a:pt x="7499" y="1225"/>
                  </a:cubicBezTo>
                  <a:cubicBezTo>
                    <a:pt x="7531" y="1264"/>
                    <a:pt x="7570" y="1300"/>
                    <a:pt x="7616" y="1332"/>
                  </a:cubicBezTo>
                  <a:cubicBezTo>
                    <a:pt x="7664" y="1362"/>
                    <a:pt x="7719" y="1386"/>
                    <a:pt x="7779" y="1396"/>
                  </a:cubicBezTo>
                  <a:cubicBezTo>
                    <a:pt x="7799" y="1400"/>
                    <a:pt x="7819" y="1401"/>
                    <a:pt x="7840" y="1401"/>
                  </a:cubicBezTo>
                  <a:cubicBezTo>
                    <a:pt x="7936" y="1401"/>
                    <a:pt x="8035" y="1365"/>
                    <a:pt x="8103" y="1307"/>
                  </a:cubicBezTo>
                  <a:cubicBezTo>
                    <a:pt x="8188" y="1238"/>
                    <a:pt x="8239" y="1156"/>
                    <a:pt x="8283" y="1076"/>
                  </a:cubicBezTo>
                  <a:cubicBezTo>
                    <a:pt x="8327" y="997"/>
                    <a:pt x="8361" y="916"/>
                    <a:pt x="8393" y="838"/>
                  </a:cubicBezTo>
                  <a:cubicBezTo>
                    <a:pt x="8459" y="681"/>
                    <a:pt x="8513" y="523"/>
                    <a:pt x="8590" y="391"/>
                  </a:cubicBezTo>
                  <a:cubicBezTo>
                    <a:pt x="8630" y="327"/>
                    <a:pt x="8675" y="268"/>
                    <a:pt x="8727" y="236"/>
                  </a:cubicBezTo>
                  <a:cubicBezTo>
                    <a:pt x="8759" y="214"/>
                    <a:pt x="8798" y="204"/>
                    <a:pt x="8837" y="204"/>
                  </a:cubicBezTo>
                  <a:cubicBezTo>
                    <a:pt x="8859" y="204"/>
                    <a:pt x="8881" y="207"/>
                    <a:pt x="8901" y="213"/>
                  </a:cubicBezTo>
                  <a:cubicBezTo>
                    <a:pt x="9022" y="251"/>
                    <a:pt x="9114" y="403"/>
                    <a:pt x="9186" y="545"/>
                  </a:cubicBezTo>
                  <a:cubicBezTo>
                    <a:pt x="9260" y="692"/>
                    <a:pt x="9325" y="849"/>
                    <a:pt x="9411" y="997"/>
                  </a:cubicBezTo>
                  <a:cubicBezTo>
                    <a:pt x="9455" y="1071"/>
                    <a:pt x="9504" y="1143"/>
                    <a:pt x="9569" y="1204"/>
                  </a:cubicBezTo>
                  <a:cubicBezTo>
                    <a:pt x="9629" y="1261"/>
                    <a:pt x="9711" y="1297"/>
                    <a:pt x="9793" y="1297"/>
                  </a:cubicBezTo>
                  <a:cubicBezTo>
                    <a:pt x="9799" y="1297"/>
                    <a:pt x="9805" y="1297"/>
                    <a:pt x="9810" y="1297"/>
                  </a:cubicBezTo>
                  <a:lnTo>
                    <a:pt x="9810" y="1274"/>
                  </a:lnTo>
                  <a:cubicBezTo>
                    <a:pt x="9729" y="1269"/>
                    <a:pt x="9658" y="1226"/>
                    <a:pt x="9605" y="1167"/>
                  </a:cubicBezTo>
                  <a:cubicBezTo>
                    <a:pt x="9551" y="1108"/>
                    <a:pt x="9512" y="1035"/>
                    <a:pt x="9478" y="962"/>
                  </a:cubicBezTo>
                  <a:cubicBezTo>
                    <a:pt x="9409" y="813"/>
                    <a:pt x="9360" y="652"/>
                    <a:pt x="9293" y="496"/>
                  </a:cubicBezTo>
                  <a:cubicBezTo>
                    <a:pt x="9259" y="417"/>
                    <a:pt x="9222" y="338"/>
                    <a:pt x="9171" y="262"/>
                  </a:cubicBezTo>
                  <a:cubicBezTo>
                    <a:pt x="9121" y="188"/>
                    <a:pt x="9054" y="110"/>
                    <a:pt x="8954" y="70"/>
                  </a:cubicBezTo>
                  <a:cubicBezTo>
                    <a:pt x="8912" y="53"/>
                    <a:pt x="8865" y="44"/>
                    <a:pt x="8819" y="44"/>
                  </a:cubicBezTo>
                  <a:cubicBezTo>
                    <a:pt x="8758" y="44"/>
                    <a:pt x="8697" y="59"/>
                    <a:pt x="8644" y="88"/>
                  </a:cubicBezTo>
                  <a:cubicBezTo>
                    <a:pt x="8548" y="139"/>
                    <a:pt x="8487" y="219"/>
                    <a:pt x="8435" y="293"/>
                  </a:cubicBezTo>
                  <a:cubicBezTo>
                    <a:pt x="8336" y="446"/>
                    <a:pt x="8273" y="606"/>
                    <a:pt x="8204" y="755"/>
                  </a:cubicBezTo>
                  <a:cubicBezTo>
                    <a:pt x="8136" y="903"/>
                    <a:pt x="8061" y="1055"/>
                    <a:pt x="7964" y="1129"/>
                  </a:cubicBezTo>
                  <a:cubicBezTo>
                    <a:pt x="7928" y="1157"/>
                    <a:pt x="7891" y="1168"/>
                    <a:pt x="7852" y="1168"/>
                  </a:cubicBezTo>
                  <a:cubicBezTo>
                    <a:pt x="7841" y="1168"/>
                    <a:pt x="7829" y="1167"/>
                    <a:pt x="7817" y="1166"/>
                  </a:cubicBezTo>
                  <a:cubicBezTo>
                    <a:pt x="7771" y="1158"/>
                    <a:pt x="7725" y="1126"/>
                    <a:pt x="7682" y="1073"/>
                  </a:cubicBezTo>
                  <a:cubicBezTo>
                    <a:pt x="7597" y="965"/>
                    <a:pt x="7535" y="810"/>
                    <a:pt x="7472" y="657"/>
                  </a:cubicBezTo>
                  <a:cubicBezTo>
                    <a:pt x="7405" y="502"/>
                    <a:pt x="7344" y="339"/>
                    <a:pt x="7219" y="182"/>
                  </a:cubicBezTo>
                  <a:cubicBezTo>
                    <a:pt x="7157" y="106"/>
                    <a:pt x="7061" y="28"/>
                    <a:pt x="6939" y="7"/>
                  </a:cubicBezTo>
                  <a:cubicBezTo>
                    <a:pt x="6917" y="2"/>
                    <a:pt x="6894" y="0"/>
                    <a:pt x="68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1" name="Google Shape;7611;p45"/>
            <p:cNvSpPr/>
            <p:nvPr/>
          </p:nvSpPr>
          <p:spPr>
            <a:xfrm>
              <a:off x="5440100" y="2315900"/>
              <a:ext cx="238925" cy="35050"/>
            </a:xfrm>
            <a:custGeom>
              <a:avLst/>
              <a:gdLst/>
              <a:ahLst/>
              <a:cxnLst/>
              <a:rect l="l" t="t" r="r" b="b"/>
              <a:pathLst>
                <a:path w="9557" h="1402" extrusionOk="0">
                  <a:moveTo>
                    <a:pt x="6694" y="1"/>
                  </a:moveTo>
                  <a:cubicBezTo>
                    <a:pt x="6597" y="1"/>
                    <a:pt x="6498" y="39"/>
                    <a:pt x="6431" y="98"/>
                  </a:cubicBezTo>
                  <a:cubicBezTo>
                    <a:pt x="6346" y="167"/>
                    <a:pt x="6296" y="250"/>
                    <a:pt x="6252" y="330"/>
                  </a:cubicBezTo>
                  <a:cubicBezTo>
                    <a:pt x="6209" y="409"/>
                    <a:pt x="6175" y="488"/>
                    <a:pt x="6143" y="567"/>
                  </a:cubicBezTo>
                  <a:cubicBezTo>
                    <a:pt x="6080" y="722"/>
                    <a:pt x="6025" y="878"/>
                    <a:pt x="5950" y="1007"/>
                  </a:cubicBezTo>
                  <a:cubicBezTo>
                    <a:pt x="5911" y="1069"/>
                    <a:pt x="5868" y="1126"/>
                    <a:pt x="5822" y="1154"/>
                  </a:cubicBezTo>
                  <a:cubicBezTo>
                    <a:pt x="5794" y="1172"/>
                    <a:pt x="5762" y="1180"/>
                    <a:pt x="5729" y="1180"/>
                  </a:cubicBezTo>
                  <a:cubicBezTo>
                    <a:pt x="5710" y="1180"/>
                    <a:pt x="5691" y="1177"/>
                    <a:pt x="5673" y="1172"/>
                  </a:cubicBezTo>
                  <a:cubicBezTo>
                    <a:pt x="5571" y="1140"/>
                    <a:pt x="5484" y="992"/>
                    <a:pt x="5418" y="850"/>
                  </a:cubicBezTo>
                  <a:cubicBezTo>
                    <a:pt x="5348" y="705"/>
                    <a:pt x="5289" y="549"/>
                    <a:pt x="5206" y="396"/>
                  </a:cubicBezTo>
                  <a:cubicBezTo>
                    <a:pt x="5164" y="321"/>
                    <a:pt x="5117" y="243"/>
                    <a:pt x="5049" y="176"/>
                  </a:cubicBezTo>
                  <a:cubicBezTo>
                    <a:pt x="5015" y="143"/>
                    <a:pt x="4974" y="113"/>
                    <a:pt x="4929" y="91"/>
                  </a:cubicBezTo>
                  <a:cubicBezTo>
                    <a:pt x="4884" y="70"/>
                    <a:pt x="4835" y="60"/>
                    <a:pt x="4786" y="60"/>
                  </a:cubicBezTo>
                  <a:cubicBezTo>
                    <a:pt x="4784" y="60"/>
                    <a:pt x="4781" y="60"/>
                    <a:pt x="4779" y="60"/>
                  </a:cubicBezTo>
                  <a:cubicBezTo>
                    <a:pt x="4728" y="62"/>
                    <a:pt x="4677" y="74"/>
                    <a:pt x="4632" y="97"/>
                  </a:cubicBezTo>
                  <a:cubicBezTo>
                    <a:pt x="4588" y="120"/>
                    <a:pt x="4549" y="151"/>
                    <a:pt x="4518" y="185"/>
                  </a:cubicBezTo>
                  <a:cubicBezTo>
                    <a:pt x="4455" y="253"/>
                    <a:pt x="4414" y="331"/>
                    <a:pt x="4376" y="408"/>
                  </a:cubicBezTo>
                  <a:cubicBezTo>
                    <a:pt x="4304" y="562"/>
                    <a:pt x="4252" y="720"/>
                    <a:pt x="4186" y="870"/>
                  </a:cubicBezTo>
                  <a:cubicBezTo>
                    <a:pt x="4122" y="1016"/>
                    <a:pt x="4045" y="1176"/>
                    <a:pt x="3908" y="1233"/>
                  </a:cubicBezTo>
                  <a:cubicBezTo>
                    <a:pt x="3881" y="1244"/>
                    <a:pt x="3851" y="1250"/>
                    <a:pt x="3821" y="1250"/>
                  </a:cubicBezTo>
                  <a:cubicBezTo>
                    <a:pt x="3778" y="1250"/>
                    <a:pt x="3735" y="1238"/>
                    <a:pt x="3699" y="1215"/>
                  </a:cubicBezTo>
                  <a:cubicBezTo>
                    <a:pt x="3635" y="1177"/>
                    <a:pt x="3588" y="1112"/>
                    <a:pt x="3546" y="1046"/>
                  </a:cubicBezTo>
                  <a:cubicBezTo>
                    <a:pt x="3465" y="907"/>
                    <a:pt x="3413" y="750"/>
                    <a:pt x="3351" y="594"/>
                  </a:cubicBezTo>
                  <a:cubicBezTo>
                    <a:pt x="3288" y="441"/>
                    <a:pt x="3234" y="275"/>
                    <a:pt x="3091" y="142"/>
                  </a:cubicBezTo>
                  <a:cubicBezTo>
                    <a:pt x="3030" y="86"/>
                    <a:pt x="2943" y="52"/>
                    <a:pt x="2856" y="52"/>
                  </a:cubicBezTo>
                  <a:cubicBezTo>
                    <a:pt x="2839" y="52"/>
                    <a:pt x="2822" y="53"/>
                    <a:pt x="2806" y="56"/>
                  </a:cubicBezTo>
                  <a:cubicBezTo>
                    <a:pt x="2697" y="72"/>
                    <a:pt x="2611" y="141"/>
                    <a:pt x="2552" y="211"/>
                  </a:cubicBezTo>
                  <a:cubicBezTo>
                    <a:pt x="2434" y="357"/>
                    <a:pt x="2368" y="516"/>
                    <a:pt x="2300" y="667"/>
                  </a:cubicBezTo>
                  <a:cubicBezTo>
                    <a:pt x="2235" y="818"/>
                    <a:pt x="2170" y="970"/>
                    <a:pt x="2084" y="1081"/>
                  </a:cubicBezTo>
                  <a:cubicBezTo>
                    <a:pt x="2040" y="1135"/>
                    <a:pt x="1992" y="1169"/>
                    <a:pt x="1942" y="1178"/>
                  </a:cubicBezTo>
                  <a:cubicBezTo>
                    <a:pt x="1932" y="1180"/>
                    <a:pt x="1922" y="1181"/>
                    <a:pt x="1912" y="1181"/>
                  </a:cubicBezTo>
                  <a:cubicBezTo>
                    <a:pt x="1871" y="1181"/>
                    <a:pt x="1832" y="1168"/>
                    <a:pt x="1795" y="1137"/>
                  </a:cubicBezTo>
                  <a:cubicBezTo>
                    <a:pt x="1697" y="1058"/>
                    <a:pt x="1627" y="905"/>
                    <a:pt x="1563" y="758"/>
                  </a:cubicBezTo>
                  <a:cubicBezTo>
                    <a:pt x="1497" y="609"/>
                    <a:pt x="1437" y="451"/>
                    <a:pt x="1342" y="298"/>
                  </a:cubicBezTo>
                  <a:cubicBezTo>
                    <a:pt x="1292" y="223"/>
                    <a:pt x="1236" y="143"/>
                    <a:pt x="1141" y="90"/>
                  </a:cubicBezTo>
                  <a:cubicBezTo>
                    <a:pt x="1089" y="59"/>
                    <a:pt x="1026" y="43"/>
                    <a:pt x="964" y="43"/>
                  </a:cubicBezTo>
                  <a:cubicBezTo>
                    <a:pt x="918" y="43"/>
                    <a:pt x="873" y="52"/>
                    <a:pt x="831" y="69"/>
                  </a:cubicBezTo>
                  <a:cubicBezTo>
                    <a:pt x="731" y="110"/>
                    <a:pt x="666" y="188"/>
                    <a:pt x="616" y="262"/>
                  </a:cubicBezTo>
                  <a:cubicBezTo>
                    <a:pt x="567" y="338"/>
                    <a:pt x="532" y="418"/>
                    <a:pt x="500" y="496"/>
                  </a:cubicBezTo>
                  <a:cubicBezTo>
                    <a:pt x="435" y="652"/>
                    <a:pt x="389" y="811"/>
                    <a:pt x="323" y="960"/>
                  </a:cubicBezTo>
                  <a:cubicBezTo>
                    <a:pt x="289" y="1034"/>
                    <a:pt x="252" y="1105"/>
                    <a:pt x="201" y="1165"/>
                  </a:cubicBezTo>
                  <a:cubicBezTo>
                    <a:pt x="150" y="1225"/>
                    <a:pt x="82" y="1269"/>
                    <a:pt x="1" y="1274"/>
                  </a:cubicBezTo>
                  <a:lnTo>
                    <a:pt x="1" y="1297"/>
                  </a:lnTo>
                  <a:lnTo>
                    <a:pt x="0" y="1297"/>
                  </a:lnTo>
                  <a:cubicBezTo>
                    <a:pt x="6" y="1298"/>
                    <a:pt x="11" y="1298"/>
                    <a:pt x="17" y="1298"/>
                  </a:cubicBezTo>
                  <a:cubicBezTo>
                    <a:pt x="98" y="1298"/>
                    <a:pt x="181" y="1260"/>
                    <a:pt x="240" y="1203"/>
                  </a:cubicBezTo>
                  <a:cubicBezTo>
                    <a:pt x="304" y="1142"/>
                    <a:pt x="350" y="1069"/>
                    <a:pt x="393" y="995"/>
                  </a:cubicBezTo>
                  <a:cubicBezTo>
                    <a:pt x="477" y="847"/>
                    <a:pt x="541" y="693"/>
                    <a:pt x="613" y="547"/>
                  </a:cubicBezTo>
                  <a:cubicBezTo>
                    <a:pt x="683" y="406"/>
                    <a:pt x="772" y="255"/>
                    <a:pt x="886" y="215"/>
                  </a:cubicBezTo>
                  <a:cubicBezTo>
                    <a:pt x="907" y="208"/>
                    <a:pt x="928" y="205"/>
                    <a:pt x="950" y="205"/>
                  </a:cubicBezTo>
                  <a:cubicBezTo>
                    <a:pt x="987" y="205"/>
                    <a:pt x="1024" y="215"/>
                    <a:pt x="1055" y="237"/>
                  </a:cubicBezTo>
                  <a:cubicBezTo>
                    <a:pt x="1106" y="268"/>
                    <a:pt x="1150" y="327"/>
                    <a:pt x="1189" y="391"/>
                  </a:cubicBezTo>
                  <a:cubicBezTo>
                    <a:pt x="1264" y="524"/>
                    <a:pt x="1318" y="679"/>
                    <a:pt x="1381" y="835"/>
                  </a:cubicBezTo>
                  <a:cubicBezTo>
                    <a:pt x="1413" y="912"/>
                    <a:pt x="1447" y="992"/>
                    <a:pt x="1489" y="1070"/>
                  </a:cubicBezTo>
                  <a:cubicBezTo>
                    <a:pt x="1533" y="1148"/>
                    <a:pt x="1583" y="1229"/>
                    <a:pt x="1664" y="1297"/>
                  </a:cubicBezTo>
                  <a:cubicBezTo>
                    <a:pt x="1729" y="1354"/>
                    <a:pt x="1823" y="1390"/>
                    <a:pt x="1915" y="1390"/>
                  </a:cubicBezTo>
                  <a:cubicBezTo>
                    <a:pt x="1937" y="1390"/>
                    <a:pt x="1959" y="1388"/>
                    <a:pt x="1980" y="1384"/>
                  </a:cubicBezTo>
                  <a:cubicBezTo>
                    <a:pt x="2097" y="1363"/>
                    <a:pt x="2185" y="1285"/>
                    <a:pt x="2245" y="1211"/>
                  </a:cubicBezTo>
                  <a:cubicBezTo>
                    <a:pt x="2362" y="1058"/>
                    <a:pt x="2416" y="895"/>
                    <a:pt x="2479" y="741"/>
                  </a:cubicBezTo>
                  <a:cubicBezTo>
                    <a:pt x="2538" y="588"/>
                    <a:pt x="2593" y="432"/>
                    <a:pt x="2679" y="314"/>
                  </a:cubicBezTo>
                  <a:cubicBezTo>
                    <a:pt x="2722" y="256"/>
                    <a:pt x="2772" y="214"/>
                    <a:pt x="2831" y="200"/>
                  </a:cubicBezTo>
                  <a:cubicBezTo>
                    <a:pt x="2846" y="197"/>
                    <a:pt x="2861" y="196"/>
                    <a:pt x="2876" y="196"/>
                  </a:cubicBezTo>
                  <a:cubicBezTo>
                    <a:pt x="2922" y="196"/>
                    <a:pt x="2968" y="211"/>
                    <a:pt x="3009" y="242"/>
                  </a:cubicBezTo>
                  <a:cubicBezTo>
                    <a:pt x="3120" y="330"/>
                    <a:pt x="3194" y="485"/>
                    <a:pt x="3262" y="632"/>
                  </a:cubicBezTo>
                  <a:cubicBezTo>
                    <a:pt x="3331" y="781"/>
                    <a:pt x="3390" y="939"/>
                    <a:pt x="3481" y="1084"/>
                  </a:cubicBezTo>
                  <a:cubicBezTo>
                    <a:pt x="3527" y="1156"/>
                    <a:pt x="3581" y="1230"/>
                    <a:pt x="3662" y="1276"/>
                  </a:cubicBezTo>
                  <a:cubicBezTo>
                    <a:pt x="3710" y="1305"/>
                    <a:pt x="3766" y="1320"/>
                    <a:pt x="3821" y="1320"/>
                  </a:cubicBezTo>
                  <a:cubicBezTo>
                    <a:pt x="3859" y="1320"/>
                    <a:pt x="3897" y="1313"/>
                    <a:pt x="3932" y="1300"/>
                  </a:cubicBezTo>
                  <a:cubicBezTo>
                    <a:pt x="4022" y="1267"/>
                    <a:pt x="4085" y="1196"/>
                    <a:pt x="4134" y="1126"/>
                  </a:cubicBezTo>
                  <a:cubicBezTo>
                    <a:pt x="4183" y="1055"/>
                    <a:pt x="4221" y="980"/>
                    <a:pt x="4258" y="903"/>
                  </a:cubicBezTo>
                  <a:cubicBezTo>
                    <a:pt x="4329" y="751"/>
                    <a:pt x="4387" y="594"/>
                    <a:pt x="4465" y="453"/>
                  </a:cubicBezTo>
                  <a:cubicBezTo>
                    <a:pt x="4537" y="320"/>
                    <a:pt x="4638" y="187"/>
                    <a:pt x="4764" y="187"/>
                  </a:cubicBezTo>
                  <a:cubicBezTo>
                    <a:pt x="4769" y="187"/>
                    <a:pt x="4773" y="187"/>
                    <a:pt x="4778" y="187"/>
                  </a:cubicBezTo>
                  <a:cubicBezTo>
                    <a:pt x="4909" y="189"/>
                    <a:pt x="4998" y="327"/>
                    <a:pt x="5064" y="469"/>
                  </a:cubicBezTo>
                  <a:cubicBezTo>
                    <a:pt x="5131" y="612"/>
                    <a:pt x="5182" y="770"/>
                    <a:pt x="5249" y="927"/>
                  </a:cubicBezTo>
                  <a:cubicBezTo>
                    <a:pt x="5283" y="1005"/>
                    <a:pt x="5320" y="1084"/>
                    <a:pt x="5371" y="1163"/>
                  </a:cubicBezTo>
                  <a:cubicBezTo>
                    <a:pt x="5423" y="1238"/>
                    <a:pt x="5492" y="1321"/>
                    <a:pt x="5600" y="1364"/>
                  </a:cubicBezTo>
                  <a:cubicBezTo>
                    <a:pt x="5643" y="1381"/>
                    <a:pt x="5690" y="1389"/>
                    <a:pt x="5737" y="1389"/>
                  </a:cubicBezTo>
                  <a:cubicBezTo>
                    <a:pt x="5804" y="1389"/>
                    <a:pt x="5872" y="1371"/>
                    <a:pt x="5930" y="1336"/>
                  </a:cubicBezTo>
                  <a:cubicBezTo>
                    <a:pt x="6027" y="1279"/>
                    <a:pt x="6086" y="1197"/>
                    <a:pt x="6135" y="1121"/>
                  </a:cubicBezTo>
                  <a:cubicBezTo>
                    <a:pt x="6231" y="964"/>
                    <a:pt x="6290" y="805"/>
                    <a:pt x="6355" y="656"/>
                  </a:cubicBezTo>
                  <a:cubicBezTo>
                    <a:pt x="6419" y="511"/>
                    <a:pt x="6492" y="358"/>
                    <a:pt x="6582" y="285"/>
                  </a:cubicBezTo>
                  <a:cubicBezTo>
                    <a:pt x="6616" y="258"/>
                    <a:pt x="6650" y="247"/>
                    <a:pt x="6685" y="247"/>
                  </a:cubicBezTo>
                  <a:cubicBezTo>
                    <a:pt x="6695" y="247"/>
                    <a:pt x="6706" y="248"/>
                    <a:pt x="6717" y="250"/>
                  </a:cubicBezTo>
                  <a:cubicBezTo>
                    <a:pt x="6759" y="258"/>
                    <a:pt x="6803" y="289"/>
                    <a:pt x="6845" y="341"/>
                  </a:cubicBezTo>
                  <a:cubicBezTo>
                    <a:pt x="6928" y="448"/>
                    <a:pt x="6988" y="601"/>
                    <a:pt x="7052" y="752"/>
                  </a:cubicBezTo>
                  <a:cubicBezTo>
                    <a:pt x="7119" y="905"/>
                    <a:pt x="7178" y="1067"/>
                    <a:pt x="7300" y="1221"/>
                  </a:cubicBezTo>
                  <a:cubicBezTo>
                    <a:pt x="7361" y="1296"/>
                    <a:pt x="7454" y="1376"/>
                    <a:pt x="7575" y="1396"/>
                  </a:cubicBezTo>
                  <a:cubicBezTo>
                    <a:pt x="7596" y="1400"/>
                    <a:pt x="7617" y="1402"/>
                    <a:pt x="7639" y="1402"/>
                  </a:cubicBezTo>
                  <a:cubicBezTo>
                    <a:pt x="7735" y="1402"/>
                    <a:pt x="7833" y="1363"/>
                    <a:pt x="7899" y="1304"/>
                  </a:cubicBezTo>
                  <a:cubicBezTo>
                    <a:pt x="7982" y="1233"/>
                    <a:pt x="8030" y="1152"/>
                    <a:pt x="8073" y="1073"/>
                  </a:cubicBezTo>
                  <a:cubicBezTo>
                    <a:pt x="8115" y="994"/>
                    <a:pt x="8148" y="915"/>
                    <a:pt x="8180" y="836"/>
                  </a:cubicBezTo>
                  <a:cubicBezTo>
                    <a:pt x="8242" y="681"/>
                    <a:pt x="8295" y="524"/>
                    <a:pt x="8370" y="391"/>
                  </a:cubicBezTo>
                  <a:cubicBezTo>
                    <a:pt x="8408" y="327"/>
                    <a:pt x="8452" y="268"/>
                    <a:pt x="8502" y="236"/>
                  </a:cubicBezTo>
                  <a:cubicBezTo>
                    <a:pt x="8533" y="214"/>
                    <a:pt x="8571" y="203"/>
                    <a:pt x="8610" y="203"/>
                  </a:cubicBezTo>
                  <a:cubicBezTo>
                    <a:pt x="8631" y="203"/>
                    <a:pt x="8651" y="206"/>
                    <a:pt x="8671" y="213"/>
                  </a:cubicBezTo>
                  <a:cubicBezTo>
                    <a:pt x="8788" y="252"/>
                    <a:pt x="8878" y="405"/>
                    <a:pt x="8947" y="546"/>
                  </a:cubicBezTo>
                  <a:cubicBezTo>
                    <a:pt x="9019" y="692"/>
                    <a:pt x="9083" y="847"/>
                    <a:pt x="9166" y="995"/>
                  </a:cubicBezTo>
                  <a:cubicBezTo>
                    <a:pt x="9209" y="1068"/>
                    <a:pt x="9255" y="1141"/>
                    <a:pt x="9319" y="1201"/>
                  </a:cubicBezTo>
                  <a:cubicBezTo>
                    <a:pt x="9377" y="1259"/>
                    <a:pt x="9458" y="1298"/>
                    <a:pt x="9540" y="1298"/>
                  </a:cubicBezTo>
                  <a:cubicBezTo>
                    <a:pt x="9546" y="1298"/>
                    <a:pt x="9551" y="1298"/>
                    <a:pt x="9556" y="1297"/>
                  </a:cubicBezTo>
                  <a:lnTo>
                    <a:pt x="9556" y="1274"/>
                  </a:lnTo>
                  <a:cubicBezTo>
                    <a:pt x="9476" y="1269"/>
                    <a:pt x="9406" y="1226"/>
                    <a:pt x="9356" y="1166"/>
                  </a:cubicBezTo>
                  <a:cubicBezTo>
                    <a:pt x="9304" y="1107"/>
                    <a:pt x="9266" y="1035"/>
                    <a:pt x="9233" y="961"/>
                  </a:cubicBezTo>
                  <a:cubicBezTo>
                    <a:pt x="9166" y="813"/>
                    <a:pt x="9119" y="653"/>
                    <a:pt x="9054" y="497"/>
                  </a:cubicBezTo>
                  <a:cubicBezTo>
                    <a:pt x="9022" y="419"/>
                    <a:pt x="8987" y="341"/>
                    <a:pt x="8938" y="264"/>
                  </a:cubicBezTo>
                  <a:cubicBezTo>
                    <a:pt x="8889" y="191"/>
                    <a:pt x="8825" y="112"/>
                    <a:pt x="8725" y="71"/>
                  </a:cubicBezTo>
                  <a:cubicBezTo>
                    <a:pt x="8683" y="54"/>
                    <a:pt x="8636" y="45"/>
                    <a:pt x="8589" y="45"/>
                  </a:cubicBezTo>
                  <a:cubicBezTo>
                    <a:pt x="8529" y="45"/>
                    <a:pt x="8469" y="60"/>
                    <a:pt x="8416" y="90"/>
                  </a:cubicBezTo>
                  <a:cubicBezTo>
                    <a:pt x="8321" y="142"/>
                    <a:pt x="8264" y="221"/>
                    <a:pt x="8213" y="296"/>
                  </a:cubicBezTo>
                  <a:cubicBezTo>
                    <a:pt x="8117" y="449"/>
                    <a:pt x="8057" y="607"/>
                    <a:pt x="7989" y="756"/>
                  </a:cubicBezTo>
                  <a:cubicBezTo>
                    <a:pt x="7924" y="902"/>
                    <a:pt x="7851" y="1055"/>
                    <a:pt x="7756" y="1130"/>
                  </a:cubicBezTo>
                  <a:cubicBezTo>
                    <a:pt x="7721" y="1158"/>
                    <a:pt x="7686" y="1169"/>
                    <a:pt x="7649" y="1169"/>
                  </a:cubicBezTo>
                  <a:cubicBezTo>
                    <a:pt x="7638" y="1169"/>
                    <a:pt x="7627" y="1168"/>
                    <a:pt x="7616" y="1166"/>
                  </a:cubicBezTo>
                  <a:cubicBezTo>
                    <a:pt x="7571" y="1157"/>
                    <a:pt x="7527" y="1125"/>
                    <a:pt x="7485" y="1072"/>
                  </a:cubicBezTo>
                  <a:cubicBezTo>
                    <a:pt x="7402" y="964"/>
                    <a:pt x="7343" y="811"/>
                    <a:pt x="7282" y="658"/>
                  </a:cubicBezTo>
                  <a:cubicBezTo>
                    <a:pt x="7218" y="505"/>
                    <a:pt x="7158" y="343"/>
                    <a:pt x="7038" y="186"/>
                  </a:cubicBezTo>
                  <a:cubicBezTo>
                    <a:pt x="6977" y="110"/>
                    <a:pt x="6885" y="29"/>
                    <a:pt x="6761" y="7"/>
                  </a:cubicBezTo>
                  <a:cubicBezTo>
                    <a:pt x="6739" y="3"/>
                    <a:pt x="6716" y="1"/>
                    <a:pt x="66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2" name="Google Shape;7612;p45"/>
            <p:cNvSpPr/>
            <p:nvPr/>
          </p:nvSpPr>
          <p:spPr>
            <a:xfrm>
              <a:off x="5670925" y="767200"/>
              <a:ext cx="96525" cy="219575"/>
            </a:xfrm>
            <a:custGeom>
              <a:avLst/>
              <a:gdLst/>
              <a:ahLst/>
              <a:cxnLst/>
              <a:rect l="l" t="t" r="r" b="b"/>
              <a:pathLst>
                <a:path w="3861" h="8783" extrusionOk="0">
                  <a:moveTo>
                    <a:pt x="0" y="0"/>
                  </a:moveTo>
                  <a:lnTo>
                    <a:pt x="0" y="8782"/>
                  </a:lnTo>
                  <a:lnTo>
                    <a:pt x="3861" y="8782"/>
                  </a:lnTo>
                  <a:lnTo>
                    <a:pt x="3861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3" name="Google Shape;7613;p45"/>
            <p:cNvSpPr/>
            <p:nvPr/>
          </p:nvSpPr>
          <p:spPr>
            <a:xfrm>
              <a:off x="5670950" y="806725"/>
              <a:ext cx="96500" cy="75275"/>
            </a:xfrm>
            <a:custGeom>
              <a:avLst/>
              <a:gdLst/>
              <a:ahLst/>
              <a:cxnLst/>
              <a:rect l="l" t="t" r="r" b="b"/>
              <a:pathLst>
                <a:path w="3860" h="3011" extrusionOk="0">
                  <a:moveTo>
                    <a:pt x="0" y="1"/>
                  </a:moveTo>
                  <a:lnTo>
                    <a:pt x="0" y="3011"/>
                  </a:lnTo>
                  <a:lnTo>
                    <a:pt x="3860" y="2426"/>
                  </a:lnTo>
                  <a:lnTo>
                    <a:pt x="3860" y="13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45"/>
            <p:cNvSpPr/>
            <p:nvPr/>
          </p:nvSpPr>
          <p:spPr>
            <a:xfrm>
              <a:off x="5433850" y="417325"/>
              <a:ext cx="520150" cy="434650"/>
            </a:xfrm>
            <a:custGeom>
              <a:avLst/>
              <a:gdLst/>
              <a:ahLst/>
              <a:cxnLst/>
              <a:rect l="l" t="t" r="r" b="b"/>
              <a:pathLst>
                <a:path w="20806" h="17386" extrusionOk="0">
                  <a:moveTo>
                    <a:pt x="13249" y="0"/>
                  </a:moveTo>
                  <a:lnTo>
                    <a:pt x="4817" y="7198"/>
                  </a:lnTo>
                  <a:cubicBezTo>
                    <a:pt x="4728" y="7194"/>
                    <a:pt x="4642" y="7193"/>
                    <a:pt x="4558" y="7193"/>
                  </a:cubicBezTo>
                  <a:cubicBezTo>
                    <a:pt x="1" y="7193"/>
                    <a:pt x="2028" y="12384"/>
                    <a:pt x="3942" y="13244"/>
                  </a:cubicBezTo>
                  <a:cubicBezTo>
                    <a:pt x="4311" y="13410"/>
                    <a:pt x="4620" y="13477"/>
                    <a:pt x="4876" y="13477"/>
                  </a:cubicBezTo>
                  <a:cubicBezTo>
                    <a:pt x="5973" y="13477"/>
                    <a:pt x="6129" y="12249"/>
                    <a:pt x="6129" y="12249"/>
                  </a:cubicBezTo>
                  <a:cubicBezTo>
                    <a:pt x="8647" y="16039"/>
                    <a:pt x="12107" y="17385"/>
                    <a:pt x="14904" y="17385"/>
                  </a:cubicBezTo>
                  <a:cubicBezTo>
                    <a:pt x="16128" y="17385"/>
                    <a:pt x="17225" y="17127"/>
                    <a:pt x="18061" y="16704"/>
                  </a:cubicBezTo>
                  <a:cubicBezTo>
                    <a:pt x="20805" y="15312"/>
                    <a:pt x="19169" y="4938"/>
                    <a:pt x="19169" y="4938"/>
                  </a:cubicBezTo>
                  <a:lnTo>
                    <a:pt x="17185" y="1153"/>
                  </a:lnTo>
                  <a:lnTo>
                    <a:pt x="13249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45"/>
            <p:cNvSpPr/>
            <p:nvPr/>
          </p:nvSpPr>
          <p:spPr>
            <a:xfrm>
              <a:off x="5511275" y="640400"/>
              <a:ext cx="46000" cy="59650"/>
            </a:xfrm>
            <a:custGeom>
              <a:avLst/>
              <a:gdLst/>
              <a:ahLst/>
              <a:cxnLst/>
              <a:rect l="l" t="t" r="r" b="b"/>
              <a:pathLst>
                <a:path w="1840" h="2386" extrusionOk="0">
                  <a:moveTo>
                    <a:pt x="684" y="1"/>
                  </a:moveTo>
                  <a:cubicBezTo>
                    <a:pt x="641" y="1"/>
                    <a:pt x="599" y="4"/>
                    <a:pt x="554" y="11"/>
                  </a:cubicBezTo>
                  <a:cubicBezTo>
                    <a:pt x="511" y="15"/>
                    <a:pt x="467" y="34"/>
                    <a:pt x="425" y="45"/>
                  </a:cubicBezTo>
                  <a:cubicBezTo>
                    <a:pt x="383" y="63"/>
                    <a:pt x="341" y="82"/>
                    <a:pt x="305" y="107"/>
                  </a:cubicBezTo>
                  <a:cubicBezTo>
                    <a:pt x="230" y="158"/>
                    <a:pt x="170" y="225"/>
                    <a:pt x="124" y="296"/>
                  </a:cubicBezTo>
                  <a:cubicBezTo>
                    <a:pt x="38" y="445"/>
                    <a:pt x="0" y="608"/>
                    <a:pt x="10" y="768"/>
                  </a:cubicBezTo>
                  <a:cubicBezTo>
                    <a:pt x="51" y="615"/>
                    <a:pt x="120" y="472"/>
                    <a:pt x="216" y="363"/>
                  </a:cubicBezTo>
                  <a:cubicBezTo>
                    <a:pt x="313" y="256"/>
                    <a:pt x="440" y="194"/>
                    <a:pt x="577" y="191"/>
                  </a:cubicBezTo>
                  <a:cubicBezTo>
                    <a:pt x="585" y="191"/>
                    <a:pt x="594" y="190"/>
                    <a:pt x="603" y="190"/>
                  </a:cubicBezTo>
                  <a:cubicBezTo>
                    <a:pt x="662" y="190"/>
                    <a:pt x="726" y="199"/>
                    <a:pt x="780" y="210"/>
                  </a:cubicBezTo>
                  <a:cubicBezTo>
                    <a:pt x="836" y="223"/>
                    <a:pt x="890" y="255"/>
                    <a:pt x="939" y="300"/>
                  </a:cubicBezTo>
                  <a:cubicBezTo>
                    <a:pt x="1039" y="387"/>
                    <a:pt x="1121" y="513"/>
                    <a:pt x="1191" y="643"/>
                  </a:cubicBezTo>
                  <a:cubicBezTo>
                    <a:pt x="1264" y="774"/>
                    <a:pt x="1326" y="914"/>
                    <a:pt x="1382" y="1056"/>
                  </a:cubicBezTo>
                  <a:cubicBezTo>
                    <a:pt x="1442" y="1197"/>
                    <a:pt x="1491" y="1344"/>
                    <a:pt x="1544" y="1491"/>
                  </a:cubicBezTo>
                  <a:cubicBezTo>
                    <a:pt x="1646" y="1785"/>
                    <a:pt x="1739" y="2084"/>
                    <a:pt x="1839" y="2385"/>
                  </a:cubicBezTo>
                  <a:cubicBezTo>
                    <a:pt x="1834" y="2067"/>
                    <a:pt x="1789" y="1752"/>
                    <a:pt x="1719" y="1441"/>
                  </a:cubicBezTo>
                  <a:cubicBezTo>
                    <a:pt x="1648" y="1130"/>
                    <a:pt x="1550" y="823"/>
                    <a:pt x="1395" y="532"/>
                  </a:cubicBezTo>
                  <a:cubicBezTo>
                    <a:pt x="1312" y="390"/>
                    <a:pt x="1221" y="245"/>
                    <a:pt x="1078" y="131"/>
                  </a:cubicBezTo>
                  <a:cubicBezTo>
                    <a:pt x="1007" y="75"/>
                    <a:pt x="920" y="28"/>
                    <a:pt x="820" y="11"/>
                  </a:cubicBezTo>
                  <a:cubicBezTo>
                    <a:pt x="773" y="4"/>
                    <a:pt x="728" y="1"/>
                    <a:pt x="6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45"/>
            <p:cNvSpPr/>
            <p:nvPr/>
          </p:nvSpPr>
          <p:spPr>
            <a:xfrm>
              <a:off x="5522625" y="669350"/>
              <a:ext cx="27750" cy="42625"/>
            </a:xfrm>
            <a:custGeom>
              <a:avLst/>
              <a:gdLst/>
              <a:ahLst/>
              <a:cxnLst/>
              <a:rect l="l" t="t" r="r" b="b"/>
              <a:pathLst>
                <a:path w="1110" h="1705" extrusionOk="0">
                  <a:moveTo>
                    <a:pt x="774" y="0"/>
                  </a:moveTo>
                  <a:cubicBezTo>
                    <a:pt x="685" y="0"/>
                    <a:pt x="594" y="17"/>
                    <a:pt x="507" y="52"/>
                  </a:cubicBezTo>
                  <a:cubicBezTo>
                    <a:pt x="453" y="67"/>
                    <a:pt x="409" y="102"/>
                    <a:pt x="361" y="131"/>
                  </a:cubicBezTo>
                  <a:cubicBezTo>
                    <a:pt x="317" y="163"/>
                    <a:pt x="279" y="205"/>
                    <a:pt x="237" y="243"/>
                  </a:cubicBezTo>
                  <a:cubicBezTo>
                    <a:pt x="203" y="285"/>
                    <a:pt x="174" y="332"/>
                    <a:pt x="144" y="377"/>
                  </a:cubicBezTo>
                  <a:cubicBezTo>
                    <a:pt x="116" y="424"/>
                    <a:pt x="100" y="474"/>
                    <a:pt x="78" y="523"/>
                  </a:cubicBezTo>
                  <a:cubicBezTo>
                    <a:pt x="55" y="573"/>
                    <a:pt x="46" y="623"/>
                    <a:pt x="35" y="674"/>
                  </a:cubicBezTo>
                  <a:cubicBezTo>
                    <a:pt x="27" y="725"/>
                    <a:pt x="10" y="776"/>
                    <a:pt x="9" y="826"/>
                  </a:cubicBezTo>
                  <a:lnTo>
                    <a:pt x="3" y="979"/>
                  </a:lnTo>
                  <a:lnTo>
                    <a:pt x="0" y="1054"/>
                  </a:lnTo>
                  <a:cubicBezTo>
                    <a:pt x="1" y="1079"/>
                    <a:pt x="6" y="1103"/>
                    <a:pt x="8" y="1129"/>
                  </a:cubicBezTo>
                  <a:cubicBezTo>
                    <a:pt x="19" y="1228"/>
                    <a:pt x="25" y="1326"/>
                    <a:pt x="52" y="1422"/>
                  </a:cubicBezTo>
                  <a:cubicBezTo>
                    <a:pt x="78" y="1517"/>
                    <a:pt x="104" y="1612"/>
                    <a:pt x="139" y="1705"/>
                  </a:cubicBezTo>
                  <a:cubicBezTo>
                    <a:pt x="155" y="1606"/>
                    <a:pt x="160" y="1508"/>
                    <a:pt x="166" y="1414"/>
                  </a:cubicBezTo>
                  <a:cubicBezTo>
                    <a:pt x="166" y="1366"/>
                    <a:pt x="171" y="1319"/>
                    <a:pt x="177" y="1271"/>
                  </a:cubicBezTo>
                  <a:cubicBezTo>
                    <a:pt x="182" y="1225"/>
                    <a:pt x="184" y="1177"/>
                    <a:pt x="189" y="1131"/>
                  </a:cubicBezTo>
                  <a:cubicBezTo>
                    <a:pt x="194" y="1038"/>
                    <a:pt x="215" y="949"/>
                    <a:pt x="227" y="858"/>
                  </a:cubicBezTo>
                  <a:cubicBezTo>
                    <a:pt x="233" y="813"/>
                    <a:pt x="248" y="772"/>
                    <a:pt x="258" y="729"/>
                  </a:cubicBezTo>
                  <a:cubicBezTo>
                    <a:pt x="269" y="686"/>
                    <a:pt x="277" y="642"/>
                    <a:pt x="296" y="605"/>
                  </a:cubicBezTo>
                  <a:cubicBezTo>
                    <a:pt x="352" y="441"/>
                    <a:pt x="444" y="301"/>
                    <a:pt x="587" y="214"/>
                  </a:cubicBezTo>
                  <a:cubicBezTo>
                    <a:pt x="728" y="124"/>
                    <a:pt x="913" y="84"/>
                    <a:pt x="1109" y="83"/>
                  </a:cubicBezTo>
                  <a:cubicBezTo>
                    <a:pt x="1009" y="30"/>
                    <a:pt x="893" y="0"/>
                    <a:pt x="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45"/>
            <p:cNvSpPr/>
            <p:nvPr/>
          </p:nvSpPr>
          <p:spPr>
            <a:xfrm>
              <a:off x="5704950" y="577600"/>
              <a:ext cx="46525" cy="26525"/>
            </a:xfrm>
            <a:custGeom>
              <a:avLst/>
              <a:gdLst/>
              <a:ahLst/>
              <a:cxnLst/>
              <a:rect l="l" t="t" r="r" b="b"/>
              <a:pathLst>
                <a:path w="1861" h="1061" extrusionOk="0">
                  <a:moveTo>
                    <a:pt x="931" y="0"/>
                  </a:moveTo>
                  <a:cubicBezTo>
                    <a:pt x="417" y="0"/>
                    <a:pt x="1" y="239"/>
                    <a:pt x="1" y="531"/>
                  </a:cubicBezTo>
                  <a:cubicBezTo>
                    <a:pt x="1" y="823"/>
                    <a:pt x="417" y="1061"/>
                    <a:pt x="931" y="1061"/>
                  </a:cubicBezTo>
                  <a:cubicBezTo>
                    <a:pt x="1445" y="1061"/>
                    <a:pt x="1861" y="823"/>
                    <a:pt x="1861" y="531"/>
                  </a:cubicBezTo>
                  <a:cubicBezTo>
                    <a:pt x="1861" y="239"/>
                    <a:pt x="1445" y="0"/>
                    <a:pt x="9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45"/>
            <p:cNvSpPr/>
            <p:nvPr/>
          </p:nvSpPr>
          <p:spPr>
            <a:xfrm>
              <a:off x="5683850" y="616275"/>
              <a:ext cx="80225" cy="93475"/>
            </a:xfrm>
            <a:custGeom>
              <a:avLst/>
              <a:gdLst/>
              <a:ahLst/>
              <a:cxnLst/>
              <a:rect l="l" t="t" r="r" b="b"/>
              <a:pathLst>
                <a:path w="3209" h="3739" extrusionOk="0">
                  <a:moveTo>
                    <a:pt x="1604" y="0"/>
                  </a:moveTo>
                  <a:cubicBezTo>
                    <a:pt x="719" y="0"/>
                    <a:pt x="1" y="837"/>
                    <a:pt x="1" y="1869"/>
                  </a:cubicBezTo>
                  <a:cubicBezTo>
                    <a:pt x="1" y="2902"/>
                    <a:pt x="719" y="3738"/>
                    <a:pt x="1604" y="3738"/>
                  </a:cubicBezTo>
                  <a:cubicBezTo>
                    <a:pt x="2491" y="3738"/>
                    <a:pt x="3209" y="2902"/>
                    <a:pt x="3209" y="1869"/>
                  </a:cubicBezTo>
                  <a:cubicBezTo>
                    <a:pt x="3209" y="837"/>
                    <a:pt x="2491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45"/>
            <p:cNvSpPr/>
            <p:nvPr/>
          </p:nvSpPr>
          <p:spPr>
            <a:xfrm>
              <a:off x="5681700" y="614525"/>
              <a:ext cx="84675" cy="48475"/>
            </a:xfrm>
            <a:custGeom>
              <a:avLst/>
              <a:gdLst/>
              <a:ahLst/>
              <a:cxnLst/>
              <a:rect l="l" t="t" r="r" b="b"/>
              <a:pathLst>
                <a:path w="3387" h="1939" extrusionOk="0">
                  <a:moveTo>
                    <a:pt x="1568" y="1"/>
                  </a:moveTo>
                  <a:cubicBezTo>
                    <a:pt x="1369" y="1"/>
                    <a:pt x="1165" y="47"/>
                    <a:pt x="984" y="138"/>
                  </a:cubicBezTo>
                  <a:cubicBezTo>
                    <a:pt x="764" y="244"/>
                    <a:pt x="568" y="400"/>
                    <a:pt x="419" y="592"/>
                  </a:cubicBezTo>
                  <a:cubicBezTo>
                    <a:pt x="123" y="980"/>
                    <a:pt x="1" y="1482"/>
                    <a:pt x="75" y="1939"/>
                  </a:cubicBezTo>
                  <a:lnTo>
                    <a:pt x="98" y="1939"/>
                  </a:lnTo>
                  <a:cubicBezTo>
                    <a:pt x="175" y="1489"/>
                    <a:pt x="339" y="1075"/>
                    <a:pt x="613" y="747"/>
                  </a:cubicBezTo>
                  <a:cubicBezTo>
                    <a:pt x="747" y="584"/>
                    <a:pt x="902" y="437"/>
                    <a:pt x="1085" y="332"/>
                  </a:cubicBezTo>
                  <a:cubicBezTo>
                    <a:pt x="1269" y="229"/>
                    <a:pt x="1473" y="157"/>
                    <a:pt x="1690" y="133"/>
                  </a:cubicBezTo>
                  <a:cubicBezTo>
                    <a:pt x="1724" y="130"/>
                    <a:pt x="1759" y="129"/>
                    <a:pt x="1793" y="129"/>
                  </a:cubicBezTo>
                  <a:cubicBezTo>
                    <a:pt x="1978" y="129"/>
                    <a:pt x="2166" y="174"/>
                    <a:pt x="2329" y="268"/>
                  </a:cubicBezTo>
                  <a:cubicBezTo>
                    <a:pt x="2524" y="378"/>
                    <a:pt x="2669" y="554"/>
                    <a:pt x="2791" y="730"/>
                  </a:cubicBezTo>
                  <a:cubicBezTo>
                    <a:pt x="2913" y="907"/>
                    <a:pt x="3020" y="1094"/>
                    <a:pt x="3101" y="1297"/>
                  </a:cubicBezTo>
                  <a:cubicBezTo>
                    <a:pt x="3184" y="1499"/>
                    <a:pt x="3238" y="1713"/>
                    <a:pt x="3283" y="1939"/>
                  </a:cubicBezTo>
                  <a:lnTo>
                    <a:pt x="3306" y="1939"/>
                  </a:lnTo>
                  <a:cubicBezTo>
                    <a:pt x="3387" y="1482"/>
                    <a:pt x="3256" y="973"/>
                    <a:pt x="2942" y="610"/>
                  </a:cubicBezTo>
                  <a:cubicBezTo>
                    <a:pt x="2780" y="430"/>
                    <a:pt x="2572" y="302"/>
                    <a:pt x="2364" y="202"/>
                  </a:cubicBezTo>
                  <a:cubicBezTo>
                    <a:pt x="2154" y="101"/>
                    <a:pt x="1930" y="27"/>
                    <a:pt x="1690" y="6"/>
                  </a:cubicBezTo>
                  <a:cubicBezTo>
                    <a:pt x="1650" y="3"/>
                    <a:pt x="1609" y="1"/>
                    <a:pt x="1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0" name="Google Shape;7620;p45"/>
            <p:cNvSpPr/>
            <p:nvPr/>
          </p:nvSpPr>
          <p:spPr>
            <a:xfrm>
              <a:off x="5663400" y="618950"/>
              <a:ext cx="23450" cy="24025"/>
            </a:xfrm>
            <a:custGeom>
              <a:avLst/>
              <a:gdLst/>
              <a:ahLst/>
              <a:cxnLst/>
              <a:rect l="l" t="t" r="r" b="b"/>
              <a:pathLst>
                <a:path w="938" h="961" extrusionOk="0">
                  <a:moveTo>
                    <a:pt x="19" y="1"/>
                  </a:moveTo>
                  <a:lnTo>
                    <a:pt x="1" y="17"/>
                  </a:lnTo>
                  <a:cubicBezTo>
                    <a:pt x="32" y="140"/>
                    <a:pt x="91" y="236"/>
                    <a:pt x="157" y="326"/>
                  </a:cubicBezTo>
                  <a:cubicBezTo>
                    <a:pt x="221" y="417"/>
                    <a:pt x="320" y="474"/>
                    <a:pt x="404" y="546"/>
                  </a:cubicBezTo>
                  <a:cubicBezTo>
                    <a:pt x="487" y="617"/>
                    <a:pt x="571" y="688"/>
                    <a:pt x="659" y="758"/>
                  </a:cubicBezTo>
                  <a:cubicBezTo>
                    <a:pt x="746" y="825"/>
                    <a:pt x="832" y="896"/>
                    <a:pt x="921" y="961"/>
                  </a:cubicBezTo>
                  <a:lnTo>
                    <a:pt x="938" y="945"/>
                  </a:lnTo>
                  <a:cubicBezTo>
                    <a:pt x="875" y="854"/>
                    <a:pt x="807" y="766"/>
                    <a:pt x="741" y="676"/>
                  </a:cubicBezTo>
                  <a:cubicBezTo>
                    <a:pt x="675" y="588"/>
                    <a:pt x="607" y="502"/>
                    <a:pt x="536" y="415"/>
                  </a:cubicBezTo>
                  <a:cubicBezTo>
                    <a:pt x="467" y="331"/>
                    <a:pt x="413" y="230"/>
                    <a:pt x="323" y="164"/>
                  </a:cubicBezTo>
                  <a:cubicBezTo>
                    <a:pt x="235" y="95"/>
                    <a:pt x="141" y="35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1" name="Google Shape;7621;p45"/>
            <p:cNvSpPr/>
            <p:nvPr/>
          </p:nvSpPr>
          <p:spPr>
            <a:xfrm>
              <a:off x="5657550" y="634075"/>
              <a:ext cx="29225" cy="12100"/>
            </a:xfrm>
            <a:custGeom>
              <a:avLst/>
              <a:gdLst/>
              <a:ahLst/>
              <a:cxnLst/>
              <a:rect l="l" t="t" r="r" b="b"/>
              <a:pathLst>
                <a:path w="1169" h="484" extrusionOk="0">
                  <a:moveTo>
                    <a:pt x="133" y="1"/>
                  </a:moveTo>
                  <a:cubicBezTo>
                    <a:pt x="93" y="1"/>
                    <a:pt x="52" y="4"/>
                    <a:pt x="10" y="12"/>
                  </a:cubicBezTo>
                  <a:lnTo>
                    <a:pt x="1" y="33"/>
                  </a:lnTo>
                  <a:cubicBezTo>
                    <a:pt x="75" y="131"/>
                    <a:pt x="162" y="191"/>
                    <a:pt x="253" y="243"/>
                  </a:cubicBezTo>
                  <a:cubicBezTo>
                    <a:pt x="343" y="297"/>
                    <a:pt x="451" y="306"/>
                    <a:pt x="551" y="335"/>
                  </a:cubicBezTo>
                  <a:cubicBezTo>
                    <a:pt x="651" y="362"/>
                    <a:pt x="751" y="390"/>
                    <a:pt x="853" y="414"/>
                  </a:cubicBezTo>
                  <a:cubicBezTo>
                    <a:pt x="956" y="437"/>
                    <a:pt x="1057" y="463"/>
                    <a:pt x="1160" y="484"/>
                  </a:cubicBezTo>
                  <a:lnTo>
                    <a:pt x="1169" y="462"/>
                  </a:lnTo>
                  <a:cubicBezTo>
                    <a:pt x="1078" y="406"/>
                    <a:pt x="986" y="358"/>
                    <a:pt x="895" y="306"/>
                  </a:cubicBezTo>
                  <a:cubicBezTo>
                    <a:pt x="803" y="255"/>
                    <a:pt x="712" y="208"/>
                    <a:pt x="618" y="161"/>
                  </a:cubicBezTo>
                  <a:cubicBezTo>
                    <a:pt x="525" y="114"/>
                    <a:pt x="439" y="49"/>
                    <a:pt x="336" y="27"/>
                  </a:cubicBezTo>
                  <a:cubicBezTo>
                    <a:pt x="271" y="12"/>
                    <a:pt x="204" y="1"/>
                    <a:pt x="1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45"/>
            <p:cNvSpPr/>
            <p:nvPr/>
          </p:nvSpPr>
          <p:spPr>
            <a:xfrm>
              <a:off x="5822550" y="616275"/>
              <a:ext cx="80225" cy="93475"/>
            </a:xfrm>
            <a:custGeom>
              <a:avLst/>
              <a:gdLst/>
              <a:ahLst/>
              <a:cxnLst/>
              <a:rect l="l" t="t" r="r" b="b"/>
              <a:pathLst>
                <a:path w="3209" h="3739" extrusionOk="0">
                  <a:moveTo>
                    <a:pt x="1604" y="0"/>
                  </a:moveTo>
                  <a:cubicBezTo>
                    <a:pt x="719" y="0"/>
                    <a:pt x="1" y="837"/>
                    <a:pt x="1" y="1869"/>
                  </a:cubicBezTo>
                  <a:cubicBezTo>
                    <a:pt x="1" y="2902"/>
                    <a:pt x="719" y="3738"/>
                    <a:pt x="1604" y="3738"/>
                  </a:cubicBezTo>
                  <a:cubicBezTo>
                    <a:pt x="2490" y="3738"/>
                    <a:pt x="3209" y="2902"/>
                    <a:pt x="3209" y="1869"/>
                  </a:cubicBezTo>
                  <a:cubicBezTo>
                    <a:pt x="3209" y="837"/>
                    <a:pt x="2490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45"/>
            <p:cNvSpPr/>
            <p:nvPr/>
          </p:nvSpPr>
          <p:spPr>
            <a:xfrm>
              <a:off x="5820400" y="614525"/>
              <a:ext cx="84675" cy="48475"/>
            </a:xfrm>
            <a:custGeom>
              <a:avLst/>
              <a:gdLst/>
              <a:ahLst/>
              <a:cxnLst/>
              <a:rect l="l" t="t" r="r" b="b"/>
              <a:pathLst>
                <a:path w="3387" h="1939" extrusionOk="0">
                  <a:moveTo>
                    <a:pt x="1568" y="1"/>
                  </a:moveTo>
                  <a:cubicBezTo>
                    <a:pt x="1369" y="1"/>
                    <a:pt x="1165" y="47"/>
                    <a:pt x="984" y="138"/>
                  </a:cubicBezTo>
                  <a:cubicBezTo>
                    <a:pt x="764" y="244"/>
                    <a:pt x="568" y="400"/>
                    <a:pt x="419" y="592"/>
                  </a:cubicBezTo>
                  <a:cubicBezTo>
                    <a:pt x="123" y="980"/>
                    <a:pt x="1" y="1482"/>
                    <a:pt x="75" y="1939"/>
                  </a:cubicBezTo>
                  <a:lnTo>
                    <a:pt x="98" y="1939"/>
                  </a:lnTo>
                  <a:cubicBezTo>
                    <a:pt x="175" y="1489"/>
                    <a:pt x="339" y="1075"/>
                    <a:pt x="613" y="747"/>
                  </a:cubicBezTo>
                  <a:cubicBezTo>
                    <a:pt x="747" y="584"/>
                    <a:pt x="902" y="437"/>
                    <a:pt x="1085" y="332"/>
                  </a:cubicBezTo>
                  <a:cubicBezTo>
                    <a:pt x="1270" y="229"/>
                    <a:pt x="1473" y="157"/>
                    <a:pt x="1690" y="133"/>
                  </a:cubicBezTo>
                  <a:cubicBezTo>
                    <a:pt x="1724" y="130"/>
                    <a:pt x="1759" y="129"/>
                    <a:pt x="1793" y="129"/>
                  </a:cubicBezTo>
                  <a:cubicBezTo>
                    <a:pt x="1978" y="129"/>
                    <a:pt x="2166" y="174"/>
                    <a:pt x="2329" y="268"/>
                  </a:cubicBezTo>
                  <a:cubicBezTo>
                    <a:pt x="2524" y="378"/>
                    <a:pt x="2669" y="554"/>
                    <a:pt x="2791" y="730"/>
                  </a:cubicBezTo>
                  <a:cubicBezTo>
                    <a:pt x="2913" y="907"/>
                    <a:pt x="3020" y="1094"/>
                    <a:pt x="3101" y="1297"/>
                  </a:cubicBezTo>
                  <a:cubicBezTo>
                    <a:pt x="3183" y="1499"/>
                    <a:pt x="3238" y="1713"/>
                    <a:pt x="3283" y="1939"/>
                  </a:cubicBezTo>
                  <a:lnTo>
                    <a:pt x="3306" y="1939"/>
                  </a:lnTo>
                  <a:cubicBezTo>
                    <a:pt x="3387" y="1482"/>
                    <a:pt x="3256" y="973"/>
                    <a:pt x="2942" y="610"/>
                  </a:cubicBezTo>
                  <a:cubicBezTo>
                    <a:pt x="2780" y="430"/>
                    <a:pt x="2572" y="302"/>
                    <a:pt x="2363" y="202"/>
                  </a:cubicBezTo>
                  <a:cubicBezTo>
                    <a:pt x="2154" y="101"/>
                    <a:pt x="1930" y="27"/>
                    <a:pt x="1690" y="6"/>
                  </a:cubicBezTo>
                  <a:cubicBezTo>
                    <a:pt x="1650" y="3"/>
                    <a:pt x="1609" y="1"/>
                    <a:pt x="1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45"/>
            <p:cNvSpPr/>
            <p:nvPr/>
          </p:nvSpPr>
          <p:spPr>
            <a:xfrm>
              <a:off x="5898350" y="618950"/>
              <a:ext cx="23450" cy="24025"/>
            </a:xfrm>
            <a:custGeom>
              <a:avLst/>
              <a:gdLst/>
              <a:ahLst/>
              <a:cxnLst/>
              <a:rect l="l" t="t" r="r" b="b"/>
              <a:pathLst>
                <a:path w="938" h="961" extrusionOk="0">
                  <a:moveTo>
                    <a:pt x="921" y="1"/>
                  </a:moveTo>
                  <a:cubicBezTo>
                    <a:pt x="798" y="35"/>
                    <a:pt x="705" y="95"/>
                    <a:pt x="616" y="164"/>
                  </a:cubicBezTo>
                  <a:cubicBezTo>
                    <a:pt x="527" y="230"/>
                    <a:pt x="473" y="331"/>
                    <a:pt x="403" y="415"/>
                  </a:cubicBezTo>
                  <a:cubicBezTo>
                    <a:pt x="333" y="502"/>
                    <a:pt x="264" y="588"/>
                    <a:pt x="198" y="676"/>
                  </a:cubicBezTo>
                  <a:cubicBezTo>
                    <a:pt x="132" y="765"/>
                    <a:pt x="64" y="853"/>
                    <a:pt x="0" y="945"/>
                  </a:cubicBezTo>
                  <a:lnTo>
                    <a:pt x="17" y="961"/>
                  </a:lnTo>
                  <a:lnTo>
                    <a:pt x="18" y="961"/>
                  </a:lnTo>
                  <a:cubicBezTo>
                    <a:pt x="107" y="896"/>
                    <a:pt x="194" y="825"/>
                    <a:pt x="281" y="758"/>
                  </a:cubicBezTo>
                  <a:cubicBezTo>
                    <a:pt x="367" y="688"/>
                    <a:pt x="453" y="617"/>
                    <a:pt x="536" y="546"/>
                  </a:cubicBezTo>
                  <a:cubicBezTo>
                    <a:pt x="620" y="474"/>
                    <a:pt x="719" y="417"/>
                    <a:pt x="783" y="326"/>
                  </a:cubicBezTo>
                  <a:cubicBezTo>
                    <a:pt x="848" y="237"/>
                    <a:pt x="908" y="140"/>
                    <a:pt x="937" y="17"/>
                  </a:cubicBezTo>
                  <a:lnTo>
                    <a:pt x="9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45"/>
            <p:cNvSpPr/>
            <p:nvPr/>
          </p:nvSpPr>
          <p:spPr>
            <a:xfrm>
              <a:off x="5898450" y="634075"/>
              <a:ext cx="29225" cy="12100"/>
            </a:xfrm>
            <a:custGeom>
              <a:avLst/>
              <a:gdLst/>
              <a:ahLst/>
              <a:cxnLst/>
              <a:rect l="l" t="t" r="r" b="b"/>
              <a:pathLst>
                <a:path w="1169" h="484" extrusionOk="0">
                  <a:moveTo>
                    <a:pt x="1036" y="1"/>
                  </a:moveTo>
                  <a:cubicBezTo>
                    <a:pt x="965" y="1"/>
                    <a:pt x="898" y="12"/>
                    <a:pt x="833" y="27"/>
                  </a:cubicBezTo>
                  <a:cubicBezTo>
                    <a:pt x="729" y="49"/>
                    <a:pt x="644" y="114"/>
                    <a:pt x="552" y="161"/>
                  </a:cubicBezTo>
                  <a:cubicBezTo>
                    <a:pt x="458" y="208"/>
                    <a:pt x="366" y="255"/>
                    <a:pt x="275" y="306"/>
                  </a:cubicBezTo>
                  <a:cubicBezTo>
                    <a:pt x="183" y="358"/>
                    <a:pt x="91" y="406"/>
                    <a:pt x="1" y="462"/>
                  </a:cubicBezTo>
                  <a:lnTo>
                    <a:pt x="10" y="484"/>
                  </a:lnTo>
                  <a:cubicBezTo>
                    <a:pt x="112" y="463"/>
                    <a:pt x="214" y="437"/>
                    <a:pt x="316" y="414"/>
                  </a:cubicBezTo>
                  <a:cubicBezTo>
                    <a:pt x="418" y="390"/>
                    <a:pt x="518" y="362"/>
                    <a:pt x="619" y="335"/>
                  </a:cubicBezTo>
                  <a:cubicBezTo>
                    <a:pt x="718" y="306"/>
                    <a:pt x="826" y="297"/>
                    <a:pt x="917" y="243"/>
                  </a:cubicBezTo>
                  <a:cubicBezTo>
                    <a:pt x="1007" y="191"/>
                    <a:pt x="1095" y="131"/>
                    <a:pt x="1168" y="33"/>
                  </a:cubicBezTo>
                  <a:lnTo>
                    <a:pt x="1160" y="12"/>
                  </a:lnTo>
                  <a:cubicBezTo>
                    <a:pt x="1117" y="4"/>
                    <a:pt x="1076" y="1"/>
                    <a:pt x="10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45"/>
            <p:cNvSpPr/>
            <p:nvPr/>
          </p:nvSpPr>
          <p:spPr>
            <a:xfrm>
              <a:off x="5834225" y="577600"/>
              <a:ext cx="46525" cy="26525"/>
            </a:xfrm>
            <a:custGeom>
              <a:avLst/>
              <a:gdLst/>
              <a:ahLst/>
              <a:cxnLst/>
              <a:rect l="l" t="t" r="r" b="b"/>
              <a:pathLst>
                <a:path w="1861" h="1061" extrusionOk="0">
                  <a:moveTo>
                    <a:pt x="930" y="0"/>
                  </a:moveTo>
                  <a:cubicBezTo>
                    <a:pt x="417" y="0"/>
                    <a:pt x="1" y="239"/>
                    <a:pt x="1" y="531"/>
                  </a:cubicBezTo>
                  <a:cubicBezTo>
                    <a:pt x="1" y="823"/>
                    <a:pt x="417" y="1061"/>
                    <a:pt x="930" y="1061"/>
                  </a:cubicBezTo>
                  <a:cubicBezTo>
                    <a:pt x="1444" y="1061"/>
                    <a:pt x="1860" y="823"/>
                    <a:pt x="1860" y="531"/>
                  </a:cubicBezTo>
                  <a:cubicBezTo>
                    <a:pt x="1860" y="239"/>
                    <a:pt x="1444" y="0"/>
                    <a:pt x="9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7" name="Google Shape;7627;p45"/>
            <p:cNvSpPr/>
            <p:nvPr/>
          </p:nvSpPr>
          <p:spPr>
            <a:xfrm>
              <a:off x="5802000" y="677300"/>
              <a:ext cx="44025" cy="58225"/>
            </a:xfrm>
            <a:custGeom>
              <a:avLst/>
              <a:gdLst/>
              <a:ahLst/>
              <a:cxnLst/>
              <a:rect l="l" t="t" r="r" b="b"/>
              <a:pathLst>
                <a:path w="1761" h="2329" extrusionOk="0">
                  <a:moveTo>
                    <a:pt x="272" y="1"/>
                  </a:moveTo>
                  <a:cubicBezTo>
                    <a:pt x="175" y="192"/>
                    <a:pt x="99" y="393"/>
                    <a:pt x="48" y="604"/>
                  </a:cubicBezTo>
                  <a:cubicBezTo>
                    <a:pt x="23" y="710"/>
                    <a:pt x="3" y="819"/>
                    <a:pt x="2" y="933"/>
                  </a:cubicBezTo>
                  <a:cubicBezTo>
                    <a:pt x="0" y="991"/>
                    <a:pt x="4" y="1049"/>
                    <a:pt x="17" y="1111"/>
                  </a:cubicBezTo>
                  <a:cubicBezTo>
                    <a:pt x="30" y="1173"/>
                    <a:pt x="55" y="1239"/>
                    <a:pt x="106" y="1296"/>
                  </a:cubicBezTo>
                  <a:cubicBezTo>
                    <a:pt x="156" y="1355"/>
                    <a:pt x="234" y="1391"/>
                    <a:pt x="306" y="1401"/>
                  </a:cubicBezTo>
                  <a:cubicBezTo>
                    <a:pt x="334" y="1404"/>
                    <a:pt x="358" y="1405"/>
                    <a:pt x="380" y="1405"/>
                  </a:cubicBezTo>
                  <a:cubicBezTo>
                    <a:pt x="418" y="1405"/>
                    <a:pt x="449" y="1402"/>
                    <a:pt x="485" y="1402"/>
                  </a:cubicBezTo>
                  <a:cubicBezTo>
                    <a:pt x="594" y="1395"/>
                    <a:pt x="703" y="1382"/>
                    <a:pt x="811" y="1366"/>
                  </a:cubicBezTo>
                  <a:cubicBezTo>
                    <a:pt x="911" y="1351"/>
                    <a:pt x="1010" y="1331"/>
                    <a:pt x="1108" y="1305"/>
                  </a:cubicBezTo>
                  <a:lnTo>
                    <a:pt x="1108" y="1305"/>
                  </a:lnTo>
                  <a:cubicBezTo>
                    <a:pt x="1020" y="1423"/>
                    <a:pt x="933" y="1542"/>
                    <a:pt x="848" y="1663"/>
                  </a:cubicBezTo>
                  <a:cubicBezTo>
                    <a:pt x="697" y="1880"/>
                    <a:pt x="548" y="2099"/>
                    <a:pt x="411" y="2328"/>
                  </a:cubicBezTo>
                  <a:cubicBezTo>
                    <a:pt x="606" y="2146"/>
                    <a:pt x="788" y="1954"/>
                    <a:pt x="968" y="1760"/>
                  </a:cubicBezTo>
                  <a:cubicBezTo>
                    <a:pt x="1148" y="1566"/>
                    <a:pt x="1320" y="1366"/>
                    <a:pt x="1493" y="1165"/>
                  </a:cubicBezTo>
                  <a:lnTo>
                    <a:pt x="1761" y="849"/>
                  </a:lnTo>
                  <a:lnTo>
                    <a:pt x="1761" y="849"/>
                  </a:lnTo>
                  <a:lnTo>
                    <a:pt x="1365" y="992"/>
                  </a:lnTo>
                  <a:cubicBezTo>
                    <a:pt x="1179" y="1058"/>
                    <a:pt x="973" y="1102"/>
                    <a:pt x="773" y="1141"/>
                  </a:cubicBezTo>
                  <a:cubicBezTo>
                    <a:pt x="673" y="1158"/>
                    <a:pt x="571" y="1172"/>
                    <a:pt x="468" y="1181"/>
                  </a:cubicBezTo>
                  <a:cubicBezTo>
                    <a:pt x="424" y="1185"/>
                    <a:pt x="369" y="1191"/>
                    <a:pt x="339" y="1191"/>
                  </a:cubicBezTo>
                  <a:cubicBezTo>
                    <a:pt x="336" y="1191"/>
                    <a:pt x="334" y="1191"/>
                    <a:pt x="332" y="1190"/>
                  </a:cubicBezTo>
                  <a:cubicBezTo>
                    <a:pt x="297" y="1188"/>
                    <a:pt x="274" y="1178"/>
                    <a:pt x="253" y="1158"/>
                  </a:cubicBezTo>
                  <a:cubicBezTo>
                    <a:pt x="210" y="1118"/>
                    <a:pt x="180" y="1024"/>
                    <a:pt x="174" y="928"/>
                  </a:cubicBezTo>
                  <a:cubicBezTo>
                    <a:pt x="166" y="831"/>
                    <a:pt x="168" y="728"/>
                    <a:pt x="177" y="625"/>
                  </a:cubicBezTo>
                  <a:cubicBezTo>
                    <a:pt x="196" y="419"/>
                    <a:pt x="232" y="212"/>
                    <a:pt x="272" y="2"/>
                  </a:cubicBezTo>
                  <a:lnTo>
                    <a:pt x="2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45"/>
            <p:cNvSpPr/>
            <p:nvPr/>
          </p:nvSpPr>
          <p:spPr>
            <a:xfrm>
              <a:off x="5764050" y="740450"/>
              <a:ext cx="56625" cy="21250"/>
            </a:xfrm>
            <a:custGeom>
              <a:avLst/>
              <a:gdLst/>
              <a:ahLst/>
              <a:cxnLst/>
              <a:rect l="l" t="t" r="r" b="b"/>
              <a:pathLst>
                <a:path w="2265" h="850" extrusionOk="0">
                  <a:moveTo>
                    <a:pt x="2263" y="458"/>
                  </a:moveTo>
                  <a:cubicBezTo>
                    <a:pt x="2263" y="458"/>
                    <a:pt x="2263" y="458"/>
                    <a:pt x="2263" y="459"/>
                  </a:cubicBezTo>
                  <a:lnTo>
                    <a:pt x="2263" y="459"/>
                  </a:lnTo>
                  <a:cubicBezTo>
                    <a:pt x="2263" y="458"/>
                    <a:pt x="2264" y="458"/>
                    <a:pt x="2265" y="458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53" y="96"/>
                    <a:pt x="112" y="189"/>
                    <a:pt x="178" y="278"/>
                  </a:cubicBezTo>
                  <a:cubicBezTo>
                    <a:pt x="253" y="356"/>
                    <a:pt x="320" y="448"/>
                    <a:pt x="412" y="514"/>
                  </a:cubicBezTo>
                  <a:cubicBezTo>
                    <a:pt x="456" y="548"/>
                    <a:pt x="500" y="584"/>
                    <a:pt x="546" y="616"/>
                  </a:cubicBezTo>
                  <a:cubicBezTo>
                    <a:pt x="593" y="648"/>
                    <a:pt x="644" y="672"/>
                    <a:pt x="694" y="700"/>
                  </a:cubicBezTo>
                  <a:cubicBezTo>
                    <a:pt x="719" y="714"/>
                    <a:pt x="745" y="726"/>
                    <a:pt x="770" y="739"/>
                  </a:cubicBezTo>
                  <a:lnTo>
                    <a:pt x="852" y="768"/>
                  </a:lnTo>
                  <a:cubicBezTo>
                    <a:pt x="907" y="783"/>
                    <a:pt x="959" y="809"/>
                    <a:pt x="1016" y="817"/>
                  </a:cubicBezTo>
                  <a:cubicBezTo>
                    <a:pt x="1110" y="839"/>
                    <a:pt x="1206" y="850"/>
                    <a:pt x="1302" y="850"/>
                  </a:cubicBezTo>
                  <a:cubicBezTo>
                    <a:pt x="1436" y="850"/>
                    <a:pt x="1570" y="829"/>
                    <a:pt x="1696" y="792"/>
                  </a:cubicBezTo>
                  <a:cubicBezTo>
                    <a:pt x="1912" y="731"/>
                    <a:pt x="2112" y="617"/>
                    <a:pt x="2263" y="459"/>
                  </a:cubicBezTo>
                  <a:lnTo>
                    <a:pt x="2263" y="459"/>
                  </a:lnTo>
                  <a:cubicBezTo>
                    <a:pt x="2059" y="535"/>
                    <a:pt x="1860" y="591"/>
                    <a:pt x="1659" y="616"/>
                  </a:cubicBezTo>
                  <a:cubicBezTo>
                    <a:pt x="1580" y="625"/>
                    <a:pt x="1502" y="630"/>
                    <a:pt x="1424" y="630"/>
                  </a:cubicBezTo>
                  <a:cubicBezTo>
                    <a:pt x="1303" y="630"/>
                    <a:pt x="1183" y="618"/>
                    <a:pt x="1067" y="590"/>
                  </a:cubicBezTo>
                  <a:cubicBezTo>
                    <a:pt x="1019" y="585"/>
                    <a:pt x="973" y="563"/>
                    <a:pt x="926" y="551"/>
                  </a:cubicBezTo>
                  <a:lnTo>
                    <a:pt x="854" y="530"/>
                  </a:lnTo>
                  <a:lnTo>
                    <a:pt x="786" y="500"/>
                  </a:lnTo>
                  <a:cubicBezTo>
                    <a:pt x="740" y="480"/>
                    <a:pt x="693" y="463"/>
                    <a:pt x="649" y="440"/>
                  </a:cubicBezTo>
                  <a:cubicBezTo>
                    <a:pt x="606" y="414"/>
                    <a:pt x="562" y="389"/>
                    <a:pt x="516" y="365"/>
                  </a:cubicBezTo>
                  <a:cubicBezTo>
                    <a:pt x="470" y="344"/>
                    <a:pt x="429" y="312"/>
                    <a:pt x="386" y="282"/>
                  </a:cubicBezTo>
                  <a:lnTo>
                    <a:pt x="257" y="195"/>
                  </a:lnTo>
                  <a:cubicBezTo>
                    <a:pt x="173" y="132"/>
                    <a:pt x="93" y="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45"/>
            <p:cNvSpPr/>
            <p:nvPr/>
          </p:nvSpPr>
          <p:spPr>
            <a:xfrm>
              <a:off x="5659150" y="720075"/>
              <a:ext cx="56200" cy="56200"/>
            </a:xfrm>
            <a:custGeom>
              <a:avLst/>
              <a:gdLst/>
              <a:ahLst/>
              <a:cxnLst/>
              <a:rect l="l" t="t" r="r" b="b"/>
              <a:pathLst>
                <a:path w="2248" h="2248" extrusionOk="0">
                  <a:moveTo>
                    <a:pt x="1124" y="0"/>
                  </a:moveTo>
                  <a:cubicBezTo>
                    <a:pt x="504" y="0"/>
                    <a:pt x="1" y="504"/>
                    <a:pt x="1" y="1124"/>
                  </a:cubicBezTo>
                  <a:cubicBezTo>
                    <a:pt x="1" y="1744"/>
                    <a:pt x="504" y="2247"/>
                    <a:pt x="1124" y="2247"/>
                  </a:cubicBezTo>
                  <a:cubicBezTo>
                    <a:pt x="1745" y="2247"/>
                    <a:pt x="2248" y="1744"/>
                    <a:pt x="2248" y="1124"/>
                  </a:cubicBezTo>
                  <a:cubicBezTo>
                    <a:pt x="2248" y="504"/>
                    <a:pt x="1745" y="0"/>
                    <a:pt x="1124" y="0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45"/>
            <p:cNvSpPr/>
            <p:nvPr/>
          </p:nvSpPr>
          <p:spPr>
            <a:xfrm>
              <a:off x="5856875" y="720075"/>
              <a:ext cx="56200" cy="56200"/>
            </a:xfrm>
            <a:custGeom>
              <a:avLst/>
              <a:gdLst/>
              <a:ahLst/>
              <a:cxnLst/>
              <a:rect l="l" t="t" r="r" b="b"/>
              <a:pathLst>
                <a:path w="2248" h="2248" extrusionOk="0">
                  <a:moveTo>
                    <a:pt x="1124" y="0"/>
                  </a:moveTo>
                  <a:cubicBezTo>
                    <a:pt x="504" y="0"/>
                    <a:pt x="1" y="504"/>
                    <a:pt x="1" y="1124"/>
                  </a:cubicBezTo>
                  <a:cubicBezTo>
                    <a:pt x="1" y="1744"/>
                    <a:pt x="504" y="2247"/>
                    <a:pt x="1124" y="2247"/>
                  </a:cubicBezTo>
                  <a:cubicBezTo>
                    <a:pt x="1744" y="2247"/>
                    <a:pt x="2248" y="1744"/>
                    <a:pt x="2248" y="1124"/>
                  </a:cubicBezTo>
                  <a:cubicBezTo>
                    <a:pt x="2248" y="504"/>
                    <a:pt x="1744" y="0"/>
                    <a:pt x="1124" y="0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45"/>
            <p:cNvSpPr/>
            <p:nvPr/>
          </p:nvSpPr>
          <p:spPr>
            <a:xfrm>
              <a:off x="5687475" y="621600"/>
              <a:ext cx="61775" cy="81000"/>
            </a:xfrm>
            <a:custGeom>
              <a:avLst/>
              <a:gdLst/>
              <a:ahLst/>
              <a:cxnLst/>
              <a:rect l="l" t="t" r="r" b="b"/>
              <a:pathLst>
                <a:path w="2471" h="3240" extrusionOk="0">
                  <a:moveTo>
                    <a:pt x="1235" y="0"/>
                  </a:moveTo>
                  <a:cubicBezTo>
                    <a:pt x="553" y="0"/>
                    <a:pt x="0" y="726"/>
                    <a:pt x="0" y="1621"/>
                  </a:cubicBezTo>
                  <a:cubicBezTo>
                    <a:pt x="0" y="2515"/>
                    <a:pt x="553" y="3240"/>
                    <a:pt x="1235" y="3240"/>
                  </a:cubicBezTo>
                  <a:cubicBezTo>
                    <a:pt x="1917" y="3240"/>
                    <a:pt x="2470" y="2515"/>
                    <a:pt x="2470" y="1621"/>
                  </a:cubicBezTo>
                  <a:cubicBezTo>
                    <a:pt x="2470" y="726"/>
                    <a:pt x="1917" y="0"/>
                    <a:pt x="12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45"/>
            <p:cNvSpPr/>
            <p:nvPr/>
          </p:nvSpPr>
          <p:spPr>
            <a:xfrm>
              <a:off x="5826600" y="621600"/>
              <a:ext cx="61750" cy="81000"/>
            </a:xfrm>
            <a:custGeom>
              <a:avLst/>
              <a:gdLst/>
              <a:ahLst/>
              <a:cxnLst/>
              <a:rect l="l" t="t" r="r" b="b"/>
              <a:pathLst>
                <a:path w="2470" h="3240" extrusionOk="0">
                  <a:moveTo>
                    <a:pt x="1235" y="0"/>
                  </a:moveTo>
                  <a:cubicBezTo>
                    <a:pt x="553" y="0"/>
                    <a:pt x="1" y="726"/>
                    <a:pt x="1" y="1621"/>
                  </a:cubicBezTo>
                  <a:cubicBezTo>
                    <a:pt x="1" y="2515"/>
                    <a:pt x="553" y="3240"/>
                    <a:pt x="1235" y="3240"/>
                  </a:cubicBezTo>
                  <a:cubicBezTo>
                    <a:pt x="1917" y="3240"/>
                    <a:pt x="2470" y="2515"/>
                    <a:pt x="2470" y="1621"/>
                  </a:cubicBezTo>
                  <a:cubicBezTo>
                    <a:pt x="2470" y="726"/>
                    <a:pt x="1917" y="0"/>
                    <a:pt x="12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3" name="Google Shape;7633;p45"/>
            <p:cNvSpPr/>
            <p:nvPr/>
          </p:nvSpPr>
          <p:spPr>
            <a:xfrm>
              <a:off x="5365500" y="353725"/>
              <a:ext cx="698650" cy="716550"/>
            </a:xfrm>
            <a:custGeom>
              <a:avLst/>
              <a:gdLst/>
              <a:ahLst/>
              <a:cxnLst/>
              <a:rect l="l" t="t" r="r" b="b"/>
              <a:pathLst>
                <a:path w="27946" h="28662" extrusionOk="0">
                  <a:moveTo>
                    <a:pt x="13973" y="0"/>
                  </a:moveTo>
                  <a:cubicBezTo>
                    <a:pt x="1" y="0"/>
                    <a:pt x="2209" y="26398"/>
                    <a:pt x="2209" y="26398"/>
                  </a:cubicBezTo>
                  <a:lnTo>
                    <a:pt x="12218" y="22891"/>
                  </a:lnTo>
                  <a:lnTo>
                    <a:pt x="12218" y="18228"/>
                  </a:lnTo>
                  <a:cubicBezTo>
                    <a:pt x="12217" y="18228"/>
                    <a:pt x="12217" y="18227"/>
                    <a:pt x="12217" y="18227"/>
                  </a:cubicBezTo>
                  <a:lnTo>
                    <a:pt x="8863" y="14795"/>
                  </a:lnTo>
                  <a:cubicBezTo>
                    <a:pt x="8863" y="14795"/>
                    <a:pt x="8707" y="16021"/>
                    <a:pt x="7611" y="16021"/>
                  </a:cubicBezTo>
                  <a:cubicBezTo>
                    <a:pt x="7355" y="16021"/>
                    <a:pt x="7046" y="15954"/>
                    <a:pt x="6677" y="15788"/>
                  </a:cubicBezTo>
                  <a:cubicBezTo>
                    <a:pt x="4763" y="14928"/>
                    <a:pt x="2735" y="9738"/>
                    <a:pt x="7292" y="9738"/>
                  </a:cubicBezTo>
                  <a:cubicBezTo>
                    <a:pt x="7376" y="9738"/>
                    <a:pt x="7462" y="9740"/>
                    <a:pt x="7551" y="9743"/>
                  </a:cubicBezTo>
                  <a:cubicBezTo>
                    <a:pt x="7551" y="9743"/>
                    <a:pt x="8213" y="11094"/>
                    <a:pt x="9107" y="11094"/>
                  </a:cubicBezTo>
                  <a:cubicBezTo>
                    <a:pt x="9136" y="11094"/>
                    <a:pt x="9166" y="11093"/>
                    <a:pt x="9195" y="11090"/>
                  </a:cubicBezTo>
                  <a:cubicBezTo>
                    <a:pt x="10135" y="10997"/>
                    <a:pt x="10907" y="7482"/>
                    <a:pt x="10907" y="7482"/>
                  </a:cubicBezTo>
                  <a:lnTo>
                    <a:pt x="17350" y="7482"/>
                  </a:lnTo>
                  <a:cubicBezTo>
                    <a:pt x="17744" y="6516"/>
                    <a:pt x="18207" y="4902"/>
                    <a:pt x="18207" y="4902"/>
                  </a:cubicBezTo>
                  <a:cubicBezTo>
                    <a:pt x="18550" y="5547"/>
                    <a:pt x="18427" y="6764"/>
                    <a:pt x="18312" y="7482"/>
                  </a:cubicBezTo>
                  <a:lnTo>
                    <a:pt x="21903" y="7482"/>
                  </a:lnTo>
                  <a:cubicBezTo>
                    <a:pt x="21903" y="7482"/>
                    <a:pt x="23539" y="17856"/>
                    <a:pt x="20795" y="19248"/>
                  </a:cubicBezTo>
                  <a:cubicBezTo>
                    <a:pt x="19959" y="19671"/>
                    <a:pt x="18862" y="19930"/>
                    <a:pt x="17638" y="19930"/>
                  </a:cubicBezTo>
                  <a:cubicBezTo>
                    <a:pt x="17136" y="19930"/>
                    <a:pt x="16612" y="19886"/>
                    <a:pt x="16077" y="19793"/>
                  </a:cubicBezTo>
                  <a:lnTo>
                    <a:pt x="16077" y="25321"/>
                  </a:lnTo>
                  <a:lnTo>
                    <a:pt x="24686" y="28662"/>
                  </a:lnTo>
                  <a:lnTo>
                    <a:pt x="24686" y="21506"/>
                  </a:lnTo>
                  <a:cubicBezTo>
                    <a:pt x="24686" y="11203"/>
                    <a:pt x="27945" y="0"/>
                    <a:pt x="13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45"/>
            <p:cNvSpPr/>
            <p:nvPr/>
          </p:nvSpPr>
          <p:spPr>
            <a:xfrm>
              <a:off x="5425975" y="293150"/>
              <a:ext cx="530600" cy="241800"/>
            </a:xfrm>
            <a:custGeom>
              <a:avLst/>
              <a:gdLst/>
              <a:ahLst/>
              <a:cxnLst/>
              <a:rect l="l" t="t" r="r" b="b"/>
              <a:pathLst>
                <a:path w="21224" h="9672" extrusionOk="0">
                  <a:moveTo>
                    <a:pt x="11812" y="1"/>
                  </a:moveTo>
                  <a:cubicBezTo>
                    <a:pt x="9282" y="1"/>
                    <a:pt x="6772" y="302"/>
                    <a:pt x="5107" y="1046"/>
                  </a:cubicBezTo>
                  <a:cubicBezTo>
                    <a:pt x="594" y="3062"/>
                    <a:pt x="0" y="7164"/>
                    <a:pt x="1521" y="9147"/>
                  </a:cubicBezTo>
                  <a:cubicBezTo>
                    <a:pt x="1801" y="9512"/>
                    <a:pt x="2378" y="9672"/>
                    <a:pt x="3163" y="9672"/>
                  </a:cubicBezTo>
                  <a:cubicBezTo>
                    <a:pt x="8089" y="9672"/>
                    <a:pt x="21223" y="3376"/>
                    <a:pt x="20816" y="1935"/>
                  </a:cubicBezTo>
                  <a:cubicBezTo>
                    <a:pt x="20518" y="882"/>
                    <a:pt x="16137" y="1"/>
                    <a:pt x="118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45"/>
            <p:cNvSpPr/>
            <p:nvPr/>
          </p:nvSpPr>
          <p:spPr>
            <a:xfrm>
              <a:off x="5506650" y="302925"/>
              <a:ext cx="59850" cy="65375"/>
            </a:xfrm>
            <a:custGeom>
              <a:avLst/>
              <a:gdLst/>
              <a:ahLst/>
              <a:cxnLst/>
              <a:rect l="l" t="t" r="r" b="b"/>
              <a:pathLst>
                <a:path w="2394" h="2615" extrusionOk="0">
                  <a:moveTo>
                    <a:pt x="488" y="1"/>
                  </a:moveTo>
                  <a:cubicBezTo>
                    <a:pt x="468" y="1"/>
                    <a:pt x="450" y="4"/>
                    <a:pt x="435" y="11"/>
                  </a:cubicBezTo>
                  <a:cubicBezTo>
                    <a:pt x="123" y="153"/>
                    <a:pt x="0" y="2614"/>
                    <a:pt x="795" y="2614"/>
                  </a:cubicBezTo>
                  <a:cubicBezTo>
                    <a:pt x="899" y="2614"/>
                    <a:pt x="1017" y="2573"/>
                    <a:pt x="1153" y="2479"/>
                  </a:cubicBezTo>
                  <a:cubicBezTo>
                    <a:pt x="2393" y="1624"/>
                    <a:pt x="926" y="1"/>
                    <a:pt x="4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45"/>
            <p:cNvSpPr/>
            <p:nvPr/>
          </p:nvSpPr>
          <p:spPr>
            <a:xfrm>
              <a:off x="5583600" y="305300"/>
              <a:ext cx="349575" cy="41075"/>
            </a:xfrm>
            <a:custGeom>
              <a:avLst/>
              <a:gdLst/>
              <a:ahLst/>
              <a:cxnLst/>
              <a:rect l="l" t="t" r="r" b="b"/>
              <a:pathLst>
                <a:path w="13983" h="1643" extrusionOk="0">
                  <a:moveTo>
                    <a:pt x="6388" y="0"/>
                  </a:moveTo>
                  <a:cubicBezTo>
                    <a:pt x="5415" y="0"/>
                    <a:pt x="4442" y="64"/>
                    <a:pt x="3479" y="199"/>
                  </a:cubicBezTo>
                  <a:cubicBezTo>
                    <a:pt x="2297" y="363"/>
                    <a:pt x="1124" y="617"/>
                    <a:pt x="0" y="1012"/>
                  </a:cubicBezTo>
                  <a:cubicBezTo>
                    <a:pt x="574" y="857"/>
                    <a:pt x="1154" y="731"/>
                    <a:pt x="1741" y="631"/>
                  </a:cubicBezTo>
                  <a:cubicBezTo>
                    <a:pt x="2324" y="525"/>
                    <a:pt x="2911" y="443"/>
                    <a:pt x="3501" y="378"/>
                  </a:cubicBezTo>
                  <a:cubicBezTo>
                    <a:pt x="4410" y="280"/>
                    <a:pt x="5324" y="229"/>
                    <a:pt x="6238" y="229"/>
                  </a:cubicBezTo>
                  <a:cubicBezTo>
                    <a:pt x="6508" y="229"/>
                    <a:pt x="6777" y="233"/>
                    <a:pt x="7047" y="242"/>
                  </a:cubicBezTo>
                  <a:cubicBezTo>
                    <a:pt x="8230" y="282"/>
                    <a:pt x="9409" y="412"/>
                    <a:pt x="10570" y="644"/>
                  </a:cubicBezTo>
                  <a:cubicBezTo>
                    <a:pt x="10716" y="669"/>
                    <a:pt x="10860" y="703"/>
                    <a:pt x="11004" y="736"/>
                  </a:cubicBezTo>
                  <a:cubicBezTo>
                    <a:pt x="11149" y="770"/>
                    <a:pt x="11294" y="800"/>
                    <a:pt x="11437" y="836"/>
                  </a:cubicBezTo>
                  <a:cubicBezTo>
                    <a:pt x="11723" y="912"/>
                    <a:pt x="12012" y="979"/>
                    <a:pt x="12295" y="1069"/>
                  </a:cubicBezTo>
                  <a:cubicBezTo>
                    <a:pt x="12869" y="1225"/>
                    <a:pt x="13424" y="1436"/>
                    <a:pt x="13982" y="1643"/>
                  </a:cubicBezTo>
                  <a:cubicBezTo>
                    <a:pt x="12908" y="1130"/>
                    <a:pt x="11775" y="729"/>
                    <a:pt x="10608" y="467"/>
                  </a:cubicBezTo>
                  <a:lnTo>
                    <a:pt x="10170" y="369"/>
                  </a:lnTo>
                  <a:lnTo>
                    <a:pt x="9730" y="288"/>
                  </a:lnTo>
                  <a:cubicBezTo>
                    <a:pt x="9583" y="261"/>
                    <a:pt x="9435" y="237"/>
                    <a:pt x="9287" y="217"/>
                  </a:cubicBezTo>
                  <a:cubicBezTo>
                    <a:pt x="9139" y="195"/>
                    <a:pt x="8991" y="170"/>
                    <a:pt x="8842" y="153"/>
                  </a:cubicBezTo>
                  <a:cubicBezTo>
                    <a:pt x="8250" y="79"/>
                    <a:pt x="7653" y="35"/>
                    <a:pt x="7055" y="10"/>
                  </a:cubicBezTo>
                  <a:cubicBezTo>
                    <a:pt x="6832" y="4"/>
                    <a:pt x="6610" y="0"/>
                    <a:pt x="6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45"/>
            <p:cNvSpPr/>
            <p:nvPr/>
          </p:nvSpPr>
          <p:spPr>
            <a:xfrm>
              <a:off x="5214500" y="903775"/>
              <a:ext cx="1018900" cy="454175"/>
            </a:xfrm>
            <a:custGeom>
              <a:avLst/>
              <a:gdLst/>
              <a:ahLst/>
              <a:cxnLst/>
              <a:rect l="l" t="t" r="r" b="b"/>
              <a:pathLst>
                <a:path w="40756" h="18167" extrusionOk="0">
                  <a:moveTo>
                    <a:pt x="16805" y="1"/>
                  </a:moveTo>
                  <a:cubicBezTo>
                    <a:pt x="14550" y="1"/>
                    <a:pt x="10191" y="365"/>
                    <a:pt x="7180" y="2904"/>
                  </a:cubicBezTo>
                  <a:cubicBezTo>
                    <a:pt x="3611" y="5914"/>
                    <a:pt x="1" y="18166"/>
                    <a:pt x="1" y="18166"/>
                  </a:cubicBezTo>
                  <a:lnTo>
                    <a:pt x="40756" y="18166"/>
                  </a:lnTo>
                  <a:cubicBezTo>
                    <a:pt x="40756" y="18166"/>
                    <a:pt x="36172" y="6494"/>
                    <a:pt x="33577" y="3457"/>
                  </a:cubicBezTo>
                  <a:cubicBezTo>
                    <a:pt x="30982" y="420"/>
                    <a:pt x="22140" y="60"/>
                    <a:pt x="22140" y="60"/>
                  </a:cubicBezTo>
                  <a:lnTo>
                    <a:pt x="19856" y="2683"/>
                  </a:lnTo>
                  <a:lnTo>
                    <a:pt x="18280" y="60"/>
                  </a:lnTo>
                  <a:cubicBezTo>
                    <a:pt x="18280" y="60"/>
                    <a:pt x="17713" y="1"/>
                    <a:pt x="16805" y="1"/>
                  </a:cubicBezTo>
                  <a:close/>
                </a:path>
              </a:pathLst>
            </a:custGeom>
            <a:solidFill>
              <a:srgbClr val="C0C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45"/>
            <p:cNvSpPr/>
            <p:nvPr/>
          </p:nvSpPr>
          <p:spPr>
            <a:xfrm>
              <a:off x="5632800" y="905250"/>
              <a:ext cx="78125" cy="111175"/>
            </a:xfrm>
            <a:custGeom>
              <a:avLst/>
              <a:gdLst/>
              <a:ahLst/>
              <a:cxnLst/>
              <a:rect l="l" t="t" r="r" b="b"/>
              <a:pathLst>
                <a:path w="3125" h="4447" extrusionOk="0">
                  <a:moveTo>
                    <a:pt x="1548" y="1"/>
                  </a:moveTo>
                  <a:lnTo>
                    <a:pt x="1" y="4446"/>
                  </a:lnTo>
                  <a:lnTo>
                    <a:pt x="3124" y="2624"/>
                  </a:lnTo>
                  <a:lnTo>
                    <a:pt x="15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9" name="Google Shape;7639;p45"/>
            <p:cNvSpPr/>
            <p:nvPr/>
          </p:nvSpPr>
          <p:spPr>
            <a:xfrm>
              <a:off x="5710900" y="905250"/>
              <a:ext cx="74575" cy="120850"/>
            </a:xfrm>
            <a:custGeom>
              <a:avLst/>
              <a:gdLst/>
              <a:ahLst/>
              <a:cxnLst/>
              <a:rect l="l" t="t" r="r" b="b"/>
              <a:pathLst>
                <a:path w="2983" h="4834" extrusionOk="0">
                  <a:moveTo>
                    <a:pt x="2284" y="1"/>
                  </a:moveTo>
                  <a:lnTo>
                    <a:pt x="0" y="2624"/>
                  </a:lnTo>
                  <a:lnTo>
                    <a:pt x="2982" y="4834"/>
                  </a:lnTo>
                  <a:lnTo>
                    <a:pt x="22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0" name="Google Shape;7640;p45"/>
            <p:cNvSpPr/>
            <p:nvPr/>
          </p:nvSpPr>
          <p:spPr>
            <a:xfrm>
              <a:off x="5327550" y="888350"/>
              <a:ext cx="766725" cy="1291525"/>
            </a:xfrm>
            <a:custGeom>
              <a:avLst/>
              <a:gdLst/>
              <a:ahLst/>
              <a:cxnLst/>
              <a:rect l="l" t="t" r="r" b="b"/>
              <a:pathLst>
                <a:path w="30669" h="51661" extrusionOk="0">
                  <a:moveTo>
                    <a:pt x="7898" y="0"/>
                  </a:moveTo>
                  <a:lnTo>
                    <a:pt x="8274" y="11971"/>
                  </a:lnTo>
                  <a:lnTo>
                    <a:pt x="4722" y="12562"/>
                  </a:lnTo>
                  <a:lnTo>
                    <a:pt x="0" y="47193"/>
                  </a:lnTo>
                  <a:cubicBezTo>
                    <a:pt x="2684" y="49608"/>
                    <a:pt x="8729" y="50868"/>
                    <a:pt x="12377" y="51433"/>
                  </a:cubicBezTo>
                  <a:cubicBezTo>
                    <a:pt x="13357" y="51584"/>
                    <a:pt x="14346" y="51660"/>
                    <a:pt x="15334" y="51660"/>
                  </a:cubicBezTo>
                  <a:cubicBezTo>
                    <a:pt x="16323" y="51660"/>
                    <a:pt x="17311" y="51584"/>
                    <a:pt x="18292" y="51433"/>
                  </a:cubicBezTo>
                  <a:cubicBezTo>
                    <a:pt x="21940" y="50868"/>
                    <a:pt x="27985" y="49608"/>
                    <a:pt x="30668" y="47193"/>
                  </a:cubicBezTo>
                  <a:lnTo>
                    <a:pt x="25947" y="12562"/>
                  </a:lnTo>
                  <a:lnTo>
                    <a:pt x="22395" y="11971"/>
                  </a:lnTo>
                  <a:lnTo>
                    <a:pt x="22771" y="0"/>
                  </a:lnTo>
                  <a:lnTo>
                    <a:pt x="20893" y="0"/>
                  </a:lnTo>
                  <a:lnTo>
                    <a:pt x="20562" y="11971"/>
                  </a:lnTo>
                  <a:lnTo>
                    <a:pt x="10106" y="11971"/>
                  </a:lnTo>
                  <a:lnTo>
                    <a:pt x="97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45"/>
            <p:cNvSpPr/>
            <p:nvPr/>
          </p:nvSpPr>
          <p:spPr>
            <a:xfrm>
              <a:off x="5804150" y="476250"/>
              <a:ext cx="19025" cy="65250"/>
            </a:xfrm>
            <a:custGeom>
              <a:avLst/>
              <a:gdLst/>
              <a:ahLst/>
              <a:cxnLst/>
              <a:rect l="l" t="t" r="r" b="b"/>
              <a:pathLst>
                <a:path w="761" h="2610" extrusionOk="0">
                  <a:moveTo>
                    <a:pt x="661" y="1"/>
                  </a:moveTo>
                  <a:cubicBezTo>
                    <a:pt x="590" y="470"/>
                    <a:pt x="555" y="928"/>
                    <a:pt x="483" y="1378"/>
                  </a:cubicBezTo>
                  <a:cubicBezTo>
                    <a:pt x="446" y="1602"/>
                    <a:pt x="407" y="1825"/>
                    <a:pt x="339" y="2037"/>
                  </a:cubicBezTo>
                  <a:cubicBezTo>
                    <a:pt x="271" y="2248"/>
                    <a:pt x="184" y="2456"/>
                    <a:pt x="1" y="2610"/>
                  </a:cubicBezTo>
                  <a:cubicBezTo>
                    <a:pt x="118" y="2579"/>
                    <a:pt x="220" y="2501"/>
                    <a:pt x="305" y="2412"/>
                  </a:cubicBezTo>
                  <a:cubicBezTo>
                    <a:pt x="388" y="2320"/>
                    <a:pt x="454" y="2214"/>
                    <a:pt x="507" y="2105"/>
                  </a:cubicBezTo>
                  <a:cubicBezTo>
                    <a:pt x="614" y="1884"/>
                    <a:pt x="676" y="1649"/>
                    <a:pt x="712" y="1413"/>
                  </a:cubicBezTo>
                  <a:cubicBezTo>
                    <a:pt x="750" y="1177"/>
                    <a:pt x="761" y="940"/>
                    <a:pt x="753" y="704"/>
                  </a:cubicBezTo>
                  <a:cubicBezTo>
                    <a:pt x="746" y="467"/>
                    <a:pt x="720" y="231"/>
                    <a:pt x="6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45"/>
            <p:cNvSpPr/>
            <p:nvPr/>
          </p:nvSpPr>
          <p:spPr>
            <a:xfrm>
              <a:off x="5481825" y="504200"/>
              <a:ext cx="205675" cy="108075"/>
            </a:xfrm>
            <a:custGeom>
              <a:avLst/>
              <a:gdLst/>
              <a:ahLst/>
              <a:cxnLst/>
              <a:rect l="l" t="t" r="r" b="b"/>
              <a:pathLst>
                <a:path w="8227" h="4323" extrusionOk="0">
                  <a:moveTo>
                    <a:pt x="8226" y="0"/>
                  </a:moveTo>
                  <a:lnTo>
                    <a:pt x="8226" y="0"/>
                  </a:lnTo>
                  <a:cubicBezTo>
                    <a:pt x="8063" y="409"/>
                    <a:pt x="7872" y="804"/>
                    <a:pt x="7651" y="1181"/>
                  </a:cubicBezTo>
                  <a:cubicBezTo>
                    <a:pt x="7436" y="1561"/>
                    <a:pt x="7191" y="1923"/>
                    <a:pt x="6921" y="2262"/>
                  </a:cubicBezTo>
                  <a:cubicBezTo>
                    <a:pt x="6648" y="2598"/>
                    <a:pt x="6350" y="2914"/>
                    <a:pt x="6013" y="3182"/>
                  </a:cubicBezTo>
                  <a:cubicBezTo>
                    <a:pt x="5679" y="3452"/>
                    <a:pt x="5313" y="3681"/>
                    <a:pt x="4914" y="3836"/>
                  </a:cubicBezTo>
                  <a:cubicBezTo>
                    <a:pt x="4518" y="3995"/>
                    <a:pt x="4096" y="4081"/>
                    <a:pt x="3669" y="4101"/>
                  </a:cubicBezTo>
                  <a:cubicBezTo>
                    <a:pt x="3609" y="4106"/>
                    <a:pt x="3548" y="4108"/>
                    <a:pt x="3488" y="4108"/>
                  </a:cubicBezTo>
                  <a:cubicBezTo>
                    <a:pt x="3335" y="4108"/>
                    <a:pt x="3181" y="4095"/>
                    <a:pt x="3028" y="4086"/>
                  </a:cubicBezTo>
                  <a:lnTo>
                    <a:pt x="2709" y="4038"/>
                  </a:lnTo>
                  <a:cubicBezTo>
                    <a:pt x="2602" y="4025"/>
                    <a:pt x="2497" y="4000"/>
                    <a:pt x="2392" y="3974"/>
                  </a:cubicBezTo>
                  <a:cubicBezTo>
                    <a:pt x="1551" y="3771"/>
                    <a:pt x="751" y="3393"/>
                    <a:pt x="1" y="2937"/>
                  </a:cubicBezTo>
                  <a:lnTo>
                    <a:pt x="1" y="2937"/>
                  </a:lnTo>
                  <a:cubicBezTo>
                    <a:pt x="701" y="3467"/>
                    <a:pt x="1485" y="3910"/>
                    <a:pt x="2347" y="4149"/>
                  </a:cubicBezTo>
                  <a:cubicBezTo>
                    <a:pt x="2731" y="4264"/>
                    <a:pt x="3135" y="4323"/>
                    <a:pt x="3540" y="4323"/>
                  </a:cubicBezTo>
                  <a:cubicBezTo>
                    <a:pt x="4037" y="4323"/>
                    <a:pt x="4536" y="4234"/>
                    <a:pt x="5000" y="4051"/>
                  </a:cubicBezTo>
                  <a:cubicBezTo>
                    <a:pt x="5421" y="3883"/>
                    <a:pt x="5808" y="3639"/>
                    <a:pt x="6153" y="3352"/>
                  </a:cubicBezTo>
                  <a:cubicBezTo>
                    <a:pt x="6496" y="3062"/>
                    <a:pt x="6800" y="2732"/>
                    <a:pt x="7064" y="2372"/>
                  </a:cubicBezTo>
                  <a:cubicBezTo>
                    <a:pt x="7592" y="1656"/>
                    <a:pt x="7982" y="846"/>
                    <a:pt x="8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3" name="Google Shape;7643;p45"/>
            <p:cNvSpPr/>
            <p:nvPr/>
          </p:nvSpPr>
          <p:spPr>
            <a:xfrm>
              <a:off x="5411725" y="546650"/>
              <a:ext cx="67025" cy="411950"/>
            </a:xfrm>
            <a:custGeom>
              <a:avLst/>
              <a:gdLst/>
              <a:ahLst/>
              <a:cxnLst/>
              <a:rect l="l" t="t" r="r" b="b"/>
              <a:pathLst>
                <a:path w="2681" h="16478" extrusionOk="0">
                  <a:moveTo>
                    <a:pt x="2680" y="1"/>
                  </a:moveTo>
                  <a:lnTo>
                    <a:pt x="2680" y="1"/>
                  </a:lnTo>
                  <a:cubicBezTo>
                    <a:pt x="2309" y="599"/>
                    <a:pt x="2023" y="1247"/>
                    <a:pt x="1759" y="1899"/>
                  </a:cubicBezTo>
                  <a:cubicBezTo>
                    <a:pt x="1495" y="2553"/>
                    <a:pt x="1279" y="3225"/>
                    <a:pt x="1082" y="3901"/>
                  </a:cubicBezTo>
                  <a:cubicBezTo>
                    <a:pt x="696" y="5259"/>
                    <a:pt x="440" y="6649"/>
                    <a:pt x="259" y="8048"/>
                  </a:cubicBezTo>
                  <a:lnTo>
                    <a:pt x="145" y="9098"/>
                  </a:lnTo>
                  <a:cubicBezTo>
                    <a:pt x="112" y="9449"/>
                    <a:pt x="97" y="9801"/>
                    <a:pt x="72" y="10152"/>
                  </a:cubicBezTo>
                  <a:cubicBezTo>
                    <a:pt x="18" y="10855"/>
                    <a:pt x="20" y="11560"/>
                    <a:pt x="10" y="12265"/>
                  </a:cubicBezTo>
                  <a:cubicBezTo>
                    <a:pt x="1" y="12617"/>
                    <a:pt x="20" y="12969"/>
                    <a:pt x="31" y="13321"/>
                  </a:cubicBezTo>
                  <a:lnTo>
                    <a:pt x="71" y="14375"/>
                  </a:lnTo>
                  <a:cubicBezTo>
                    <a:pt x="93" y="14727"/>
                    <a:pt x="130" y="15077"/>
                    <a:pt x="158" y="15427"/>
                  </a:cubicBezTo>
                  <a:cubicBezTo>
                    <a:pt x="188" y="15777"/>
                    <a:pt x="220" y="16127"/>
                    <a:pt x="254" y="16477"/>
                  </a:cubicBezTo>
                  <a:cubicBezTo>
                    <a:pt x="239" y="15773"/>
                    <a:pt x="200" y="15072"/>
                    <a:pt x="185" y="14371"/>
                  </a:cubicBezTo>
                  <a:lnTo>
                    <a:pt x="184" y="13319"/>
                  </a:lnTo>
                  <a:cubicBezTo>
                    <a:pt x="186" y="12968"/>
                    <a:pt x="172" y="12617"/>
                    <a:pt x="193" y="12267"/>
                  </a:cubicBezTo>
                  <a:cubicBezTo>
                    <a:pt x="223" y="11566"/>
                    <a:pt x="225" y="10865"/>
                    <a:pt x="292" y="10167"/>
                  </a:cubicBezTo>
                  <a:cubicBezTo>
                    <a:pt x="321" y="9818"/>
                    <a:pt x="336" y="9468"/>
                    <a:pt x="371" y="9119"/>
                  </a:cubicBezTo>
                  <a:lnTo>
                    <a:pt x="489" y="8075"/>
                  </a:lnTo>
                  <a:cubicBezTo>
                    <a:pt x="665" y="6687"/>
                    <a:pt x="909" y="5306"/>
                    <a:pt x="1256" y="3949"/>
                  </a:cubicBezTo>
                  <a:cubicBezTo>
                    <a:pt x="1437" y="3273"/>
                    <a:pt x="1627" y="2598"/>
                    <a:pt x="1865" y="1939"/>
                  </a:cubicBezTo>
                  <a:cubicBezTo>
                    <a:pt x="2092" y="1276"/>
                    <a:pt x="2355" y="625"/>
                    <a:pt x="2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4" name="Google Shape;7644;p45"/>
            <p:cNvSpPr/>
            <p:nvPr/>
          </p:nvSpPr>
          <p:spPr>
            <a:xfrm>
              <a:off x="5898575" y="404825"/>
              <a:ext cx="83050" cy="516675"/>
            </a:xfrm>
            <a:custGeom>
              <a:avLst/>
              <a:gdLst/>
              <a:ahLst/>
              <a:cxnLst/>
              <a:rect l="l" t="t" r="r" b="b"/>
              <a:pathLst>
                <a:path w="3322" h="20667" extrusionOk="0">
                  <a:moveTo>
                    <a:pt x="0" y="0"/>
                  </a:moveTo>
                  <a:cubicBezTo>
                    <a:pt x="649" y="629"/>
                    <a:pt x="1223" y="1332"/>
                    <a:pt x="1712" y="2087"/>
                  </a:cubicBezTo>
                  <a:cubicBezTo>
                    <a:pt x="2204" y="2840"/>
                    <a:pt x="2607" y="3653"/>
                    <a:pt x="2854" y="4512"/>
                  </a:cubicBezTo>
                  <a:cubicBezTo>
                    <a:pt x="2977" y="4941"/>
                    <a:pt x="3059" y="5382"/>
                    <a:pt x="3094" y="5824"/>
                  </a:cubicBezTo>
                  <a:cubicBezTo>
                    <a:pt x="3099" y="5936"/>
                    <a:pt x="3111" y="6045"/>
                    <a:pt x="3110" y="6157"/>
                  </a:cubicBezTo>
                  <a:lnTo>
                    <a:pt x="3111" y="6494"/>
                  </a:lnTo>
                  <a:lnTo>
                    <a:pt x="3112" y="6831"/>
                  </a:lnTo>
                  <a:lnTo>
                    <a:pt x="3101" y="7168"/>
                  </a:lnTo>
                  <a:cubicBezTo>
                    <a:pt x="3076" y="8069"/>
                    <a:pt x="3008" y="8971"/>
                    <a:pt x="2940" y="9870"/>
                  </a:cubicBezTo>
                  <a:cubicBezTo>
                    <a:pt x="2809" y="11672"/>
                    <a:pt x="2630" y="13470"/>
                    <a:pt x="2457" y="15269"/>
                  </a:cubicBezTo>
                  <a:lnTo>
                    <a:pt x="1922" y="20667"/>
                  </a:lnTo>
                  <a:cubicBezTo>
                    <a:pt x="2060" y="19773"/>
                    <a:pt x="2178" y="18877"/>
                    <a:pt x="2301" y="17981"/>
                  </a:cubicBezTo>
                  <a:cubicBezTo>
                    <a:pt x="2416" y="17085"/>
                    <a:pt x="2529" y="16186"/>
                    <a:pt x="2635" y="15289"/>
                  </a:cubicBezTo>
                  <a:cubicBezTo>
                    <a:pt x="2690" y="14840"/>
                    <a:pt x="2741" y="14391"/>
                    <a:pt x="2787" y="13940"/>
                  </a:cubicBezTo>
                  <a:lnTo>
                    <a:pt x="2925" y="12590"/>
                  </a:lnTo>
                  <a:cubicBezTo>
                    <a:pt x="3015" y="11691"/>
                    <a:pt x="3097" y="10789"/>
                    <a:pt x="3171" y="9888"/>
                  </a:cubicBezTo>
                  <a:cubicBezTo>
                    <a:pt x="3232" y="8985"/>
                    <a:pt x="3293" y="8081"/>
                    <a:pt x="3312" y="7174"/>
                  </a:cubicBezTo>
                  <a:lnTo>
                    <a:pt x="3321" y="6834"/>
                  </a:lnTo>
                  <a:lnTo>
                    <a:pt x="3318" y="6493"/>
                  </a:lnTo>
                  <a:lnTo>
                    <a:pt x="3313" y="6151"/>
                  </a:lnTo>
                  <a:cubicBezTo>
                    <a:pt x="3313" y="6037"/>
                    <a:pt x="3300" y="5922"/>
                    <a:pt x="3293" y="5808"/>
                  </a:cubicBezTo>
                  <a:cubicBezTo>
                    <a:pt x="3257" y="5350"/>
                    <a:pt x="3161" y="4897"/>
                    <a:pt x="3024" y="4461"/>
                  </a:cubicBezTo>
                  <a:cubicBezTo>
                    <a:pt x="2750" y="3587"/>
                    <a:pt x="2322" y="2771"/>
                    <a:pt x="1806" y="2024"/>
                  </a:cubicBezTo>
                  <a:cubicBezTo>
                    <a:pt x="1546" y="1651"/>
                    <a:pt x="1263" y="1297"/>
                    <a:pt x="963" y="957"/>
                  </a:cubicBezTo>
                  <a:cubicBezTo>
                    <a:pt x="662" y="617"/>
                    <a:pt x="343" y="29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45"/>
            <p:cNvSpPr/>
            <p:nvPr/>
          </p:nvSpPr>
          <p:spPr>
            <a:xfrm>
              <a:off x="5261950" y="1357925"/>
              <a:ext cx="162475" cy="393000"/>
            </a:xfrm>
            <a:custGeom>
              <a:avLst/>
              <a:gdLst/>
              <a:ahLst/>
              <a:cxnLst/>
              <a:rect l="l" t="t" r="r" b="b"/>
              <a:pathLst>
                <a:path w="6499" h="15720" extrusionOk="0">
                  <a:moveTo>
                    <a:pt x="1" y="0"/>
                  </a:moveTo>
                  <a:lnTo>
                    <a:pt x="1" y="4149"/>
                  </a:lnTo>
                  <a:cubicBezTo>
                    <a:pt x="1" y="5297"/>
                    <a:pt x="242" y="6431"/>
                    <a:pt x="706" y="7481"/>
                  </a:cubicBezTo>
                  <a:lnTo>
                    <a:pt x="4355" y="15719"/>
                  </a:lnTo>
                  <a:lnTo>
                    <a:pt x="6498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45"/>
            <p:cNvSpPr/>
            <p:nvPr/>
          </p:nvSpPr>
          <p:spPr>
            <a:xfrm>
              <a:off x="5261950" y="1357925"/>
              <a:ext cx="162475" cy="34050"/>
            </a:xfrm>
            <a:custGeom>
              <a:avLst/>
              <a:gdLst/>
              <a:ahLst/>
              <a:cxnLst/>
              <a:rect l="l" t="t" r="r" b="b"/>
              <a:pathLst>
                <a:path w="6499" h="1362" extrusionOk="0">
                  <a:moveTo>
                    <a:pt x="1" y="0"/>
                  </a:moveTo>
                  <a:lnTo>
                    <a:pt x="1" y="1361"/>
                  </a:lnTo>
                  <a:lnTo>
                    <a:pt x="64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7" name="Google Shape;7647;p45"/>
            <p:cNvSpPr/>
            <p:nvPr/>
          </p:nvSpPr>
          <p:spPr>
            <a:xfrm>
              <a:off x="5708000" y="970850"/>
              <a:ext cx="5825" cy="160025"/>
            </a:xfrm>
            <a:custGeom>
              <a:avLst/>
              <a:gdLst/>
              <a:ahLst/>
              <a:cxnLst/>
              <a:rect l="l" t="t" r="r" b="b"/>
              <a:pathLst>
                <a:path w="233" h="6401" extrusionOk="0">
                  <a:moveTo>
                    <a:pt x="116" y="0"/>
                  </a:moveTo>
                  <a:cubicBezTo>
                    <a:pt x="68" y="533"/>
                    <a:pt x="43" y="1068"/>
                    <a:pt x="26" y="1601"/>
                  </a:cubicBezTo>
                  <a:cubicBezTo>
                    <a:pt x="7" y="2134"/>
                    <a:pt x="3" y="2667"/>
                    <a:pt x="0" y="3201"/>
                  </a:cubicBezTo>
                  <a:cubicBezTo>
                    <a:pt x="3" y="3734"/>
                    <a:pt x="7" y="4267"/>
                    <a:pt x="26" y="4800"/>
                  </a:cubicBezTo>
                  <a:cubicBezTo>
                    <a:pt x="42" y="5334"/>
                    <a:pt x="68" y="5867"/>
                    <a:pt x="116" y="6400"/>
                  </a:cubicBezTo>
                  <a:cubicBezTo>
                    <a:pt x="165" y="5867"/>
                    <a:pt x="190" y="5334"/>
                    <a:pt x="207" y="4800"/>
                  </a:cubicBezTo>
                  <a:cubicBezTo>
                    <a:pt x="226" y="4267"/>
                    <a:pt x="230" y="3734"/>
                    <a:pt x="232" y="3201"/>
                  </a:cubicBezTo>
                  <a:cubicBezTo>
                    <a:pt x="230" y="2667"/>
                    <a:pt x="226" y="2134"/>
                    <a:pt x="207" y="1601"/>
                  </a:cubicBezTo>
                  <a:cubicBezTo>
                    <a:pt x="189" y="1068"/>
                    <a:pt x="165" y="533"/>
                    <a:pt x="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8" name="Google Shape;7648;p45"/>
            <p:cNvSpPr/>
            <p:nvPr/>
          </p:nvSpPr>
          <p:spPr>
            <a:xfrm>
              <a:off x="5655425" y="1018300"/>
              <a:ext cx="33975" cy="34100"/>
            </a:xfrm>
            <a:custGeom>
              <a:avLst/>
              <a:gdLst/>
              <a:ahLst/>
              <a:cxnLst/>
              <a:rect l="l" t="t" r="r" b="b"/>
              <a:pathLst>
                <a:path w="1359" h="1364" extrusionOk="0">
                  <a:moveTo>
                    <a:pt x="4" y="624"/>
                  </a:moveTo>
                  <a:cubicBezTo>
                    <a:pt x="2" y="643"/>
                    <a:pt x="1" y="663"/>
                    <a:pt x="1" y="683"/>
                  </a:cubicBezTo>
                  <a:cubicBezTo>
                    <a:pt x="1" y="663"/>
                    <a:pt x="2" y="643"/>
                    <a:pt x="4" y="624"/>
                  </a:cubicBezTo>
                  <a:close/>
                  <a:moveTo>
                    <a:pt x="1" y="683"/>
                  </a:moveTo>
                  <a:lnTo>
                    <a:pt x="1" y="683"/>
                  </a:lnTo>
                  <a:cubicBezTo>
                    <a:pt x="1" y="693"/>
                    <a:pt x="1" y="703"/>
                    <a:pt x="2" y="714"/>
                  </a:cubicBezTo>
                  <a:lnTo>
                    <a:pt x="2" y="714"/>
                  </a:lnTo>
                  <a:cubicBezTo>
                    <a:pt x="1" y="703"/>
                    <a:pt x="1" y="693"/>
                    <a:pt x="1" y="683"/>
                  </a:cubicBezTo>
                  <a:close/>
                  <a:moveTo>
                    <a:pt x="683" y="1"/>
                  </a:moveTo>
                  <a:cubicBezTo>
                    <a:pt x="662" y="1"/>
                    <a:pt x="642" y="2"/>
                    <a:pt x="621" y="4"/>
                  </a:cubicBezTo>
                  <a:cubicBezTo>
                    <a:pt x="442" y="19"/>
                    <a:pt x="280" y="107"/>
                    <a:pt x="171" y="232"/>
                  </a:cubicBezTo>
                  <a:cubicBezTo>
                    <a:pt x="73" y="342"/>
                    <a:pt x="16" y="481"/>
                    <a:pt x="4" y="624"/>
                  </a:cubicBezTo>
                  <a:lnTo>
                    <a:pt x="4" y="624"/>
                  </a:lnTo>
                  <a:cubicBezTo>
                    <a:pt x="18" y="482"/>
                    <a:pt x="89" y="347"/>
                    <a:pt x="194" y="256"/>
                  </a:cubicBezTo>
                  <a:cubicBezTo>
                    <a:pt x="297" y="164"/>
                    <a:pt x="430" y="117"/>
                    <a:pt x="559" y="117"/>
                  </a:cubicBezTo>
                  <a:cubicBezTo>
                    <a:pt x="580" y="117"/>
                    <a:pt x="601" y="118"/>
                    <a:pt x="621" y="121"/>
                  </a:cubicBezTo>
                  <a:cubicBezTo>
                    <a:pt x="769" y="136"/>
                    <a:pt x="899" y="210"/>
                    <a:pt x="989" y="315"/>
                  </a:cubicBezTo>
                  <a:cubicBezTo>
                    <a:pt x="1078" y="418"/>
                    <a:pt x="1124" y="550"/>
                    <a:pt x="1124" y="683"/>
                  </a:cubicBezTo>
                  <a:cubicBezTo>
                    <a:pt x="1124" y="814"/>
                    <a:pt x="1079" y="946"/>
                    <a:pt x="989" y="1050"/>
                  </a:cubicBezTo>
                  <a:cubicBezTo>
                    <a:pt x="900" y="1155"/>
                    <a:pt x="769" y="1229"/>
                    <a:pt x="621" y="1244"/>
                  </a:cubicBezTo>
                  <a:cubicBezTo>
                    <a:pt x="601" y="1247"/>
                    <a:pt x="581" y="1248"/>
                    <a:pt x="560" y="1248"/>
                  </a:cubicBezTo>
                  <a:cubicBezTo>
                    <a:pt x="430" y="1248"/>
                    <a:pt x="297" y="1200"/>
                    <a:pt x="194" y="1110"/>
                  </a:cubicBezTo>
                  <a:cubicBezTo>
                    <a:pt x="83" y="1012"/>
                    <a:pt x="10" y="865"/>
                    <a:pt x="2" y="714"/>
                  </a:cubicBezTo>
                  <a:lnTo>
                    <a:pt x="2" y="714"/>
                  </a:lnTo>
                  <a:cubicBezTo>
                    <a:pt x="9" y="865"/>
                    <a:pt x="67" y="1015"/>
                    <a:pt x="171" y="1132"/>
                  </a:cubicBezTo>
                  <a:cubicBezTo>
                    <a:pt x="280" y="1258"/>
                    <a:pt x="442" y="1345"/>
                    <a:pt x="621" y="1360"/>
                  </a:cubicBezTo>
                  <a:cubicBezTo>
                    <a:pt x="642" y="1362"/>
                    <a:pt x="662" y="1363"/>
                    <a:pt x="683" y="1363"/>
                  </a:cubicBezTo>
                  <a:cubicBezTo>
                    <a:pt x="841" y="1363"/>
                    <a:pt x="1005" y="1304"/>
                    <a:pt x="1130" y="1191"/>
                  </a:cubicBezTo>
                  <a:cubicBezTo>
                    <a:pt x="1270" y="1066"/>
                    <a:pt x="1358" y="876"/>
                    <a:pt x="1357" y="683"/>
                  </a:cubicBezTo>
                  <a:cubicBezTo>
                    <a:pt x="1358" y="489"/>
                    <a:pt x="1271" y="299"/>
                    <a:pt x="1130" y="173"/>
                  </a:cubicBezTo>
                  <a:cubicBezTo>
                    <a:pt x="1006" y="60"/>
                    <a:pt x="841" y="1"/>
                    <a:pt x="6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9" name="Google Shape;7649;p45"/>
            <p:cNvSpPr/>
            <p:nvPr/>
          </p:nvSpPr>
          <p:spPr>
            <a:xfrm>
              <a:off x="5655425" y="1073200"/>
              <a:ext cx="33975" cy="34075"/>
            </a:xfrm>
            <a:custGeom>
              <a:avLst/>
              <a:gdLst/>
              <a:ahLst/>
              <a:cxnLst/>
              <a:rect l="l" t="t" r="r" b="b"/>
              <a:pathLst>
                <a:path w="1359" h="1363" extrusionOk="0">
                  <a:moveTo>
                    <a:pt x="4" y="623"/>
                  </a:moveTo>
                  <a:cubicBezTo>
                    <a:pt x="2" y="642"/>
                    <a:pt x="1" y="662"/>
                    <a:pt x="1" y="682"/>
                  </a:cubicBezTo>
                  <a:cubicBezTo>
                    <a:pt x="1" y="662"/>
                    <a:pt x="2" y="642"/>
                    <a:pt x="4" y="623"/>
                  </a:cubicBezTo>
                  <a:close/>
                  <a:moveTo>
                    <a:pt x="1" y="682"/>
                  </a:moveTo>
                  <a:lnTo>
                    <a:pt x="1" y="682"/>
                  </a:lnTo>
                  <a:cubicBezTo>
                    <a:pt x="1" y="693"/>
                    <a:pt x="1" y="704"/>
                    <a:pt x="2" y="714"/>
                  </a:cubicBezTo>
                  <a:lnTo>
                    <a:pt x="2" y="714"/>
                  </a:lnTo>
                  <a:cubicBezTo>
                    <a:pt x="1" y="704"/>
                    <a:pt x="1" y="693"/>
                    <a:pt x="1" y="682"/>
                  </a:cubicBezTo>
                  <a:close/>
                  <a:moveTo>
                    <a:pt x="680" y="0"/>
                  </a:moveTo>
                  <a:cubicBezTo>
                    <a:pt x="661" y="0"/>
                    <a:pt x="641" y="1"/>
                    <a:pt x="621" y="3"/>
                  </a:cubicBezTo>
                  <a:cubicBezTo>
                    <a:pt x="442" y="18"/>
                    <a:pt x="280" y="106"/>
                    <a:pt x="171" y="231"/>
                  </a:cubicBezTo>
                  <a:cubicBezTo>
                    <a:pt x="73" y="341"/>
                    <a:pt x="16" y="481"/>
                    <a:pt x="4" y="623"/>
                  </a:cubicBezTo>
                  <a:lnTo>
                    <a:pt x="4" y="623"/>
                  </a:lnTo>
                  <a:cubicBezTo>
                    <a:pt x="18" y="481"/>
                    <a:pt x="89" y="346"/>
                    <a:pt x="194" y="255"/>
                  </a:cubicBezTo>
                  <a:cubicBezTo>
                    <a:pt x="297" y="163"/>
                    <a:pt x="430" y="116"/>
                    <a:pt x="559" y="116"/>
                  </a:cubicBezTo>
                  <a:cubicBezTo>
                    <a:pt x="580" y="116"/>
                    <a:pt x="601" y="118"/>
                    <a:pt x="621" y="120"/>
                  </a:cubicBezTo>
                  <a:cubicBezTo>
                    <a:pt x="769" y="135"/>
                    <a:pt x="899" y="209"/>
                    <a:pt x="989" y="314"/>
                  </a:cubicBezTo>
                  <a:cubicBezTo>
                    <a:pt x="1078" y="418"/>
                    <a:pt x="1124" y="549"/>
                    <a:pt x="1124" y="682"/>
                  </a:cubicBezTo>
                  <a:cubicBezTo>
                    <a:pt x="1124" y="813"/>
                    <a:pt x="1079" y="946"/>
                    <a:pt x="989" y="1049"/>
                  </a:cubicBezTo>
                  <a:cubicBezTo>
                    <a:pt x="900" y="1154"/>
                    <a:pt x="769" y="1228"/>
                    <a:pt x="621" y="1244"/>
                  </a:cubicBezTo>
                  <a:cubicBezTo>
                    <a:pt x="602" y="1246"/>
                    <a:pt x="582" y="1247"/>
                    <a:pt x="562" y="1247"/>
                  </a:cubicBezTo>
                  <a:cubicBezTo>
                    <a:pt x="432" y="1247"/>
                    <a:pt x="298" y="1200"/>
                    <a:pt x="194" y="1109"/>
                  </a:cubicBezTo>
                  <a:cubicBezTo>
                    <a:pt x="83" y="1011"/>
                    <a:pt x="10" y="866"/>
                    <a:pt x="2" y="714"/>
                  </a:cubicBezTo>
                  <a:lnTo>
                    <a:pt x="2" y="714"/>
                  </a:lnTo>
                  <a:cubicBezTo>
                    <a:pt x="9" y="866"/>
                    <a:pt x="67" y="1016"/>
                    <a:pt x="171" y="1132"/>
                  </a:cubicBezTo>
                  <a:cubicBezTo>
                    <a:pt x="280" y="1257"/>
                    <a:pt x="442" y="1344"/>
                    <a:pt x="621" y="1359"/>
                  </a:cubicBezTo>
                  <a:cubicBezTo>
                    <a:pt x="642" y="1361"/>
                    <a:pt x="662" y="1362"/>
                    <a:pt x="683" y="1362"/>
                  </a:cubicBezTo>
                  <a:cubicBezTo>
                    <a:pt x="841" y="1362"/>
                    <a:pt x="1005" y="1303"/>
                    <a:pt x="1130" y="1191"/>
                  </a:cubicBezTo>
                  <a:cubicBezTo>
                    <a:pt x="1270" y="1065"/>
                    <a:pt x="1358" y="875"/>
                    <a:pt x="1357" y="682"/>
                  </a:cubicBezTo>
                  <a:cubicBezTo>
                    <a:pt x="1358" y="489"/>
                    <a:pt x="1271" y="298"/>
                    <a:pt x="1130" y="172"/>
                  </a:cubicBezTo>
                  <a:cubicBezTo>
                    <a:pt x="1005" y="59"/>
                    <a:pt x="840" y="0"/>
                    <a:pt x="6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45"/>
            <p:cNvSpPr/>
            <p:nvPr/>
          </p:nvSpPr>
          <p:spPr>
            <a:xfrm>
              <a:off x="5861925" y="888350"/>
              <a:ext cx="1500" cy="17450"/>
            </a:xfrm>
            <a:custGeom>
              <a:avLst/>
              <a:gdLst/>
              <a:ahLst/>
              <a:cxnLst/>
              <a:rect l="l" t="t" r="r" b="b"/>
              <a:pathLst>
                <a:path w="60" h="698" extrusionOk="0">
                  <a:moveTo>
                    <a:pt x="18" y="0"/>
                  </a:moveTo>
                  <a:lnTo>
                    <a:pt x="1" y="698"/>
                  </a:lnTo>
                  <a:lnTo>
                    <a:pt x="59" y="698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45"/>
            <p:cNvSpPr/>
            <p:nvPr/>
          </p:nvSpPr>
          <p:spPr>
            <a:xfrm>
              <a:off x="5860825" y="938950"/>
              <a:ext cx="3700" cy="33225"/>
            </a:xfrm>
            <a:custGeom>
              <a:avLst/>
              <a:gdLst/>
              <a:ahLst/>
              <a:cxnLst/>
              <a:rect l="l" t="t" r="r" b="b"/>
              <a:pathLst>
                <a:path w="148" h="1329" extrusionOk="0">
                  <a:moveTo>
                    <a:pt x="18" y="1"/>
                  </a:moveTo>
                  <a:lnTo>
                    <a:pt x="0" y="1328"/>
                  </a:lnTo>
                  <a:lnTo>
                    <a:pt x="147" y="1328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45"/>
            <p:cNvSpPr/>
            <p:nvPr/>
          </p:nvSpPr>
          <p:spPr>
            <a:xfrm>
              <a:off x="5860275" y="1005300"/>
              <a:ext cx="4800" cy="33200"/>
            </a:xfrm>
            <a:custGeom>
              <a:avLst/>
              <a:gdLst/>
              <a:ahLst/>
              <a:cxnLst/>
              <a:rect l="l" t="t" r="r" b="b"/>
              <a:pathLst>
                <a:path w="192" h="1328" extrusionOk="0">
                  <a:moveTo>
                    <a:pt x="7" y="1"/>
                  </a:moveTo>
                  <a:lnTo>
                    <a:pt x="0" y="1327"/>
                  </a:lnTo>
                  <a:lnTo>
                    <a:pt x="191" y="132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45"/>
            <p:cNvSpPr/>
            <p:nvPr/>
          </p:nvSpPr>
          <p:spPr>
            <a:xfrm>
              <a:off x="5859975" y="1071675"/>
              <a:ext cx="5375" cy="33175"/>
            </a:xfrm>
            <a:custGeom>
              <a:avLst/>
              <a:gdLst/>
              <a:ahLst/>
              <a:cxnLst/>
              <a:rect l="l" t="t" r="r" b="b"/>
              <a:pathLst>
                <a:path w="215" h="1327" extrusionOk="0">
                  <a:moveTo>
                    <a:pt x="5" y="0"/>
                  </a:moveTo>
                  <a:cubicBezTo>
                    <a:pt x="0" y="441"/>
                    <a:pt x="7" y="884"/>
                    <a:pt x="7" y="1327"/>
                  </a:cubicBezTo>
                  <a:lnTo>
                    <a:pt x="208" y="1327"/>
                  </a:lnTo>
                  <a:cubicBezTo>
                    <a:pt x="209" y="884"/>
                    <a:pt x="214" y="441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45"/>
            <p:cNvSpPr/>
            <p:nvPr/>
          </p:nvSpPr>
          <p:spPr>
            <a:xfrm>
              <a:off x="5860350" y="1138000"/>
              <a:ext cx="4625" cy="33200"/>
            </a:xfrm>
            <a:custGeom>
              <a:avLst/>
              <a:gdLst/>
              <a:ahLst/>
              <a:cxnLst/>
              <a:rect l="l" t="t" r="r" b="b"/>
              <a:pathLst>
                <a:path w="185" h="1328" extrusionOk="0">
                  <a:moveTo>
                    <a:pt x="1" y="0"/>
                  </a:moveTo>
                  <a:lnTo>
                    <a:pt x="18" y="1328"/>
                  </a:lnTo>
                  <a:lnTo>
                    <a:pt x="167" y="1328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45"/>
            <p:cNvSpPr/>
            <p:nvPr/>
          </p:nvSpPr>
          <p:spPr>
            <a:xfrm>
              <a:off x="5845225" y="1204350"/>
              <a:ext cx="18850" cy="18625"/>
            </a:xfrm>
            <a:custGeom>
              <a:avLst/>
              <a:gdLst/>
              <a:ahLst/>
              <a:cxnLst/>
              <a:rect l="l" t="t" r="r" b="b"/>
              <a:pathLst>
                <a:path w="754" h="745" extrusionOk="0">
                  <a:moveTo>
                    <a:pt x="642" y="0"/>
                  </a:moveTo>
                  <a:lnTo>
                    <a:pt x="650" y="652"/>
                  </a:lnTo>
                  <a:lnTo>
                    <a:pt x="650" y="652"/>
                  </a:lnTo>
                  <a:lnTo>
                    <a:pt x="1" y="655"/>
                  </a:lnTo>
                  <a:lnTo>
                    <a:pt x="1" y="740"/>
                  </a:lnTo>
                  <a:lnTo>
                    <a:pt x="697" y="743"/>
                  </a:lnTo>
                  <a:lnTo>
                    <a:pt x="744" y="744"/>
                  </a:lnTo>
                  <a:lnTo>
                    <a:pt x="744" y="698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45"/>
            <p:cNvSpPr/>
            <p:nvPr/>
          </p:nvSpPr>
          <p:spPr>
            <a:xfrm>
              <a:off x="5771500" y="1220725"/>
              <a:ext cx="36900" cy="2100"/>
            </a:xfrm>
            <a:custGeom>
              <a:avLst/>
              <a:gdLst/>
              <a:ahLst/>
              <a:cxnLst/>
              <a:rect l="l" t="t" r="r" b="b"/>
              <a:pathLst>
                <a:path w="1476" h="84" extrusionOk="0">
                  <a:moveTo>
                    <a:pt x="1" y="1"/>
                  </a:moveTo>
                  <a:lnTo>
                    <a:pt x="1" y="84"/>
                  </a:lnTo>
                  <a:lnTo>
                    <a:pt x="1475" y="78"/>
                  </a:lnTo>
                  <a:lnTo>
                    <a:pt x="1475" y="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7" name="Google Shape;7657;p45"/>
            <p:cNvSpPr/>
            <p:nvPr/>
          </p:nvSpPr>
          <p:spPr>
            <a:xfrm>
              <a:off x="5697825" y="1219925"/>
              <a:ext cx="36875" cy="3700"/>
            </a:xfrm>
            <a:custGeom>
              <a:avLst/>
              <a:gdLst/>
              <a:ahLst/>
              <a:cxnLst/>
              <a:rect l="l" t="t" r="r" b="b"/>
              <a:pathLst>
                <a:path w="1475" h="148" extrusionOk="0">
                  <a:moveTo>
                    <a:pt x="0" y="1"/>
                  </a:moveTo>
                  <a:lnTo>
                    <a:pt x="0" y="148"/>
                  </a:lnTo>
                  <a:lnTo>
                    <a:pt x="1475" y="130"/>
                  </a:lnTo>
                  <a:lnTo>
                    <a:pt x="1475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8" name="Google Shape;7658;p45"/>
            <p:cNvSpPr/>
            <p:nvPr/>
          </p:nvSpPr>
          <p:spPr>
            <a:xfrm>
              <a:off x="5624125" y="1219200"/>
              <a:ext cx="36875" cy="5175"/>
            </a:xfrm>
            <a:custGeom>
              <a:avLst/>
              <a:gdLst/>
              <a:ahLst/>
              <a:cxnLst/>
              <a:rect l="l" t="t" r="r" b="b"/>
              <a:pathLst>
                <a:path w="1475" h="207" extrusionOk="0">
                  <a:moveTo>
                    <a:pt x="0" y="0"/>
                  </a:moveTo>
                  <a:lnTo>
                    <a:pt x="0" y="207"/>
                  </a:lnTo>
                  <a:lnTo>
                    <a:pt x="1475" y="194"/>
                  </a:lnTo>
                  <a:lnTo>
                    <a:pt x="1475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45"/>
            <p:cNvSpPr/>
            <p:nvPr/>
          </p:nvSpPr>
          <p:spPr>
            <a:xfrm>
              <a:off x="5566225" y="1204225"/>
              <a:ext cx="21050" cy="20450"/>
            </a:xfrm>
            <a:custGeom>
              <a:avLst/>
              <a:gdLst/>
              <a:ahLst/>
              <a:cxnLst/>
              <a:rect l="l" t="t" r="r" b="b"/>
              <a:pathLst>
                <a:path w="842" h="818" extrusionOk="0">
                  <a:moveTo>
                    <a:pt x="237" y="1"/>
                  </a:moveTo>
                  <a:lnTo>
                    <a:pt x="1" y="10"/>
                  </a:lnTo>
                  <a:lnTo>
                    <a:pt x="31" y="707"/>
                  </a:lnTo>
                  <a:lnTo>
                    <a:pt x="35" y="818"/>
                  </a:lnTo>
                  <a:lnTo>
                    <a:pt x="145" y="817"/>
                  </a:lnTo>
                  <a:lnTo>
                    <a:pt x="842" y="813"/>
                  </a:lnTo>
                  <a:lnTo>
                    <a:pt x="842" y="591"/>
                  </a:lnTo>
                  <a:lnTo>
                    <a:pt x="256" y="589"/>
                  </a:lnTo>
                  <a:lnTo>
                    <a:pt x="256" y="589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45"/>
            <p:cNvSpPr/>
            <p:nvPr/>
          </p:nvSpPr>
          <p:spPr>
            <a:xfrm>
              <a:off x="5563675" y="1137875"/>
              <a:ext cx="7350" cy="33450"/>
            </a:xfrm>
            <a:custGeom>
              <a:avLst/>
              <a:gdLst/>
              <a:ahLst/>
              <a:cxnLst/>
              <a:rect l="l" t="t" r="r" b="b"/>
              <a:pathLst>
                <a:path w="294" h="1338" extrusionOk="0">
                  <a:moveTo>
                    <a:pt x="241" y="1"/>
                  </a:moveTo>
                  <a:lnTo>
                    <a:pt x="0" y="11"/>
                  </a:lnTo>
                  <a:lnTo>
                    <a:pt x="48" y="1337"/>
                  </a:lnTo>
                  <a:lnTo>
                    <a:pt x="294" y="1328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45"/>
            <p:cNvSpPr/>
            <p:nvPr/>
          </p:nvSpPr>
          <p:spPr>
            <a:xfrm>
              <a:off x="5561350" y="1071550"/>
              <a:ext cx="7050" cy="33425"/>
            </a:xfrm>
            <a:custGeom>
              <a:avLst/>
              <a:gdLst/>
              <a:ahLst/>
              <a:cxnLst/>
              <a:rect l="l" t="t" r="r" b="b"/>
              <a:pathLst>
                <a:path w="282" h="1337" extrusionOk="0">
                  <a:moveTo>
                    <a:pt x="227" y="1"/>
                  </a:moveTo>
                  <a:lnTo>
                    <a:pt x="1" y="9"/>
                  </a:lnTo>
                  <a:cubicBezTo>
                    <a:pt x="12" y="451"/>
                    <a:pt x="30" y="893"/>
                    <a:pt x="46" y="1336"/>
                  </a:cubicBezTo>
                  <a:lnTo>
                    <a:pt x="282" y="1327"/>
                  </a:lnTo>
                  <a:cubicBezTo>
                    <a:pt x="263" y="885"/>
                    <a:pt x="249" y="442"/>
                    <a:pt x="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45"/>
            <p:cNvSpPr/>
            <p:nvPr/>
          </p:nvSpPr>
          <p:spPr>
            <a:xfrm>
              <a:off x="5559425" y="1005225"/>
              <a:ext cx="6050" cy="33375"/>
            </a:xfrm>
            <a:custGeom>
              <a:avLst/>
              <a:gdLst/>
              <a:ahLst/>
              <a:cxnLst/>
              <a:rect l="l" t="t" r="r" b="b"/>
              <a:pathLst>
                <a:path w="242" h="1335" extrusionOk="0">
                  <a:moveTo>
                    <a:pt x="180" y="0"/>
                  </a:moveTo>
                  <a:lnTo>
                    <a:pt x="0" y="7"/>
                  </a:lnTo>
                  <a:lnTo>
                    <a:pt x="39" y="1335"/>
                  </a:lnTo>
                  <a:lnTo>
                    <a:pt x="242" y="1327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45"/>
            <p:cNvSpPr/>
            <p:nvPr/>
          </p:nvSpPr>
          <p:spPr>
            <a:xfrm>
              <a:off x="5557825" y="938900"/>
              <a:ext cx="4425" cy="33325"/>
            </a:xfrm>
            <a:custGeom>
              <a:avLst/>
              <a:gdLst/>
              <a:ahLst/>
              <a:cxnLst/>
              <a:rect l="l" t="t" r="r" b="b"/>
              <a:pathLst>
                <a:path w="177" h="1333" extrusionOk="0">
                  <a:moveTo>
                    <a:pt x="107" y="0"/>
                  </a:moveTo>
                  <a:lnTo>
                    <a:pt x="0" y="5"/>
                  </a:lnTo>
                  <a:lnTo>
                    <a:pt x="31" y="1332"/>
                  </a:lnTo>
                  <a:lnTo>
                    <a:pt x="177" y="1327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45"/>
            <p:cNvSpPr/>
            <p:nvPr/>
          </p:nvSpPr>
          <p:spPr>
            <a:xfrm>
              <a:off x="5556975" y="888350"/>
              <a:ext cx="1625" cy="17500"/>
            </a:xfrm>
            <a:custGeom>
              <a:avLst/>
              <a:gdLst/>
              <a:ahLst/>
              <a:cxnLst/>
              <a:rect l="l" t="t" r="r" b="b"/>
              <a:pathLst>
                <a:path w="65" h="700" extrusionOk="0">
                  <a:moveTo>
                    <a:pt x="23" y="0"/>
                  </a:moveTo>
                  <a:lnTo>
                    <a:pt x="0" y="2"/>
                  </a:lnTo>
                  <a:lnTo>
                    <a:pt x="11" y="699"/>
                  </a:lnTo>
                  <a:lnTo>
                    <a:pt x="64" y="69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45"/>
            <p:cNvSpPr/>
            <p:nvPr/>
          </p:nvSpPr>
          <p:spPr>
            <a:xfrm>
              <a:off x="5531875" y="1298400"/>
              <a:ext cx="358050" cy="219550"/>
            </a:xfrm>
            <a:custGeom>
              <a:avLst/>
              <a:gdLst/>
              <a:ahLst/>
              <a:cxnLst/>
              <a:rect l="l" t="t" r="r" b="b"/>
              <a:pathLst>
                <a:path w="14322" h="8782" extrusionOk="0">
                  <a:moveTo>
                    <a:pt x="1" y="1"/>
                  </a:moveTo>
                  <a:cubicBezTo>
                    <a:pt x="1" y="1"/>
                    <a:pt x="91" y="8781"/>
                    <a:pt x="7161" y="8781"/>
                  </a:cubicBezTo>
                  <a:cubicBezTo>
                    <a:pt x="14231" y="8781"/>
                    <a:pt x="14322" y="1"/>
                    <a:pt x="14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45"/>
            <p:cNvSpPr/>
            <p:nvPr/>
          </p:nvSpPr>
          <p:spPr>
            <a:xfrm>
              <a:off x="5331325" y="2035525"/>
              <a:ext cx="763100" cy="113600"/>
            </a:xfrm>
            <a:custGeom>
              <a:avLst/>
              <a:gdLst/>
              <a:ahLst/>
              <a:cxnLst/>
              <a:rect l="l" t="t" r="r" b="b"/>
              <a:pathLst>
                <a:path w="30524" h="4544" extrusionOk="0">
                  <a:moveTo>
                    <a:pt x="30508" y="1"/>
                  </a:moveTo>
                  <a:lnTo>
                    <a:pt x="30509" y="1"/>
                  </a:lnTo>
                  <a:lnTo>
                    <a:pt x="30509" y="1"/>
                  </a:lnTo>
                  <a:close/>
                  <a:moveTo>
                    <a:pt x="30509" y="1"/>
                  </a:moveTo>
                  <a:lnTo>
                    <a:pt x="30110" y="305"/>
                  </a:lnTo>
                  <a:cubicBezTo>
                    <a:pt x="29982" y="412"/>
                    <a:pt x="29838" y="499"/>
                    <a:pt x="29698" y="589"/>
                  </a:cubicBezTo>
                  <a:cubicBezTo>
                    <a:pt x="29556" y="677"/>
                    <a:pt x="29420" y="774"/>
                    <a:pt x="29273" y="855"/>
                  </a:cubicBezTo>
                  <a:lnTo>
                    <a:pt x="28835" y="1096"/>
                  </a:lnTo>
                  <a:cubicBezTo>
                    <a:pt x="28692" y="1180"/>
                    <a:pt x="28541" y="1251"/>
                    <a:pt x="28389" y="1323"/>
                  </a:cubicBezTo>
                  <a:lnTo>
                    <a:pt x="27938" y="1539"/>
                  </a:lnTo>
                  <a:lnTo>
                    <a:pt x="27477" y="1733"/>
                  </a:lnTo>
                  <a:cubicBezTo>
                    <a:pt x="27322" y="1795"/>
                    <a:pt x="27171" y="1867"/>
                    <a:pt x="27013" y="1923"/>
                  </a:cubicBezTo>
                  <a:cubicBezTo>
                    <a:pt x="26701" y="2040"/>
                    <a:pt x="26392" y="2168"/>
                    <a:pt x="26074" y="2271"/>
                  </a:cubicBezTo>
                  <a:lnTo>
                    <a:pt x="25599" y="2432"/>
                  </a:lnTo>
                  <a:cubicBezTo>
                    <a:pt x="25442" y="2486"/>
                    <a:pt x="25280" y="2531"/>
                    <a:pt x="25122" y="2582"/>
                  </a:cubicBezTo>
                  <a:lnTo>
                    <a:pt x="24643" y="2729"/>
                  </a:lnTo>
                  <a:lnTo>
                    <a:pt x="24161" y="2869"/>
                  </a:lnTo>
                  <a:cubicBezTo>
                    <a:pt x="23841" y="2965"/>
                    <a:pt x="23517" y="3049"/>
                    <a:pt x="23193" y="3135"/>
                  </a:cubicBezTo>
                  <a:cubicBezTo>
                    <a:pt x="21902" y="3480"/>
                    <a:pt x="20597" y="3789"/>
                    <a:pt x="19277" y="4021"/>
                  </a:cubicBezTo>
                  <a:cubicBezTo>
                    <a:pt x="18618" y="4141"/>
                    <a:pt x="17956" y="4252"/>
                    <a:pt x="17290" y="4320"/>
                  </a:cubicBezTo>
                  <a:cubicBezTo>
                    <a:pt x="16677" y="4387"/>
                    <a:pt x="16060" y="4412"/>
                    <a:pt x="15444" y="4412"/>
                  </a:cubicBezTo>
                  <a:cubicBezTo>
                    <a:pt x="15392" y="4412"/>
                    <a:pt x="15340" y="4412"/>
                    <a:pt x="15288" y="4412"/>
                  </a:cubicBezTo>
                  <a:cubicBezTo>
                    <a:pt x="14619" y="4407"/>
                    <a:pt x="13953" y="4361"/>
                    <a:pt x="13289" y="4290"/>
                  </a:cubicBezTo>
                  <a:cubicBezTo>
                    <a:pt x="12626" y="4220"/>
                    <a:pt x="11968" y="4103"/>
                    <a:pt x="11308" y="3989"/>
                  </a:cubicBezTo>
                  <a:cubicBezTo>
                    <a:pt x="10648" y="3874"/>
                    <a:pt x="9993" y="3744"/>
                    <a:pt x="9337" y="3607"/>
                  </a:cubicBezTo>
                  <a:lnTo>
                    <a:pt x="8357" y="3395"/>
                  </a:lnTo>
                  <a:cubicBezTo>
                    <a:pt x="8032" y="3317"/>
                    <a:pt x="7705" y="3246"/>
                    <a:pt x="7382" y="3164"/>
                  </a:cubicBezTo>
                  <a:cubicBezTo>
                    <a:pt x="6733" y="3002"/>
                    <a:pt x="6087" y="2827"/>
                    <a:pt x="5448" y="2635"/>
                  </a:cubicBezTo>
                  <a:lnTo>
                    <a:pt x="4968" y="2490"/>
                  </a:lnTo>
                  <a:lnTo>
                    <a:pt x="4492" y="2334"/>
                  </a:lnTo>
                  <a:cubicBezTo>
                    <a:pt x="4172" y="2234"/>
                    <a:pt x="3862" y="2113"/>
                    <a:pt x="3548" y="1999"/>
                  </a:cubicBezTo>
                  <a:cubicBezTo>
                    <a:pt x="3390" y="1944"/>
                    <a:pt x="3237" y="1878"/>
                    <a:pt x="3082" y="1815"/>
                  </a:cubicBezTo>
                  <a:lnTo>
                    <a:pt x="2618" y="1627"/>
                  </a:lnTo>
                  <a:lnTo>
                    <a:pt x="2164" y="1418"/>
                  </a:lnTo>
                  <a:cubicBezTo>
                    <a:pt x="2011" y="1348"/>
                    <a:pt x="1859" y="1280"/>
                    <a:pt x="1713" y="1198"/>
                  </a:cubicBezTo>
                  <a:lnTo>
                    <a:pt x="1271" y="964"/>
                  </a:lnTo>
                  <a:cubicBezTo>
                    <a:pt x="1123" y="887"/>
                    <a:pt x="984" y="793"/>
                    <a:pt x="840" y="708"/>
                  </a:cubicBezTo>
                  <a:cubicBezTo>
                    <a:pt x="548" y="545"/>
                    <a:pt x="290" y="333"/>
                    <a:pt x="15" y="138"/>
                  </a:cubicBezTo>
                  <a:lnTo>
                    <a:pt x="1" y="157"/>
                  </a:lnTo>
                  <a:cubicBezTo>
                    <a:pt x="1024" y="1031"/>
                    <a:pt x="2235" y="1667"/>
                    <a:pt x="3481" y="2168"/>
                  </a:cubicBezTo>
                  <a:cubicBezTo>
                    <a:pt x="4731" y="2670"/>
                    <a:pt x="6019" y="3070"/>
                    <a:pt x="7323" y="3396"/>
                  </a:cubicBezTo>
                  <a:cubicBezTo>
                    <a:pt x="8625" y="3732"/>
                    <a:pt x="9947" y="3986"/>
                    <a:pt x="11271" y="4204"/>
                  </a:cubicBezTo>
                  <a:cubicBezTo>
                    <a:pt x="11602" y="4261"/>
                    <a:pt x="11934" y="4310"/>
                    <a:pt x="12266" y="4359"/>
                  </a:cubicBezTo>
                  <a:cubicBezTo>
                    <a:pt x="12601" y="4406"/>
                    <a:pt x="12935" y="4444"/>
                    <a:pt x="13271" y="4475"/>
                  </a:cubicBezTo>
                  <a:cubicBezTo>
                    <a:pt x="13807" y="4522"/>
                    <a:pt x="14345" y="4544"/>
                    <a:pt x="14882" y="4544"/>
                  </a:cubicBezTo>
                  <a:cubicBezTo>
                    <a:pt x="15017" y="4544"/>
                    <a:pt x="15153" y="4542"/>
                    <a:pt x="15288" y="4540"/>
                  </a:cubicBezTo>
                  <a:cubicBezTo>
                    <a:pt x="15625" y="4534"/>
                    <a:pt x="15960" y="4517"/>
                    <a:pt x="16296" y="4495"/>
                  </a:cubicBezTo>
                  <a:cubicBezTo>
                    <a:pt x="16631" y="4468"/>
                    <a:pt x="16966" y="4440"/>
                    <a:pt x="17299" y="4401"/>
                  </a:cubicBezTo>
                  <a:cubicBezTo>
                    <a:pt x="17633" y="4363"/>
                    <a:pt x="17966" y="4316"/>
                    <a:pt x="18297" y="4261"/>
                  </a:cubicBezTo>
                  <a:lnTo>
                    <a:pt x="19290" y="4101"/>
                  </a:lnTo>
                  <a:cubicBezTo>
                    <a:pt x="19952" y="3989"/>
                    <a:pt x="20612" y="3870"/>
                    <a:pt x="21272" y="3747"/>
                  </a:cubicBezTo>
                  <a:cubicBezTo>
                    <a:pt x="21930" y="3616"/>
                    <a:pt x="22589" y="3481"/>
                    <a:pt x="23241" y="3321"/>
                  </a:cubicBezTo>
                  <a:cubicBezTo>
                    <a:pt x="23567" y="3239"/>
                    <a:pt x="23893" y="3158"/>
                    <a:pt x="24215" y="3064"/>
                  </a:cubicBezTo>
                  <a:lnTo>
                    <a:pt x="24702" y="2928"/>
                  </a:lnTo>
                  <a:cubicBezTo>
                    <a:pt x="24863" y="2880"/>
                    <a:pt x="25022" y="2827"/>
                    <a:pt x="25182" y="2776"/>
                  </a:cubicBezTo>
                  <a:cubicBezTo>
                    <a:pt x="25342" y="2723"/>
                    <a:pt x="25503" y="2676"/>
                    <a:pt x="25662" y="2619"/>
                  </a:cubicBezTo>
                  <a:lnTo>
                    <a:pt x="26138" y="2451"/>
                  </a:lnTo>
                  <a:cubicBezTo>
                    <a:pt x="26456" y="2344"/>
                    <a:pt x="26766" y="2210"/>
                    <a:pt x="27079" y="2089"/>
                  </a:cubicBezTo>
                  <a:cubicBezTo>
                    <a:pt x="27393" y="1965"/>
                    <a:pt x="27695" y="1816"/>
                    <a:pt x="28002" y="1678"/>
                  </a:cubicBezTo>
                  <a:lnTo>
                    <a:pt x="28451" y="1445"/>
                  </a:lnTo>
                  <a:cubicBezTo>
                    <a:pt x="28601" y="1369"/>
                    <a:pt x="28751" y="1293"/>
                    <a:pt x="28894" y="1202"/>
                  </a:cubicBezTo>
                  <a:lnTo>
                    <a:pt x="29327" y="943"/>
                  </a:lnTo>
                  <a:cubicBezTo>
                    <a:pt x="29470" y="855"/>
                    <a:pt x="29603" y="750"/>
                    <a:pt x="29742" y="654"/>
                  </a:cubicBezTo>
                  <a:cubicBezTo>
                    <a:pt x="30025" y="471"/>
                    <a:pt x="30269" y="234"/>
                    <a:pt x="30524" y="18"/>
                  </a:cubicBezTo>
                  <a:lnTo>
                    <a:pt x="305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45"/>
            <p:cNvSpPr/>
            <p:nvPr/>
          </p:nvSpPr>
          <p:spPr>
            <a:xfrm>
              <a:off x="5997450" y="1032975"/>
              <a:ext cx="257200" cy="521450"/>
            </a:xfrm>
            <a:custGeom>
              <a:avLst/>
              <a:gdLst/>
              <a:ahLst/>
              <a:cxnLst/>
              <a:rect l="l" t="t" r="r" b="b"/>
              <a:pathLst>
                <a:path w="10288" h="20858" extrusionOk="0">
                  <a:moveTo>
                    <a:pt x="10288" y="1"/>
                  </a:moveTo>
                  <a:lnTo>
                    <a:pt x="4047" y="3419"/>
                  </a:lnTo>
                  <a:lnTo>
                    <a:pt x="4379" y="6777"/>
                  </a:lnTo>
                  <a:lnTo>
                    <a:pt x="745" y="15583"/>
                  </a:lnTo>
                  <a:cubicBezTo>
                    <a:pt x="1" y="18232"/>
                    <a:pt x="1992" y="20857"/>
                    <a:pt x="4742" y="20857"/>
                  </a:cubicBezTo>
                  <a:cubicBezTo>
                    <a:pt x="7083" y="20857"/>
                    <a:pt x="8961" y="18924"/>
                    <a:pt x="8893" y="16584"/>
                  </a:cubicBezTo>
                  <a:lnTo>
                    <a:pt x="8630" y="7553"/>
                  </a:lnTo>
                  <a:lnTo>
                    <a:pt x="10288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45"/>
            <p:cNvSpPr/>
            <p:nvPr/>
          </p:nvSpPr>
          <p:spPr>
            <a:xfrm>
              <a:off x="5997400" y="1357925"/>
              <a:ext cx="36800" cy="64625"/>
            </a:xfrm>
            <a:custGeom>
              <a:avLst/>
              <a:gdLst/>
              <a:ahLst/>
              <a:cxnLst/>
              <a:rect l="l" t="t" r="r" b="b"/>
              <a:pathLst>
                <a:path w="1472" h="2585" extrusionOk="0">
                  <a:moveTo>
                    <a:pt x="0" y="0"/>
                  </a:moveTo>
                  <a:lnTo>
                    <a:pt x="1108" y="256"/>
                  </a:lnTo>
                  <a:lnTo>
                    <a:pt x="747" y="2585"/>
                  </a:lnTo>
                  <a:lnTo>
                    <a:pt x="14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45"/>
            <p:cNvSpPr/>
            <p:nvPr/>
          </p:nvSpPr>
          <p:spPr>
            <a:xfrm>
              <a:off x="6074525" y="965175"/>
              <a:ext cx="183325" cy="85200"/>
            </a:xfrm>
            <a:custGeom>
              <a:avLst/>
              <a:gdLst/>
              <a:ahLst/>
              <a:cxnLst/>
              <a:rect l="l" t="t" r="r" b="b"/>
              <a:pathLst>
                <a:path w="7333" h="3408" extrusionOk="0">
                  <a:moveTo>
                    <a:pt x="831" y="0"/>
                  </a:moveTo>
                  <a:cubicBezTo>
                    <a:pt x="525" y="0"/>
                    <a:pt x="321" y="52"/>
                    <a:pt x="264" y="173"/>
                  </a:cubicBezTo>
                  <a:cubicBezTo>
                    <a:pt x="0" y="737"/>
                    <a:pt x="3429" y="2353"/>
                    <a:pt x="5485" y="3261"/>
                  </a:cubicBezTo>
                  <a:cubicBezTo>
                    <a:pt x="5710" y="3361"/>
                    <a:pt x="5939" y="3407"/>
                    <a:pt x="6154" y="3407"/>
                  </a:cubicBezTo>
                  <a:cubicBezTo>
                    <a:pt x="6682" y="3407"/>
                    <a:pt x="7125" y="3126"/>
                    <a:pt x="7218" y="2656"/>
                  </a:cubicBezTo>
                  <a:cubicBezTo>
                    <a:pt x="7333" y="2070"/>
                    <a:pt x="6848" y="1423"/>
                    <a:pt x="6131" y="1204"/>
                  </a:cubicBezTo>
                  <a:cubicBezTo>
                    <a:pt x="4561" y="727"/>
                    <a:pt x="1980" y="0"/>
                    <a:pt x="831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45"/>
            <p:cNvSpPr/>
            <p:nvPr/>
          </p:nvSpPr>
          <p:spPr>
            <a:xfrm>
              <a:off x="6101625" y="1005050"/>
              <a:ext cx="142900" cy="65800"/>
            </a:xfrm>
            <a:custGeom>
              <a:avLst/>
              <a:gdLst/>
              <a:ahLst/>
              <a:cxnLst/>
              <a:rect l="l" t="t" r="r" b="b"/>
              <a:pathLst>
                <a:path w="5716" h="2632" extrusionOk="0">
                  <a:moveTo>
                    <a:pt x="1027" y="0"/>
                  </a:moveTo>
                  <a:cubicBezTo>
                    <a:pt x="555" y="0"/>
                    <a:pt x="160" y="256"/>
                    <a:pt x="88" y="675"/>
                  </a:cubicBezTo>
                  <a:cubicBezTo>
                    <a:pt x="1" y="1186"/>
                    <a:pt x="436" y="1737"/>
                    <a:pt x="1063" y="1910"/>
                  </a:cubicBezTo>
                  <a:cubicBezTo>
                    <a:pt x="2307" y="2254"/>
                    <a:pt x="3932" y="2632"/>
                    <a:pt x="4835" y="2632"/>
                  </a:cubicBezTo>
                  <a:cubicBezTo>
                    <a:pt x="5192" y="2632"/>
                    <a:pt x="5436" y="2572"/>
                    <a:pt x="5499" y="2429"/>
                  </a:cubicBezTo>
                  <a:cubicBezTo>
                    <a:pt x="5716" y="1936"/>
                    <a:pt x="3379" y="855"/>
                    <a:pt x="1577" y="112"/>
                  </a:cubicBezTo>
                  <a:cubicBezTo>
                    <a:pt x="1392" y="36"/>
                    <a:pt x="1204" y="0"/>
                    <a:pt x="1027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45"/>
            <p:cNvSpPr/>
            <p:nvPr/>
          </p:nvSpPr>
          <p:spPr>
            <a:xfrm>
              <a:off x="6093425" y="1043975"/>
              <a:ext cx="149750" cy="47150"/>
            </a:xfrm>
            <a:custGeom>
              <a:avLst/>
              <a:gdLst/>
              <a:ahLst/>
              <a:cxnLst/>
              <a:rect l="l" t="t" r="r" b="b"/>
              <a:pathLst>
                <a:path w="5990" h="1886" extrusionOk="0">
                  <a:moveTo>
                    <a:pt x="1107" y="1"/>
                  </a:moveTo>
                  <a:cubicBezTo>
                    <a:pt x="489" y="1"/>
                    <a:pt x="0" y="393"/>
                    <a:pt x="35" y="907"/>
                  </a:cubicBezTo>
                  <a:cubicBezTo>
                    <a:pt x="70" y="1420"/>
                    <a:pt x="617" y="1851"/>
                    <a:pt x="1263" y="1872"/>
                  </a:cubicBezTo>
                  <a:cubicBezTo>
                    <a:pt x="1540" y="1881"/>
                    <a:pt x="1841" y="1886"/>
                    <a:pt x="2152" y="1886"/>
                  </a:cubicBezTo>
                  <a:cubicBezTo>
                    <a:pt x="3840" y="1886"/>
                    <a:pt x="5815" y="1737"/>
                    <a:pt x="5896" y="1281"/>
                  </a:cubicBezTo>
                  <a:cubicBezTo>
                    <a:pt x="5990" y="755"/>
                    <a:pt x="3251" y="315"/>
                    <a:pt x="1340" y="19"/>
                  </a:cubicBezTo>
                  <a:cubicBezTo>
                    <a:pt x="1261" y="6"/>
                    <a:pt x="1183" y="1"/>
                    <a:pt x="1107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45"/>
            <p:cNvSpPr/>
            <p:nvPr/>
          </p:nvSpPr>
          <p:spPr>
            <a:xfrm>
              <a:off x="6076725" y="1079400"/>
              <a:ext cx="140525" cy="70425"/>
            </a:xfrm>
            <a:custGeom>
              <a:avLst/>
              <a:gdLst/>
              <a:ahLst/>
              <a:cxnLst/>
              <a:rect l="l" t="t" r="r" b="b"/>
              <a:pathLst>
                <a:path w="5621" h="2817" extrusionOk="0">
                  <a:moveTo>
                    <a:pt x="1196" y="0"/>
                  </a:moveTo>
                  <a:cubicBezTo>
                    <a:pt x="742" y="0"/>
                    <a:pt x="304" y="316"/>
                    <a:pt x="163" y="807"/>
                  </a:cubicBezTo>
                  <a:cubicBezTo>
                    <a:pt x="0" y="1374"/>
                    <a:pt x="304" y="1949"/>
                    <a:pt x="844" y="2098"/>
                  </a:cubicBezTo>
                  <a:cubicBezTo>
                    <a:pt x="1919" y="2393"/>
                    <a:pt x="3633" y="2816"/>
                    <a:pt x="4613" y="2816"/>
                  </a:cubicBezTo>
                  <a:cubicBezTo>
                    <a:pt x="4994" y="2816"/>
                    <a:pt x="5264" y="2752"/>
                    <a:pt x="5343" y="2592"/>
                  </a:cubicBezTo>
                  <a:cubicBezTo>
                    <a:pt x="5620" y="2036"/>
                    <a:pt x="3113" y="783"/>
                    <a:pt x="1602" y="89"/>
                  </a:cubicBezTo>
                  <a:cubicBezTo>
                    <a:pt x="1470" y="29"/>
                    <a:pt x="1332" y="0"/>
                    <a:pt x="1196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45"/>
            <p:cNvSpPr/>
            <p:nvPr/>
          </p:nvSpPr>
          <p:spPr>
            <a:xfrm>
              <a:off x="6125025" y="1004850"/>
              <a:ext cx="76575" cy="28425"/>
            </a:xfrm>
            <a:custGeom>
              <a:avLst/>
              <a:gdLst/>
              <a:ahLst/>
              <a:cxnLst/>
              <a:rect l="l" t="t" r="r" b="b"/>
              <a:pathLst>
                <a:path w="3063" h="1137" extrusionOk="0">
                  <a:moveTo>
                    <a:pt x="9" y="0"/>
                  </a:moveTo>
                  <a:lnTo>
                    <a:pt x="1" y="22"/>
                  </a:lnTo>
                  <a:cubicBezTo>
                    <a:pt x="249" y="132"/>
                    <a:pt x="499" y="237"/>
                    <a:pt x="748" y="344"/>
                  </a:cubicBezTo>
                  <a:lnTo>
                    <a:pt x="1500" y="656"/>
                  </a:lnTo>
                  <a:cubicBezTo>
                    <a:pt x="1750" y="758"/>
                    <a:pt x="1994" y="880"/>
                    <a:pt x="2254" y="956"/>
                  </a:cubicBezTo>
                  <a:cubicBezTo>
                    <a:pt x="2515" y="1034"/>
                    <a:pt x="2778" y="1104"/>
                    <a:pt x="3055" y="1137"/>
                  </a:cubicBezTo>
                  <a:lnTo>
                    <a:pt x="3062" y="1115"/>
                  </a:lnTo>
                  <a:cubicBezTo>
                    <a:pt x="2829" y="961"/>
                    <a:pt x="2583" y="845"/>
                    <a:pt x="2335" y="738"/>
                  </a:cubicBezTo>
                  <a:cubicBezTo>
                    <a:pt x="2086" y="629"/>
                    <a:pt x="1821" y="565"/>
                    <a:pt x="1564" y="481"/>
                  </a:cubicBezTo>
                  <a:lnTo>
                    <a:pt x="788" y="235"/>
                  </a:lnTo>
                  <a:cubicBezTo>
                    <a:pt x="528" y="157"/>
                    <a:pt x="269" y="76"/>
                    <a:pt x="9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45"/>
            <p:cNvSpPr/>
            <p:nvPr/>
          </p:nvSpPr>
          <p:spPr>
            <a:xfrm>
              <a:off x="6113325" y="1044575"/>
              <a:ext cx="78275" cy="23275"/>
            </a:xfrm>
            <a:custGeom>
              <a:avLst/>
              <a:gdLst/>
              <a:ahLst/>
              <a:cxnLst/>
              <a:rect l="l" t="t" r="r" b="b"/>
              <a:pathLst>
                <a:path w="3131" h="931" extrusionOk="0">
                  <a:moveTo>
                    <a:pt x="8" y="0"/>
                  </a:moveTo>
                  <a:lnTo>
                    <a:pt x="1" y="22"/>
                  </a:lnTo>
                  <a:cubicBezTo>
                    <a:pt x="257" y="116"/>
                    <a:pt x="513" y="203"/>
                    <a:pt x="769" y="294"/>
                  </a:cubicBezTo>
                  <a:lnTo>
                    <a:pt x="1541" y="554"/>
                  </a:lnTo>
                  <a:cubicBezTo>
                    <a:pt x="1798" y="639"/>
                    <a:pt x="2049" y="744"/>
                    <a:pt x="2314" y="804"/>
                  </a:cubicBezTo>
                  <a:cubicBezTo>
                    <a:pt x="2579" y="864"/>
                    <a:pt x="2846" y="916"/>
                    <a:pt x="3124" y="931"/>
                  </a:cubicBezTo>
                  <a:lnTo>
                    <a:pt x="3131" y="909"/>
                  </a:lnTo>
                  <a:cubicBezTo>
                    <a:pt x="2889" y="771"/>
                    <a:pt x="2635" y="671"/>
                    <a:pt x="2379" y="581"/>
                  </a:cubicBezTo>
                  <a:cubicBezTo>
                    <a:pt x="2124" y="488"/>
                    <a:pt x="1855" y="442"/>
                    <a:pt x="1592" y="375"/>
                  </a:cubicBezTo>
                  <a:lnTo>
                    <a:pt x="802" y="182"/>
                  </a:lnTo>
                  <a:cubicBezTo>
                    <a:pt x="537" y="122"/>
                    <a:pt x="274" y="58"/>
                    <a:pt x="8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45"/>
            <p:cNvSpPr/>
            <p:nvPr/>
          </p:nvSpPr>
          <p:spPr>
            <a:xfrm>
              <a:off x="6103475" y="1082725"/>
              <a:ext cx="83575" cy="17025"/>
            </a:xfrm>
            <a:custGeom>
              <a:avLst/>
              <a:gdLst/>
              <a:ahLst/>
              <a:cxnLst/>
              <a:rect l="l" t="t" r="r" b="b"/>
              <a:pathLst>
                <a:path w="3343" h="681" extrusionOk="0">
                  <a:moveTo>
                    <a:pt x="5" y="1"/>
                  </a:moveTo>
                  <a:lnTo>
                    <a:pt x="1" y="23"/>
                  </a:lnTo>
                  <a:lnTo>
                    <a:pt x="1" y="24"/>
                  </a:lnTo>
                  <a:cubicBezTo>
                    <a:pt x="276" y="97"/>
                    <a:pt x="552" y="163"/>
                    <a:pt x="826" y="232"/>
                  </a:cubicBezTo>
                  <a:lnTo>
                    <a:pt x="1654" y="431"/>
                  </a:lnTo>
                  <a:cubicBezTo>
                    <a:pt x="1930" y="495"/>
                    <a:pt x="2203" y="580"/>
                    <a:pt x="2484" y="618"/>
                  </a:cubicBezTo>
                  <a:cubicBezTo>
                    <a:pt x="2734" y="653"/>
                    <a:pt x="2986" y="681"/>
                    <a:pt x="3245" y="681"/>
                  </a:cubicBezTo>
                  <a:cubicBezTo>
                    <a:pt x="3276" y="681"/>
                    <a:pt x="3307" y="680"/>
                    <a:pt x="3338" y="679"/>
                  </a:cubicBezTo>
                  <a:lnTo>
                    <a:pt x="3343" y="656"/>
                  </a:lnTo>
                  <a:cubicBezTo>
                    <a:pt x="3077" y="539"/>
                    <a:pt x="2803" y="460"/>
                    <a:pt x="2528" y="390"/>
                  </a:cubicBezTo>
                  <a:cubicBezTo>
                    <a:pt x="2253" y="318"/>
                    <a:pt x="1970" y="293"/>
                    <a:pt x="1689" y="249"/>
                  </a:cubicBezTo>
                  <a:lnTo>
                    <a:pt x="849" y="119"/>
                  </a:lnTo>
                  <a:cubicBezTo>
                    <a:pt x="567" y="79"/>
                    <a:pt x="287" y="37"/>
                    <a:pt x="5" y="1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45"/>
            <p:cNvSpPr/>
            <p:nvPr/>
          </p:nvSpPr>
          <p:spPr>
            <a:xfrm>
              <a:off x="5445575" y="1035350"/>
              <a:ext cx="27900" cy="167075"/>
            </a:xfrm>
            <a:custGeom>
              <a:avLst/>
              <a:gdLst/>
              <a:ahLst/>
              <a:cxnLst/>
              <a:rect l="l" t="t" r="r" b="b"/>
              <a:pathLst>
                <a:path w="1116" h="6683" extrusionOk="0">
                  <a:moveTo>
                    <a:pt x="747" y="1"/>
                  </a:moveTo>
                  <a:lnTo>
                    <a:pt x="1" y="6682"/>
                  </a:lnTo>
                  <a:lnTo>
                    <a:pt x="1115" y="6497"/>
                  </a:lnTo>
                  <a:lnTo>
                    <a:pt x="7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45"/>
            <p:cNvSpPr/>
            <p:nvPr/>
          </p:nvSpPr>
          <p:spPr>
            <a:xfrm>
              <a:off x="5948350" y="1035350"/>
              <a:ext cx="27875" cy="167075"/>
            </a:xfrm>
            <a:custGeom>
              <a:avLst/>
              <a:gdLst/>
              <a:ahLst/>
              <a:cxnLst/>
              <a:rect l="l" t="t" r="r" b="b"/>
              <a:pathLst>
                <a:path w="1115" h="6683" extrusionOk="0">
                  <a:moveTo>
                    <a:pt x="369" y="1"/>
                  </a:moveTo>
                  <a:lnTo>
                    <a:pt x="0" y="6497"/>
                  </a:lnTo>
                  <a:lnTo>
                    <a:pt x="1115" y="6682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78" name="Google Shape;7678;p45"/>
          <p:cNvGrpSpPr/>
          <p:nvPr/>
        </p:nvGrpSpPr>
        <p:grpSpPr>
          <a:xfrm>
            <a:off x="7868473" y="1580501"/>
            <a:ext cx="1591123" cy="3805430"/>
            <a:chOff x="2314025" y="1511325"/>
            <a:chExt cx="1518682" cy="3632175"/>
          </a:xfrm>
        </p:grpSpPr>
        <p:sp>
          <p:nvSpPr>
            <p:cNvPr id="7679" name="Google Shape;7679;p45"/>
            <p:cNvSpPr/>
            <p:nvPr/>
          </p:nvSpPr>
          <p:spPr>
            <a:xfrm flipH="1">
              <a:off x="2428330" y="2407976"/>
              <a:ext cx="226389" cy="1169894"/>
            </a:xfrm>
            <a:custGeom>
              <a:avLst/>
              <a:gdLst/>
              <a:ahLst/>
              <a:cxnLst/>
              <a:rect l="l" t="t" r="r" b="b"/>
              <a:pathLst>
                <a:path w="6031" h="31166" extrusionOk="0">
                  <a:moveTo>
                    <a:pt x="8" y="0"/>
                  </a:moveTo>
                  <a:cubicBezTo>
                    <a:pt x="3" y="0"/>
                    <a:pt x="0" y="0"/>
                    <a:pt x="0" y="0"/>
                  </a:cubicBezTo>
                  <a:lnTo>
                    <a:pt x="2756" y="24778"/>
                  </a:lnTo>
                  <a:lnTo>
                    <a:pt x="3473" y="31166"/>
                  </a:lnTo>
                  <a:lnTo>
                    <a:pt x="5107" y="28961"/>
                  </a:lnTo>
                  <a:cubicBezTo>
                    <a:pt x="5588" y="28312"/>
                    <a:pt x="5730" y="27472"/>
                    <a:pt x="5491" y="26700"/>
                  </a:cubicBezTo>
                  <a:lnTo>
                    <a:pt x="4837" y="24597"/>
                  </a:lnTo>
                  <a:cubicBezTo>
                    <a:pt x="4837" y="24597"/>
                    <a:pt x="6030" y="7474"/>
                    <a:pt x="4184" y="3704"/>
                  </a:cubicBezTo>
                  <a:cubicBezTo>
                    <a:pt x="2399" y="62"/>
                    <a:pt x="158" y="0"/>
                    <a:pt x="8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0" name="Google Shape;7680;p45"/>
            <p:cNvSpPr/>
            <p:nvPr/>
          </p:nvSpPr>
          <p:spPr>
            <a:xfrm flipH="1">
              <a:off x="2539400" y="3836417"/>
              <a:ext cx="453791" cy="878115"/>
            </a:xfrm>
            <a:custGeom>
              <a:avLst/>
              <a:gdLst/>
              <a:ahLst/>
              <a:cxnLst/>
              <a:rect l="l" t="t" r="r" b="b"/>
              <a:pathLst>
                <a:path w="12089" h="23393" extrusionOk="0">
                  <a:moveTo>
                    <a:pt x="931" y="1"/>
                  </a:moveTo>
                  <a:lnTo>
                    <a:pt x="0" y="942"/>
                  </a:lnTo>
                  <a:lnTo>
                    <a:pt x="2470" y="23392"/>
                  </a:lnTo>
                  <a:lnTo>
                    <a:pt x="10676" y="23392"/>
                  </a:lnTo>
                  <a:lnTo>
                    <a:pt x="12088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1" name="Google Shape;7681;p45"/>
            <p:cNvSpPr/>
            <p:nvPr/>
          </p:nvSpPr>
          <p:spPr>
            <a:xfrm flipH="1">
              <a:off x="2563537" y="4236564"/>
              <a:ext cx="389527" cy="477965"/>
            </a:xfrm>
            <a:custGeom>
              <a:avLst/>
              <a:gdLst/>
              <a:ahLst/>
              <a:cxnLst/>
              <a:rect l="l" t="t" r="r" b="b"/>
              <a:pathLst>
                <a:path w="10377" h="12733" extrusionOk="0">
                  <a:moveTo>
                    <a:pt x="1" y="1"/>
                  </a:moveTo>
                  <a:lnTo>
                    <a:pt x="1401" y="12732"/>
                  </a:lnTo>
                  <a:lnTo>
                    <a:pt x="9607" y="12732"/>
                  </a:lnTo>
                  <a:lnTo>
                    <a:pt x="103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45"/>
            <p:cNvSpPr/>
            <p:nvPr/>
          </p:nvSpPr>
          <p:spPr>
            <a:xfrm flipH="1">
              <a:off x="2314025" y="4521471"/>
              <a:ext cx="625938" cy="374887"/>
            </a:xfrm>
            <a:custGeom>
              <a:avLst/>
              <a:gdLst/>
              <a:ahLst/>
              <a:cxnLst/>
              <a:rect l="l" t="t" r="r" b="b"/>
              <a:pathLst>
                <a:path w="16675" h="9987" extrusionOk="0">
                  <a:moveTo>
                    <a:pt x="9543" y="0"/>
                  </a:moveTo>
                  <a:cubicBezTo>
                    <a:pt x="6360" y="0"/>
                    <a:pt x="7068" y="3768"/>
                    <a:pt x="7068" y="3768"/>
                  </a:cubicBezTo>
                  <a:lnTo>
                    <a:pt x="2489" y="3708"/>
                  </a:lnTo>
                  <a:lnTo>
                    <a:pt x="2305" y="3021"/>
                  </a:lnTo>
                  <a:cubicBezTo>
                    <a:pt x="2161" y="2483"/>
                    <a:pt x="1678" y="2152"/>
                    <a:pt x="1171" y="2152"/>
                  </a:cubicBezTo>
                  <a:cubicBezTo>
                    <a:pt x="963" y="2152"/>
                    <a:pt x="752" y="2207"/>
                    <a:pt x="558" y="2327"/>
                  </a:cubicBezTo>
                  <a:cubicBezTo>
                    <a:pt x="211" y="2541"/>
                    <a:pt x="0" y="2918"/>
                    <a:pt x="0" y="3325"/>
                  </a:cubicBezTo>
                  <a:lnTo>
                    <a:pt x="0" y="9986"/>
                  </a:lnTo>
                  <a:lnTo>
                    <a:pt x="16674" y="9986"/>
                  </a:lnTo>
                  <a:cubicBezTo>
                    <a:pt x="16674" y="9986"/>
                    <a:pt x="16601" y="3841"/>
                    <a:pt x="11627" y="3549"/>
                  </a:cubicBezTo>
                  <a:cubicBezTo>
                    <a:pt x="11627" y="3549"/>
                    <a:pt x="12103" y="0"/>
                    <a:pt x="9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45"/>
            <p:cNvSpPr/>
            <p:nvPr/>
          </p:nvSpPr>
          <p:spPr>
            <a:xfrm flipH="1">
              <a:off x="2314025" y="4896318"/>
              <a:ext cx="625938" cy="59046"/>
            </a:xfrm>
            <a:custGeom>
              <a:avLst/>
              <a:gdLst/>
              <a:ahLst/>
              <a:cxnLst/>
              <a:rect l="l" t="t" r="r" b="b"/>
              <a:pathLst>
                <a:path w="16675" h="1573" extrusionOk="0">
                  <a:moveTo>
                    <a:pt x="0" y="0"/>
                  </a:moveTo>
                  <a:lnTo>
                    <a:pt x="0" y="1573"/>
                  </a:lnTo>
                  <a:lnTo>
                    <a:pt x="16674" y="1573"/>
                  </a:lnTo>
                  <a:lnTo>
                    <a:pt x="166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4" name="Google Shape;7684;p45"/>
            <p:cNvSpPr/>
            <p:nvPr/>
          </p:nvSpPr>
          <p:spPr>
            <a:xfrm flipH="1">
              <a:off x="2465222" y="4619411"/>
              <a:ext cx="181272" cy="8897"/>
            </a:xfrm>
            <a:custGeom>
              <a:avLst/>
              <a:gdLst/>
              <a:ahLst/>
              <a:cxnLst/>
              <a:rect l="l" t="t" r="r" b="b"/>
              <a:pathLst>
                <a:path w="6254" h="237" extrusionOk="0">
                  <a:moveTo>
                    <a:pt x="4607" y="0"/>
                  </a:moveTo>
                  <a:cubicBezTo>
                    <a:pt x="4374" y="0"/>
                    <a:pt x="4141" y="8"/>
                    <a:pt x="3909" y="15"/>
                  </a:cubicBezTo>
                  <a:cubicBezTo>
                    <a:pt x="3648" y="20"/>
                    <a:pt x="3388" y="37"/>
                    <a:pt x="3127" y="58"/>
                  </a:cubicBezTo>
                  <a:cubicBezTo>
                    <a:pt x="2918" y="74"/>
                    <a:pt x="2709" y="85"/>
                    <a:pt x="2500" y="85"/>
                  </a:cubicBezTo>
                  <a:cubicBezTo>
                    <a:pt x="2449" y="85"/>
                    <a:pt x="2397" y="85"/>
                    <a:pt x="2346" y="83"/>
                  </a:cubicBezTo>
                  <a:cubicBezTo>
                    <a:pt x="2084" y="77"/>
                    <a:pt x="1824" y="40"/>
                    <a:pt x="1563" y="27"/>
                  </a:cubicBezTo>
                  <a:cubicBezTo>
                    <a:pt x="1467" y="22"/>
                    <a:pt x="1371" y="20"/>
                    <a:pt x="1274" y="20"/>
                  </a:cubicBezTo>
                  <a:cubicBezTo>
                    <a:pt x="1110" y="20"/>
                    <a:pt x="946" y="26"/>
                    <a:pt x="782" y="34"/>
                  </a:cubicBezTo>
                  <a:cubicBezTo>
                    <a:pt x="522" y="47"/>
                    <a:pt x="261" y="66"/>
                    <a:pt x="1" y="108"/>
                  </a:cubicBezTo>
                  <a:lnTo>
                    <a:pt x="1" y="130"/>
                  </a:lnTo>
                  <a:cubicBezTo>
                    <a:pt x="261" y="172"/>
                    <a:pt x="522" y="190"/>
                    <a:pt x="782" y="204"/>
                  </a:cubicBezTo>
                  <a:cubicBezTo>
                    <a:pt x="946" y="211"/>
                    <a:pt x="1110" y="217"/>
                    <a:pt x="1274" y="217"/>
                  </a:cubicBezTo>
                  <a:cubicBezTo>
                    <a:pt x="1371" y="217"/>
                    <a:pt x="1467" y="215"/>
                    <a:pt x="1563" y="210"/>
                  </a:cubicBezTo>
                  <a:cubicBezTo>
                    <a:pt x="1824" y="197"/>
                    <a:pt x="2084" y="162"/>
                    <a:pt x="2346" y="154"/>
                  </a:cubicBezTo>
                  <a:cubicBezTo>
                    <a:pt x="2397" y="152"/>
                    <a:pt x="2449" y="152"/>
                    <a:pt x="2500" y="152"/>
                  </a:cubicBezTo>
                  <a:cubicBezTo>
                    <a:pt x="2709" y="152"/>
                    <a:pt x="2918" y="163"/>
                    <a:pt x="3127" y="179"/>
                  </a:cubicBezTo>
                  <a:cubicBezTo>
                    <a:pt x="3388" y="200"/>
                    <a:pt x="3648" y="217"/>
                    <a:pt x="3909" y="222"/>
                  </a:cubicBezTo>
                  <a:cubicBezTo>
                    <a:pt x="4141" y="229"/>
                    <a:pt x="4374" y="237"/>
                    <a:pt x="4607" y="237"/>
                  </a:cubicBezTo>
                  <a:cubicBezTo>
                    <a:pt x="4635" y="237"/>
                    <a:pt x="4662" y="237"/>
                    <a:pt x="4690" y="237"/>
                  </a:cubicBezTo>
                  <a:cubicBezTo>
                    <a:pt x="5211" y="226"/>
                    <a:pt x="5733" y="200"/>
                    <a:pt x="6254" y="130"/>
                  </a:cubicBezTo>
                  <a:lnTo>
                    <a:pt x="6254" y="108"/>
                  </a:lnTo>
                  <a:cubicBezTo>
                    <a:pt x="5733" y="37"/>
                    <a:pt x="5211" y="11"/>
                    <a:pt x="4690" y="0"/>
                  </a:cubicBezTo>
                  <a:cubicBezTo>
                    <a:pt x="4662" y="0"/>
                    <a:pt x="4635" y="0"/>
                    <a:pt x="4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5" name="Google Shape;7685;p45"/>
            <p:cNvSpPr/>
            <p:nvPr/>
          </p:nvSpPr>
          <p:spPr>
            <a:xfrm flipH="1">
              <a:off x="2465222" y="4659240"/>
              <a:ext cx="181272" cy="8897"/>
            </a:xfrm>
            <a:custGeom>
              <a:avLst/>
              <a:gdLst/>
              <a:ahLst/>
              <a:cxnLst/>
              <a:rect l="l" t="t" r="r" b="b"/>
              <a:pathLst>
                <a:path w="6254" h="237" extrusionOk="0">
                  <a:moveTo>
                    <a:pt x="4584" y="1"/>
                  </a:moveTo>
                  <a:cubicBezTo>
                    <a:pt x="4359" y="1"/>
                    <a:pt x="4134" y="9"/>
                    <a:pt x="3909" y="16"/>
                  </a:cubicBezTo>
                  <a:cubicBezTo>
                    <a:pt x="3648" y="20"/>
                    <a:pt x="3388" y="38"/>
                    <a:pt x="3127" y="59"/>
                  </a:cubicBezTo>
                  <a:cubicBezTo>
                    <a:pt x="2923" y="74"/>
                    <a:pt x="2719" y="86"/>
                    <a:pt x="2515" y="86"/>
                  </a:cubicBezTo>
                  <a:cubicBezTo>
                    <a:pt x="2459" y="86"/>
                    <a:pt x="2402" y="85"/>
                    <a:pt x="2346" y="83"/>
                  </a:cubicBezTo>
                  <a:cubicBezTo>
                    <a:pt x="2084" y="76"/>
                    <a:pt x="1824" y="41"/>
                    <a:pt x="1563" y="28"/>
                  </a:cubicBezTo>
                  <a:cubicBezTo>
                    <a:pt x="1462" y="23"/>
                    <a:pt x="1362" y="20"/>
                    <a:pt x="1261" y="20"/>
                  </a:cubicBezTo>
                  <a:cubicBezTo>
                    <a:pt x="1101" y="20"/>
                    <a:pt x="942" y="26"/>
                    <a:pt x="782" y="33"/>
                  </a:cubicBezTo>
                  <a:cubicBezTo>
                    <a:pt x="522" y="48"/>
                    <a:pt x="261" y="66"/>
                    <a:pt x="1" y="108"/>
                  </a:cubicBezTo>
                  <a:lnTo>
                    <a:pt x="1" y="130"/>
                  </a:lnTo>
                  <a:cubicBezTo>
                    <a:pt x="261" y="172"/>
                    <a:pt x="522" y="190"/>
                    <a:pt x="782" y="204"/>
                  </a:cubicBezTo>
                  <a:cubicBezTo>
                    <a:pt x="945" y="212"/>
                    <a:pt x="1109" y="217"/>
                    <a:pt x="1272" y="217"/>
                  </a:cubicBezTo>
                  <a:cubicBezTo>
                    <a:pt x="1369" y="217"/>
                    <a:pt x="1466" y="215"/>
                    <a:pt x="1563" y="211"/>
                  </a:cubicBezTo>
                  <a:cubicBezTo>
                    <a:pt x="1824" y="197"/>
                    <a:pt x="2084" y="161"/>
                    <a:pt x="2346" y="155"/>
                  </a:cubicBezTo>
                  <a:cubicBezTo>
                    <a:pt x="2400" y="153"/>
                    <a:pt x="2454" y="152"/>
                    <a:pt x="2508" y="152"/>
                  </a:cubicBezTo>
                  <a:cubicBezTo>
                    <a:pt x="2715" y="152"/>
                    <a:pt x="2921" y="164"/>
                    <a:pt x="3127" y="179"/>
                  </a:cubicBezTo>
                  <a:cubicBezTo>
                    <a:pt x="3388" y="201"/>
                    <a:pt x="3648" y="217"/>
                    <a:pt x="3909" y="223"/>
                  </a:cubicBezTo>
                  <a:cubicBezTo>
                    <a:pt x="4133" y="229"/>
                    <a:pt x="4358" y="237"/>
                    <a:pt x="4583" y="237"/>
                  </a:cubicBezTo>
                  <a:cubicBezTo>
                    <a:pt x="4619" y="237"/>
                    <a:pt x="4654" y="237"/>
                    <a:pt x="4690" y="236"/>
                  </a:cubicBezTo>
                  <a:cubicBezTo>
                    <a:pt x="5211" y="226"/>
                    <a:pt x="5733" y="201"/>
                    <a:pt x="6254" y="130"/>
                  </a:cubicBezTo>
                  <a:lnTo>
                    <a:pt x="6254" y="108"/>
                  </a:lnTo>
                  <a:cubicBezTo>
                    <a:pt x="5733" y="36"/>
                    <a:pt x="5211" y="11"/>
                    <a:pt x="4690" y="1"/>
                  </a:cubicBezTo>
                  <a:cubicBezTo>
                    <a:pt x="4655" y="1"/>
                    <a:pt x="4619" y="1"/>
                    <a:pt x="45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45"/>
            <p:cNvSpPr/>
            <p:nvPr/>
          </p:nvSpPr>
          <p:spPr>
            <a:xfrm flipH="1">
              <a:off x="2566314" y="4287014"/>
              <a:ext cx="382470" cy="8296"/>
            </a:xfrm>
            <a:custGeom>
              <a:avLst/>
              <a:gdLst/>
              <a:ahLst/>
              <a:cxnLst/>
              <a:rect l="l" t="t" r="r" b="b"/>
              <a:pathLst>
                <a:path w="10189" h="221" extrusionOk="0">
                  <a:moveTo>
                    <a:pt x="5094" y="1"/>
                  </a:moveTo>
                  <a:cubicBezTo>
                    <a:pt x="4245" y="3"/>
                    <a:pt x="3396" y="8"/>
                    <a:pt x="2547" y="25"/>
                  </a:cubicBezTo>
                  <a:cubicBezTo>
                    <a:pt x="1698" y="40"/>
                    <a:pt x="849" y="68"/>
                    <a:pt x="0" y="111"/>
                  </a:cubicBezTo>
                  <a:cubicBezTo>
                    <a:pt x="849" y="154"/>
                    <a:pt x="1698" y="183"/>
                    <a:pt x="2547" y="197"/>
                  </a:cubicBezTo>
                  <a:cubicBezTo>
                    <a:pt x="3396" y="215"/>
                    <a:pt x="4245" y="219"/>
                    <a:pt x="5094" y="221"/>
                  </a:cubicBezTo>
                  <a:cubicBezTo>
                    <a:pt x="5942" y="218"/>
                    <a:pt x="6792" y="214"/>
                    <a:pt x="7641" y="196"/>
                  </a:cubicBezTo>
                  <a:cubicBezTo>
                    <a:pt x="8490" y="182"/>
                    <a:pt x="9338" y="153"/>
                    <a:pt x="10188" y="111"/>
                  </a:cubicBezTo>
                  <a:cubicBezTo>
                    <a:pt x="9338" y="68"/>
                    <a:pt x="8490" y="40"/>
                    <a:pt x="7641" y="25"/>
                  </a:cubicBezTo>
                  <a:cubicBezTo>
                    <a:pt x="6792" y="8"/>
                    <a:pt x="5942" y="3"/>
                    <a:pt x="50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45"/>
            <p:cNvSpPr/>
            <p:nvPr/>
          </p:nvSpPr>
          <p:spPr>
            <a:xfrm flipH="1">
              <a:off x="2869279" y="2181101"/>
              <a:ext cx="141291" cy="321359"/>
            </a:xfrm>
            <a:custGeom>
              <a:avLst/>
              <a:gdLst/>
              <a:ahLst/>
              <a:cxnLst/>
              <a:rect l="l" t="t" r="r" b="b"/>
              <a:pathLst>
                <a:path w="3764" h="8561" extrusionOk="0">
                  <a:moveTo>
                    <a:pt x="1" y="1"/>
                  </a:moveTo>
                  <a:lnTo>
                    <a:pt x="1" y="8560"/>
                  </a:lnTo>
                  <a:lnTo>
                    <a:pt x="3763" y="8560"/>
                  </a:lnTo>
                  <a:lnTo>
                    <a:pt x="3763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45"/>
            <p:cNvSpPr/>
            <p:nvPr/>
          </p:nvSpPr>
          <p:spPr>
            <a:xfrm flipH="1">
              <a:off x="2869279" y="2238984"/>
              <a:ext cx="141291" cy="110135"/>
            </a:xfrm>
            <a:custGeom>
              <a:avLst/>
              <a:gdLst/>
              <a:ahLst/>
              <a:cxnLst/>
              <a:rect l="l" t="t" r="r" b="b"/>
              <a:pathLst>
                <a:path w="3764" h="2934" extrusionOk="0">
                  <a:moveTo>
                    <a:pt x="1" y="0"/>
                  </a:moveTo>
                  <a:lnTo>
                    <a:pt x="1" y="2934"/>
                  </a:lnTo>
                  <a:lnTo>
                    <a:pt x="3763" y="2363"/>
                  </a:lnTo>
                  <a:lnTo>
                    <a:pt x="3763" y="13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45"/>
            <p:cNvSpPr/>
            <p:nvPr/>
          </p:nvSpPr>
          <p:spPr>
            <a:xfrm flipH="1">
              <a:off x="2608615" y="1726676"/>
              <a:ext cx="725562" cy="570195"/>
            </a:xfrm>
            <a:custGeom>
              <a:avLst/>
              <a:gdLst/>
              <a:ahLst/>
              <a:cxnLst/>
              <a:rect l="l" t="t" r="r" b="b"/>
              <a:pathLst>
                <a:path w="19329" h="15190" extrusionOk="0">
                  <a:moveTo>
                    <a:pt x="15895" y="1"/>
                  </a:moveTo>
                  <a:lnTo>
                    <a:pt x="5733" y="1276"/>
                  </a:lnTo>
                  <a:lnTo>
                    <a:pt x="5016" y="6506"/>
                  </a:lnTo>
                  <a:cubicBezTo>
                    <a:pt x="4044" y="6005"/>
                    <a:pt x="3298" y="5795"/>
                    <a:pt x="2739" y="5795"/>
                  </a:cubicBezTo>
                  <a:cubicBezTo>
                    <a:pt x="1" y="5795"/>
                    <a:pt x="1730" y="10831"/>
                    <a:pt x="3273" y="11523"/>
                  </a:cubicBezTo>
                  <a:cubicBezTo>
                    <a:pt x="3625" y="11681"/>
                    <a:pt x="3919" y="11745"/>
                    <a:pt x="4163" y="11745"/>
                  </a:cubicBezTo>
                  <a:cubicBezTo>
                    <a:pt x="5208" y="11745"/>
                    <a:pt x="5357" y="10576"/>
                    <a:pt x="5357" y="10576"/>
                  </a:cubicBezTo>
                  <a:cubicBezTo>
                    <a:pt x="7619" y="13982"/>
                    <a:pt x="10354" y="15189"/>
                    <a:pt x="12676" y="15189"/>
                  </a:cubicBezTo>
                  <a:cubicBezTo>
                    <a:pt x="13894" y="15189"/>
                    <a:pt x="14999" y="14857"/>
                    <a:pt x="15863" y="14335"/>
                  </a:cubicBezTo>
                  <a:cubicBezTo>
                    <a:pt x="19328" y="12240"/>
                    <a:pt x="17569" y="2396"/>
                    <a:pt x="17569" y="2396"/>
                  </a:cubicBezTo>
                  <a:lnTo>
                    <a:pt x="15895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45"/>
            <p:cNvSpPr/>
            <p:nvPr/>
          </p:nvSpPr>
          <p:spPr>
            <a:xfrm flipH="1">
              <a:off x="2890413" y="1860121"/>
              <a:ext cx="68506" cy="46021"/>
            </a:xfrm>
            <a:custGeom>
              <a:avLst/>
              <a:gdLst/>
              <a:ahLst/>
              <a:cxnLst/>
              <a:rect l="l" t="t" r="r" b="b"/>
              <a:pathLst>
                <a:path w="1825" h="1226" extrusionOk="0">
                  <a:moveTo>
                    <a:pt x="550" y="0"/>
                  </a:moveTo>
                  <a:cubicBezTo>
                    <a:pt x="356" y="0"/>
                    <a:pt x="201" y="64"/>
                    <a:pt x="132" y="192"/>
                  </a:cubicBezTo>
                  <a:cubicBezTo>
                    <a:pt x="0" y="437"/>
                    <a:pt x="241" y="825"/>
                    <a:pt x="671" y="1058"/>
                  </a:cubicBezTo>
                  <a:cubicBezTo>
                    <a:pt x="879" y="1170"/>
                    <a:pt x="1093" y="1226"/>
                    <a:pt x="1273" y="1226"/>
                  </a:cubicBezTo>
                  <a:cubicBezTo>
                    <a:pt x="1467" y="1226"/>
                    <a:pt x="1623" y="1162"/>
                    <a:pt x="1692" y="1035"/>
                  </a:cubicBezTo>
                  <a:cubicBezTo>
                    <a:pt x="1824" y="790"/>
                    <a:pt x="1583" y="401"/>
                    <a:pt x="1152" y="168"/>
                  </a:cubicBezTo>
                  <a:cubicBezTo>
                    <a:pt x="944" y="56"/>
                    <a:pt x="731" y="0"/>
                    <a:pt x="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45"/>
            <p:cNvSpPr/>
            <p:nvPr/>
          </p:nvSpPr>
          <p:spPr>
            <a:xfrm flipH="1">
              <a:off x="2687112" y="1928101"/>
              <a:ext cx="114827" cy="133784"/>
            </a:xfrm>
            <a:custGeom>
              <a:avLst/>
              <a:gdLst/>
              <a:ahLst/>
              <a:cxnLst/>
              <a:rect l="l" t="t" r="r" b="b"/>
              <a:pathLst>
                <a:path w="3059" h="3564" extrusionOk="0">
                  <a:moveTo>
                    <a:pt x="1530" y="1"/>
                  </a:moveTo>
                  <a:cubicBezTo>
                    <a:pt x="686" y="1"/>
                    <a:pt x="1" y="799"/>
                    <a:pt x="1" y="1782"/>
                  </a:cubicBezTo>
                  <a:cubicBezTo>
                    <a:pt x="1" y="2766"/>
                    <a:pt x="686" y="3563"/>
                    <a:pt x="1530" y="3563"/>
                  </a:cubicBezTo>
                  <a:cubicBezTo>
                    <a:pt x="2375" y="3563"/>
                    <a:pt x="3059" y="2766"/>
                    <a:pt x="3059" y="1782"/>
                  </a:cubicBezTo>
                  <a:cubicBezTo>
                    <a:pt x="3059" y="799"/>
                    <a:pt x="2375" y="1"/>
                    <a:pt x="1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45"/>
            <p:cNvSpPr/>
            <p:nvPr/>
          </p:nvSpPr>
          <p:spPr>
            <a:xfrm flipH="1">
              <a:off x="2717667" y="1868717"/>
              <a:ext cx="68506" cy="46134"/>
            </a:xfrm>
            <a:custGeom>
              <a:avLst/>
              <a:gdLst/>
              <a:ahLst/>
              <a:cxnLst/>
              <a:rect l="l" t="t" r="r" b="b"/>
              <a:pathLst>
                <a:path w="1825" h="1229" extrusionOk="0">
                  <a:moveTo>
                    <a:pt x="1275" y="0"/>
                  </a:moveTo>
                  <a:cubicBezTo>
                    <a:pt x="1094" y="0"/>
                    <a:pt x="879" y="57"/>
                    <a:pt x="670" y="171"/>
                  </a:cubicBezTo>
                  <a:cubicBezTo>
                    <a:pt x="241" y="405"/>
                    <a:pt x="0" y="794"/>
                    <a:pt x="134" y="1039"/>
                  </a:cubicBezTo>
                  <a:cubicBezTo>
                    <a:pt x="203" y="1165"/>
                    <a:pt x="358" y="1228"/>
                    <a:pt x="550" y="1228"/>
                  </a:cubicBezTo>
                  <a:cubicBezTo>
                    <a:pt x="731" y="1228"/>
                    <a:pt x="946" y="1172"/>
                    <a:pt x="1155" y="1058"/>
                  </a:cubicBezTo>
                  <a:cubicBezTo>
                    <a:pt x="1584" y="823"/>
                    <a:pt x="1825" y="435"/>
                    <a:pt x="1690" y="190"/>
                  </a:cubicBezTo>
                  <a:cubicBezTo>
                    <a:pt x="1621" y="64"/>
                    <a:pt x="1467" y="0"/>
                    <a:pt x="1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45"/>
            <p:cNvSpPr/>
            <p:nvPr/>
          </p:nvSpPr>
          <p:spPr>
            <a:xfrm flipH="1">
              <a:off x="2951411" y="2076673"/>
              <a:ext cx="88101" cy="80443"/>
            </a:xfrm>
            <a:custGeom>
              <a:avLst/>
              <a:gdLst/>
              <a:ahLst/>
              <a:cxnLst/>
              <a:rect l="l" t="t" r="r" b="b"/>
              <a:pathLst>
                <a:path w="2347" h="2143" extrusionOk="0">
                  <a:moveTo>
                    <a:pt x="1172" y="0"/>
                  </a:moveTo>
                  <a:cubicBezTo>
                    <a:pt x="681" y="0"/>
                    <a:pt x="238" y="341"/>
                    <a:pt x="127" y="840"/>
                  </a:cubicBezTo>
                  <a:cubicBezTo>
                    <a:pt x="0" y="1417"/>
                    <a:pt x="365" y="1989"/>
                    <a:pt x="943" y="2117"/>
                  </a:cubicBezTo>
                  <a:cubicBezTo>
                    <a:pt x="1020" y="2134"/>
                    <a:pt x="1098" y="2142"/>
                    <a:pt x="1174" y="2142"/>
                  </a:cubicBezTo>
                  <a:cubicBezTo>
                    <a:pt x="1666" y="2142"/>
                    <a:pt x="2109" y="1802"/>
                    <a:pt x="2219" y="1302"/>
                  </a:cubicBezTo>
                  <a:cubicBezTo>
                    <a:pt x="2347" y="724"/>
                    <a:pt x="1981" y="153"/>
                    <a:pt x="1404" y="26"/>
                  </a:cubicBezTo>
                  <a:cubicBezTo>
                    <a:pt x="1326" y="8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45"/>
            <p:cNvSpPr/>
            <p:nvPr/>
          </p:nvSpPr>
          <p:spPr>
            <a:xfrm flipH="1">
              <a:off x="2688313" y="2076748"/>
              <a:ext cx="85210" cy="80405"/>
            </a:xfrm>
            <a:custGeom>
              <a:avLst/>
              <a:gdLst/>
              <a:ahLst/>
              <a:cxnLst/>
              <a:rect l="l" t="t" r="r" b="b"/>
              <a:pathLst>
                <a:path w="2270" h="2142" extrusionOk="0">
                  <a:moveTo>
                    <a:pt x="1134" y="0"/>
                  </a:moveTo>
                  <a:cubicBezTo>
                    <a:pt x="602" y="0"/>
                    <a:pt x="139" y="398"/>
                    <a:pt x="73" y="941"/>
                  </a:cubicBezTo>
                  <a:cubicBezTo>
                    <a:pt x="1" y="1527"/>
                    <a:pt x="418" y="2062"/>
                    <a:pt x="1005" y="2134"/>
                  </a:cubicBezTo>
                  <a:cubicBezTo>
                    <a:pt x="1049" y="2139"/>
                    <a:pt x="1093" y="2142"/>
                    <a:pt x="1136" y="2142"/>
                  </a:cubicBezTo>
                  <a:cubicBezTo>
                    <a:pt x="1669" y="2142"/>
                    <a:pt x="2132" y="1744"/>
                    <a:pt x="2198" y="1201"/>
                  </a:cubicBezTo>
                  <a:cubicBezTo>
                    <a:pt x="2270" y="615"/>
                    <a:pt x="1853" y="80"/>
                    <a:pt x="1266" y="8"/>
                  </a:cubicBezTo>
                  <a:cubicBezTo>
                    <a:pt x="1222" y="3"/>
                    <a:pt x="1178" y="0"/>
                    <a:pt x="1134" y="0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45"/>
            <p:cNvSpPr/>
            <p:nvPr/>
          </p:nvSpPr>
          <p:spPr>
            <a:xfrm flipH="1">
              <a:off x="2713538" y="1935721"/>
              <a:ext cx="88401" cy="115953"/>
            </a:xfrm>
            <a:custGeom>
              <a:avLst/>
              <a:gdLst/>
              <a:ahLst/>
              <a:cxnLst/>
              <a:rect l="l" t="t" r="r" b="b"/>
              <a:pathLst>
                <a:path w="2355" h="3089" extrusionOk="0">
                  <a:moveTo>
                    <a:pt x="1178" y="1"/>
                  </a:moveTo>
                  <a:cubicBezTo>
                    <a:pt x="528" y="1"/>
                    <a:pt x="1" y="693"/>
                    <a:pt x="1" y="1545"/>
                  </a:cubicBezTo>
                  <a:cubicBezTo>
                    <a:pt x="1" y="2398"/>
                    <a:pt x="528" y="3089"/>
                    <a:pt x="1178" y="3089"/>
                  </a:cubicBezTo>
                  <a:cubicBezTo>
                    <a:pt x="1827" y="3089"/>
                    <a:pt x="2355" y="2398"/>
                    <a:pt x="2355" y="1545"/>
                  </a:cubicBezTo>
                  <a:cubicBezTo>
                    <a:pt x="2355" y="693"/>
                    <a:pt x="1827" y="1"/>
                    <a:pt x="11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45"/>
            <p:cNvSpPr/>
            <p:nvPr/>
          </p:nvSpPr>
          <p:spPr>
            <a:xfrm flipH="1">
              <a:off x="2683808" y="1925623"/>
              <a:ext cx="121134" cy="69369"/>
            </a:xfrm>
            <a:custGeom>
              <a:avLst/>
              <a:gdLst/>
              <a:ahLst/>
              <a:cxnLst/>
              <a:rect l="l" t="t" r="r" b="b"/>
              <a:pathLst>
                <a:path w="3227" h="1848" extrusionOk="0">
                  <a:moveTo>
                    <a:pt x="1496" y="1"/>
                  </a:moveTo>
                  <a:cubicBezTo>
                    <a:pt x="1304" y="1"/>
                    <a:pt x="1110" y="44"/>
                    <a:pt x="937" y="132"/>
                  </a:cubicBezTo>
                  <a:cubicBezTo>
                    <a:pt x="728" y="233"/>
                    <a:pt x="540" y="381"/>
                    <a:pt x="399" y="564"/>
                  </a:cubicBezTo>
                  <a:cubicBezTo>
                    <a:pt x="116" y="933"/>
                    <a:pt x="0" y="1412"/>
                    <a:pt x="70" y="1848"/>
                  </a:cubicBezTo>
                  <a:lnTo>
                    <a:pt x="93" y="1848"/>
                  </a:lnTo>
                  <a:cubicBezTo>
                    <a:pt x="166" y="1418"/>
                    <a:pt x="323" y="1024"/>
                    <a:pt x="582" y="711"/>
                  </a:cubicBezTo>
                  <a:cubicBezTo>
                    <a:pt x="710" y="556"/>
                    <a:pt x="859" y="415"/>
                    <a:pt x="1033" y="315"/>
                  </a:cubicBezTo>
                  <a:cubicBezTo>
                    <a:pt x="1209" y="217"/>
                    <a:pt x="1403" y="148"/>
                    <a:pt x="1610" y="126"/>
                  </a:cubicBezTo>
                  <a:cubicBezTo>
                    <a:pt x="1643" y="123"/>
                    <a:pt x="1675" y="122"/>
                    <a:pt x="1708" y="122"/>
                  </a:cubicBezTo>
                  <a:cubicBezTo>
                    <a:pt x="1884" y="122"/>
                    <a:pt x="2064" y="165"/>
                    <a:pt x="2219" y="254"/>
                  </a:cubicBezTo>
                  <a:cubicBezTo>
                    <a:pt x="2404" y="360"/>
                    <a:pt x="2543" y="527"/>
                    <a:pt x="2659" y="695"/>
                  </a:cubicBezTo>
                  <a:cubicBezTo>
                    <a:pt x="2776" y="864"/>
                    <a:pt x="2877" y="1041"/>
                    <a:pt x="2955" y="1235"/>
                  </a:cubicBezTo>
                  <a:cubicBezTo>
                    <a:pt x="3033" y="1427"/>
                    <a:pt x="3085" y="1633"/>
                    <a:pt x="3128" y="1848"/>
                  </a:cubicBezTo>
                  <a:lnTo>
                    <a:pt x="3150" y="1848"/>
                  </a:lnTo>
                  <a:cubicBezTo>
                    <a:pt x="3226" y="1413"/>
                    <a:pt x="3103" y="928"/>
                    <a:pt x="2801" y="581"/>
                  </a:cubicBezTo>
                  <a:cubicBezTo>
                    <a:pt x="2648" y="410"/>
                    <a:pt x="2450" y="289"/>
                    <a:pt x="2252" y="191"/>
                  </a:cubicBezTo>
                  <a:cubicBezTo>
                    <a:pt x="2052" y="97"/>
                    <a:pt x="1838" y="26"/>
                    <a:pt x="1610" y="6"/>
                  </a:cubicBezTo>
                  <a:cubicBezTo>
                    <a:pt x="1573" y="3"/>
                    <a:pt x="1534" y="1"/>
                    <a:pt x="14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45"/>
            <p:cNvSpPr/>
            <p:nvPr/>
          </p:nvSpPr>
          <p:spPr>
            <a:xfrm flipH="1">
              <a:off x="2878025" y="1928101"/>
              <a:ext cx="114827" cy="133784"/>
            </a:xfrm>
            <a:custGeom>
              <a:avLst/>
              <a:gdLst/>
              <a:ahLst/>
              <a:cxnLst/>
              <a:rect l="l" t="t" r="r" b="b"/>
              <a:pathLst>
                <a:path w="3059" h="3564" extrusionOk="0">
                  <a:moveTo>
                    <a:pt x="1530" y="1"/>
                  </a:moveTo>
                  <a:cubicBezTo>
                    <a:pt x="686" y="1"/>
                    <a:pt x="0" y="799"/>
                    <a:pt x="0" y="1782"/>
                  </a:cubicBezTo>
                  <a:cubicBezTo>
                    <a:pt x="0" y="2766"/>
                    <a:pt x="684" y="3563"/>
                    <a:pt x="1530" y="3563"/>
                  </a:cubicBezTo>
                  <a:cubicBezTo>
                    <a:pt x="2374" y="3563"/>
                    <a:pt x="3058" y="2766"/>
                    <a:pt x="3058" y="1782"/>
                  </a:cubicBezTo>
                  <a:cubicBezTo>
                    <a:pt x="3058" y="799"/>
                    <a:pt x="2374" y="1"/>
                    <a:pt x="1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45"/>
            <p:cNvSpPr/>
            <p:nvPr/>
          </p:nvSpPr>
          <p:spPr>
            <a:xfrm flipH="1">
              <a:off x="2905615" y="1935721"/>
              <a:ext cx="88363" cy="115953"/>
            </a:xfrm>
            <a:custGeom>
              <a:avLst/>
              <a:gdLst/>
              <a:ahLst/>
              <a:cxnLst/>
              <a:rect l="l" t="t" r="r" b="b"/>
              <a:pathLst>
                <a:path w="2354" h="3089" extrusionOk="0">
                  <a:moveTo>
                    <a:pt x="1177" y="1"/>
                  </a:moveTo>
                  <a:cubicBezTo>
                    <a:pt x="527" y="1"/>
                    <a:pt x="0" y="693"/>
                    <a:pt x="0" y="1545"/>
                  </a:cubicBezTo>
                  <a:cubicBezTo>
                    <a:pt x="0" y="2398"/>
                    <a:pt x="527" y="3089"/>
                    <a:pt x="1177" y="3089"/>
                  </a:cubicBezTo>
                  <a:cubicBezTo>
                    <a:pt x="1827" y="3089"/>
                    <a:pt x="2353" y="2398"/>
                    <a:pt x="2353" y="1545"/>
                  </a:cubicBezTo>
                  <a:cubicBezTo>
                    <a:pt x="2353" y="693"/>
                    <a:pt x="1827" y="1"/>
                    <a:pt x="11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45"/>
            <p:cNvSpPr/>
            <p:nvPr/>
          </p:nvSpPr>
          <p:spPr>
            <a:xfrm flipH="1">
              <a:off x="2874985" y="1925661"/>
              <a:ext cx="121171" cy="69332"/>
            </a:xfrm>
            <a:custGeom>
              <a:avLst/>
              <a:gdLst/>
              <a:ahLst/>
              <a:cxnLst/>
              <a:rect l="l" t="t" r="r" b="b"/>
              <a:pathLst>
                <a:path w="3228" h="1847" extrusionOk="0">
                  <a:moveTo>
                    <a:pt x="1734" y="0"/>
                  </a:moveTo>
                  <a:cubicBezTo>
                    <a:pt x="1695" y="0"/>
                    <a:pt x="1655" y="2"/>
                    <a:pt x="1617" y="6"/>
                  </a:cubicBezTo>
                  <a:cubicBezTo>
                    <a:pt x="1389" y="25"/>
                    <a:pt x="1175" y="96"/>
                    <a:pt x="975" y="192"/>
                  </a:cubicBezTo>
                  <a:cubicBezTo>
                    <a:pt x="777" y="288"/>
                    <a:pt x="579" y="409"/>
                    <a:pt x="426" y="580"/>
                  </a:cubicBezTo>
                  <a:cubicBezTo>
                    <a:pt x="126" y="928"/>
                    <a:pt x="1" y="1412"/>
                    <a:pt x="77" y="1847"/>
                  </a:cubicBezTo>
                  <a:lnTo>
                    <a:pt x="99" y="1847"/>
                  </a:lnTo>
                  <a:cubicBezTo>
                    <a:pt x="143" y="1632"/>
                    <a:pt x="194" y="1428"/>
                    <a:pt x="272" y="1234"/>
                  </a:cubicBezTo>
                  <a:cubicBezTo>
                    <a:pt x="350" y="1041"/>
                    <a:pt x="451" y="863"/>
                    <a:pt x="569" y="695"/>
                  </a:cubicBezTo>
                  <a:cubicBezTo>
                    <a:pt x="685" y="527"/>
                    <a:pt x="823" y="359"/>
                    <a:pt x="1009" y="254"/>
                  </a:cubicBezTo>
                  <a:cubicBezTo>
                    <a:pt x="1162" y="165"/>
                    <a:pt x="1340" y="122"/>
                    <a:pt x="1515" y="122"/>
                  </a:cubicBezTo>
                  <a:cubicBezTo>
                    <a:pt x="1549" y="122"/>
                    <a:pt x="1583" y="123"/>
                    <a:pt x="1617" y="126"/>
                  </a:cubicBezTo>
                  <a:cubicBezTo>
                    <a:pt x="1825" y="147"/>
                    <a:pt x="2020" y="217"/>
                    <a:pt x="2194" y="314"/>
                  </a:cubicBezTo>
                  <a:cubicBezTo>
                    <a:pt x="2369" y="414"/>
                    <a:pt x="2517" y="555"/>
                    <a:pt x="2645" y="710"/>
                  </a:cubicBezTo>
                  <a:cubicBezTo>
                    <a:pt x="2905" y="1023"/>
                    <a:pt x="3062" y="1418"/>
                    <a:pt x="3135" y="1847"/>
                  </a:cubicBezTo>
                  <a:lnTo>
                    <a:pt x="3157" y="1847"/>
                  </a:lnTo>
                  <a:cubicBezTo>
                    <a:pt x="3228" y="1411"/>
                    <a:pt x="3111" y="933"/>
                    <a:pt x="2828" y="565"/>
                  </a:cubicBezTo>
                  <a:cubicBezTo>
                    <a:pt x="2687" y="381"/>
                    <a:pt x="2500" y="232"/>
                    <a:pt x="2290" y="131"/>
                  </a:cubicBezTo>
                  <a:cubicBezTo>
                    <a:pt x="2118" y="45"/>
                    <a:pt x="1924" y="0"/>
                    <a:pt x="17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45"/>
            <p:cNvSpPr/>
            <p:nvPr/>
          </p:nvSpPr>
          <p:spPr>
            <a:xfrm flipH="1">
              <a:off x="2752727" y="2021080"/>
              <a:ext cx="78491" cy="78754"/>
            </a:xfrm>
            <a:custGeom>
              <a:avLst/>
              <a:gdLst/>
              <a:ahLst/>
              <a:cxnLst/>
              <a:rect l="l" t="t" r="r" b="b"/>
              <a:pathLst>
                <a:path w="2091" h="2098" extrusionOk="0">
                  <a:moveTo>
                    <a:pt x="211" y="0"/>
                  </a:moveTo>
                  <a:cubicBezTo>
                    <a:pt x="157" y="97"/>
                    <a:pt x="113" y="199"/>
                    <a:pt x="77" y="305"/>
                  </a:cubicBezTo>
                  <a:cubicBezTo>
                    <a:pt x="44" y="411"/>
                    <a:pt x="1" y="521"/>
                    <a:pt x="16" y="637"/>
                  </a:cubicBezTo>
                  <a:cubicBezTo>
                    <a:pt x="19" y="752"/>
                    <a:pt x="30" y="871"/>
                    <a:pt x="77" y="990"/>
                  </a:cubicBezTo>
                  <a:cubicBezTo>
                    <a:pt x="100" y="1050"/>
                    <a:pt x="133" y="1111"/>
                    <a:pt x="182" y="1162"/>
                  </a:cubicBezTo>
                  <a:cubicBezTo>
                    <a:pt x="229" y="1214"/>
                    <a:pt x="294" y="1255"/>
                    <a:pt x="360" y="1277"/>
                  </a:cubicBezTo>
                  <a:cubicBezTo>
                    <a:pt x="436" y="1302"/>
                    <a:pt x="511" y="1311"/>
                    <a:pt x="584" y="1311"/>
                  </a:cubicBezTo>
                  <a:cubicBezTo>
                    <a:pt x="633" y="1311"/>
                    <a:pt x="681" y="1307"/>
                    <a:pt x="728" y="1300"/>
                  </a:cubicBezTo>
                  <a:cubicBezTo>
                    <a:pt x="846" y="1285"/>
                    <a:pt x="956" y="1252"/>
                    <a:pt x="1061" y="1213"/>
                  </a:cubicBezTo>
                  <a:cubicBezTo>
                    <a:pt x="1102" y="1198"/>
                    <a:pt x="1142" y="1182"/>
                    <a:pt x="1181" y="1165"/>
                  </a:cubicBezTo>
                  <a:lnTo>
                    <a:pt x="1181" y="1165"/>
                  </a:lnTo>
                  <a:lnTo>
                    <a:pt x="1007" y="1389"/>
                  </a:lnTo>
                  <a:lnTo>
                    <a:pt x="882" y="1549"/>
                  </a:lnTo>
                  <a:cubicBezTo>
                    <a:pt x="833" y="1596"/>
                    <a:pt x="807" y="1662"/>
                    <a:pt x="775" y="1723"/>
                  </a:cubicBezTo>
                  <a:cubicBezTo>
                    <a:pt x="711" y="1846"/>
                    <a:pt x="652" y="1970"/>
                    <a:pt x="595" y="2097"/>
                  </a:cubicBezTo>
                  <a:cubicBezTo>
                    <a:pt x="704" y="2011"/>
                    <a:pt x="811" y="1922"/>
                    <a:pt x="913" y="1830"/>
                  </a:cubicBezTo>
                  <a:cubicBezTo>
                    <a:pt x="964" y="1784"/>
                    <a:pt x="1023" y="1744"/>
                    <a:pt x="1056" y="1684"/>
                  </a:cubicBezTo>
                  <a:lnTo>
                    <a:pt x="1180" y="1523"/>
                  </a:lnTo>
                  <a:lnTo>
                    <a:pt x="1679" y="882"/>
                  </a:lnTo>
                  <a:lnTo>
                    <a:pt x="2091" y="352"/>
                  </a:lnTo>
                  <a:lnTo>
                    <a:pt x="1530" y="724"/>
                  </a:lnTo>
                  <a:cubicBezTo>
                    <a:pt x="1361" y="835"/>
                    <a:pt x="1174" y="936"/>
                    <a:pt x="985" y="1007"/>
                  </a:cubicBezTo>
                  <a:cubicBezTo>
                    <a:pt x="855" y="1056"/>
                    <a:pt x="716" y="1091"/>
                    <a:pt x="589" y="1091"/>
                  </a:cubicBezTo>
                  <a:cubicBezTo>
                    <a:pt x="533" y="1091"/>
                    <a:pt x="479" y="1084"/>
                    <a:pt x="430" y="1069"/>
                  </a:cubicBezTo>
                  <a:cubicBezTo>
                    <a:pt x="292" y="1031"/>
                    <a:pt x="238" y="830"/>
                    <a:pt x="237" y="634"/>
                  </a:cubicBezTo>
                  <a:cubicBezTo>
                    <a:pt x="249" y="534"/>
                    <a:pt x="223" y="432"/>
                    <a:pt x="220" y="325"/>
                  </a:cubicBezTo>
                  <a:cubicBezTo>
                    <a:pt x="214" y="219"/>
                    <a:pt x="210" y="111"/>
                    <a:pt x="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45"/>
            <p:cNvSpPr/>
            <p:nvPr/>
          </p:nvSpPr>
          <p:spPr>
            <a:xfrm flipH="1">
              <a:off x="2852801" y="2104601"/>
              <a:ext cx="63101" cy="28378"/>
            </a:xfrm>
            <a:custGeom>
              <a:avLst/>
              <a:gdLst/>
              <a:ahLst/>
              <a:cxnLst/>
              <a:rect l="l" t="t" r="r" b="b"/>
              <a:pathLst>
                <a:path w="1681" h="756" extrusionOk="0">
                  <a:moveTo>
                    <a:pt x="1" y="0"/>
                  </a:moveTo>
                  <a:lnTo>
                    <a:pt x="1" y="1"/>
                  </a:lnTo>
                  <a:cubicBezTo>
                    <a:pt x="1" y="1"/>
                    <a:pt x="1" y="1"/>
                    <a:pt x="1" y="2"/>
                  </a:cubicBezTo>
                  <a:lnTo>
                    <a:pt x="1" y="2"/>
                  </a:lnTo>
                  <a:cubicBezTo>
                    <a:pt x="1" y="1"/>
                    <a:pt x="1" y="1"/>
                    <a:pt x="1" y="0"/>
                  </a:cubicBezTo>
                  <a:close/>
                  <a:moveTo>
                    <a:pt x="1" y="2"/>
                  </a:moveTo>
                  <a:lnTo>
                    <a:pt x="1" y="2"/>
                  </a:lnTo>
                  <a:cubicBezTo>
                    <a:pt x="28" y="171"/>
                    <a:pt x="111" y="333"/>
                    <a:pt x="232" y="463"/>
                  </a:cubicBezTo>
                  <a:cubicBezTo>
                    <a:pt x="354" y="593"/>
                    <a:pt x="518" y="694"/>
                    <a:pt x="699" y="734"/>
                  </a:cubicBezTo>
                  <a:cubicBezTo>
                    <a:pt x="769" y="749"/>
                    <a:pt x="840" y="756"/>
                    <a:pt x="910" y="756"/>
                  </a:cubicBezTo>
                  <a:cubicBezTo>
                    <a:pt x="1021" y="756"/>
                    <a:pt x="1131" y="738"/>
                    <a:pt x="1233" y="707"/>
                  </a:cubicBezTo>
                  <a:cubicBezTo>
                    <a:pt x="1317" y="683"/>
                    <a:pt x="1395" y="640"/>
                    <a:pt x="1472" y="605"/>
                  </a:cubicBezTo>
                  <a:cubicBezTo>
                    <a:pt x="1545" y="558"/>
                    <a:pt x="1615" y="510"/>
                    <a:pt x="1680" y="455"/>
                  </a:cubicBezTo>
                  <a:lnTo>
                    <a:pt x="1680" y="455"/>
                  </a:lnTo>
                  <a:cubicBezTo>
                    <a:pt x="1593" y="466"/>
                    <a:pt x="1514" y="486"/>
                    <a:pt x="1434" y="503"/>
                  </a:cubicBezTo>
                  <a:cubicBezTo>
                    <a:pt x="1354" y="513"/>
                    <a:pt x="1275" y="531"/>
                    <a:pt x="1198" y="539"/>
                  </a:cubicBezTo>
                  <a:cubicBezTo>
                    <a:pt x="1144" y="545"/>
                    <a:pt x="1090" y="547"/>
                    <a:pt x="1037" y="547"/>
                  </a:cubicBezTo>
                  <a:cubicBezTo>
                    <a:pt x="939" y="547"/>
                    <a:pt x="842" y="538"/>
                    <a:pt x="749" y="519"/>
                  </a:cubicBezTo>
                  <a:cubicBezTo>
                    <a:pt x="605" y="488"/>
                    <a:pt x="472" y="424"/>
                    <a:pt x="347" y="335"/>
                  </a:cubicBezTo>
                  <a:cubicBezTo>
                    <a:pt x="223" y="245"/>
                    <a:pt x="110" y="132"/>
                    <a:pt x="1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45"/>
            <p:cNvSpPr/>
            <p:nvPr/>
          </p:nvSpPr>
          <p:spPr>
            <a:xfrm flipH="1">
              <a:off x="3175057" y="2000848"/>
              <a:ext cx="82207" cy="111036"/>
            </a:xfrm>
            <a:custGeom>
              <a:avLst/>
              <a:gdLst/>
              <a:ahLst/>
              <a:cxnLst/>
              <a:rect l="l" t="t" r="r" b="b"/>
              <a:pathLst>
                <a:path w="2190" h="2958" extrusionOk="0">
                  <a:moveTo>
                    <a:pt x="887" y="1"/>
                  </a:moveTo>
                  <a:cubicBezTo>
                    <a:pt x="729" y="1"/>
                    <a:pt x="571" y="45"/>
                    <a:pt x="442" y="140"/>
                  </a:cubicBezTo>
                  <a:cubicBezTo>
                    <a:pt x="316" y="236"/>
                    <a:pt x="226" y="362"/>
                    <a:pt x="161" y="494"/>
                  </a:cubicBezTo>
                  <a:cubicBezTo>
                    <a:pt x="96" y="626"/>
                    <a:pt x="56" y="767"/>
                    <a:pt x="34" y="907"/>
                  </a:cubicBezTo>
                  <a:cubicBezTo>
                    <a:pt x="11" y="1048"/>
                    <a:pt x="1" y="1189"/>
                    <a:pt x="14" y="1331"/>
                  </a:cubicBezTo>
                  <a:lnTo>
                    <a:pt x="36" y="1331"/>
                  </a:lnTo>
                  <a:cubicBezTo>
                    <a:pt x="99" y="1062"/>
                    <a:pt x="176" y="798"/>
                    <a:pt x="311" y="576"/>
                  </a:cubicBezTo>
                  <a:cubicBezTo>
                    <a:pt x="379" y="465"/>
                    <a:pt x="460" y="368"/>
                    <a:pt x="557" y="299"/>
                  </a:cubicBezTo>
                  <a:cubicBezTo>
                    <a:pt x="655" y="231"/>
                    <a:pt x="771" y="197"/>
                    <a:pt x="888" y="184"/>
                  </a:cubicBezTo>
                  <a:cubicBezTo>
                    <a:pt x="895" y="183"/>
                    <a:pt x="903" y="183"/>
                    <a:pt x="910" y="183"/>
                  </a:cubicBezTo>
                  <a:cubicBezTo>
                    <a:pt x="1010" y="183"/>
                    <a:pt x="1120" y="231"/>
                    <a:pt x="1218" y="303"/>
                  </a:cubicBezTo>
                  <a:cubicBezTo>
                    <a:pt x="1324" y="379"/>
                    <a:pt x="1418" y="482"/>
                    <a:pt x="1497" y="591"/>
                  </a:cubicBezTo>
                  <a:cubicBezTo>
                    <a:pt x="1661" y="812"/>
                    <a:pt x="1770" y="1067"/>
                    <a:pt x="1865" y="1325"/>
                  </a:cubicBezTo>
                  <a:cubicBezTo>
                    <a:pt x="1910" y="1454"/>
                    <a:pt x="1952" y="1586"/>
                    <a:pt x="1994" y="1716"/>
                  </a:cubicBezTo>
                  <a:cubicBezTo>
                    <a:pt x="2004" y="1746"/>
                    <a:pt x="2004" y="1752"/>
                    <a:pt x="2003" y="1752"/>
                  </a:cubicBezTo>
                  <a:cubicBezTo>
                    <a:pt x="2002" y="1752"/>
                    <a:pt x="2001" y="1750"/>
                    <a:pt x="2002" y="1750"/>
                  </a:cubicBezTo>
                  <a:cubicBezTo>
                    <a:pt x="2002" y="1750"/>
                    <a:pt x="2001" y="1750"/>
                    <a:pt x="2001" y="1750"/>
                  </a:cubicBezTo>
                  <a:cubicBezTo>
                    <a:pt x="2000" y="1750"/>
                    <a:pt x="1998" y="1750"/>
                    <a:pt x="1997" y="1750"/>
                  </a:cubicBezTo>
                  <a:cubicBezTo>
                    <a:pt x="1996" y="1750"/>
                    <a:pt x="1995" y="1750"/>
                    <a:pt x="1995" y="1750"/>
                  </a:cubicBezTo>
                  <a:cubicBezTo>
                    <a:pt x="1995" y="1749"/>
                    <a:pt x="1995" y="1749"/>
                    <a:pt x="1997" y="1749"/>
                  </a:cubicBezTo>
                  <a:cubicBezTo>
                    <a:pt x="1997" y="1749"/>
                    <a:pt x="1999" y="1749"/>
                    <a:pt x="1999" y="1749"/>
                  </a:cubicBezTo>
                  <a:cubicBezTo>
                    <a:pt x="2000" y="1749"/>
                    <a:pt x="2001" y="1748"/>
                    <a:pt x="1998" y="1747"/>
                  </a:cubicBezTo>
                  <a:lnTo>
                    <a:pt x="1931" y="1662"/>
                  </a:lnTo>
                  <a:cubicBezTo>
                    <a:pt x="1839" y="1551"/>
                    <a:pt x="1738" y="1444"/>
                    <a:pt x="1608" y="1357"/>
                  </a:cubicBezTo>
                  <a:cubicBezTo>
                    <a:pt x="1543" y="1313"/>
                    <a:pt x="1467" y="1275"/>
                    <a:pt x="1380" y="1257"/>
                  </a:cubicBezTo>
                  <a:cubicBezTo>
                    <a:pt x="1349" y="1250"/>
                    <a:pt x="1317" y="1247"/>
                    <a:pt x="1283" y="1247"/>
                  </a:cubicBezTo>
                  <a:cubicBezTo>
                    <a:pt x="1224" y="1247"/>
                    <a:pt x="1163" y="1258"/>
                    <a:pt x="1107" y="1284"/>
                  </a:cubicBezTo>
                  <a:cubicBezTo>
                    <a:pt x="1018" y="1324"/>
                    <a:pt x="949" y="1398"/>
                    <a:pt x="908" y="1473"/>
                  </a:cubicBezTo>
                  <a:cubicBezTo>
                    <a:pt x="866" y="1549"/>
                    <a:pt x="844" y="1626"/>
                    <a:pt x="832" y="1703"/>
                  </a:cubicBezTo>
                  <a:cubicBezTo>
                    <a:pt x="805" y="1854"/>
                    <a:pt x="812" y="1999"/>
                    <a:pt x="827" y="2142"/>
                  </a:cubicBezTo>
                  <a:cubicBezTo>
                    <a:pt x="859" y="2425"/>
                    <a:pt x="933" y="2697"/>
                    <a:pt x="1037" y="2957"/>
                  </a:cubicBezTo>
                  <a:lnTo>
                    <a:pt x="1059" y="2951"/>
                  </a:lnTo>
                  <a:cubicBezTo>
                    <a:pt x="1025" y="2676"/>
                    <a:pt x="1000" y="2401"/>
                    <a:pt x="1001" y="2133"/>
                  </a:cubicBezTo>
                  <a:cubicBezTo>
                    <a:pt x="1002" y="1999"/>
                    <a:pt x="1011" y="1866"/>
                    <a:pt x="1040" y="1746"/>
                  </a:cubicBezTo>
                  <a:cubicBezTo>
                    <a:pt x="1070" y="1626"/>
                    <a:pt x="1124" y="1525"/>
                    <a:pt x="1201" y="1498"/>
                  </a:cubicBezTo>
                  <a:cubicBezTo>
                    <a:pt x="1225" y="1487"/>
                    <a:pt x="1252" y="1482"/>
                    <a:pt x="1280" y="1482"/>
                  </a:cubicBezTo>
                  <a:cubicBezTo>
                    <a:pt x="1343" y="1482"/>
                    <a:pt x="1414" y="1508"/>
                    <a:pt x="1485" y="1550"/>
                  </a:cubicBezTo>
                  <a:cubicBezTo>
                    <a:pt x="1588" y="1612"/>
                    <a:pt x="1686" y="1701"/>
                    <a:pt x="1775" y="1799"/>
                  </a:cubicBezTo>
                  <a:lnTo>
                    <a:pt x="1842" y="1872"/>
                  </a:lnTo>
                  <a:cubicBezTo>
                    <a:pt x="1873" y="1914"/>
                    <a:pt x="1935" y="1946"/>
                    <a:pt x="1994" y="1946"/>
                  </a:cubicBezTo>
                  <a:cubicBezTo>
                    <a:pt x="2005" y="1946"/>
                    <a:pt x="2017" y="1945"/>
                    <a:pt x="2028" y="1942"/>
                  </a:cubicBezTo>
                  <a:cubicBezTo>
                    <a:pt x="2094" y="1929"/>
                    <a:pt x="2152" y="1884"/>
                    <a:pt x="2176" y="1817"/>
                  </a:cubicBezTo>
                  <a:cubicBezTo>
                    <a:pt x="2189" y="1784"/>
                    <a:pt x="2189" y="1748"/>
                    <a:pt x="2183" y="1716"/>
                  </a:cubicBezTo>
                  <a:cubicBezTo>
                    <a:pt x="2173" y="1679"/>
                    <a:pt x="2166" y="1669"/>
                    <a:pt x="2159" y="1653"/>
                  </a:cubicBezTo>
                  <a:cubicBezTo>
                    <a:pt x="2103" y="1525"/>
                    <a:pt x="2038" y="1400"/>
                    <a:pt x="1975" y="1276"/>
                  </a:cubicBezTo>
                  <a:cubicBezTo>
                    <a:pt x="1843" y="1029"/>
                    <a:pt x="1709" y="785"/>
                    <a:pt x="1557" y="550"/>
                  </a:cubicBezTo>
                  <a:cubicBezTo>
                    <a:pt x="1480" y="433"/>
                    <a:pt x="1401" y="315"/>
                    <a:pt x="1299" y="211"/>
                  </a:cubicBezTo>
                  <a:cubicBezTo>
                    <a:pt x="1197" y="110"/>
                    <a:pt x="1061" y="10"/>
                    <a:pt x="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45"/>
            <p:cNvSpPr/>
            <p:nvPr/>
          </p:nvSpPr>
          <p:spPr>
            <a:xfrm flipH="1">
              <a:off x="2730202" y="2375957"/>
              <a:ext cx="346809" cy="267192"/>
            </a:xfrm>
            <a:custGeom>
              <a:avLst/>
              <a:gdLst/>
              <a:ahLst/>
              <a:cxnLst/>
              <a:rect l="l" t="t" r="r" b="b"/>
              <a:pathLst>
                <a:path w="9239" h="7118" extrusionOk="0">
                  <a:moveTo>
                    <a:pt x="1" y="0"/>
                  </a:moveTo>
                  <a:cubicBezTo>
                    <a:pt x="1" y="0"/>
                    <a:pt x="140" y="7064"/>
                    <a:pt x="4698" y="7117"/>
                  </a:cubicBezTo>
                  <a:cubicBezTo>
                    <a:pt x="4714" y="7118"/>
                    <a:pt x="4731" y="7118"/>
                    <a:pt x="4747" y="7118"/>
                  </a:cubicBezTo>
                  <a:cubicBezTo>
                    <a:pt x="9238" y="7118"/>
                    <a:pt x="6855" y="0"/>
                    <a:pt x="6855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45"/>
            <p:cNvSpPr/>
            <p:nvPr/>
          </p:nvSpPr>
          <p:spPr>
            <a:xfrm flipH="1">
              <a:off x="2509928" y="2361693"/>
              <a:ext cx="889864" cy="974886"/>
            </a:xfrm>
            <a:custGeom>
              <a:avLst/>
              <a:gdLst/>
              <a:ahLst/>
              <a:cxnLst/>
              <a:rect l="l" t="t" r="r" b="b"/>
              <a:pathLst>
                <a:path w="23706" h="25971" extrusionOk="0">
                  <a:moveTo>
                    <a:pt x="9066" y="0"/>
                  </a:moveTo>
                  <a:lnTo>
                    <a:pt x="1741" y="1073"/>
                  </a:lnTo>
                  <a:lnTo>
                    <a:pt x="358" y="6502"/>
                  </a:lnTo>
                  <a:lnTo>
                    <a:pt x="0" y="9328"/>
                  </a:lnTo>
                  <a:lnTo>
                    <a:pt x="0" y="25970"/>
                  </a:lnTo>
                  <a:lnTo>
                    <a:pt x="23705" y="25970"/>
                  </a:lnTo>
                  <a:lnTo>
                    <a:pt x="21634" y="192"/>
                  </a:lnTo>
                  <a:lnTo>
                    <a:pt x="15188" y="0"/>
                  </a:lnTo>
                  <a:lnTo>
                    <a:pt x="15188" y="0"/>
                  </a:lnTo>
                  <a:cubicBezTo>
                    <a:pt x="15188" y="0"/>
                    <a:pt x="16144" y="5482"/>
                    <a:pt x="14312" y="5875"/>
                  </a:cubicBezTo>
                  <a:cubicBezTo>
                    <a:pt x="14257" y="5887"/>
                    <a:pt x="14200" y="5893"/>
                    <a:pt x="14141" y="5893"/>
                  </a:cubicBezTo>
                  <a:cubicBezTo>
                    <a:pt x="12276" y="5893"/>
                    <a:pt x="9066" y="0"/>
                    <a:pt x="9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45"/>
            <p:cNvSpPr/>
            <p:nvPr/>
          </p:nvSpPr>
          <p:spPr>
            <a:xfrm flipH="1">
              <a:off x="2764924" y="2368750"/>
              <a:ext cx="344031" cy="261411"/>
            </a:xfrm>
            <a:custGeom>
              <a:avLst/>
              <a:gdLst/>
              <a:ahLst/>
              <a:cxnLst/>
              <a:rect l="l" t="t" r="r" b="b"/>
              <a:pathLst>
                <a:path w="9165" h="6964" extrusionOk="0">
                  <a:moveTo>
                    <a:pt x="21" y="0"/>
                  </a:moveTo>
                  <a:lnTo>
                    <a:pt x="1" y="9"/>
                  </a:lnTo>
                  <a:lnTo>
                    <a:pt x="1" y="9"/>
                  </a:lnTo>
                  <a:cubicBezTo>
                    <a:pt x="1" y="8"/>
                    <a:pt x="1" y="8"/>
                    <a:pt x="1" y="8"/>
                  </a:cubicBezTo>
                  <a:lnTo>
                    <a:pt x="1" y="9"/>
                  </a:lnTo>
                  <a:lnTo>
                    <a:pt x="1" y="9"/>
                  </a:lnTo>
                  <a:lnTo>
                    <a:pt x="1" y="9"/>
                  </a:lnTo>
                  <a:cubicBezTo>
                    <a:pt x="266" y="712"/>
                    <a:pt x="591" y="1391"/>
                    <a:pt x="947" y="2054"/>
                  </a:cubicBezTo>
                  <a:cubicBezTo>
                    <a:pt x="1124" y="2385"/>
                    <a:pt x="1314" y="2709"/>
                    <a:pt x="1515" y="3028"/>
                  </a:cubicBezTo>
                  <a:cubicBezTo>
                    <a:pt x="1712" y="3348"/>
                    <a:pt x="1925" y="3661"/>
                    <a:pt x="2153" y="3961"/>
                  </a:cubicBezTo>
                  <a:cubicBezTo>
                    <a:pt x="2608" y="4562"/>
                    <a:pt x="3117" y="5122"/>
                    <a:pt x="3674" y="5629"/>
                  </a:cubicBezTo>
                  <a:cubicBezTo>
                    <a:pt x="3952" y="5882"/>
                    <a:pt x="4248" y="6117"/>
                    <a:pt x="4561" y="6326"/>
                  </a:cubicBezTo>
                  <a:cubicBezTo>
                    <a:pt x="4876" y="6534"/>
                    <a:pt x="5217" y="6709"/>
                    <a:pt x="5581" y="6824"/>
                  </a:cubicBezTo>
                  <a:cubicBezTo>
                    <a:pt x="5857" y="6910"/>
                    <a:pt x="6149" y="6964"/>
                    <a:pt x="6444" y="6964"/>
                  </a:cubicBezTo>
                  <a:cubicBezTo>
                    <a:pt x="6536" y="6964"/>
                    <a:pt x="6628" y="6958"/>
                    <a:pt x="6721" y="6947"/>
                  </a:cubicBezTo>
                  <a:cubicBezTo>
                    <a:pt x="7108" y="6905"/>
                    <a:pt x="7489" y="6747"/>
                    <a:pt x="7790" y="6494"/>
                  </a:cubicBezTo>
                  <a:cubicBezTo>
                    <a:pt x="8095" y="6244"/>
                    <a:pt x="8328" y="5921"/>
                    <a:pt x="8505" y="5580"/>
                  </a:cubicBezTo>
                  <a:cubicBezTo>
                    <a:pt x="8685" y="5238"/>
                    <a:pt x="8807" y="4873"/>
                    <a:pt x="8900" y="4504"/>
                  </a:cubicBezTo>
                  <a:cubicBezTo>
                    <a:pt x="9084" y="3763"/>
                    <a:pt x="9149" y="3005"/>
                    <a:pt x="9160" y="2251"/>
                  </a:cubicBezTo>
                  <a:cubicBezTo>
                    <a:pt x="9164" y="1498"/>
                    <a:pt x="9118" y="745"/>
                    <a:pt x="9002" y="2"/>
                  </a:cubicBezTo>
                  <a:lnTo>
                    <a:pt x="8980" y="6"/>
                  </a:lnTo>
                  <a:cubicBezTo>
                    <a:pt x="9024" y="753"/>
                    <a:pt x="9027" y="1502"/>
                    <a:pt x="8988" y="2246"/>
                  </a:cubicBezTo>
                  <a:cubicBezTo>
                    <a:pt x="8950" y="2990"/>
                    <a:pt x="8856" y="3731"/>
                    <a:pt x="8673" y="4445"/>
                  </a:cubicBezTo>
                  <a:cubicBezTo>
                    <a:pt x="8583" y="4802"/>
                    <a:pt x="8463" y="5151"/>
                    <a:pt x="8301" y="5476"/>
                  </a:cubicBezTo>
                  <a:cubicBezTo>
                    <a:pt x="8139" y="5801"/>
                    <a:pt x="7930" y="6103"/>
                    <a:pt x="7658" y="6335"/>
                  </a:cubicBezTo>
                  <a:cubicBezTo>
                    <a:pt x="7387" y="6567"/>
                    <a:pt x="7054" y="6722"/>
                    <a:pt x="6697" y="6775"/>
                  </a:cubicBezTo>
                  <a:cubicBezTo>
                    <a:pt x="6575" y="6793"/>
                    <a:pt x="6453" y="6801"/>
                    <a:pt x="6329" y="6801"/>
                  </a:cubicBezTo>
                  <a:cubicBezTo>
                    <a:pt x="6090" y="6801"/>
                    <a:pt x="5848" y="6769"/>
                    <a:pt x="5614" y="6708"/>
                  </a:cubicBezTo>
                  <a:cubicBezTo>
                    <a:pt x="5261" y="6611"/>
                    <a:pt x="4914" y="6465"/>
                    <a:pt x="4603" y="6261"/>
                  </a:cubicBezTo>
                  <a:cubicBezTo>
                    <a:pt x="4289" y="6061"/>
                    <a:pt x="3992" y="5834"/>
                    <a:pt x="3721" y="5577"/>
                  </a:cubicBezTo>
                  <a:cubicBezTo>
                    <a:pt x="3453" y="5318"/>
                    <a:pt x="3199" y="5044"/>
                    <a:pt x="2967" y="4751"/>
                  </a:cubicBezTo>
                  <a:cubicBezTo>
                    <a:pt x="2733" y="4461"/>
                    <a:pt x="2510" y="4162"/>
                    <a:pt x="2301" y="3854"/>
                  </a:cubicBezTo>
                  <a:cubicBezTo>
                    <a:pt x="1447" y="2632"/>
                    <a:pt x="698" y="1337"/>
                    <a:pt x="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45"/>
            <p:cNvSpPr/>
            <p:nvPr/>
          </p:nvSpPr>
          <p:spPr>
            <a:xfrm flipH="1">
              <a:off x="2516722" y="3288336"/>
              <a:ext cx="883070" cy="8934"/>
            </a:xfrm>
            <a:custGeom>
              <a:avLst/>
              <a:gdLst/>
              <a:ahLst/>
              <a:cxnLst/>
              <a:rect l="l" t="t" r="r" b="b"/>
              <a:pathLst>
                <a:path w="23525" h="238" extrusionOk="0">
                  <a:moveTo>
                    <a:pt x="17207" y="1"/>
                  </a:moveTo>
                  <a:cubicBezTo>
                    <a:pt x="16372" y="1"/>
                    <a:pt x="15537" y="8"/>
                    <a:pt x="14703" y="15"/>
                  </a:cubicBezTo>
                  <a:cubicBezTo>
                    <a:pt x="13723" y="22"/>
                    <a:pt x="12743" y="37"/>
                    <a:pt x="11763" y="59"/>
                  </a:cubicBezTo>
                  <a:cubicBezTo>
                    <a:pt x="10966" y="74"/>
                    <a:pt x="10170" y="85"/>
                    <a:pt x="9374" y="85"/>
                  </a:cubicBezTo>
                  <a:cubicBezTo>
                    <a:pt x="9190" y="85"/>
                    <a:pt x="9006" y="85"/>
                    <a:pt x="8821" y="83"/>
                  </a:cubicBezTo>
                  <a:cubicBezTo>
                    <a:pt x="7841" y="76"/>
                    <a:pt x="6861" y="44"/>
                    <a:pt x="5881" y="27"/>
                  </a:cubicBezTo>
                  <a:cubicBezTo>
                    <a:pt x="5476" y="23"/>
                    <a:pt x="5071" y="22"/>
                    <a:pt x="4666" y="22"/>
                  </a:cubicBezTo>
                  <a:cubicBezTo>
                    <a:pt x="3110" y="22"/>
                    <a:pt x="1555" y="49"/>
                    <a:pt x="0" y="108"/>
                  </a:cubicBezTo>
                  <a:lnTo>
                    <a:pt x="0" y="130"/>
                  </a:lnTo>
                  <a:cubicBezTo>
                    <a:pt x="1548" y="188"/>
                    <a:pt x="3096" y="216"/>
                    <a:pt x="4644" y="216"/>
                  </a:cubicBezTo>
                  <a:cubicBezTo>
                    <a:pt x="5057" y="216"/>
                    <a:pt x="5469" y="214"/>
                    <a:pt x="5881" y="210"/>
                  </a:cubicBezTo>
                  <a:cubicBezTo>
                    <a:pt x="6861" y="195"/>
                    <a:pt x="7841" y="163"/>
                    <a:pt x="8821" y="155"/>
                  </a:cubicBezTo>
                  <a:cubicBezTo>
                    <a:pt x="9006" y="154"/>
                    <a:pt x="9190" y="153"/>
                    <a:pt x="9374" y="153"/>
                  </a:cubicBezTo>
                  <a:cubicBezTo>
                    <a:pt x="10170" y="153"/>
                    <a:pt x="10966" y="164"/>
                    <a:pt x="11763" y="179"/>
                  </a:cubicBezTo>
                  <a:cubicBezTo>
                    <a:pt x="12743" y="200"/>
                    <a:pt x="13723" y="216"/>
                    <a:pt x="14703" y="222"/>
                  </a:cubicBezTo>
                  <a:cubicBezTo>
                    <a:pt x="15579" y="229"/>
                    <a:pt x="16455" y="237"/>
                    <a:pt x="17331" y="237"/>
                  </a:cubicBezTo>
                  <a:cubicBezTo>
                    <a:pt x="17435" y="237"/>
                    <a:pt x="17539" y="237"/>
                    <a:pt x="17643" y="237"/>
                  </a:cubicBezTo>
                  <a:cubicBezTo>
                    <a:pt x="19604" y="226"/>
                    <a:pt x="21564" y="200"/>
                    <a:pt x="23524" y="130"/>
                  </a:cubicBezTo>
                  <a:lnTo>
                    <a:pt x="23524" y="108"/>
                  </a:lnTo>
                  <a:cubicBezTo>
                    <a:pt x="21564" y="38"/>
                    <a:pt x="19604" y="13"/>
                    <a:pt x="17643" y="2"/>
                  </a:cubicBezTo>
                  <a:cubicBezTo>
                    <a:pt x="17497" y="1"/>
                    <a:pt x="17352" y="1"/>
                    <a:pt x="17207" y="1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45"/>
            <p:cNvSpPr/>
            <p:nvPr/>
          </p:nvSpPr>
          <p:spPr>
            <a:xfrm flipH="1">
              <a:off x="2795964" y="3336459"/>
              <a:ext cx="608483" cy="535360"/>
            </a:xfrm>
            <a:custGeom>
              <a:avLst/>
              <a:gdLst/>
              <a:ahLst/>
              <a:cxnLst/>
              <a:rect l="l" t="t" r="r" b="b"/>
              <a:pathLst>
                <a:path w="16210" h="14262" extrusionOk="0">
                  <a:moveTo>
                    <a:pt x="674" y="1"/>
                  </a:moveTo>
                  <a:lnTo>
                    <a:pt x="1" y="14261"/>
                  </a:lnTo>
                  <a:lnTo>
                    <a:pt x="15116" y="14261"/>
                  </a:lnTo>
                  <a:lnTo>
                    <a:pt x="162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45"/>
            <p:cNvSpPr/>
            <p:nvPr/>
          </p:nvSpPr>
          <p:spPr>
            <a:xfrm flipH="1">
              <a:off x="2509934" y="3336459"/>
              <a:ext cx="324399" cy="500000"/>
            </a:xfrm>
            <a:custGeom>
              <a:avLst/>
              <a:gdLst/>
              <a:ahLst/>
              <a:cxnLst/>
              <a:rect l="l" t="t" r="r" b="b"/>
              <a:pathLst>
                <a:path w="8642" h="13320" extrusionOk="0">
                  <a:moveTo>
                    <a:pt x="1022" y="1"/>
                  </a:moveTo>
                  <a:lnTo>
                    <a:pt x="1" y="13320"/>
                  </a:lnTo>
                  <a:lnTo>
                    <a:pt x="8641" y="13320"/>
                  </a:lnTo>
                  <a:lnTo>
                    <a:pt x="7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45"/>
            <p:cNvSpPr/>
            <p:nvPr/>
          </p:nvSpPr>
          <p:spPr>
            <a:xfrm flipH="1">
              <a:off x="2768005" y="3450872"/>
              <a:ext cx="66329" cy="385585"/>
            </a:xfrm>
            <a:custGeom>
              <a:avLst/>
              <a:gdLst/>
              <a:ahLst/>
              <a:cxnLst/>
              <a:rect l="l" t="t" r="r" b="b"/>
              <a:pathLst>
                <a:path w="1767" h="10272" extrusionOk="0">
                  <a:moveTo>
                    <a:pt x="884" y="0"/>
                  </a:moveTo>
                  <a:lnTo>
                    <a:pt x="1" y="10272"/>
                  </a:lnTo>
                  <a:lnTo>
                    <a:pt x="1767" y="10272"/>
                  </a:lnTo>
                  <a:lnTo>
                    <a:pt x="884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45"/>
            <p:cNvSpPr/>
            <p:nvPr/>
          </p:nvSpPr>
          <p:spPr>
            <a:xfrm flipH="1">
              <a:off x="2900431" y="3871777"/>
              <a:ext cx="443393" cy="972371"/>
            </a:xfrm>
            <a:custGeom>
              <a:avLst/>
              <a:gdLst/>
              <a:ahLst/>
              <a:cxnLst/>
              <a:rect l="l" t="t" r="r" b="b"/>
              <a:pathLst>
                <a:path w="11812" h="25904" extrusionOk="0">
                  <a:moveTo>
                    <a:pt x="0" y="0"/>
                  </a:moveTo>
                  <a:lnTo>
                    <a:pt x="1178" y="25904"/>
                  </a:lnTo>
                  <a:lnTo>
                    <a:pt x="9341" y="25904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45"/>
            <p:cNvSpPr/>
            <p:nvPr/>
          </p:nvSpPr>
          <p:spPr>
            <a:xfrm flipH="1">
              <a:off x="2943637" y="4424700"/>
              <a:ext cx="389527" cy="477927"/>
            </a:xfrm>
            <a:custGeom>
              <a:avLst/>
              <a:gdLst/>
              <a:ahLst/>
              <a:cxnLst/>
              <a:rect l="l" t="t" r="r" b="b"/>
              <a:pathLst>
                <a:path w="10377" h="12732" extrusionOk="0">
                  <a:moveTo>
                    <a:pt x="1" y="0"/>
                  </a:moveTo>
                  <a:lnTo>
                    <a:pt x="734" y="12732"/>
                  </a:lnTo>
                  <a:lnTo>
                    <a:pt x="8939" y="12732"/>
                  </a:lnTo>
                  <a:lnTo>
                    <a:pt x="103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45"/>
            <p:cNvSpPr/>
            <p:nvPr/>
          </p:nvSpPr>
          <p:spPr>
            <a:xfrm flipH="1">
              <a:off x="2719350" y="4709607"/>
              <a:ext cx="635247" cy="374849"/>
            </a:xfrm>
            <a:custGeom>
              <a:avLst/>
              <a:gdLst/>
              <a:ahLst/>
              <a:cxnLst/>
              <a:rect l="l" t="t" r="r" b="b"/>
              <a:pathLst>
                <a:path w="16923" h="9986" extrusionOk="0">
                  <a:moveTo>
                    <a:pt x="10064" y="0"/>
                  </a:moveTo>
                  <a:cubicBezTo>
                    <a:pt x="6882" y="0"/>
                    <a:pt x="7393" y="3767"/>
                    <a:pt x="7393" y="3767"/>
                  </a:cubicBezTo>
                  <a:lnTo>
                    <a:pt x="2818" y="3707"/>
                  </a:lnTo>
                  <a:lnTo>
                    <a:pt x="2670" y="3021"/>
                  </a:lnTo>
                  <a:cubicBezTo>
                    <a:pt x="2553" y="2483"/>
                    <a:pt x="2088" y="2151"/>
                    <a:pt x="1581" y="2151"/>
                  </a:cubicBezTo>
                  <a:cubicBezTo>
                    <a:pt x="1373" y="2151"/>
                    <a:pt x="1159" y="2207"/>
                    <a:pt x="958" y="2327"/>
                  </a:cubicBezTo>
                  <a:cubicBezTo>
                    <a:pt x="601" y="2541"/>
                    <a:pt x="371" y="2918"/>
                    <a:pt x="349" y="3324"/>
                  </a:cubicBezTo>
                  <a:lnTo>
                    <a:pt x="0" y="9986"/>
                  </a:lnTo>
                  <a:lnTo>
                    <a:pt x="16674" y="9986"/>
                  </a:lnTo>
                  <a:cubicBezTo>
                    <a:pt x="16674" y="9986"/>
                    <a:pt x="16922" y="3841"/>
                    <a:pt x="11964" y="3548"/>
                  </a:cubicBezTo>
                  <a:cubicBezTo>
                    <a:pt x="11964" y="3548"/>
                    <a:pt x="12625" y="0"/>
                    <a:pt x="10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3" name="Google Shape;7713;p45"/>
            <p:cNvSpPr/>
            <p:nvPr/>
          </p:nvSpPr>
          <p:spPr>
            <a:xfrm flipH="1">
              <a:off x="2728697" y="5084416"/>
              <a:ext cx="629016" cy="59084"/>
            </a:xfrm>
            <a:custGeom>
              <a:avLst/>
              <a:gdLst/>
              <a:ahLst/>
              <a:cxnLst/>
              <a:rect l="l" t="t" r="r" b="b"/>
              <a:pathLst>
                <a:path w="16757" h="1574" extrusionOk="0">
                  <a:moveTo>
                    <a:pt x="83" y="1"/>
                  </a:moveTo>
                  <a:lnTo>
                    <a:pt x="0" y="1573"/>
                  </a:lnTo>
                  <a:lnTo>
                    <a:pt x="16674" y="1573"/>
                  </a:lnTo>
                  <a:lnTo>
                    <a:pt x="167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4" name="Google Shape;7714;p45"/>
            <p:cNvSpPr/>
            <p:nvPr/>
          </p:nvSpPr>
          <p:spPr>
            <a:xfrm flipH="1">
              <a:off x="2857951" y="4807513"/>
              <a:ext cx="189324" cy="8895"/>
            </a:xfrm>
            <a:custGeom>
              <a:avLst/>
              <a:gdLst/>
              <a:ahLst/>
              <a:cxnLst/>
              <a:rect l="l" t="t" r="r" b="b"/>
              <a:pathLst>
                <a:path w="6254" h="237" extrusionOk="0">
                  <a:moveTo>
                    <a:pt x="4584" y="0"/>
                  </a:moveTo>
                  <a:cubicBezTo>
                    <a:pt x="4358" y="0"/>
                    <a:pt x="4133" y="9"/>
                    <a:pt x="3908" y="15"/>
                  </a:cubicBezTo>
                  <a:cubicBezTo>
                    <a:pt x="3648" y="20"/>
                    <a:pt x="3387" y="38"/>
                    <a:pt x="3127" y="58"/>
                  </a:cubicBezTo>
                  <a:cubicBezTo>
                    <a:pt x="2923" y="74"/>
                    <a:pt x="2718" y="86"/>
                    <a:pt x="2514" y="86"/>
                  </a:cubicBezTo>
                  <a:cubicBezTo>
                    <a:pt x="2458" y="86"/>
                    <a:pt x="2402" y="85"/>
                    <a:pt x="2345" y="83"/>
                  </a:cubicBezTo>
                  <a:cubicBezTo>
                    <a:pt x="2085" y="76"/>
                    <a:pt x="1824" y="41"/>
                    <a:pt x="1564" y="28"/>
                  </a:cubicBezTo>
                  <a:cubicBezTo>
                    <a:pt x="1462" y="22"/>
                    <a:pt x="1361" y="20"/>
                    <a:pt x="1260" y="20"/>
                  </a:cubicBezTo>
                  <a:cubicBezTo>
                    <a:pt x="1100" y="20"/>
                    <a:pt x="941" y="26"/>
                    <a:pt x="781" y="33"/>
                  </a:cubicBezTo>
                  <a:cubicBezTo>
                    <a:pt x="521" y="47"/>
                    <a:pt x="260" y="66"/>
                    <a:pt x="0" y="108"/>
                  </a:cubicBezTo>
                  <a:lnTo>
                    <a:pt x="0" y="130"/>
                  </a:lnTo>
                  <a:cubicBezTo>
                    <a:pt x="260" y="172"/>
                    <a:pt x="521" y="191"/>
                    <a:pt x="781" y="204"/>
                  </a:cubicBezTo>
                  <a:cubicBezTo>
                    <a:pt x="945" y="212"/>
                    <a:pt x="1108" y="217"/>
                    <a:pt x="1272" y="217"/>
                  </a:cubicBezTo>
                  <a:cubicBezTo>
                    <a:pt x="1369" y="217"/>
                    <a:pt x="1466" y="215"/>
                    <a:pt x="1564" y="211"/>
                  </a:cubicBezTo>
                  <a:cubicBezTo>
                    <a:pt x="1824" y="198"/>
                    <a:pt x="2085" y="161"/>
                    <a:pt x="2345" y="154"/>
                  </a:cubicBezTo>
                  <a:cubicBezTo>
                    <a:pt x="2399" y="153"/>
                    <a:pt x="2454" y="152"/>
                    <a:pt x="2508" y="152"/>
                  </a:cubicBezTo>
                  <a:cubicBezTo>
                    <a:pt x="2714" y="152"/>
                    <a:pt x="2920" y="164"/>
                    <a:pt x="3127" y="179"/>
                  </a:cubicBezTo>
                  <a:cubicBezTo>
                    <a:pt x="3387" y="201"/>
                    <a:pt x="3648" y="217"/>
                    <a:pt x="3908" y="223"/>
                  </a:cubicBezTo>
                  <a:cubicBezTo>
                    <a:pt x="4133" y="229"/>
                    <a:pt x="4358" y="237"/>
                    <a:pt x="4583" y="237"/>
                  </a:cubicBezTo>
                  <a:cubicBezTo>
                    <a:pt x="4619" y="237"/>
                    <a:pt x="4655" y="237"/>
                    <a:pt x="4690" y="236"/>
                  </a:cubicBezTo>
                  <a:cubicBezTo>
                    <a:pt x="5211" y="226"/>
                    <a:pt x="5732" y="201"/>
                    <a:pt x="6253" y="130"/>
                  </a:cubicBezTo>
                  <a:lnTo>
                    <a:pt x="6253" y="108"/>
                  </a:lnTo>
                  <a:cubicBezTo>
                    <a:pt x="5732" y="36"/>
                    <a:pt x="5211" y="11"/>
                    <a:pt x="4690" y="1"/>
                  </a:cubicBezTo>
                  <a:cubicBezTo>
                    <a:pt x="4655" y="1"/>
                    <a:pt x="4619" y="0"/>
                    <a:pt x="4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45"/>
            <p:cNvSpPr/>
            <p:nvPr/>
          </p:nvSpPr>
          <p:spPr>
            <a:xfrm flipH="1">
              <a:off x="2859616" y="4847369"/>
              <a:ext cx="189354" cy="8895"/>
            </a:xfrm>
            <a:custGeom>
              <a:avLst/>
              <a:gdLst/>
              <a:ahLst/>
              <a:cxnLst/>
              <a:rect l="l" t="t" r="r" b="b"/>
              <a:pathLst>
                <a:path w="6255" h="237" extrusionOk="0">
                  <a:moveTo>
                    <a:pt x="4575" y="0"/>
                  </a:moveTo>
                  <a:cubicBezTo>
                    <a:pt x="4353" y="0"/>
                    <a:pt x="4131" y="8"/>
                    <a:pt x="3909" y="15"/>
                  </a:cubicBezTo>
                  <a:cubicBezTo>
                    <a:pt x="3648" y="20"/>
                    <a:pt x="3388" y="36"/>
                    <a:pt x="3127" y="58"/>
                  </a:cubicBezTo>
                  <a:cubicBezTo>
                    <a:pt x="2920" y="73"/>
                    <a:pt x="2714" y="85"/>
                    <a:pt x="2507" y="85"/>
                  </a:cubicBezTo>
                  <a:cubicBezTo>
                    <a:pt x="2453" y="85"/>
                    <a:pt x="2399" y="84"/>
                    <a:pt x="2345" y="82"/>
                  </a:cubicBezTo>
                  <a:cubicBezTo>
                    <a:pt x="2084" y="76"/>
                    <a:pt x="1824" y="41"/>
                    <a:pt x="1564" y="26"/>
                  </a:cubicBezTo>
                  <a:cubicBezTo>
                    <a:pt x="1467" y="22"/>
                    <a:pt x="1370" y="20"/>
                    <a:pt x="1273" y="20"/>
                  </a:cubicBezTo>
                  <a:cubicBezTo>
                    <a:pt x="1109" y="20"/>
                    <a:pt x="946" y="25"/>
                    <a:pt x="782" y="33"/>
                  </a:cubicBezTo>
                  <a:cubicBezTo>
                    <a:pt x="522" y="47"/>
                    <a:pt x="261" y="65"/>
                    <a:pt x="1" y="107"/>
                  </a:cubicBezTo>
                  <a:lnTo>
                    <a:pt x="1" y="129"/>
                  </a:lnTo>
                  <a:cubicBezTo>
                    <a:pt x="261" y="171"/>
                    <a:pt x="522" y="190"/>
                    <a:pt x="782" y="204"/>
                  </a:cubicBezTo>
                  <a:cubicBezTo>
                    <a:pt x="942" y="211"/>
                    <a:pt x="1101" y="217"/>
                    <a:pt x="1261" y="217"/>
                  </a:cubicBezTo>
                  <a:cubicBezTo>
                    <a:pt x="1362" y="217"/>
                    <a:pt x="1463" y="215"/>
                    <a:pt x="1564" y="209"/>
                  </a:cubicBezTo>
                  <a:cubicBezTo>
                    <a:pt x="1824" y="196"/>
                    <a:pt x="2084" y="161"/>
                    <a:pt x="2345" y="154"/>
                  </a:cubicBezTo>
                  <a:cubicBezTo>
                    <a:pt x="2399" y="152"/>
                    <a:pt x="2454" y="152"/>
                    <a:pt x="2508" y="152"/>
                  </a:cubicBezTo>
                  <a:cubicBezTo>
                    <a:pt x="2715" y="152"/>
                    <a:pt x="2921" y="164"/>
                    <a:pt x="3127" y="178"/>
                  </a:cubicBezTo>
                  <a:cubicBezTo>
                    <a:pt x="3388" y="199"/>
                    <a:pt x="3648" y="217"/>
                    <a:pt x="3909" y="222"/>
                  </a:cubicBezTo>
                  <a:cubicBezTo>
                    <a:pt x="4142" y="228"/>
                    <a:pt x="4374" y="236"/>
                    <a:pt x="4607" y="236"/>
                  </a:cubicBezTo>
                  <a:cubicBezTo>
                    <a:pt x="4635" y="236"/>
                    <a:pt x="4663" y="236"/>
                    <a:pt x="4690" y="236"/>
                  </a:cubicBezTo>
                  <a:cubicBezTo>
                    <a:pt x="5211" y="226"/>
                    <a:pt x="5732" y="201"/>
                    <a:pt x="6254" y="129"/>
                  </a:cubicBezTo>
                  <a:lnTo>
                    <a:pt x="6254" y="107"/>
                  </a:lnTo>
                  <a:cubicBezTo>
                    <a:pt x="5732" y="36"/>
                    <a:pt x="5211" y="11"/>
                    <a:pt x="4690" y="1"/>
                  </a:cubicBezTo>
                  <a:cubicBezTo>
                    <a:pt x="4652" y="0"/>
                    <a:pt x="4613" y="0"/>
                    <a:pt x="4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45"/>
            <p:cNvSpPr/>
            <p:nvPr/>
          </p:nvSpPr>
          <p:spPr>
            <a:xfrm flipH="1">
              <a:off x="2965258" y="4475150"/>
              <a:ext cx="382470" cy="8296"/>
            </a:xfrm>
            <a:custGeom>
              <a:avLst/>
              <a:gdLst/>
              <a:ahLst/>
              <a:cxnLst/>
              <a:rect l="l" t="t" r="r" b="b"/>
              <a:pathLst>
                <a:path w="10189" h="221" extrusionOk="0">
                  <a:moveTo>
                    <a:pt x="5095" y="1"/>
                  </a:moveTo>
                  <a:cubicBezTo>
                    <a:pt x="4246" y="2"/>
                    <a:pt x="3396" y="7"/>
                    <a:pt x="2548" y="25"/>
                  </a:cubicBezTo>
                  <a:cubicBezTo>
                    <a:pt x="1699" y="39"/>
                    <a:pt x="850" y="68"/>
                    <a:pt x="0" y="110"/>
                  </a:cubicBezTo>
                  <a:cubicBezTo>
                    <a:pt x="850" y="153"/>
                    <a:pt x="1699" y="182"/>
                    <a:pt x="2548" y="196"/>
                  </a:cubicBezTo>
                  <a:cubicBezTo>
                    <a:pt x="3396" y="214"/>
                    <a:pt x="4246" y="218"/>
                    <a:pt x="5095" y="220"/>
                  </a:cubicBezTo>
                  <a:cubicBezTo>
                    <a:pt x="5943" y="218"/>
                    <a:pt x="6792" y="214"/>
                    <a:pt x="7641" y="196"/>
                  </a:cubicBezTo>
                  <a:cubicBezTo>
                    <a:pt x="8491" y="182"/>
                    <a:pt x="9339" y="153"/>
                    <a:pt x="10188" y="110"/>
                  </a:cubicBezTo>
                  <a:cubicBezTo>
                    <a:pt x="9339" y="68"/>
                    <a:pt x="8491" y="39"/>
                    <a:pt x="7641" y="25"/>
                  </a:cubicBezTo>
                  <a:cubicBezTo>
                    <a:pt x="6792" y="7"/>
                    <a:pt x="5943" y="3"/>
                    <a:pt x="5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45"/>
            <p:cNvSpPr/>
            <p:nvPr/>
          </p:nvSpPr>
          <p:spPr>
            <a:xfrm flipH="1">
              <a:off x="3181737" y="3630150"/>
              <a:ext cx="165991" cy="185698"/>
            </a:xfrm>
            <a:custGeom>
              <a:avLst/>
              <a:gdLst/>
              <a:ahLst/>
              <a:cxnLst/>
              <a:rect l="l" t="t" r="r" b="b"/>
              <a:pathLst>
                <a:path w="4422" h="4947" extrusionOk="0">
                  <a:moveTo>
                    <a:pt x="2211" y="1"/>
                  </a:moveTo>
                  <a:cubicBezTo>
                    <a:pt x="990" y="1"/>
                    <a:pt x="0" y="1108"/>
                    <a:pt x="0" y="2473"/>
                  </a:cubicBezTo>
                  <a:cubicBezTo>
                    <a:pt x="0" y="3839"/>
                    <a:pt x="990" y="4946"/>
                    <a:pt x="2211" y="4946"/>
                  </a:cubicBezTo>
                  <a:cubicBezTo>
                    <a:pt x="3432" y="4946"/>
                    <a:pt x="4422" y="3839"/>
                    <a:pt x="4422" y="2473"/>
                  </a:cubicBezTo>
                  <a:cubicBezTo>
                    <a:pt x="4422" y="1108"/>
                    <a:pt x="3432" y="1"/>
                    <a:pt x="2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45"/>
            <p:cNvSpPr/>
            <p:nvPr/>
          </p:nvSpPr>
          <p:spPr>
            <a:xfrm>
              <a:off x="2721833" y="2755346"/>
              <a:ext cx="134910" cy="172748"/>
            </a:xfrm>
            <a:custGeom>
              <a:avLst/>
              <a:gdLst/>
              <a:ahLst/>
              <a:cxnLst/>
              <a:rect l="l" t="t" r="r" b="b"/>
              <a:pathLst>
                <a:path w="3594" h="4602" extrusionOk="0">
                  <a:moveTo>
                    <a:pt x="2256" y="0"/>
                  </a:moveTo>
                  <a:lnTo>
                    <a:pt x="1" y="540"/>
                  </a:lnTo>
                  <a:lnTo>
                    <a:pt x="153" y="1517"/>
                  </a:lnTo>
                  <a:lnTo>
                    <a:pt x="1363" y="1291"/>
                  </a:lnTo>
                  <a:lnTo>
                    <a:pt x="1529" y="3408"/>
                  </a:lnTo>
                  <a:lnTo>
                    <a:pt x="153" y="3538"/>
                  </a:lnTo>
                  <a:lnTo>
                    <a:pt x="241" y="4601"/>
                  </a:lnTo>
                  <a:lnTo>
                    <a:pt x="3593" y="4601"/>
                  </a:lnTo>
                  <a:lnTo>
                    <a:pt x="3593" y="3214"/>
                  </a:lnTo>
                  <a:lnTo>
                    <a:pt x="2129" y="3352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45"/>
            <p:cNvSpPr/>
            <p:nvPr/>
          </p:nvSpPr>
          <p:spPr>
            <a:xfrm>
              <a:off x="2871944" y="2754782"/>
              <a:ext cx="153829" cy="180968"/>
            </a:xfrm>
            <a:custGeom>
              <a:avLst/>
              <a:gdLst/>
              <a:ahLst/>
              <a:cxnLst/>
              <a:rect l="l" t="t" r="r" b="b"/>
              <a:pathLst>
                <a:path w="4098" h="4821" extrusionOk="0">
                  <a:moveTo>
                    <a:pt x="2131" y="1"/>
                  </a:moveTo>
                  <a:cubicBezTo>
                    <a:pt x="1772" y="1"/>
                    <a:pt x="1413" y="18"/>
                    <a:pt x="1057" y="55"/>
                  </a:cubicBezTo>
                  <a:cubicBezTo>
                    <a:pt x="700" y="91"/>
                    <a:pt x="348" y="150"/>
                    <a:pt x="0" y="230"/>
                  </a:cubicBezTo>
                  <a:lnTo>
                    <a:pt x="173" y="1553"/>
                  </a:lnTo>
                  <a:cubicBezTo>
                    <a:pt x="312" y="1487"/>
                    <a:pt x="461" y="1426"/>
                    <a:pt x="619" y="1368"/>
                  </a:cubicBezTo>
                  <a:cubicBezTo>
                    <a:pt x="778" y="1310"/>
                    <a:pt x="941" y="1261"/>
                    <a:pt x="1108" y="1221"/>
                  </a:cubicBezTo>
                  <a:cubicBezTo>
                    <a:pt x="1275" y="1182"/>
                    <a:pt x="1442" y="1150"/>
                    <a:pt x="1609" y="1127"/>
                  </a:cubicBezTo>
                  <a:cubicBezTo>
                    <a:pt x="1776" y="1102"/>
                    <a:pt x="1938" y="1091"/>
                    <a:pt x="2096" y="1091"/>
                  </a:cubicBezTo>
                  <a:cubicBezTo>
                    <a:pt x="2194" y="1091"/>
                    <a:pt x="2301" y="1098"/>
                    <a:pt x="2415" y="1112"/>
                  </a:cubicBezTo>
                  <a:cubicBezTo>
                    <a:pt x="2530" y="1127"/>
                    <a:pt x="2636" y="1155"/>
                    <a:pt x="2735" y="1198"/>
                  </a:cubicBezTo>
                  <a:cubicBezTo>
                    <a:pt x="2833" y="1242"/>
                    <a:pt x="2915" y="1303"/>
                    <a:pt x="2980" y="1381"/>
                  </a:cubicBezTo>
                  <a:cubicBezTo>
                    <a:pt x="3044" y="1461"/>
                    <a:pt x="3077" y="1564"/>
                    <a:pt x="3077" y="1690"/>
                  </a:cubicBezTo>
                  <a:cubicBezTo>
                    <a:pt x="3077" y="1788"/>
                    <a:pt x="3049" y="1871"/>
                    <a:pt x="2992" y="1943"/>
                  </a:cubicBezTo>
                  <a:cubicBezTo>
                    <a:pt x="2936" y="2015"/>
                    <a:pt x="2863" y="2077"/>
                    <a:pt x="2774" y="2129"/>
                  </a:cubicBezTo>
                  <a:cubicBezTo>
                    <a:pt x="2684" y="2180"/>
                    <a:pt x="2584" y="2224"/>
                    <a:pt x="2471" y="2257"/>
                  </a:cubicBezTo>
                  <a:cubicBezTo>
                    <a:pt x="2360" y="2291"/>
                    <a:pt x="2248" y="2318"/>
                    <a:pt x="2138" y="2341"/>
                  </a:cubicBezTo>
                  <a:cubicBezTo>
                    <a:pt x="2028" y="2361"/>
                    <a:pt x="1923" y="2377"/>
                    <a:pt x="1825" y="2388"/>
                  </a:cubicBezTo>
                  <a:cubicBezTo>
                    <a:pt x="1725" y="2398"/>
                    <a:pt x="1645" y="2405"/>
                    <a:pt x="1581" y="2407"/>
                  </a:cubicBezTo>
                  <a:lnTo>
                    <a:pt x="1605" y="2739"/>
                  </a:lnTo>
                  <a:cubicBezTo>
                    <a:pt x="1655" y="2741"/>
                    <a:pt x="1725" y="2747"/>
                    <a:pt x="1817" y="2754"/>
                  </a:cubicBezTo>
                  <a:cubicBezTo>
                    <a:pt x="1909" y="2763"/>
                    <a:pt x="2009" y="2775"/>
                    <a:pt x="2119" y="2792"/>
                  </a:cubicBezTo>
                  <a:cubicBezTo>
                    <a:pt x="2229" y="2808"/>
                    <a:pt x="2340" y="2831"/>
                    <a:pt x="2454" y="2859"/>
                  </a:cubicBezTo>
                  <a:cubicBezTo>
                    <a:pt x="2569" y="2887"/>
                    <a:pt x="2671" y="2923"/>
                    <a:pt x="2765" y="2966"/>
                  </a:cubicBezTo>
                  <a:cubicBezTo>
                    <a:pt x="2858" y="3010"/>
                    <a:pt x="2934" y="3062"/>
                    <a:pt x="2993" y="3122"/>
                  </a:cubicBezTo>
                  <a:cubicBezTo>
                    <a:pt x="3054" y="3181"/>
                    <a:pt x="3084" y="3252"/>
                    <a:pt x="3084" y="3332"/>
                  </a:cubicBezTo>
                  <a:cubicBezTo>
                    <a:pt x="3084" y="3402"/>
                    <a:pt x="3064" y="3462"/>
                    <a:pt x="3024" y="3510"/>
                  </a:cubicBezTo>
                  <a:cubicBezTo>
                    <a:pt x="2983" y="3558"/>
                    <a:pt x="2932" y="3599"/>
                    <a:pt x="2869" y="3630"/>
                  </a:cubicBezTo>
                  <a:cubicBezTo>
                    <a:pt x="2805" y="3662"/>
                    <a:pt x="2734" y="3686"/>
                    <a:pt x="2655" y="3705"/>
                  </a:cubicBezTo>
                  <a:cubicBezTo>
                    <a:pt x="2576" y="3722"/>
                    <a:pt x="2498" y="3734"/>
                    <a:pt x="2418" y="3743"/>
                  </a:cubicBezTo>
                  <a:cubicBezTo>
                    <a:pt x="2340" y="3751"/>
                    <a:pt x="2265" y="3755"/>
                    <a:pt x="2194" y="3758"/>
                  </a:cubicBezTo>
                  <a:cubicBezTo>
                    <a:pt x="2124" y="3759"/>
                    <a:pt x="2066" y="3759"/>
                    <a:pt x="2022" y="3759"/>
                  </a:cubicBezTo>
                  <a:cubicBezTo>
                    <a:pt x="1871" y="3759"/>
                    <a:pt x="1713" y="3750"/>
                    <a:pt x="1547" y="3732"/>
                  </a:cubicBezTo>
                  <a:cubicBezTo>
                    <a:pt x="1381" y="3715"/>
                    <a:pt x="1215" y="3689"/>
                    <a:pt x="1051" y="3655"/>
                  </a:cubicBezTo>
                  <a:cubicBezTo>
                    <a:pt x="887" y="3621"/>
                    <a:pt x="727" y="3578"/>
                    <a:pt x="570" y="3528"/>
                  </a:cubicBezTo>
                  <a:cubicBezTo>
                    <a:pt x="413" y="3477"/>
                    <a:pt x="270" y="3419"/>
                    <a:pt x="137" y="3353"/>
                  </a:cubicBezTo>
                  <a:lnTo>
                    <a:pt x="14" y="4496"/>
                  </a:lnTo>
                  <a:cubicBezTo>
                    <a:pt x="134" y="4546"/>
                    <a:pt x="263" y="4590"/>
                    <a:pt x="400" y="4631"/>
                  </a:cubicBezTo>
                  <a:cubicBezTo>
                    <a:pt x="538" y="4670"/>
                    <a:pt x="678" y="4705"/>
                    <a:pt x="821" y="4732"/>
                  </a:cubicBezTo>
                  <a:cubicBezTo>
                    <a:pt x="965" y="4761"/>
                    <a:pt x="1108" y="4782"/>
                    <a:pt x="1252" y="4797"/>
                  </a:cubicBezTo>
                  <a:cubicBezTo>
                    <a:pt x="1395" y="4813"/>
                    <a:pt x="1534" y="4820"/>
                    <a:pt x="1669" y="4820"/>
                  </a:cubicBezTo>
                  <a:cubicBezTo>
                    <a:pt x="1786" y="4820"/>
                    <a:pt x="1927" y="4818"/>
                    <a:pt x="2092" y="4814"/>
                  </a:cubicBezTo>
                  <a:cubicBezTo>
                    <a:pt x="2257" y="4808"/>
                    <a:pt x="2428" y="4795"/>
                    <a:pt x="2607" y="4773"/>
                  </a:cubicBezTo>
                  <a:cubicBezTo>
                    <a:pt x="2786" y="4751"/>
                    <a:pt x="2964" y="4717"/>
                    <a:pt x="3139" y="4673"/>
                  </a:cubicBezTo>
                  <a:cubicBezTo>
                    <a:pt x="3313" y="4627"/>
                    <a:pt x="3471" y="4565"/>
                    <a:pt x="3611" y="4485"/>
                  </a:cubicBezTo>
                  <a:cubicBezTo>
                    <a:pt x="3752" y="4405"/>
                    <a:pt x="3865" y="4305"/>
                    <a:pt x="3951" y="4186"/>
                  </a:cubicBezTo>
                  <a:cubicBezTo>
                    <a:pt x="4039" y="4066"/>
                    <a:pt x="4083" y="3913"/>
                    <a:pt x="4083" y="3744"/>
                  </a:cubicBezTo>
                  <a:cubicBezTo>
                    <a:pt x="4083" y="3575"/>
                    <a:pt x="4047" y="3425"/>
                    <a:pt x="3978" y="3294"/>
                  </a:cubicBezTo>
                  <a:cubicBezTo>
                    <a:pt x="3908" y="3164"/>
                    <a:pt x="3818" y="3050"/>
                    <a:pt x="3705" y="2954"/>
                  </a:cubicBezTo>
                  <a:cubicBezTo>
                    <a:pt x="3592" y="2857"/>
                    <a:pt x="3465" y="2776"/>
                    <a:pt x="3322" y="2710"/>
                  </a:cubicBezTo>
                  <a:cubicBezTo>
                    <a:pt x="3180" y="2645"/>
                    <a:pt x="3035" y="2594"/>
                    <a:pt x="2890" y="2559"/>
                  </a:cubicBezTo>
                  <a:cubicBezTo>
                    <a:pt x="3074" y="2524"/>
                    <a:pt x="3240" y="2473"/>
                    <a:pt x="3390" y="2409"/>
                  </a:cubicBezTo>
                  <a:cubicBezTo>
                    <a:pt x="3539" y="2344"/>
                    <a:pt x="3666" y="2260"/>
                    <a:pt x="3770" y="2158"/>
                  </a:cubicBezTo>
                  <a:cubicBezTo>
                    <a:pt x="3875" y="2056"/>
                    <a:pt x="3956" y="1932"/>
                    <a:pt x="4012" y="1788"/>
                  </a:cubicBezTo>
                  <a:cubicBezTo>
                    <a:pt x="4068" y="1643"/>
                    <a:pt x="4097" y="1473"/>
                    <a:pt x="4097" y="1278"/>
                  </a:cubicBezTo>
                  <a:cubicBezTo>
                    <a:pt x="4097" y="1101"/>
                    <a:pt x="4067" y="948"/>
                    <a:pt x="4009" y="815"/>
                  </a:cubicBezTo>
                  <a:cubicBezTo>
                    <a:pt x="3950" y="684"/>
                    <a:pt x="3870" y="571"/>
                    <a:pt x="3768" y="476"/>
                  </a:cubicBezTo>
                  <a:cubicBezTo>
                    <a:pt x="3668" y="383"/>
                    <a:pt x="3551" y="305"/>
                    <a:pt x="3419" y="244"/>
                  </a:cubicBezTo>
                  <a:cubicBezTo>
                    <a:pt x="3288" y="183"/>
                    <a:pt x="3149" y="134"/>
                    <a:pt x="3003" y="98"/>
                  </a:cubicBezTo>
                  <a:cubicBezTo>
                    <a:pt x="2858" y="62"/>
                    <a:pt x="2710" y="36"/>
                    <a:pt x="2560" y="22"/>
                  </a:cubicBezTo>
                  <a:cubicBezTo>
                    <a:pt x="2411" y="7"/>
                    <a:pt x="2268" y="1"/>
                    <a:pt x="2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45"/>
            <p:cNvSpPr/>
            <p:nvPr/>
          </p:nvSpPr>
          <p:spPr>
            <a:xfrm flipH="1">
              <a:off x="2420252" y="1511325"/>
              <a:ext cx="923535" cy="524249"/>
            </a:xfrm>
            <a:custGeom>
              <a:avLst/>
              <a:gdLst/>
              <a:ahLst/>
              <a:cxnLst/>
              <a:rect l="l" t="t" r="r" b="b"/>
              <a:pathLst>
                <a:path w="24603" h="13966" extrusionOk="0">
                  <a:moveTo>
                    <a:pt x="16503" y="0"/>
                  </a:moveTo>
                  <a:cubicBezTo>
                    <a:pt x="14152" y="0"/>
                    <a:pt x="6902" y="2238"/>
                    <a:pt x="6902" y="2238"/>
                  </a:cubicBezTo>
                  <a:cubicBezTo>
                    <a:pt x="6902" y="2238"/>
                    <a:pt x="7216" y="471"/>
                    <a:pt x="6745" y="196"/>
                  </a:cubicBezTo>
                  <a:cubicBezTo>
                    <a:pt x="6723" y="184"/>
                    <a:pt x="6701" y="178"/>
                    <a:pt x="6679" y="178"/>
                  </a:cubicBezTo>
                  <a:cubicBezTo>
                    <a:pt x="6208" y="178"/>
                    <a:pt x="5528" y="2825"/>
                    <a:pt x="5528" y="2825"/>
                  </a:cubicBezTo>
                  <a:cubicBezTo>
                    <a:pt x="5528" y="2825"/>
                    <a:pt x="3140" y="1665"/>
                    <a:pt x="2054" y="1665"/>
                  </a:cubicBezTo>
                  <a:cubicBezTo>
                    <a:pt x="1800" y="1665"/>
                    <a:pt x="1618" y="1728"/>
                    <a:pt x="1553" y="1884"/>
                  </a:cubicBezTo>
                  <a:cubicBezTo>
                    <a:pt x="1211" y="2708"/>
                    <a:pt x="3365" y="4121"/>
                    <a:pt x="3365" y="4121"/>
                  </a:cubicBezTo>
                  <a:cubicBezTo>
                    <a:pt x="3365" y="4121"/>
                    <a:pt x="701" y="5024"/>
                    <a:pt x="347" y="8438"/>
                  </a:cubicBezTo>
                  <a:cubicBezTo>
                    <a:pt x="0" y="11792"/>
                    <a:pt x="1567" y="13893"/>
                    <a:pt x="1623" y="13965"/>
                  </a:cubicBezTo>
                  <a:cubicBezTo>
                    <a:pt x="1397" y="12686"/>
                    <a:pt x="1684" y="11532"/>
                    <a:pt x="2994" y="11532"/>
                  </a:cubicBezTo>
                  <a:cubicBezTo>
                    <a:pt x="3553" y="11532"/>
                    <a:pt x="4299" y="11743"/>
                    <a:pt x="5271" y="12244"/>
                  </a:cubicBezTo>
                  <a:cubicBezTo>
                    <a:pt x="5271" y="12244"/>
                    <a:pt x="5292" y="12820"/>
                    <a:pt x="5724" y="12885"/>
                  </a:cubicBezTo>
                  <a:cubicBezTo>
                    <a:pt x="5728" y="12886"/>
                    <a:pt x="5732" y="12886"/>
                    <a:pt x="5736" y="12886"/>
                  </a:cubicBezTo>
                  <a:cubicBezTo>
                    <a:pt x="6152" y="12886"/>
                    <a:pt x="6000" y="9521"/>
                    <a:pt x="6000" y="9521"/>
                  </a:cubicBezTo>
                  <a:lnTo>
                    <a:pt x="6000" y="9521"/>
                  </a:lnTo>
                  <a:cubicBezTo>
                    <a:pt x="6000" y="9521"/>
                    <a:pt x="6939" y="10243"/>
                    <a:pt x="7486" y="10243"/>
                  </a:cubicBezTo>
                  <a:cubicBezTo>
                    <a:pt x="7601" y="10243"/>
                    <a:pt x="7698" y="10212"/>
                    <a:pt x="7765" y="10136"/>
                  </a:cubicBezTo>
                  <a:cubicBezTo>
                    <a:pt x="8157" y="9694"/>
                    <a:pt x="6518" y="7771"/>
                    <a:pt x="6518" y="7771"/>
                  </a:cubicBezTo>
                  <a:lnTo>
                    <a:pt x="6518" y="7771"/>
                  </a:lnTo>
                  <a:cubicBezTo>
                    <a:pt x="6519" y="7771"/>
                    <a:pt x="8765" y="8286"/>
                    <a:pt x="10142" y="8286"/>
                  </a:cubicBezTo>
                  <a:cubicBezTo>
                    <a:pt x="10665" y="8286"/>
                    <a:pt x="11063" y="8211"/>
                    <a:pt x="11165" y="8006"/>
                  </a:cubicBezTo>
                  <a:cubicBezTo>
                    <a:pt x="11523" y="7281"/>
                    <a:pt x="10422" y="6610"/>
                    <a:pt x="10363" y="6573"/>
                  </a:cubicBezTo>
                  <a:lnTo>
                    <a:pt x="10363" y="6573"/>
                  </a:lnTo>
                  <a:cubicBezTo>
                    <a:pt x="10485" y="6606"/>
                    <a:pt x="14861" y="7807"/>
                    <a:pt x="17876" y="8440"/>
                  </a:cubicBezTo>
                  <a:cubicBezTo>
                    <a:pt x="18965" y="8669"/>
                    <a:pt x="19876" y="8825"/>
                    <a:pt x="20346" y="8825"/>
                  </a:cubicBezTo>
                  <a:cubicBezTo>
                    <a:pt x="20526" y="8825"/>
                    <a:pt x="20642" y="8802"/>
                    <a:pt x="20678" y="8752"/>
                  </a:cubicBezTo>
                  <a:cubicBezTo>
                    <a:pt x="21070" y="8202"/>
                    <a:pt x="20128" y="7143"/>
                    <a:pt x="20128" y="7143"/>
                  </a:cubicBezTo>
                  <a:lnTo>
                    <a:pt x="20128" y="7143"/>
                  </a:lnTo>
                  <a:cubicBezTo>
                    <a:pt x="20128" y="7143"/>
                    <a:pt x="20136" y="7143"/>
                    <a:pt x="20150" y="7143"/>
                  </a:cubicBezTo>
                  <a:cubicBezTo>
                    <a:pt x="20484" y="7143"/>
                    <a:pt x="24526" y="7106"/>
                    <a:pt x="24563" y="5337"/>
                  </a:cubicBezTo>
                  <a:cubicBezTo>
                    <a:pt x="24603" y="3493"/>
                    <a:pt x="20796" y="3453"/>
                    <a:pt x="20796" y="3453"/>
                  </a:cubicBezTo>
                  <a:cubicBezTo>
                    <a:pt x="20796" y="3453"/>
                    <a:pt x="23112" y="2568"/>
                    <a:pt x="22993" y="1676"/>
                  </a:cubicBezTo>
                  <a:cubicBezTo>
                    <a:pt x="22967" y="1476"/>
                    <a:pt x="22585" y="1398"/>
                    <a:pt x="22010" y="1398"/>
                  </a:cubicBezTo>
                  <a:cubicBezTo>
                    <a:pt x="20063" y="1398"/>
                    <a:pt x="15900" y="2287"/>
                    <a:pt x="15770" y="2314"/>
                  </a:cubicBezTo>
                  <a:cubicBezTo>
                    <a:pt x="15855" y="2265"/>
                    <a:pt x="17492" y="1306"/>
                    <a:pt x="17224" y="236"/>
                  </a:cubicBezTo>
                  <a:cubicBezTo>
                    <a:pt x="17182" y="71"/>
                    <a:pt x="16919" y="0"/>
                    <a:pt x="165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1" name="Google Shape;7721;p45"/>
            <p:cNvSpPr/>
            <p:nvPr/>
          </p:nvSpPr>
          <p:spPr>
            <a:xfrm flipH="1">
              <a:off x="2972050" y="2676480"/>
              <a:ext cx="626689" cy="626689"/>
            </a:xfrm>
            <a:custGeom>
              <a:avLst/>
              <a:gdLst/>
              <a:ahLst/>
              <a:cxnLst/>
              <a:rect l="l" t="t" r="r" b="b"/>
              <a:pathLst>
                <a:path w="16695" h="16695" extrusionOk="0">
                  <a:moveTo>
                    <a:pt x="8347" y="1"/>
                  </a:moveTo>
                  <a:cubicBezTo>
                    <a:pt x="6133" y="1"/>
                    <a:pt x="4010" y="881"/>
                    <a:pt x="2445" y="2445"/>
                  </a:cubicBezTo>
                  <a:cubicBezTo>
                    <a:pt x="880" y="4010"/>
                    <a:pt x="0" y="6134"/>
                    <a:pt x="0" y="8348"/>
                  </a:cubicBezTo>
                  <a:cubicBezTo>
                    <a:pt x="0" y="10561"/>
                    <a:pt x="880" y="12684"/>
                    <a:pt x="2445" y="14249"/>
                  </a:cubicBezTo>
                  <a:cubicBezTo>
                    <a:pt x="4010" y="15815"/>
                    <a:pt x="6133" y="16695"/>
                    <a:pt x="8347" y="16695"/>
                  </a:cubicBezTo>
                  <a:cubicBezTo>
                    <a:pt x="10560" y="16695"/>
                    <a:pt x="12683" y="15815"/>
                    <a:pt x="14248" y="14249"/>
                  </a:cubicBezTo>
                  <a:cubicBezTo>
                    <a:pt x="15814" y="12684"/>
                    <a:pt x="16694" y="10561"/>
                    <a:pt x="16694" y="8348"/>
                  </a:cubicBezTo>
                  <a:cubicBezTo>
                    <a:pt x="16694" y="6134"/>
                    <a:pt x="15814" y="4010"/>
                    <a:pt x="14248" y="2445"/>
                  </a:cubicBezTo>
                  <a:cubicBezTo>
                    <a:pt x="12683" y="881"/>
                    <a:pt x="10560" y="1"/>
                    <a:pt x="8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2" name="Google Shape;7722;p45"/>
            <p:cNvSpPr/>
            <p:nvPr/>
          </p:nvSpPr>
          <p:spPr>
            <a:xfrm flipH="1">
              <a:off x="3063868" y="2768258"/>
              <a:ext cx="443956" cy="443918"/>
            </a:xfrm>
            <a:custGeom>
              <a:avLst/>
              <a:gdLst/>
              <a:ahLst/>
              <a:cxnLst/>
              <a:rect l="l" t="t" r="r" b="b"/>
              <a:pathLst>
                <a:path w="11827" h="11826" extrusionOk="0">
                  <a:moveTo>
                    <a:pt x="23" y="0"/>
                  </a:moveTo>
                  <a:lnTo>
                    <a:pt x="23" y="0"/>
                  </a:lnTo>
                  <a:cubicBezTo>
                    <a:pt x="1" y="369"/>
                    <a:pt x="63" y="738"/>
                    <a:pt x="148" y="1096"/>
                  </a:cubicBezTo>
                  <a:cubicBezTo>
                    <a:pt x="165" y="1187"/>
                    <a:pt x="195" y="1274"/>
                    <a:pt x="219" y="1363"/>
                  </a:cubicBezTo>
                  <a:cubicBezTo>
                    <a:pt x="246" y="1452"/>
                    <a:pt x="266" y="1543"/>
                    <a:pt x="298" y="1629"/>
                  </a:cubicBezTo>
                  <a:lnTo>
                    <a:pt x="388" y="1891"/>
                  </a:lnTo>
                  <a:cubicBezTo>
                    <a:pt x="418" y="1979"/>
                    <a:pt x="449" y="2067"/>
                    <a:pt x="487" y="2151"/>
                  </a:cubicBezTo>
                  <a:lnTo>
                    <a:pt x="594" y="2406"/>
                  </a:lnTo>
                  <a:cubicBezTo>
                    <a:pt x="629" y="2493"/>
                    <a:pt x="665" y="2577"/>
                    <a:pt x="707" y="2659"/>
                  </a:cubicBezTo>
                  <a:cubicBezTo>
                    <a:pt x="790" y="2825"/>
                    <a:pt x="869" y="2992"/>
                    <a:pt x="953" y="3157"/>
                  </a:cubicBezTo>
                  <a:lnTo>
                    <a:pt x="1225" y="3640"/>
                  </a:lnTo>
                  <a:lnTo>
                    <a:pt x="1292" y="3762"/>
                  </a:lnTo>
                  <a:lnTo>
                    <a:pt x="1366" y="3879"/>
                  </a:lnTo>
                  <a:lnTo>
                    <a:pt x="1514" y="4113"/>
                  </a:lnTo>
                  <a:cubicBezTo>
                    <a:pt x="2308" y="5362"/>
                    <a:pt x="3275" y="6490"/>
                    <a:pt x="4310" y="7542"/>
                  </a:cubicBezTo>
                  <a:cubicBezTo>
                    <a:pt x="4568" y="7804"/>
                    <a:pt x="4841" y="8053"/>
                    <a:pt x="5107" y="8309"/>
                  </a:cubicBezTo>
                  <a:cubicBezTo>
                    <a:pt x="5239" y="8438"/>
                    <a:pt x="5378" y="8559"/>
                    <a:pt x="5518" y="8680"/>
                  </a:cubicBezTo>
                  <a:lnTo>
                    <a:pt x="5936" y="9044"/>
                  </a:lnTo>
                  <a:cubicBezTo>
                    <a:pt x="6073" y="9167"/>
                    <a:pt x="6219" y="9280"/>
                    <a:pt x="6365" y="9395"/>
                  </a:cubicBezTo>
                  <a:lnTo>
                    <a:pt x="6798" y="9738"/>
                  </a:lnTo>
                  <a:cubicBezTo>
                    <a:pt x="6945" y="9852"/>
                    <a:pt x="7098" y="9955"/>
                    <a:pt x="7249" y="10062"/>
                  </a:cubicBezTo>
                  <a:cubicBezTo>
                    <a:pt x="7401" y="10167"/>
                    <a:pt x="7548" y="10280"/>
                    <a:pt x="7708" y="10374"/>
                  </a:cubicBezTo>
                  <a:lnTo>
                    <a:pt x="8178" y="10666"/>
                  </a:lnTo>
                  <a:cubicBezTo>
                    <a:pt x="8337" y="10762"/>
                    <a:pt x="8502" y="10846"/>
                    <a:pt x="8663" y="10936"/>
                  </a:cubicBezTo>
                  <a:cubicBezTo>
                    <a:pt x="8823" y="11029"/>
                    <a:pt x="8991" y="11106"/>
                    <a:pt x="9159" y="11185"/>
                  </a:cubicBezTo>
                  <a:lnTo>
                    <a:pt x="9409" y="11303"/>
                  </a:lnTo>
                  <a:lnTo>
                    <a:pt x="9668" y="11405"/>
                  </a:lnTo>
                  <a:cubicBezTo>
                    <a:pt x="9755" y="11439"/>
                    <a:pt x="9840" y="11474"/>
                    <a:pt x="9927" y="11505"/>
                  </a:cubicBezTo>
                  <a:lnTo>
                    <a:pt x="10192" y="11589"/>
                  </a:lnTo>
                  <a:cubicBezTo>
                    <a:pt x="10366" y="11650"/>
                    <a:pt x="10548" y="11686"/>
                    <a:pt x="10727" y="11732"/>
                  </a:cubicBezTo>
                  <a:cubicBezTo>
                    <a:pt x="10988" y="11782"/>
                    <a:pt x="11255" y="11825"/>
                    <a:pt x="11521" y="11825"/>
                  </a:cubicBezTo>
                  <a:cubicBezTo>
                    <a:pt x="11623" y="11825"/>
                    <a:pt x="11725" y="11819"/>
                    <a:pt x="11826" y="11804"/>
                  </a:cubicBezTo>
                  <a:lnTo>
                    <a:pt x="11826" y="11804"/>
                  </a:lnTo>
                  <a:cubicBezTo>
                    <a:pt x="11782" y="11806"/>
                    <a:pt x="11738" y="11807"/>
                    <a:pt x="11694" y="11807"/>
                  </a:cubicBezTo>
                  <a:cubicBezTo>
                    <a:pt x="11004" y="11807"/>
                    <a:pt x="10335" y="11577"/>
                    <a:pt x="9709" y="11306"/>
                  </a:cubicBezTo>
                  <a:lnTo>
                    <a:pt x="9458" y="11197"/>
                  </a:lnTo>
                  <a:lnTo>
                    <a:pt x="9213" y="11073"/>
                  </a:lnTo>
                  <a:cubicBezTo>
                    <a:pt x="9050" y="10991"/>
                    <a:pt x="8886" y="10911"/>
                    <a:pt x="8730" y="10815"/>
                  </a:cubicBezTo>
                  <a:cubicBezTo>
                    <a:pt x="8573" y="10721"/>
                    <a:pt x="8413" y="10634"/>
                    <a:pt x="8258" y="10535"/>
                  </a:cubicBezTo>
                  <a:lnTo>
                    <a:pt x="7801" y="10232"/>
                  </a:lnTo>
                  <a:cubicBezTo>
                    <a:pt x="6592" y="9409"/>
                    <a:pt x="5495" y="8428"/>
                    <a:pt x="4465" y="7387"/>
                  </a:cubicBezTo>
                  <a:cubicBezTo>
                    <a:pt x="3426" y="6354"/>
                    <a:pt x="2470" y="5236"/>
                    <a:pt x="1655" y="4021"/>
                  </a:cubicBezTo>
                  <a:lnTo>
                    <a:pt x="1503" y="3793"/>
                  </a:lnTo>
                  <a:lnTo>
                    <a:pt x="1426" y="3679"/>
                  </a:lnTo>
                  <a:lnTo>
                    <a:pt x="1356" y="3561"/>
                  </a:lnTo>
                  <a:lnTo>
                    <a:pt x="1075" y="3091"/>
                  </a:lnTo>
                  <a:cubicBezTo>
                    <a:pt x="988" y="2931"/>
                    <a:pt x="904" y="2767"/>
                    <a:pt x="819" y="2606"/>
                  </a:cubicBezTo>
                  <a:cubicBezTo>
                    <a:pt x="730" y="2445"/>
                    <a:pt x="664" y="2274"/>
                    <a:pt x="585" y="2110"/>
                  </a:cubicBezTo>
                  <a:cubicBezTo>
                    <a:pt x="545" y="2027"/>
                    <a:pt x="510" y="1943"/>
                    <a:pt x="478" y="1858"/>
                  </a:cubicBezTo>
                  <a:lnTo>
                    <a:pt x="376" y="1603"/>
                  </a:lnTo>
                  <a:cubicBezTo>
                    <a:pt x="340" y="1518"/>
                    <a:pt x="317" y="1430"/>
                    <a:pt x="287" y="1344"/>
                  </a:cubicBezTo>
                  <a:cubicBezTo>
                    <a:pt x="259" y="1256"/>
                    <a:pt x="225" y="1170"/>
                    <a:pt x="204" y="1081"/>
                  </a:cubicBezTo>
                  <a:lnTo>
                    <a:pt x="133" y="816"/>
                  </a:lnTo>
                  <a:lnTo>
                    <a:pt x="78" y="547"/>
                  </a:lnTo>
                  <a:cubicBezTo>
                    <a:pt x="48" y="367"/>
                    <a:pt x="19" y="185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45"/>
            <p:cNvSpPr/>
            <p:nvPr/>
          </p:nvSpPr>
          <p:spPr>
            <a:xfrm flipH="1">
              <a:off x="2979448" y="3025613"/>
              <a:ext cx="360210" cy="277440"/>
            </a:xfrm>
            <a:custGeom>
              <a:avLst/>
              <a:gdLst/>
              <a:ahLst/>
              <a:cxnLst/>
              <a:rect l="l" t="t" r="r" b="b"/>
              <a:pathLst>
                <a:path w="9596" h="7391" extrusionOk="0">
                  <a:moveTo>
                    <a:pt x="5791" y="0"/>
                  </a:moveTo>
                  <a:cubicBezTo>
                    <a:pt x="5220" y="0"/>
                    <a:pt x="4648" y="70"/>
                    <a:pt x="4091" y="209"/>
                  </a:cubicBezTo>
                  <a:cubicBezTo>
                    <a:pt x="3476" y="359"/>
                    <a:pt x="2888" y="616"/>
                    <a:pt x="2349" y="948"/>
                  </a:cubicBezTo>
                  <a:cubicBezTo>
                    <a:pt x="2079" y="1114"/>
                    <a:pt x="1827" y="1308"/>
                    <a:pt x="1585" y="1511"/>
                  </a:cubicBezTo>
                  <a:cubicBezTo>
                    <a:pt x="1466" y="1615"/>
                    <a:pt x="1354" y="1726"/>
                    <a:pt x="1238" y="1833"/>
                  </a:cubicBezTo>
                  <a:cubicBezTo>
                    <a:pt x="1181" y="1890"/>
                    <a:pt x="1129" y="1949"/>
                    <a:pt x="1074" y="2008"/>
                  </a:cubicBezTo>
                  <a:lnTo>
                    <a:pt x="993" y="2095"/>
                  </a:lnTo>
                  <a:lnTo>
                    <a:pt x="919" y="2188"/>
                  </a:lnTo>
                  <a:cubicBezTo>
                    <a:pt x="513" y="2677"/>
                    <a:pt x="216" y="3269"/>
                    <a:pt x="111" y="3901"/>
                  </a:cubicBezTo>
                  <a:cubicBezTo>
                    <a:pt x="1" y="4531"/>
                    <a:pt x="86" y="5181"/>
                    <a:pt x="292" y="5773"/>
                  </a:cubicBezTo>
                  <a:cubicBezTo>
                    <a:pt x="396" y="6071"/>
                    <a:pt x="531" y="6355"/>
                    <a:pt x="687" y="6627"/>
                  </a:cubicBezTo>
                  <a:cubicBezTo>
                    <a:pt x="843" y="6897"/>
                    <a:pt x="1020" y="7156"/>
                    <a:pt x="1227" y="7390"/>
                  </a:cubicBezTo>
                  <a:cubicBezTo>
                    <a:pt x="858" y="6889"/>
                    <a:pt x="569" y="6331"/>
                    <a:pt x="395" y="5740"/>
                  </a:cubicBezTo>
                  <a:cubicBezTo>
                    <a:pt x="217" y="5152"/>
                    <a:pt x="161" y="4526"/>
                    <a:pt x="280" y="3931"/>
                  </a:cubicBezTo>
                  <a:cubicBezTo>
                    <a:pt x="400" y="3337"/>
                    <a:pt x="683" y="2781"/>
                    <a:pt x="1079" y="2321"/>
                  </a:cubicBezTo>
                  <a:lnTo>
                    <a:pt x="1152" y="2233"/>
                  </a:lnTo>
                  <a:lnTo>
                    <a:pt x="1230" y="2150"/>
                  </a:lnTo>
                  <a:cubicBezTo>
                    <a:pt x="1283" y="2095"/>
                    <a:pt x="1334" y="2039"/>
                    <a:pt x="1388" y="1985"/>
                  </a:cubicBezTo>
                  <a:cubicBezTo>
                    <a:pt x="1500" y="1882"/>
                    <a:pt x="1610" y="1774"/>
                    <a:pt x="1726" y="1675"/>
                  </a:cubicBezTo>
                  <a:cubicBezTo>
                    <a:pt x="1961" y="1479"/>
                    <a:pt x="2205" y="1293"/>
                    <a:pt x="2466" y="1135"/>
                  </a:cubicBezTo>
                  <a:cubicBezTo>
                    <a:pt x="3500" y="479"/>
                    <a:pt x="4735" y="178"/>
                    <a:pt x="5965" y="174"/>
                  </a:cubicBezTo>
                  <a:cubicBezTo>
                    <a:pt x="5990" y="173"/>
                    <a:pt x="6015" y="173"/>
                    <a:pt x="6040" y="173"/>
                  </a:cubicBezTo>
                  <a:cubicBezTo>
                    <a:pt x="6630" y="173"/>
                    <a:pt x="7222" y="236"/>
                    <a:pt x="7806" y="345"/>
                  </a:cubicBezTo>
                  <a:cubicBezTo>
                    <a:pt x="8415" y="458"/>
                    <a:pt x="9015" y="624"/>
                    <a:pt x="9596" y="849"/>
                  </a:cubicBezTo>
                  <a:cubicBezTo>
                    <a:pt x="8465" y="326"/>
                    <a:pt x="7222" y="29"/>
                    <a:pt x="5965" y="2"/>
                  </a:cubicBezTo>
                  <a:cubicBezTo>
                    <a:pt x="5907" y="1"/>
                    <a:pt x="5849" y="0"/>
                    <a:pt x="5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45"/>
            <p:cNvSpPr/>
            <p:nvPr/>
          </p:nvSpPr>
          <p:spPr>
            <a:xfrm flipH="1">
              <a:off x="3320961" y="2683612"/>
              <a:ext cx="277890" cy="357920"/>
            </a:xfrm>
            <a:custGeom>
              <a:avLst/>
              <a:gdLst/>
              <a:ahLst/>
              <a:cxnLst/>
              <a:rect l="l" t="t" r="r" b="b"/>
              <a:pathLst>
                <a:path w="7403" h="9535" extrusionOk="0">
                  <a:moveTo>
                    <a:pt x="6541" y="1"/>
                  </a:moveTo>
                  <a:lnTo>
                    <a:pt x="6541" y="1"/>
                  </a:lnTo>
                  <a:cubicBezTo>
                    <a:pt x="6767" y="581"/>
                    <a:pt x="6932" y="1182"/>
                    <a:pt x="7046" y="1791"/>
                  </a:cubicBezTo>
                  <a:cubicBezTo>
                    <a:pt x="7159" y="2399"/>
                    <a:pt x="7222" y="3016"/>
                    <a:pt x="7217" y="3632"/>
                  </a:cubicBezTo>
                  <a:cubicBezTo>
                    <a:pt x="7211" y="4861"/>
                    <a:pt x="6911" y="6095"/>
                    <a:pt x="6256" y="7130"/>
                  </a:cubicBezTo>
                  <a:cubicBezTo>
                    <a:pt x="6097" y="7392"/>
                    <a:pt x="5911" y="7635"/>
                    <a:pt x="5716" y="7870"/>
                  </a:cubicBezTo>
                  <a:cubicBezTo>
                    <a:pt x="5617" y="7987"/>
                    <a:pt x="5508" y="8095"/>
                    <a:pt x="5406" y="8209"/>
                  </a:cubicBezTo>
                  <a:cubicBezTo>
                    <a:pt x="5352" y="8263"/>
                    <a:pt x="5295" y="8313"/>
                    <a:pt x="5240" y="8365"/>
                  </a:cubicBezTo>
                  <a:lnTo>
                    <a:pt x="5157" y="8444"/>
                  </a:lnTo>
                  <a:lnTo>
                    <a:pt x="5069" y="8516"/>
                  </a:lnTo>
                  <a:cubicBezTo>
                    <a:pt x="4609" y="8914"/>
                    <a:pt x="4054" y="9196"/>
                    <a:pt x="3459" y="9317"/>
                  </a:cubicBezTo>
                  <a:cubicBezTo>
                    <a:pt x="3245" y="9359"/>
                    <a:pt x="3028" y="9379"/>
                    <a:pt x="2810" y="9379"/>
                  </a:cubicBezTo>
                  <a:cubicBezTo>
                    <a:pt x="2420" y="9379"/>
                    <a:pt x="2027" y="9315"/>
                    <a:pt x="1650" y="9202"/>
                  </a:cubicBezTo>
                  <a:cubicBezTo>
                    <a:pt x="1060" y="9026"/>
                    <a:pt x="500" y="8738"/>
                    <a:pt x="0" y="8370"/>
                  </a:cubicBezTo>
                  <a:lnTo>
                    <a:pt x="0" y="8370"/>
                  </a:lnTo>
                  <a:cubicBezTo>
                    <a:pt x="233" y="8576"/>
                    <a:pt x="492" y="8753"/>
                    <a:pt x="764" y="8909"/>
                  </a:cubicBezTo>
                  <a:cubicBezTo>
                    <a:pt x="1035" y="9064"/>
                    <a:pt x="1319" y="9201"/>
                    <a:pt x="1617" y="9304"/>
                  </a:cubicBezTo>
                  <a:cubicBezTo>
                    <a:pt x="2032" y="9449"/>
                    <a:pt x="2475" y="9534"/>
                    <a:pt x="2920" y="9534"/>
                  </a:cubicBezTo>
                  <a:cubicBezTo>
                    <a:pt x="3110" y="9534"/>
                    <a:pt x="3301" y="9518"/>
                    <a:pt x="3490" y="9485"/>
                  </a:cubicBezTo>
                  <a:cubicBezTo>
                    <a:pt x="4121" y="9379"/>
                    <a:pt x="4714" y="9083"/>
                    <a:pt x="5203" y="8678"/>
                  </a:cubicBezTo>
                  <a:lnTo>
                    <a:pt x="5295" y="8603"/>
                  </a:lnTo>
                  <a:lnTo>
                    <a:pt x="5383" y="8522"/>
                  </a:lnTo>
                  <a:cubicBezTo>
                    <a:pt x="5440" y="8467"/>
                    <a:pt x="5501" y="8414"/>
                    <a:pt x="5556" y="8359"/>
                  </a:cubicBezTo>
                  <a:cubicBezTo>
                    <a:pt x="5663" y="8242"/>
                    <a:pt x="5775" y="8130"/>
                    <a:pt x="5879" y="8010"/>
                  </a:cubicBezTo>
                  <a:cubicBezTo>
                    <a:pt x="6082" y="7768"/>
                    <a:pt x="6277" y="7518"/>
                    <a:pt x="6442" y="7247"/>
                  </a:cubicBezTo>
                  <a:cubicBezTo>
                    <a:pt x="6774" y="6708"/>
                    <a:pt x="7031" y="6120"/>
                    <a:pt x="7182" y="5506"/>
                  </a:cubicBezTo>
                  <a:cubicBezTo>
                    <a:pt x="7334" y="4892"/>
                    <a:pt x="7402" y="4260"/>
                    <a:pt x="7388" y="3631"/>
                  </a:cubicBezTo>
                  <a:cubicBezTo>
                    <a:pt x="7360" y="2374"/>
                    <a:pt x="7065" y="1130"/>
                    <a:pt x="65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45"/>
            <p:cNvSpPr/>
            <p:nvPr/>
          </p:nvSpPr>
          <p:spPr>
            <a:xfrm flipH="1">
              <a:off x="3063868" y="2768258"/>
              <a:ext cx="443093" cy="443093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11803" y="0"/>
                  </a:moveTo>
                  <a:cubicBezTo>
                    <a:pt x="11295" y="475"/>
                    <a:pt x="10795" y="958"/>
                    <a:pt x="10290" y="1437"/>
                  </a:cubicBezTo>
                  <a:lnTo>
                    <a:pt x="8793" y="2892"/>
                  </a:lnTo>
                  <a:cubicBezTo>
                    <a:pt x="7797" y="3862"/>
                    <a:pt x="6814" y="4848"/>
                    <a:pt x="5824" y="5824"/>
                  </a:cubicBezTo>
                  <a:cubicBezTo>
                    <a:pt x="4846" y="6814"/>
                    <a:pt x="3863" y="7798"/>
                    <a:pt x="2892" y="8793"/>
                  </a:cubicBezTo>
                  <a:lnTo>
                    <a:pt x="1437" y="10291"/>
                  </a:lnTo>
                  <a:cubicBezTo>
                    <a:pt x="958" y="10795"/>
                    <a:pt x="475" y="11295"/>
                    <a:pt x="0" y="11804"/>
                  </a:cubicBezTo>
                  <a:cubicBezTo>
                    <a:pt x="510" y="11330"/>
                    <a:pt x="1009" y="10846"/>
                    <a:pt x="1513" y="10367"/>
                  </a:cubicBezTo>
                  <a:lnTo>
                    <a:pt x="3011" y="8913"/>
                  </a:lnTo>
                  <a:cubicBezTo>
                    <a:pt x="4007" y="7942"/>
                    <a:pt x="4990" y="6958"/>
                    <a:pt x="5980" y="5980"/>
                  </a:cubicBezTo>
                  <a:cubicBezTo>
                    <a:pt x="6957" y="4990"/>
                    <a:pt x="7942" y="4008"/>
                    <a:pt x="8913" y="3011"/>
                  </a:cubicBezTo>
                  <a:lnTo>
                    <a:pt x="10366" y="1514"/>
                  </a:lnTo>
                  <a:cubicBezTo>
                    <a:pt x="10845" y="1009"/>
                    <a:pt x="11330" y="509"/>
                    <a:pt x="11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6" name="Google Shape;7726;p45"/>
            <p:cNvSpPr/>
            <p:nvPr/>
          </p:nvSpPr>
          <p:spPr>
            <a:xfrm flipH="1">
              <a:off x="3169119" y="2401933"/>
              <a:ext cx="663588" cy="1029203"/>
            </a:xfrm>
            <a:custGeom>
              <a:avLst/>
              <a:gdLst/>
              <a:ahLst/>
              <a:cxnLst/>
              <a:rect l="l" t="t" r="r" b="b"/>
              <a:pathLst>
                <a:path w="17678" h="27418" extrusionOk="0">
                  <a:moveTo>
                    <a:pt x="13274" y="0"/>
                  </a:moveTo>
                  <a:cubicBezTo>
                    <a:pt x="10017" y="51"/>
                    <a:pt x="5533" y="5954"/>
                    <a:pt x="2344" y="10894"/>
                  </a:cubicBezTo>
                  <a:cubicBezTo>
                    <a:pt x="0" y="14527"/>
                    <a:pt x="854" y="19352"/>
                    <a:pt x="4312" y="21948"/>
                  </a:cubicBezTo>
                  <a:lnTo>
                    <a:pt x="10514" y="26605"/>
                  </a:lnTo>
                  <a:cubicBezTo>
                    <a:pt x="11220" y="27135"/>
                    <a:pt x="12074" y="27417"/>
                    <a:pt x="12946" y="27417"/>
                  </a:cubicBezTo>
                  <a:cubicBezTo>
                    <a:pt x="13128" y="27417"/>
                    <a:pt x="13310" y="27405"/>
                    <a:pt x="13492" y="27380"/>
                  </a:cubicBezTo>
                  <a:lnTo>
                    <a:pt x="17677" y="26812"/>
                  </a:lnTo>
                  <a:lnTo>
                    <a:pt x="17342" y="22887"/>
                  </a:lnTo>
                  <a:lnTo>
                    <a:pt x="12920" y="22468"/>
                  </a:lnTo>
                  <a:lnTo>
                    <a:pt x="7943" y="16346"/>
                  </a:lnTo>
                  <a:lnTo>
                    <a:pt x="14276" y="7315"/>
                  </a:lnTo>
                  <a:lnTo>
                    <a:pt x="13274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7" name="Google Shape;7727;p45"/>
            <p:cNvSpPr/>
            <p:nvPr/>
          </p:nvSpPr>
          <p:spPr>
            <a:xfrm flipH="1">
              <a:off x="3148892" y="3168518"/>
              <a:ext cx="170007" cy="154880"/>
            </a:xfrm>
            <a:custGeom>
              <a:avLst/>
              <a:gdLst/>
              <a:ahLst/>
              <a:cxnLst/>
              <a:rect l="l" t="t" r="r" b="b"/>
              <a:pathLst>
                <a:path w="4529" h="4126" extrusionOk="0">
                  <a:moveTo>
                    <a:pt x="4008" y="1"/>
                  </a:moveTo>
                  <a:cubicBezTo>
                    <a:pt x="3230" y="1"/>
                    <a:pt x="1" y="2568"/>
                    <a:pt x="1" y="2568"/>
                  </a:cubicBezTo>
                  <a:lnTo>
                    <a:pt x="406" y="4125"/>
                  </a:lnTo>
                  <a:cubicBezTo>
                    <a:pt x="406" y="4125"/>
                    <a:pt x="2317" y="2544"/>
                    <a:pt x="3294" y="1736"/>
                  </a:cubicBezTo>
                  <a:cubicBezTo>
                    <a:pt x="4270" y="928"/>
                    <a:pt x="4529" y="518"/>
                    <a:pt x="4142" y="51"/>
                  </a:cubicBezTo>
                  <a:cubicBezTo>
                    <a:pt x="4114" y="17"/>
                    <a:pt x="4069" y="1"/>
                    <a:pt x="4008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45"/>
            <p:cNvSpPr/>
            <p:nvPr/>
          </p:nvSpPr>
          <p:spPr>
            <a:xfrm flipH="1">
              <a:off x="3033090" y="3180041"/>
              <a:ext cx="170007" cy="154805"/>
            </a:xfrm>
            <a:custGeom>
              <a:avLst/>
              <a:gdLst/>
              <a:ahLst/>
              <a:cxnLst/>
              <a:rect l="l" t="t" r="r" b="b"/>
              <a:pathLst>
                <a:path w="4529" h="4124" extrusionOk="0">
                  <a:moveTo>
                    <a:pt x="4006" y="1"/>
                  </a:moveTo>
                  <a:cubicBezTo>
                    <a:pt x="3229" y="1"/>
                    <a:pt x="0" y="2567"/>
                    <a:pt x="0" y="2567"/>
                  </a:cubicBezTo>
                  <a:lnTo>
                    <a:pt x="405" y="4124"/>
                  </a:lnTo>
                  <a:cubicBezTo>
                    <a:pt x="405" y="4124"/>
                    <a:pt x="2317" y="2542"/>
                    <a:pt x="3293" y="1736"/>
                  </a:cubicBezTo>
                  <a:cubicBezTo>
                    <a:pt x="4269" y="928"/>
                    <a:pt x="4528" y="518"/>
                    <a:pt x="4141" y="50"/>
                  </a:cubicBezTo>
                  <a:cubicBezTo>
                    <a:pt x="4113" y="16"/>
                    <a:pt x="4067" y="1"/>
                    <a:pt x="4006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45"/>
            <p:cNvSpPr/>
            <p:nvPr/>
          </p:nvSpPr>
          <p:spPr>
            <a:xfrm flipH="1">
              <a:off x="3003774" y="3229816"/>
              <a:ext cx="181269" cy="127590"/>
            </a:xfrm>
            <a:custGeom>
              <a:avLst/>
              <a:gdLst/>
              <a:ahLst/>
              <a:cxnLst/>
              <a:rect l="l" t="t" r="r" b="b"/>
              <a:pathLst>
                <a:path w="4829" h="3399" extrusionOk="0">
                  <a:moveTo>
                    <a:pt x="4317" y="0"/>
                  </a:moveTo>
                  <a:cubicBezTo>
                    <a:pt x="3389" y="0"/>
                    <a:pt x="0" y="1792"/>
                    <a:pt x="0" y="1792"/>
                  </a:cubicBezTo>
                  <a:lnTo>
                    <a:pt x="112" y="3398"/>
                  </a:lnTo>
                  <a:cubicBezTo>
                    <a:pt x="112" y="3398"/>
                    <a:pt x="2283" y="2195"/>
                    <a:pt x="3391" y="1582"/>
                  </a:cubicBezTo>
                  <a:cubicBezTo>
                    <a:pt x="4499" y="968"/>
                    <a:pt x="4829" y="613"/>
                    <a:pt x="4534" y="82"/>
                  </a:cubicBezTo>
                  <a:cubicBezTo>
                    <a:pt x="4503" y="25"/>
                    <a:pt x="4427" y="0"/>
                    <a:pt x="4317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0" name="Google Shape;7730;p45"/>
            <p:cNvSpPr/>
            <p:nvPr/>
          </p:nvSpPr>
          <p:spPr>
            <a:xfrm flipH="1">
              <a:off x="2988609" y="3301061"/>
              <a:ext cx="202928" cy="66554"/>
            </a:xfrm>
            <a:custGeom>
              <a:avLst/>
              <a:gdLst/>
              <a:ahLst/>
              <a:cxnLst/>
              <a:rect l="l" t="t" r="r" b="b"/>
              <a:pathLst>
                <a:path w="5406" h="1773" extrusionOk="0">
                  <a:moveTo>
                    <a:pt x="3918" y="0"/>
                  </a:moveTo>
                  <a:cubicBezTo>
                    <a:pt x="2486" y="0"/>
                    <a:pt x="477" y="235"/>
                    <a:pt x="477" y="235"/>
                  </a:cubicBezTo>
                  <a:lnTo>
                    <a:pt x="0" y="1773"/>
                  </a:lnTo>
                  <a:cubicBezTo>
                    <a:pt x="0" y="1773"/>
                    <a:pt x="2459" y="1436"/>
                    <a:pt x="3714" y="1264"/>
                  </a:cubicBezTo>
                  <a:cubicBezTo>
                    <a:pt x="4970" y="1093"/>
                    <a:pt x="5406" y="881"/>
                    <a:pt x="5323" y="280"/>
                  </a:cubicBezTo>
                  <a:cubicBezTo>
                    <a:pt x="5294" y="69"/>
                    <a:pt x="4690" y="0"/>
                    <a:pt x="3918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45"/>
            <p:cNvSpPr/>
            <p:nvPr/>
          </p:nvSpPr>
          <p:spPr>
            <a:xfrm flipH="1">
              <a:off x="3031401" y="3351774"/>
              <a:ext cx="207582" cy="60060"/>
            </a:xfrm>
            <a:custGeom>
              <a:avLst/>
              <a:gdLst/>
              <a:ahLst/>
              <a:cxnLst/>
              <a:rect l="l" t="t" r="r" b="b"/>
              <a:pathLst>
                <a:path w="5530" h="1600" extrusionOk="0">
                  <a:moveTo>
                    <a:pt x="742" y="0"/>
                  </a:moveTo>
                  <a:lnTo>
                    <a:pt x="0" y="1428"/>
                  </a:lnTo>
                  <a:cubicBezTo>
                    <a:pt x="0" y="1428"/>
                    <a:pt x="2479" y="1534"/>
                    <a:pt x="3745" y="1588"/>
                  </a:cubicBezTo>
                  <a:cubicBezTo>
                    <a:pt x="3913" y="1596"/>
                    <a:pt x="4067" y="1599"/>
                    <a:pt x="4207" y="1599"/>
                  </a:cubicBezTo>
                  <a:cubicBezTo>
                    <a:pt x="5126" y="1599"/>
                    <a:pt x="5480" y="1432"/>
                    <a:pt x="5503" y="905"/>
                  </a:cubicBezTo>
                  <a:cubicBezTo>
                    <a:pt x="5530" y="299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45"/>
            <p:cNvSpPr/>
            <p:nvPr/>
          </p:nvSpPr>
          <p:spPr>
            <a:xfrm flipH="1">
              <a:off x="3296825" y="2676480"/>
              <a:ext cx="237763" cy="390428"/>
            </a:xfrm>
            <a:custGeom>
              <a:avLst/>
              <a:gdLst/>
              <a:ahLst/>
              <a:cxnLst/>
              <a:rect l="l" t="t" r="r" b="b"/>
              <a:pathLst>
                <a:path w="6334" h="10401" extrusionOk="0">
                  <a:moveTo>
                    <a:pt x="6334" y="1"/>
                  </a:moveTo>
                  <a:lnTo>
                    <a:pt x="1" y="9032"/>
                  </a:lnTo>
                  <a:lnTo>
                    <a:pt x="1115" y="10401"/>
                  </a:lnTo>
                  <a:lnTo>
                    <a:pt x="63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45"/>
            <p:cNvSpPr/>
            <p:nvPr/>
          </p:nvSpPr>
          <p:spPr>
            <a:xfrm flipH="1">
              <a:off x="2505771" y="2437443"/>
              <a:ext cx="76464" cy="418093"/>
            </a:xfrm>
            <a:custGeom>
              <a:avLst/>
              <a:gdLst/>
              <a:ahLst/>
              <a:cxnLst/>
              <a:rect l="l" t="t" r="r" b="b"/>
              <a:pathLst>
                <a:path w="2037" h="11138" extrusionOk="0">
                  <a:moveTo>
                    <a:pt x="0" y="1"/>
                  </a:moveTo>
                  <a:lnTo>
                    <a:pt x="895" y="11138"/>
                  </a:lnTo>
                  <a:lnTo>
                    <a:pt x="2037" y="2500"/>
                  </a:lnTo>
                  <a:cubicBezTo>
                    <a:pt x="1363" y="1254"/>
                    <a:pt x="643" y="481"/>
                    <a:pt x="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45"/>
            <p:cNvSpPr/>
            <p:nvPr/>
          </p:nvSpPr>
          <p:spPr>
            <a:xfrm flipH="1">
              <a:off x="2479712" y="1693831"/>
              <a:ext cx="761298" cy="190766"/>
            </a:xfrm>
            <a:custGeom>
              <a:avLst/>
              <a:gdLst/>
              <a:ahLst/>
              <a:cxnLst/>
              <a:rect l="l" t="t" r="r" b="b"/>
              <a:pathLst>
                <a:path w="20281" h="5082" extrusionOk="0">
                  <a:moveTo>
                    <a:pt x="19912" y="1"/>
                  </a:moveTo>
                  <a:lnTo>
                    <a:pt x="19892" y="9"/>
                  </a:lnTo>
                  <a:cubicBezTo>
                    <a:pt x="20018" y="390"/>
                    <a:pt x="20081" y="792"/>
                    <a:pt x="20087" y="1191"/>
                  </a:cubicBezTo>
                  <a:cubicBezTo>
                    <a:pt x="20092" y="1590"/>
                    <a:pt x="20034" y="1988"/>
                    <a:pt x="19901" y="2361"/>
                  </a:cubicBezTo>
                  <a:cubicBezTo>
                    <a:pt x="19767" y="2732"/>
                    <a:pt x="19558" y="3073"/>
                    <a:pt x="19296" y="3365"/>
                  </a:cubicBezTo>
                  <a:cubicBezTo>
                    <a:pt x="19030" y="3655"/>
                    <a:pt x="18715" y="3898"/>
                    <a:pt x="18373" y="4093"/>
                  </a:cubicBezTo>
                  <a:cubicBezTo>
                    <a:pt x="18209" y="4187"/>
                    <a:pt x="18025" y="4247"/>
                    <a:pt x="17835" y="4289"/>
                  </a:cubicBezTo>
                  <a:cubicBezTo>
                    <a:pt x="17645" y="4332"/>
                    <a:pt x="17450" y="4357"/>
                    <a:pt x="17252" y="4373"/>
                  </a:cubicBezTo>
                  <a:cubicBezTo>
                    <a:pt x="17097" y="4384"/>
                    <a:pt x="16940" y="4389"/>
                    <a:pt x="16783" y="4389"/>
                  </a:cubicBezTo>
                  <a:cubicBezTo>
                    <a:pt x="16543" y="4389"/>
                    <a:pt x="16301" y="4378"/>
                    <a:pt x="16059" y="4361"/>
                  </a:cubicBezTo>
                  <a:cubicBezTo>
                    <a:pt x="15261" y="4303"/>
                    <a:pt x="14466" y="4180"/>
                    <a:pt x="13676" y="4029"/>
                  </a:cubicBezTo>
                  <a:cubicBezTo>
                    <a:pt x="12885" y="3876"/>
                    <a:pt x="12100" y="3696"/>
                    <a:pt x="11316" y="3502"/>
                  </a:cubicBezTo>
                  <a:cubicBezTo>
                    <a:pt x="10533" y="3309"/>
                    <a:pt x="9753" y="3102"/>
                    <a:pt x="8977" y="2879"/>
                  </a:cubicBezTo>
                  <a:cubicBezTo>
                    <a:pt x="8203" y="2652"/>
                    <a:pt x="7431" y="2411"/>
                    <a:pt x="6667" y="2149"/>
                  </a:cubicBezTo>
                  <a:cubicBezTo>
                    <a:pt x="5905" y="1886"/>
                    <a:pt x="5148" y="1600"/>
                    <a:pt x="4397" y="1307"/>
                  </a:cubicBezTo>
                  <a:lnTo>
                    <a:pt x="4247" y="1249"/>
                  </a:lnTo>
                  <a:lnTo>
                    <a:pt x="4299" y="1406"/>
                  </a:lnTo>
                  <a:cubicBezTo>
                    <a:pt x="4396" y="1699"/>
                    <a:pt x="4463" y="2010"/>
                    <a:pt x="4512" y="2318"/>
                  </a:cubicBezTo>
                  <a:cubicBezTo>
                    <a:pt x="4559" y="2626"/>
                    <a:pt x="4579" y="2940"/>
                    <a:pt x="4558" y="3246"/>
                  </a:cubicBezTo>
                  <a:cubicBezTo>
                    <a:pt x="4533" y="3552"/>
                    <a:pt x="4471" y="3858"/>
                    <a:pt x="4324" y="4119"/>
                  </a:cubicBezTo>
                  <a:cubicBezTo>
                    <a:pt x="4179" y="4382"/>
                    <a:pt x="3951" y="4590"/>
                    <a:pt x="3680" y="4719"/>
                  </a:cubicBezTo>
                  <a:cubicBezTo>
                    <a:pt x="3406" y="4849"/>
                    <a:pt x="3099" y="4905"/>
                    <a:pt x="2789" y="4925"/>
                  </a:cubicBezTo>
                  <a:cubicBezTo>
                    <a:pt x="2724" y="4927"/>
                    <a:pt x="2659" y="4929"/>
                    <a:pt x="2594" y="4929"/>
                  </a:cubicBezTo>
                  <a:cubicBezTo>
                    <a:pt x="2347" y="4929"/>
                    <a:pt x="2098" y="4911"/>
                    <a:pt x="1852" y="4872"/>
                  </a:cubicBezTo>
                  <a:cubicBezTo>
                    <a:pt x="1229" y="4778"/>
                    <a:pt x="614" y="4612"/>
                    <a:pt x="8" y="4421"/>
                  </a:cubicBezTo>
                  <a:lnTo>
                    <a:pt x="1" y="4441"/>
                  </a:lnTo>
                  <a:lnTo>
                    <a:pt x="1" y="4441"/>
                  </a:lnTo>
                  <a:cubicBezTo>
                    <a:pt x="1" y="4441"/>
                    <a:pt x="0" y="4441"/>
                    <a:pt x="0" y="4441"/>
                  </a:cubicBezTo>
                  <a:lnTo>
                    <a:pt x="0" y="4442"/>
                  </a:lnTo>
                  <a:lnTo>
                    <a:pt x="1" y="4441"/>
                  </a:lnTo>
                  <a:lnTo>
                    <a:pt x="1" y="4441"/>
                  </a:lnTo>
                  <a:cubicBezTo>
                    <a:pt x="297" y="4555"/>
                    <a:pt x="595" y="4669"/>
                    <a:pt x="901" y="4761"/>
                  </a:cubicBezTo>
                  <a:cubicBezTo>
                    <a:pt x="1052" y="4812"/>
                    <a:pt x="1207" y="4853"/>
                    <a:pt x="1362" y="4892"/>
                  </a:cubicBezTo>
                  <a:cubicBezTo>
                    <a:pt x="1441" y="4911"/>
                    <a:pt x="1518" y="4933"/>
                    <a:pt x="1596" y="4948"/>
                  </a:cubicBezTo>
                  <a:lnTo>
                    <a:pt x="1832" y="4992"/>
                  </a:lnTo>
                  <a:cubicBezTo>
                    <a:pt x="2148" y="5055"/>
                    <a:pt x="2470" y="5081"/>
                    <a:pt x="2795" y="5082"/>
                  </a:cubicBezTo>
                  <a:cubicBezTo>
                    <a:pt x="3119" y="5074"/>
                    <a:pt x="3450" y="5018"/>
                    <a:pt x="3755" y="4881"/>
                  </a:cubicBezTo>
                  <a:cubicBezTo>
                    <a:pt x="4062" y="4746"/>
                    <a:pt x="4327" y="4507"/>
                    <a:pt x="4492" y="4213"/>
                  </a:cubicBezTo>
                  <a:cubicBezTo>
                    <a:pt x="4660" y="3919"/>
                    <a:pt x="4732" y="3586"/>
                    <a:pt x="4755" y="3260"/>
                  </a:cubicBezTo>
                  <a:cubicBezTo>
                    <a:pt x="4777" y="2933"/>
                    <a:pt x="4752" y="2606"/>
                    <a:pt x="4694" y="2287"/>
                  </a:cubicBezTo>
                  <a:cubicBezTo>
                    <a:pt x="4647" y="2021"/>
                    <a:pt x="4582" y="1760"/>
                    <a:pt x="4495" y="1503"/>
                  </a:cubicBezTo>
                  <a:lnTo>
                    <a:pt x="4495" y="1503"/>
                  </a:lnTo>
                  <a:cubicBezTo>
                    <a:pt x="5209" y="1752"/>
                    <a:pt x="5927" y="1982"/>
                    <a:pt x="6644" y="2217"/>
                  </a:cubicBezTo>
                  <a:cubicBezTo>
                    <a:pt x="7412" y="2468"/>
                    <a:pt x="8179" y="2722"/>
                    <a:pt x="8951" y="2964"/>
                  </a:cubicBezTo>
                  <a:cubicBezTo>
                    <a:pt x="10490" y="3455"/>
                    <a:pt x="12044" y="3914"/>
                    <a:pt x="13634" y="4237"/>
                  </a:cubicBezTo>
                  <a:cubicBezTo>
                    <a:pt x="14427" y="4400"/>
                    <a:pt x="15229" y="4539"/>
                    <a:pt x="16043" y="4596"/>
                  </a:cubicBezTo>
                  <a:cubicBezTo>
                    <a:pt x="16260" y="4613"/>
                    <a:pt x="16479" y="4622"/>
                    <a:pt x="16697" y="4622"/>
                  </a:cubicBezTo>
                  <a:cubicBezTo>
                    <a:pt x="16888" y="4622"/>
                    <a:pt x="17079" y="4615"/>
                    <a:pt x="17271" y="4599"/>
                  </a:cubicBezTo>
                  <a:cubicBezTo>
                    <a:pt x="17678" y="4560"/>
                    <a:pt x="18101" y="4494"/>
                    <a:pt x="18477" y="4272"/>
                  </a:cubicBezTo>
                  <a:cubicBezTo>
                    <a:pt x="18831" y="4059"/>
                    <a:pt x="19157" y="3796"/>
                    <a:pt x="19430" y="3483"/>
                  </a:cubicBezTo>
                  <a:cubicBezTo>
                    <a:pt x="19562" y="3324"/>
                    <a:pt x="19688" y="3157"/>
                    <a:pt x="19787" y="2975"/>
                  </a:cubicBezTo>
                  <a:cubicBezTo>
                    <a:pt x="19888" y="2793"/>
                    <a:pt x="19972" y="2603"/>
                    <a:pt x="20034" y="2405"/>
                  </a:cubicBezTo>
                  <a:cubicBezTo>
                    <a:pt x="20281" y="1613"/>
                    <a:pt x="20210" y="753"/>
                    <a:pt x="199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35" name="Google Shape;7735;p45"/>
          <p:cNvGrpSpPr/>
          <p:nvPr/>
        </p:nvGrpSpPr>
        <p:grpSpPr>
          <a:xfrm>
            <a:off x="4727057" y="278723"/>
            <a:ext cx="2907652" cy="650185"/>
            <a:chOff x="3112236" y="487374"/>
            <a:chExt cx="2907652" cy="650185"/>
          </a:xfrm>
        </p:grpSpPr>
        <p:sp>
          <p:nvSpPr>
            <p:cNvPr id="7736" name="Google Shape;7736;p45"/>
            <p:cNvSpPr/>
            <p:nvPr/>
          </p:nvSpPr>
          <p:spPr>
            <a:xfrm>
              <a:off x="3112236" y="651310"/>
              <a:ext cx="2024893" cy="486249"/>
            </a:xfrm>
            <a:custGeom>
              <a:avLst/>
              <a:gdLst/>
              <a:ahLst/>
              <a:cxnLst/>
              <a:rect l="l" t="t" r="r" b="b"/>
              <a:pathLst>
                <a:path w="64008" h="15635" extrusionOk="0">
                  <a:moveTo>
                    <a:pt x="64008" y="6846"/>
                  </a:moveTo>
                  <a:cubicBezTo>
                    <a:pt x="55193" y="8105"/>
                    <a:pt x="45929" y="10713"/>
                    <a:pt x="37338" y="8370"/>
                  </a:cubicBezTo>
                  <a:cubicBezTo>
                    <a:pt x="34640" y="7634"/>
                    <a:pt x="30514" y="5811"/>
                    <a:pt x="30861" y="3036"/>
                  </a:cubicBezTo>
                  <a:cubicBezTo>
                    <a:pt x="31160" y="645"/>
                    <a:pt x="36015" y="-954"/>
                    <a:pt x="37719" y="750"/>
                  </a:cubicBezTo>
                  <a:cubicBezTo>
                    <a:pt x="47242" y="10273"/>
                    <a:pt x="13284" y="17442"/>
                    <a:pt x="0" y="15228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737" name="Google Shape;7737;p45"/>
            <p:cNvGrpSpPr/>
            <p:nvPr/>
          </p:nvGrpSpPr>
          <p:grpSpPr>
            <a:xfrm>
              <a:off x="5071405" y="487374"/>
              <a:ext cx="948484" cy="444114"/>
              <a:chOff x="4530626" y="982451"/>
              <a:chExt cx="874501" cy="409472"/>
            </a:xfrm>
          </p:grpSpPr>
          <p:sp>
            <p:nvSpPr>
              <p:cNvPr id="7738" name="Google Shape;7738;p45"/>
              <p:cNvSpPr/>
              <p:nvPr/>
            </p:nvSpPr>
            <p:spPr>
              <a:xfrm>
                <a:off x="4530626" y="982451"/>
                <a:ext cx="874501" cy="409472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4852" extrusionOk="0">
                    <a:moveTo>
                      <a:pt x="10362" y="0"/>
                    </a:moveTo>
                    <a:lnTo>
                      <a:pt x="1" y="312"/>
                    </a:lnTo>
                    <a:lnTo>
                      <a:pt x="1179" y="2010"/>
                    </a:lnTo>
                    <a:lnTo>
                      <a:pt x="2877" y="4851"/>
                    </a:lnTo>
                    <a:lnTo>
                      <a:pt x="103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739" name="Google Shape;7739;p45"/>
              <p:cNvSpPr/>
              <p:nvPr/>
            </p:nvSpPr>
            <p:spPr>
              <a:xfrm>
                <a:off x="4586832" y="982451"/>
                <a:ext cx="813061" cy="356896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4229" extrusionOk="0">
                    <a:moveTo>
                      <a:pt x="9634" y="0"/>
                    </a:moveTo>
                    <a:lnTo>
                      <a:pt x="281" y="1765"/>
                    </a:lnTo>
                    <a:lnTo>
                      <a:pt x="0" y="4228"/>
                    </a:lnTo>
                    <a:lnTo>
                      <a:pt x="788" y="2572"/>
                    </a:lnTo>
                    <a:lnTo>
                      <a:pt x="963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741" name="Google Shape;7741;p45"/>
          <p:cNvSpPr/>
          <p:nvPr/>
        </p:nvSpPr>
        <p:spPr>
          <a:xfrm rot="-9164132">
            <a:off x="8777064" y="3465714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fter School Elementary Activities by Slidesgo">
  <a:themeElements>
    <a:clrScheme name="Simple Light">
      <a:dk1>
        <a:srgbClr val="FFFFFF"/>
      </a:dk1>
      <a:lt1>
        <a:srgbClr val="FFF8EC"/>
      </a:lt1>
      <a:dk2>
        <a:srgbClr val="FFB702"/>
      </a:dk2>
      <a:lt2>
        <a:srgbClr val="FF622F"/>
      </a:lt2>
      <a:accent1>
        <a:srgbClr val="E0404F"/>
      </a:accent1>
      <a:accent2>
        <a:srgbClr val="A2BC11"/>
      </a:accent2>
      <a:accent3>
        <a:srgbClr val="BFC6EF"/>
      </a:accent3>
      <a:accent4>
        <a:srgbClr val="907EC4"/>
      </a:accent4>
      <a:accent5>
        <a:srgbClr val="3A2249"/>
      </a:accent5>
      <a:accent6>
        <a:srgbClr val="FFFFFF"/>
      </a:accent6>
      <a:hlink>
        <a:srgbClr val="3A2249"/>
      </a:hlink>
      <a:folHlink>
        <a:srgbClr val="0097A7"/>
      </a:folHlink>
    </a:clrScheme>
    <a:fontScheme name="Custom 2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1647</TotalTime>
  <Words>2105</Words>
  <Application>Microsoft Office PowerPoint</Application>
  <PresentationFormat>On-screen Show (16:9)</PresentationFormat>
  <Paragraphs>280</Paragraphs>
  <Slides>48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Andika</vt:lpstr>
      <vt:lpstr>Comic Sans MS</vt:lpstr>
      <vt:lpstr>Arial</vt:lpstr>
      <vt:lpstr>Ribeye</vt:lpstr>
      <vt:lpstr>Bebas Neue</vt:lpstr>
      <vt:lpstr>After School Elementary Activities by Slidesgo</vt:lpstr>
      <vt:lpstr>GUESSING  PICTURES</vt:lpstr>
      <vt:lpstr>INSTRUCTION</vt:lpstr>
      <vt:lpstr>READING</vt:lpstr>
      <vt:lpstr>PLAYING SOCCER</vt:lpstr>
      <vt:lpstr>DRAWING</vt:lpstr>
      <vt:lpstr>SWIMMING</vt:lpstr>
      <vt:lpstr>Listening to music</vt:lpstr>
      <vt:lpstr>PowerPoint Presentation</vt:lpstr>
      <vt:lpstr>Unit 1: HOBBIES Lesson 1: Getting started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CONSOLIDATION</vt:lpstr>
      <vt:lpstr>PowerPoint Presentation</vt:lpstr>
      <vt:lpstr>PowerPoint Presentation</vt:lpstr>
      <vt:lpstr>PowerPoint Presentation</vt:lpstr>
      <vt:lpstr>HOMEWORK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AFTER SCHOOL ELEMENTARY ACTIVITIES</dc:title>
  <cp:lastModifiedBy>Vũ Phương Thảo</cp:lastModifiedBy>
  <cp:revision>11</cp:revision>
  <dcterms:modified xsi:type="dcterms:W3CDTF">2023-09-11T00:47:28Z</dcterms:modified>
</cp:coreProperties>
</file>