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activeX/activeX1.bin" ContentType="application/vnd.ms-office.activeX"/>
  <Override PartName="/ppt/activeX/activeX2.xml" ContentType="application/vnd.ms-office.activeX+xml"/>
  <Override PartName="/ppt/activeX/activeX2.bin" ContentType="application/vnd.ms-office.activeX"/>
  <Override PartName="/ppt/activeX/activeX3.xml" ContentType="application/vnd.ms-office.activeX+xml"/>
  <Override PartName="/ppt/activeX/activeX3.bin" ContentType="application/vnd.ms-office.activeX"/>
  <Override PartName="/ppt/activeX/activeX4.xml" ContentType="application/vnd.ms-office.activeX+xml"/>
  <Override PartName="/ppt/activeX/activeX4.bin" ContentType="application/vnd.ms-office.activeX"/>
  <Override PartName="/ppt/activeX/activeX5.xml" ContentType="application/vnd.ms-office.activeX+xml"/>
  <Override PartName="/ppt/activeX/activeX5.bin" ContentType="application/vnd.ms-office.activeX"/>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Lst>
  <p:notesMasterIdLst>
    <p:notesMasterId r:id="rId39"/>
  </p:notesMasterIdLst>
  <p:sldIdLst>
    <p:sldId id="260" r:id="rId2"/>
    <p:sldId id="263" r:id="rId3"/>
    <p:sldId id="266" r:id="rId4"/>
    <p:sldId id="267" r:id="rId5"/>
    <p:sldId id="268" r:id="rId6"/>
    <p:sldId id="269" r:id="rId7"/>
    <p:sldId id="293" r:id="rId8"/>
    <p:sldId id="270" r:id="rId9"/>
    <p:sldId id="294" r:id="rId10"/>
    <p:sldId id="295" r:id="rId11"/>
    <p:sldId id="272" r:id="rId12"/>
    <p:sldId id="275" r:id="rId13"/>
    <p:sldId id="299" r:id="rId14"/>
    <p:sldId id="279" r:id="rId15"/>
    <p:sldId id="282" r:id="rId16"/>
    <p:sldId id="283" r:id="rId17"/>
    <p:sldId id="300" r:id="rId18"/>
    <p:sldId id="301" r:id="rId19"/>
    <p:sldId id="302" r:id="rId20"/>
    <p:sldId id="284" r:id="rId21"/>
    <p:sldId id="276" r:id="rId22"/>
    <p:sldId id="304" r:id="rId23"/>
    <p:sldId id="285" r:id="rId24"/>
    <p:sldId id="286" r:id="rId25"/>
    <p:sldId id="303" r:id="rId26"/>
    <p:sldId id="288" r:id="rId27"/>
    <p:sldId id="305" r:id="rId28"/>
    <p:sldId id="306" r:id="rId29"/>
    <p:sldId id="309" r:id="rId30"/>
    <p:sldId id="310" r:id="rId31"/>
    <p:sldId id="311" r:id="rId32"/>
    <p:sldId id="307" r:id="rId33"/>
    <p:sldId id="292" r:id="rId34"/>
    <p:sldId id="312" r:id="rId35"/>
    <p:sldId id="289" r:id="rId36"/>
    <p:sldId id="290" r:id="rId37"/>
    <p:sldId id="291"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9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5512D118-5CC6-11CF-8D67-00AA00BDCE1D}" ax:persistence="persistStream" r:id="rId1"/>
</file>

<file path=ppt/activeX/activeX2.xml><?xml version="1.0" encoding="utf-8"?>
<ax:ocx xmlns:ax="http://schemas.microsoft.com/office/2006/activeX" xmlns:r="http://schemas.openxmlformats.org/officeDocument/2006/relationships" ax:classid="{5512D118-5CC6-11CF-8D67-00AA00BDCE1D}" ax:persistence="persistStream" r:id="rId1"/>
</file>

<file path=ppt/activeX/activeX3.xml><?xml version="1.0" encoding="utf-8"?>
<ax:ocx xmlns:ax="http://schemas.microsoft.com/office/2006/activeX" xmlns:r="http://schemas.openxmlformats.org/officeDocument/2006/relationships" ax:classid="{5512D118-5CC6-11CF-8D67-00AA00BDCE1D}" ax:persistence="persistStream" r:id="rId1"/>
</file>

<file path=ppt/activeX/activeX4.xml><?xml version="1.0" encoding="utf-8"?>
<ax:ocx xmlns:ax="http://schemas.microsoft.com/office/2006/activeX" xmlns:r="http://schemas.openxmlformats.org/officeDocument/2006/relationships" ax:classid="{5512D118-5CC6-11CF-8D67-00AA00BDCE1D}" ax:persistence="persistStream" r:id="rId1"/>
</file>

<file path=ppt/activeX/activeX5.xml><?xml version="1.0" encoding="utf-8"?>
<ax:ocx xmlns:ax="http://schemas.microsoft.com/office/2006/activeX" xmlns:r="http://schemas.openxmlformats.org/officeDocument/2006/relationships" ax:classid="{5512D118-5CC6-11CF-8D67-00AA00BDCE1D}" ax:persistence="persistStream"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B18E66-FB47-4C62-90D9-5F2A884DAD41}" type="datetimeFigureOut">
              <a:rPr lang="en-US" smtClean="0"/>
              <a:t>14/9/2023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1EBCE-DB80-41E7-9EE2-1ECCFA28B2EA}" type="slidenum">
              <a:rPr lang="en-US" smtClean="0"/>
              <a:t>‹#›</a:t>
            </a:fld>
            <a:endParaRPr lang="en-US"/>
          </a:p>
        </p:txBody>
      </p:sp>
    </p:spTree>
    <p:extLst>
      <p:ext uri="{BB962C8B-B14F-4D97-AF65-F5344CB8AC3E}">
        <p14:creationId xmlns:p14="http://schemas.microsoft.com/office/powerpoint/2010/main" val="3564694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fld id="{77CAC0E3-D72B-4383-83B6-702E077744A6}" type="slidenum">
              <a:rPr lang="en-US" altLang="en-US" sz="1200">
                <a:latin typeface="Arial" panose="020B0604020202020204" pitchFamily="34" charset="0"/>
              </a:rPr>
              <a:pPr/>
              <a:t>3</a:t>
            </a:fld>
            <a:endParaRPr lang="en-US" altLang="en-US" sz="1200">
              <a:latin typeface="Arial" panose="020B0604020202020204" pitchFamily="34" charset="0"/>
            </a:endParaRPr>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905255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fld id="{E1248F7B-95A7-45A6-BBBD-34173A738833}" type="slidenum">
              <a:rPr lang="en-US" altLang="en-US" sz="1200">
                <a:latin typeface="Arial" panose="020B0604020202020204" pitchFamily="34" charset="0"/>
              </a:rPr>
              <a:pPr/>
              <a:t>11</a:t>
            </a:fld>
            <a:endParaRPr lang="en-US" altLang="en-US" sz="1200">
              <a:latin typeface="Arial" panose="020B0604020202020204" pitchFamily="34"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341952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fld id="{0B0DAFF6-FB7E-4A4C-AD41-B861FABA215C}" type="slidenum">
              <a:rPr lang="en-US" altLang="en-US" sz="1200">
                <a:latin typeface="Arial" panose="020B0604020202020204" pitchFamily="34" charset="0"/>
              </a:rPr>
              <a:pPr/>
              <a:t>35</a:t>
            </a:fld>
            <a:endParaRPr lang="en-US" altLang="en-US" sz="1200">
              <a:latin typeface="Arial" panose="020B0604020202020204"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616980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39DD17-F76F-4AA6-96DC-66D662FA1745}" type="datetimeFigureOut">
              <a:rPr lang="en-US" smtClean="0"/>
              <a:t>14/9/2023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908FA-5A59-4968-8056-22C4279E2C10}" type="slidenum">
              <a:rPr lang="en-US" smtClean="0"/>
              <a:t>‹#›</a:t>
            </a:fld>
            <a:endParaRPr lang="en-US"/>
          </a:p>
        </p:txBody>
      </p:sp>
    </p:spTree>
    <p:extLst>
      <p:ext uri="{BB962C8B-B14F-4D97-AF65-F5344CB8AC3E}">
        <p14:creationId xmlns:p14="http://schemas.microsoft.com/office/powerpoint/2010/main" val="277210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39DD17-F76F-4AA6-96DC-66D662FA1745}" type="datetimeFigureOut">
              <a:rPr lang="en-US" smtClean="0"/>
              <a:t>14/9/2023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6908FA-5A59-4968-8056-22C4279E2C10}" type="slidenum">
              <a:rPr lang="en-US" smtClean="0"/>
              <a:t>‹#›</a:t>
            </a:fld>
            <a:endParaRPr lang="en-US"/>
          </a:p>
        </p:txBody>
      </p:sp>
    </p:spTree>
    <p:extLst>
      <p:ext uri="{BB962C8B-B14F-4D97-AF65-F5344CB8AC3E}">
        <p14:creationId xmlns:p14="http://schemas.microsoft.com/office/powerpoint/2010/main" val="3838064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39DD17-F76F-4AA6-96DC-66D662FA1745}" type="datetimeFigureOut">
              <a:rPr lang="en-US" smtClean="0"/>
              <a:t>14/9/2023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6908FA-5A59-4968-8056-22C4279E2C10}" type="slidenum">
              <a:rPr lang="en-US" smtClean="0"/>
              <a:t>‹#›</a:t>
            </a:fld>
            <a:endParaRPr lang="en-US"/>
          </a:p>
        </p:txBody>
      </p:sp>
    </p:spTree>
    <p:extLst>
      <p:ext uri="{BB962C8B-B14F-4D97-AF65-F5344CB8AC3E}">
        <p14:creationId xmlns:p14="http://schemas.microsoft.com/office/powerpoint/2010/main" val="2888674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9DD17-F76F-4AA6-96DC-66D662FA1745}" type="datetimeFigureOut">
              <a:rPr lang="en-US" smtClean="0"/>
              <a:t>14/9/2023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6908FA-5A59-4968-8056-22C4279E2C10}" type="slidenum">
              <a:rPr lang="en-US" smtClean="0"/>
              <a:t>‹#›</a:t>
            </a:fld>
            <a:endParaRPr lang="en-US"/>
          </a:p>
        </p:txBody>
      </p:sp>
    </p:spTree>
    <p:extLst>
      <p:ext uri="{BB962C8B-B14F-4D97-AF65-F5344CB8AC3E}">
        <p14:creationId xmlns:p14="http://schemas.microsoft.com/office/powerpoint/2010/main" val="275750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9DD17-F76F-4AA6-96DC-66D662FA1745}" type="datetimeFigureOut">
              <a:rPr lang="en-US" smtClean="0"/>
              <a:t>14/9/2023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6908FA-5A59-4968-8056-22C4279E2C10}" type="slidenum">
              <a:rPr lang="en-US" smtClean="0"/>
              <a:t>‹#›</a:t>
            </a:fld>
            <a:endParaRPr lang="en-US"/>
          </a:p>
        </p:txBody>
      </p:sp>
    </p:spTree>
    <p:extLst>
      <p:ext uri="{BB962C8B-B14F-4D97-AF65-F5344CB8AC3E}">
        <p14:creationId xmlns:p14="http://schemas.microsoft.com/office/powerpoint/2010/main" val="1400838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39DD17-F76F-4AA6-96DC-66D662FA1745}" type="datetimeFigureOut">
              <a:rPr lang="en-US" smtClean="0"/>
              <a:t>14/9/2023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908FA-5A59-4968-8056-22C4279E2C10}" type="slidenum">
              <a:rPr lang="en-US" smtClean="0"/>
              <a:t>‹#›</a:t>
            </a:fld>
            <a:endParaRPr lang="en-US"/>
          </a:p>
        </p:txBody>
      </p:sp>
    </p:spTree>
    <p:extLst>
      <p:ext uri="{BB962C8B-B14F-4D97-AF65-F5344CB8AC3E}">
        <p14:creationId xmlns:p14="http://schemas.microsoft.com/office/powerpoint/2010/main" val="2525999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39DD17-F76F-4AA6-96DC-66D662FA1745}" type="datetimeFigureOut">
              <a:rPr lang="en-US" smtClean="0"/>
              <a:t>14/9/2023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908FA-5A59-4968-8056-22C4279E2C10}" type="slidenum">
              <a:rPr lang="en-US" smtClean="0"/>
              <a:t>‹#›</a:t>
            </a:fld>
            <a:endParaRPr lang="en-US"/>
          </a:p>
        </p:txBody>
      </p:sp>
    </p:spTree>
    <p:extLst>
      <p:ext uri="{BB962C8B-B14F-4D97-AF65-F5344CB8AC3E}">
        <p14:creationId xmlns:p14="http://schemas.microsoft.com/office/powerpoint/2010/main" val="580499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39DD17-F76F-4AA6-96DC-66D662FA1745}" type="datetimeFigureOut">
              <a:rPr lang="en-US" smtClean="0"/>
              <a:t>14/9/2023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908FA-5A59-4968-8056-22C4279E2C10}" type="slidenum">
              <a:rPr lang="en-US" smtClean="0"/>
              <a:t>‹#›</a:t>
            </a:fld>
            <a:endParaRPr lang="en-US"/>
          </a:p>
        </p:txBody>
      </p:sp>
    </p:spTree>
    <p:extLst>
      <p:ext uri="{BB962C8B-B14F-4D97-AF65-F5344CB8AC3E}">
        <p14:creationId xmlns:p14="http://schemas.microsoft.com/office/powerpoint/2010/main" val="3348178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39DD17-F76F-4AA6-96DC-66D662FA1745}" type="datetimeFigureOut">
              <a:rPr lang="en-US" smtClean="0"/>
              <a:t>14/9/2023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908FA-5A59-4968-8056-22C4279E2C10}" type="slidenum">
              <a:rPr lang="en-US" smtClean="0"/>
              <a:t>‹#›</a:t>
            </a:fld>
            <a:endParaRPr lang="en-US"/>
          </a:p>
        </p:txBody>
      </p:sp>
    </p:spTree>
    <p:extLst>
      <p:ext uri="{BB962C8B-B14F-4D97-AF65-F5344CB8AC3E}">
        <p14:creationId xmlns:p14="http://schemas.microsoft.com/office/powerpoint/2010/main" val="3061594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283C7923-0DA4-43E1-8F44-2DB021EA6EBA}" type="slidenum">
              <a:rPr lang="en-US" altLang="en-US"/>
              <a:pPr>
                <a:defRPr/>
              </a:pPr>
              <a:t>‹#›</a:t>
            </a:fld>
            <a:endParaRPr lang="en-US" altLang="en-US"/>
          </a:p>
        </p:txBody>
      </p:sp>
    </p:spTree>
    <p:extLst>
      <p:ext uri="{BB962C8B-B14F-4D97-AF65-F5344CB8AC3E}">
        <p14:creationId xmlns:p14="http://schemas.microsoft.com/office/powerpoint/2010/main" val="3788558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283C7923-0DA4-43E1-8F44-2DB021EA6EBA}" type="slidenum">
              <a:rPr lang="en-US" altLang="en-US"/>
              <a:pPr>
                <a:defRPr/>
              </a:pPr>
              <a:t>‹#›</a:t>
            </a:fld>
            <a:endParaRPr lang="en-US" altLang="en-US"/>
          </a:p>
        </p:txBody>
      </p:sp>
    </p:spTree>
    <p:extLst>
      <p:ext uri="{BB962C8B-B14F-4D97-AF65-F5344CB8AC3E}">
        <p14:creationId xmlns:p14="http://schemas.microsoft.com/office/powerpoint/2010/main" val="175438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39DD17-F76F-4AA6-96DC-66D662FA1745}" type="datetimeFigureOut">
              <a:rPr lang="en-US" smtClean="0"/>
              <a:t>14/9/2023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908FA-5A59-4968-8056-22C4279E2C10}" type="slidenum">
              <a:rPr lang="en-US" smtClean="0"/>
              <a:t>‹#›</a:t>
            </a:fld>
            <a:endParaRPr lang="en-US"/>
          </a:p>
        </p:txBody>
      </p:sp>
    </p:spTree>
    <p:extLst>
      <p:ext uri="{BB962C8B-B14F-4D97-AF65-F5344CB8AC3E}">
        <p14:creationId xmlns:p14="http://schemas.microsoft.com/office/powerpoint/2010/main" val="181660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39DD17-F76F-4AA6-96DC-66D662FA1745}" type="datetimeFigureOut">
              <a:rPr lang="en-US" smtClean="0"/>
              <a:t>14/9/2023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908FA-5A59-4968-8056-22C4279E2C10}" type="slidenum">
              <a:rPr lang="en-US" smtClean="0"/>
              <a:t>‹#›</a:t>
            </a:fld>
            <a:endParaRPr lang="en-US"/>
          </a:p>
        </p:txBody>
      </p:sp>
    </p:spTree>
    <p:extLst>
      <p:ext uri="{BB962C8B-B14F-4D97-AF65-F5344CB8AC3E}">
        <p14:creationId xmlns:p14="http://schemas.microsoft.com/office/powerpoint/2010/main" val="411363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39DD17-F76F-4AA6-96DC-66D662FA1745}" type="datetimeFigureOut">
              <a:rPr lang="en-US" smtClean="0"/>
              <a:t>14/9/2023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908FA-5A59-4968-8056-22C4279E2C10}" type="slidenum">
              <a:rPr lang="en-US" smtClean="0"/>
              <a:t>‹#›</a:t>
            </a:fld>
            <a:endParaRPr lang="en-US"/>
          </a:p>
        </p:txBody>
      </p:sp>
    </p:spTree>
    <p:extLst>
      <p:ext uri="{BB962C8B-B14F-4D97-AF65-F5344CB8AC3E}">
        <p14:creationId xmlns:p14="http://schemas.microsoft.com/office/powerpoint/2010/main" val="3461857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39DD17-F76F-4AA6-96DC-66D662FA1745}" type="datetimeFigureOut">
              <a:rPr lang="en-US" smtClean="0"/>
              <a:t>14/9/2023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908FA-5A59-4968-8056-22C4279E2C10}" type="slidenum">
              <a:rPr lang="en-US" smtClean="0"/>
              <a:t>‹#›</a:t>
            </a:fld>
            <a:endParaRPr lang="en-US"/>
          </a:p>
        </p:txBody>
      </p:sp>
    </p:spTree>
    <p:extLst>
      <p:ext uri="{BB962C8B-B14F-4D97-AF65-F5344CB8AC3E}">
        <p14:creationId xmlns:p14="http://schemas.microsoft.com/office/powerpoint/2010/main" val="2939120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39DD17-F76F-4AA6-96DC-66D662FA1745}" type="datetimeFigureOut">
              <a:rPr lang="en-US" smtClean="0"/>
              <a:t>14/9/2023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908FA-5A59-4968-8056-22C4279E2C10}" type="slidenum">
              <a:rPr lang="en-US" smtClean="0"/>
              <a:t>‹#›</a:t>
            </a:fld>
            <a:endParaRPr lang="en-US"/>
          </a:p>
        </p:txBody>
      </p:sp>
    </p:spTree>
    <p:extLst>
      <p:ext uri="{BB962C8B-B14F-4D97-AF65-F5344CB8AC3E}">
        <p14:creationId xmlns:p14="http://schemas.microsoft.com/office/powerpoint/2010/main" val="203113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39DD17-F76F-4AA6-96DC-66D662FA1745}" type="datetimeFigureOut">
              <a:rPr lang="en-US" smtClean="0"/>
              <a:t>14/9/2023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908FA-5A59-4968-8056-22C4279E2C10}" type="slidenum">
              <a:rPr lang="en-US" smtClean="0"/>
              <a:t>‹#›</a:t>
            </a:fld>
            <a:endParaRPr lang="en-US"/>
          </a:p>
        </p:txBody>
      </p:sp>
    </p:spTree>
    <p:extLst>
      <p:ext uri="{BB962C8B-B14F-4D97-AF65-F5344CB8AC3E}">
        <p14:creationId xmlns:p14="http://schemas.microsoft.com/office/powerpoint/2010/main" val="2565847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39DD17-F76F-4AA6-96DC-66D662FA1745}" type="datetimeFigureOut">
              <a:rPr lang="en-US" smtClean="0"/>
              <a:t>14/9/2023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908FA-5A59-4968-8056-22C4279E2C10}" type="slidenum">
              <a:rPr lang="en-US" smtClean="0"/>
              <a:t>‹#›</a:t>
            </a:fld>
            <a:endParaRPr lang="en-US"/>
          </a:p>
        </p:txBody>
      </p:sp>
    </p:spTree>
    <p:extLst>
      <p:ext uri="{BB962C8B-B14F-4D97-AF65-F5344CB8AC3E}">
        <p14:creationId xmlns:p14="http://schemas.microsoft.com/office/powerpoint/2010/main" val="3946795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39DD17-F76F-4AA6-96DC-66D662FA1745}" type="datetimeFigureOut">
              <a:rPr lang="en-US" smtClean="0"/>
              <a:t>14/9/2023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908FA-5A59-4968-8056-22C4279E2C10}" type="slidenum">
              <a:rPr lang="en-US" smtClean="0"/>
              <a:t>‹#›</a:t>
            </a:fld>
            <a:endParaRPr lang="en-US"/>
          </a:p>
        </p:txBody>
      </p:sp>
    </p:spTree>
    <p:extLst>
      <p:ext uri="{BB962C8B-B14F-4D97-AF65-F5344CB8AC3E}">
        <p14:creationId xmlns:p14="http://schemas.microsoft.com/office/powerpoint/2010/main" val="722864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9DD17-F76F-4AA6-96DC-66D662FA1745}" type="datetimeFigureOut">
              <a:rPr lang="en-US" smtClean="0"/>
              <a:t>14/9/2023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908FA-5A59-4968-8056-22C4279E2C10}" type="slidenum">
              <a:rPr lang="en-US" smtClean="0"/>
              <a:t>‹#›</a:t>
            </a:fld>
            <a:endParaRPr lang="en-US"/>
          </a:p>
        </p:txBody>
      </p:sp>
    </p:spTree>
    <p:extLst>
      <p:ext uri="{BB962C8B-B14F-4D97-AF65-F5344CB8AC3E}">
        <p14:creationId xmlns:p14="http://schemas.microsoft.com/office/powerpoint/2010/main" val="3429828329"/>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61" r:id="rId3"/>
    <p:sldLayoutId id="2147484058" r:id="rId4"/>
    <p:sldLayoutId id="2147484057" r:id="rId5"/>
    <p:sldLayoutId id="2147484056" r:id="rId6"/>
    <p:sldLayoutId id="2147484055" r:id="rId7"/>
    <p:sldLayoutId id="2147484045" r:id="rId8"/>
    <p:sldLayoutId id="2147484046" r:id="rId9"/>
    <p:sldLayoutId id="2147484047" r:id="rId10"/>
    <p:sldLayoutId id="2147484048" r:id="rId11"/>
    <p:sldLayoutId id="2147484049" r:id="rId12"/>
    <p:sldLayoutId id="2147484059" r:id="rId13"/>
    <p:sldLayoutId id="2147484050" r:id="rId14"/>
    <p:sldLayoutId id="2147484051" r:id="rId15"/>
    <p:sldLayoutId id="2147484052" r:id="rId16"/>
    <p:sldLayoutId id="2147484053" r:id="rId17"/>
    <p:sldLayoutId id="2147484054" r:id="rId18"/>
    <p:sldLayoutId id="214748406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ntrol" Target="../activeX/activeX3.xml"/><Relationship Id="rId7" Type="http://schemas.openxmlformats.org/officeDocument/2006/relationships/image" Target="../media/image18.wmf"/><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slideLayout" Target="../slideLayouts/slideLayout2.xml"/><Relationship Id="rId5" Type="http://schemas.openxmlformats.org/officeDocument/2006/relationships/control" Target="../activeX/activeX5.xml"/><Relationship Id="rId4" Type="http://schemas.openxmlformats.org/officeDocument/2006/relationships/control" Target="../activeX/activeX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0.wmf"/><Relationship Id="rId5" Type="http://schemas.openxmlformats.org/officeDocument/2006/relationships/oleObject" Target="../embeddings/oleObject3.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1991430" y="980660"/>
            <a:ext cx="7886700" cy="1944270"/>
          </a:xfrm>
        </p:spPr>
        <p:txBody>
          <a:bodyPr/>
          <a:lstStyle/>
          <a:p>
            <a:pPr algn="ctr">
              <a:buFontTx/>
              <a:buNone/>
            </a:pPr>
            <a:r>
              <a:rPr lang="en-US" altLang="en-US" sz="3200" dirty="0" err="1">
                <a:latin typeface="Times New Roman" panose="02020603050405020304" pitchFamily="18" charset="0"/>
                <a:cs typeface="Times New Roman" panose="02020603050405020304" pitchFamily="18" charset="0"/>
              </a:rPr>
              <a:t>Chương</a:t>
            </a:r>
            <a:r>
              <a:rPr lang="en-US" altLang="en-US" sz="3200" dirty="0">
                <a:latin typeface="Times New Roman" panose="02020603050405020304" pitchFamily="18" charset="0"/>
                <a:cs typeface="Times New Roman" panose="02020603050405020304" pitchFamily="18" charset="0"/>
              </a:rPr>
              <a:t> I. NGUYÊN TỬ- </a:t>
            </a:r>
          </a:p>
          <a:p>
            <a:pPr algn="ctr">
              <a:buFontTx/>
              <a:buNone/>
            </a:pPr>
            <a:r>
              <a:rPr lang="en-US" altLang="en-US" sz="3200" dirty="0">
                <a:latin typeface="Times New Roman" panose="02020603050405020304" pitchFamily="18" charset="0"/>
                <a:cs typeface="Times New Roman" panose="02020603050405020304" pitchFamily="18" charset="0"/>
              </a:rPr>
              <a:t>SƠ LƯỢC VỀ BẢNG TUẦN HOÀN CÁC NGUYÊN TỐ HÓA HỌC</a:t>
            </a:r>
          </a:p>
          <a:p>
            <a:endParaRPr lang="en-US" altLang="en-US" dirty="0"/>
          </a:p>
        </p:txBody>
      </p:sp>
      <p:sp>
        <p:nvSpPr>
          <p:cNvPr id="3" name="Rectangle 2"/>
          <p:cNvSpPr/>
          <p:nvPr/>
        </p:nvSpPr>
        <p:spPr>
          <a:xfrm>
            <a:off x="3846898" y="2586833"/>
            <a:ext cx="4480394" cy="646331"/>
          </a:xfrm>
          <a:prstGeom prst="rect">
            <a:avLst/>
          </a:prstGeom>
        </p:spPr>
        <p:txBody>
          <a:bodyPr wrap="none">
            <a:spAutoFit/>
          </a:bodyPr>
          <a:lstStyle/>
          <a:p>
            <a:pPr algn="ctr">
              <a:buFontTx/>
              <a:buNone/>
            </a:pP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Bài</a:t>
            </a:r>
            <a:r>
              <a:rPr lang="en-US" altLang="en-US" sz="3600" b="1" dirty="0">
                <a:latin typeface="Times New Roman" panose="02020603050405020304" pitchFamily="18" charset="0"/>
                <a:cs typeface="Times New Roman" panose="02020603050405020304" pitchFamily="18" charset="0"/>
              </a:rPr>
              <a:t> 2. NGUYÊN TỬ</a:t>
            </a:r>
          </a:p>
        </p:txBody>
      </p:sp>
      <p:pic>
        <p:nvPicPr>
          <p:cNvPr id="37890" name="Picture 2" descr="Khối Lượng Nguyên Tử Là Gì, Cấu Tạo Và Khối Lượng Của Nguyê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17" y="386438"/>
            <a:ext cx="2203524" cy="1860352"/>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Neutron là gì? Sự tương tác, cấu trúc quark và phản neut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8130" y="56734"/>
            <a:ext cx="2150807" cy="1785129"/>
          </a:xfrm>
          <a:prstGeom prst="rect">
            <a:avLst/>
          </a:prstGeom>
          <a:noFill/>
          <a:extLst>
            <a:ext uri="{909E8E84-426E-40DD-AFC4-6F175D3DCCD1}">
              <a14:hiddenFill xmlns:a14="http://schemas.microsoft.com/office/drawing/2010/main">
                <a:solidFill>
                  <a:srgbClr val="FFFFFF"/>
                </a:solidFill>
              </a14:hiddenFill>
            </a:ext>
          </a:extLst>
        </p:spPr>
      </p:pic>
      <p:pic>
        <p:nvPicPr>
          <p:cNvPr id="37894" name="Picture 6" descr="Trong hạt nhân nguyên tử thì gồm những loại hạt nà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17" y="4579403"/>
            <a:ext cx="2203524" cy="1743076"/>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10" descr="https://salt.tikicdn.com/cache/w1200/ts/product/bf/eb/fb/467f2bcdcc0cf34338742ee84885e5b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9236" y="3426524"/>
            <a:ext cx="7039701" cy="3431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12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a:solidFill>
                  <a:srgbClr val="C00000"/>
                </a:solidFill>
                <a:latin typeface="Times New Roman" panose="02020603050405020304" pitchFamily="18" charset="0"/>
                <a:cs typeface="Times New Roman" panose="02020603050405020304" pitchFamily="18" charset="0"/>
              </a:rPr>
              <a:t>Câu</a:t>
            </a:r>
            <a:r>
              <a:rPr lang="en-US" sz="2800" b="1" dirty="0">
                <a:solidFill>
                  <a:srgbClr val="C00000"/>
                </a:solidFill>
                <a:latin typeface="Times New Roman" panose="02020603050405020304" pitchFamily="18" charset="0"/>
                <a:cs typeface="Times New Roman" panose="02020603050405020304" pitchFamily="18" charset="0"/>
              </a:rPr>
              <a:t> 2: </a:t>
            </a:r>
            <a:r>
              <a:rPr lang="en-US" sz="2800" b="1" dirty="0" err="1">
                <a:solidFill>
                  <a:srgbClr val="C00000"/>
                </a:solidFill>
                <a:latin typeface="Times New Roman" panose="02020603050405020304" pitchFamily="18" charset="0"/>
                <a:cs typeface="Times New Roman" panose="02020603050405020304" pitchFamily="18" charset="0"/>
              </a:rPr>
              <a:t>Trong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nguyên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tử</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hạt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mang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điện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tích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âm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là</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a:solidFill>
                  <a:srgbClr val="002060"/>
                </a:solidFill>
              </a:rPr>
              <a:t>a. Negatron</a:t>
            </a:r>
          </a:p>
          <a:p>
            <a:pPr marL="0" indent="0">
              <a:buNone/>
            </a:pPr>
            <a:r>
              <a:rPr lang="en-US" dirty="0" err="1">
                <a:solidFill>
                  <a:srgbClr val="002060"/>
                </a:solidFill>
              </a:rPr>
              <a:t>b.Neutron</a:t>
            </a:r>
            <a:endParaRPr lang="en-US" dirty="0">
              <a:solidFill>
                <a:srgbClr val="002060"/>
              </a:solidFill>
            </a:endParaRPr>
          </a:p>
          <a:p>
            <a:pPr marL="0" indent="0">
              <a:buNone/>
            </a:pPr>
            <a:r>
              <a:rPr lang="en-US" dirty="0">
                <a:solidFill>
                  <a:srgbClr val="002060"/>
                </a:solidFill>
              </a:rPr>
              <a:t>c. Electron</a:t>
            </a:r>
          </a:p>
          <a:p>
            <a:pPr marL="0" indent="0">
              <a:buNone/>
            </a:pPr>
            <a:r>
              <a:rPr lang="en-US" dirty="0">
                <a:solidFill>
                  <a:srgbClr val="002060"/>
                </a:solidFill>
              </a:rPr>
              <a:t>d. </a:t>
            </a:r>
            <a:r>
              <a:rPr lang="en-US" dirty="0" err="1">
                <a:solidFill>
                  <a:srgbClr val="002060"/>
                </a:solidFill>
              </a:rPr>
              <a:t>protron</a:t>
            </a:r>
            <a:endParaRPr lang="en-US" dirty="0">
              <a:solidFill>
                <a:srgbClr val="002060"/>
              </a:solidFill>
            </a:endParaRPr>
          </a:p>
        </p:txBody>
      </p:sp>
      <p:sp>
        <p:nvSpPr>
          <p:cNvPr id="4" name="Oval 3"/>
          <p:cNvSpPr/>
          <p:nvPr/>
        </p:nvSpPr>
        <p:spPr>
          <a:xfrm>
            <a:off x="838200" y="2985246"/>
            <a:ext cx="363071" cy="26894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 name="Rectangle 4"/>
          <p:cNvSpPr/>
          <p:nvPr/>
        </p:nvSpPr>
        <p:spPr>
          <a:xfrm>
            <a:off x="11142617" y="6176963"/>
            <a:ext cx="759823"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Tree>
    <p:extLst>
      <p:ext uri="{BB962C8B-B14F-4D97-AF65-F5344CB8AC3E}">
        <p14:creationId xmlns:p14="http://schemas.microsoft.com/office/powerpoint/2010/main" val="18082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31"/>
          <p:cNvSpPr>
            <a:spLocks noChangeArrowheads="1"/>
          </p:cNvSpPr>
          <p:nvPr/>
        </p:nvSpPr>
        <p:spPr bwMode="auto">
          <a:xfrm>
            <a:off x="6172200" y="1304925"/>
            <a:ext cx="2209800" cy="2116138"/>
          </a:xfrm>
          <a:prstGeom prst="ellipse">
            <a:avLst/>
          </a:prstGeom>
          <a:solidFill>
            <a:srgbClr val="FFFFFF"/>
          </a:solidFill>
          <a:ln w="28575">
            <a:solidFill>
              <a:srgbClr val="FF9900"/>
            </a:solidFill>
            <a:round/>
            <a:headEnd/>
            <a:tailEnd/>
          </a:ln>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endParaRPr lang="en-US" altLang="en-US" sz="2800">
              <a:latin typeface="Arial" panose="020B0604020202020204" pitchFamily="34" charset="0"/>
            </a:endParaRPr>
          </a:p>
        </p:txBody>
      </p:sp>
      <p:grpSp>
        <p:nvGrpSpPr>
          <p:cNvPr id="21507" name="Group 4"/>
          <p:cNvGrpSpPr>
            <a:grpSpLocks/>
          </p:cNvGrpSpPr>
          <p:nvPr/>
        </p:nvGrpSpPr>
        <p:grpSpPr bwMode="auto">
          <a:xfrm>
            <a:off x="2590800" y="919163"/>
            <a:ext cx="4375150" cy="2571750"/>
            <a:chOff x="1602" y="2142"/>
            <a:chExt cx="2756" cy="1620"/>
          </a:xfrm>
        </p:grpSpPr>
        <p:sp>
          <p:nvSpPr>
            <p:cNvPr id="21527" name="Oval 5"/>
            <p:cNvSpPr>
              <a:spLocks noChangeArrowheads="1"/>
            </p:cNvSpPr>
            <p:nvPr/>
          </p:nvSpPr>
          <p:spPr bwMode="auto">
            <a:xfrm>
              <a:off x="1614" y="2142"/>
              <a:ext cx="1620" cy="1620"/>
            </a:xfrm>
            <a:prstGeom prst="ellipse">
              <a:avLst/>
            </a:prstGeom>
            <a:solidFill>
              <a:schemeClr val="bg1"/>
            </a:solidFill>
            <a:ln w="28575">
              <a:solidFill>
                <a:srgbClr val="FF9900"/>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endParaRPr lang="en-US" altLang="en-US" sz="2800">
                <a:latin typeface="Arial" panose="020B0604020202020204" pitchFamily="34" charset="0"/>
              </a:endParaRPr>
            </a:p>
          </p:txBody>
        </p:sp>
        <p:sp>
          <p:nvSpPr>
            <p:cNvPr id="21528" name="Oval 6"/>
            <p:cNvSpPr>
              <a:spLocks noChangeArrowheads="1"/>
            </p:cNvSpPr>
            <p:nvPr/>
          </p:nvSpPr>
          <p:spPr bwMode="auto">
            <a:xfrm>
              <a:off x="1764" y="2289"/>
              <a:ext cx="1326" cy="1326"/>
            </a:xfrm>
            <a:prstGeom prst="ellipse">
              <a:avLst/>
            </a:prstGeom>
            <a:solidFill>
              <a:srgbClr val="FFFFFF"/>
            </a:solidFill>
            <a:ln w="28575">
              <a:solidFill>
                <a:srgbClr val="FF9900"/>
              </a:solidFill>
              <a:round/>
              <a:headEnd/>
              <a:tailEnd/>
            </a:ln>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endParaRPr lang="en-US" altLang="en-US" sz="2800">
                <a:latin typeface="Arial" panose="020B0604020202020204" pitchFamily="34" charset="0"/>
              </a:endParaRPr>
            </a:p>
          </p:txBody>
        </p:sp>
        <p:sp>
          <p:nvSpPr>
            <p:cNvPr id="16408" name="Oval 7"/>
            <p:cNvSpPr>
              <a:spLocks noChangeArrowheads="1"/>
            </p:cNvSpPr>
            <p:nvPr/>
          </p:nvSpPr>
          <p:spPr bwMode="auto">
            <a:xfrm>
              <a:off x="2202" y="2730"/>
              <a:ext cx="456" cy="456"/>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50000"/>
                </a:spcBef>
                <a:spcAft>
                  <a:spcPct val="0"/>
                </a:spcAft>
                <a:defRPr sz="2400" b="1">
                  <a:solidFill>
                    <a:schemeClr val="tx1"/>
                  </a:solidFill>
                  <a:latin typeface="Arial" charset="0"/>
                </a:defRPr>
              </a:lvl6pPr>
              <a:lvl7pPr marL="2971800" indent="-228600" eaLnBrk="0" fontAlgn="base" hangingPunct="0">
                <a:spcBef>
                  <a:spcPct val="50000"/>
                </a:spcBef>
                <a:spcAft>
                  <a:spcPct val="0"/>
                </a:spcAft>
                <a:defRPr sz="2400" b="1">
                  <a:solidFill>
                    <a:schemeClr val="tx1"/>
                  </a:solidFill>
                  <a:latin typeface="Arial" charset="0"/>
                </a:defRPr>
              </a:lvl7pPr>
              <a:lvl8pPr marL="3429000" indent="-228600" eaLnBrk="0" fontAlgn="base" hangingPunct="0">
                <a:spcBef>
                  <a:spcPct val="50000"/>
                </a:spcBef>
                <a:spcAft>
                  <a:spcPct val="0"/>
                </a:spcAft>
                <a:defRPr sz="2400" b="1">
                  <a:solidFill>
                    <a:schemeClr val="tx1"/>
                  </a:solidFill>
                  <a:latin typeface="Arial" charset="0"/>
                </a:defRPr>
              </a:lvl8pPr>
              <a:lvl9pPr marL="3886200" indent="-228600" eaLnBrk="0" fontAlgn="base" hangingPunct="0">
                <a:spcBef>
                  <a:spcPct val="50000"/>
                </a:spcBef>
                <a:spcAft>
                  <a:spcPct val="0"/>
                </a:spcAft>
                <a:defRPr sz="2400" b="1">
                  <a:solidFill>
                    <a:schemeClr val="tx1"/>
                  </a:solidFill>
                  <a:latin typeface="Arial" charset="0"/>
                </a:defRPr>
              </a:lvl9pPr>
            </a:lstStyle>
            <a:p>
              <a:pPr algn="ctr" eaLnBrk="1" hangingPunct="1">
                <a:defRPr/>
              </a:pPr>
              <a:r>
                <a:rPr lang="en-US" altLang="en-US" sz="1400"/>
                <a:t>8+</a:t>
              </a:r>
              <a:endParaRPr lang="en-US" altLang="en-US" sz="1200"/>
            </a:p>
          </p:txBody>
        </p:sp>
        <p:sp>
          <p:nvSpPr>
            <p:cNvPr id="21530" name="Oval 8"/>
            <p:cNvSpPr>
              <a:spLocks noChangeArrowheads="1"/>
            </p:cNvSpPr>
            <p:nvPr/>
          </p:nvSpPr>
          <p:spPr bwMode="auto">
            <a:xfrm>
              <a:off x="1938" y="2253"/>
              <a:ext cx="68" cy="70"/>
            </a:xfrm>
            <a:prstGeom prst="ellipse">
              <a:avLst/>
            </a:prstGeom>
            <a:solidFill>
              <a:srgbClr val="009900"/>
            </a:solidFill>
            <a:ln w="28575">
              <a:solidFill>
                <a:srgbClr val="FF9900"/>
              </a:solidFill>
              <a:round/>
              <a:headEnd/>
              <a:tailEnd/>
            </a:ln>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endParaRPr lang="en-US" altLang="en-US" sz="2800">
                <a:latin typeface="Arial" panose="020B0604020202020204" pitchFamily="34" charset="0"/>
              </a:endParaRPr>
            </a:p>
          </p:txBody>
        </p:sp>
        <p:sp>
          <p:nvSpPr>
            <p:cNvPr id="21531" name="Oval 9"/>
            <p:cNvSpPr>
              <a:spLocks noChangeArrowheads="1"/>
            </p:cNvSpPr>
            <p:nvPr/>
          </p:nvSpPr>
          <p:spPr bwMode="auto">
            <a:xfrm>
              <a:off x="2686" y="3653"/>
              <a:ext cx="68" cy="70"/>
            </a:xfrm>
            <a:prstGeom prst="ellipse">
              <a:avLst/>
            </a:prstGeom>
            <a:solidFill>
              <a:srgbClr val="009900"/>
            </a:solidFill>
            <a:ln w="28575">
              <a:solidFill>
                <a:srgbClr val="FF9900"/>
              </a:solidFill>
              <a:round/>
              <a:headEnd/>
              <a:tailEnd/>
            </a:ln>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endParaRPr lang="en-US" altLang="en-US" sz="2800">
                <a:latin typeface="Arial" panose="020B0604020202020204" pitchFamily="34" charset="0"/>
              </a:endParaRPr>
            </a:p>
          </p:txBody>
        </p:sp>
        <p:sp>
          <p:nvSpPr>
            <p:cNvPr id="21532" name="Oval 10"/>
            <p:cNvSpPr>
              <a:spLocks noChangeArrowheads="1"/>
            </p:cNvSpPr>
            <p:nvPr/>
          </p:nvSpPr>
          <p:spPr bwMode="auto">
            <a:xfrm>
              <a:off x="1602" y="3029"/>
              <a:ext cx="68" cy="70"/>
            </a:xfrm>
            <a:prstGeom prst="ellipse">
              <a:avLst/>
            </a:prstGeom>
            <a:solidFill>
              <a:srgbClr val="009900"/>
            </a:solidFill>
            <a:ln w="28575">
              <a:solidFill>
                <a:srgbClr val="FF9900"/>
              </a:solidFill>
              <a:round/>
              <a:headEnd/>
              <a:tailEnd/>
            </a:ln>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endParaRPr lang="en-US" altLang="en-US" sz="2800">
                <a:latin typeface="Arial" panose="020B0604020202020204" pitchFamily="34" charset="0"/>
              </a:endParaRPr>
            </a:p>
          </p:txBody>
        </p:sp>
        <p:sp>
          <p:nvSpPr>
            <p:cNvPr id="21533" name="Oval 12"/>
            <p:cNvSpPr>
              <a:spLocks noChangeArrowheads="1"/>
            </p:cNvSpPr>
            <p:nvPr/>
          </p:nvSpPr>
          <p:spPr bwMode="auto">
            <a:xfrm>
              <a:off x="3166" y="3132"/>
              <a:ext cx="68" cy="70"/>
            </a:xfrm>
            <a:prstGeom prst="ellipse">
              <a:avLst/>
            </a:prstGeom>
            <a:solidFill>
              <a:srgbClr val="009900"/>
            </a:solidFill>
            <a:ln w="28575">
              <a:solidFill>
                <a:srgbClr val="FF9900"/>
              </a:solidFill>
              <a:round/>
              <a:headEnd/>
              <a:tailEnd/>
            </a:ln>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endParaRPr lang="en-US" altLang="en-US" sz="2800">
                <a:latin typeface="Arial" panose="020B0604020202020204" pitchFamily="34" charset="0"/>
              </a:endParaRPr>
            </a:p>
          </p:txBody>
        </p:sp>
        <p:sp>
          <p:nvSpPr>
            <p:cNvPr id="21534" name="Oval 13"/>
            <p:cNvSpPr>
              <a:spLocks noChangeArrowheads="1"/>
            </p:cNvSpPr>
            <p:nvPr/>
          </p:nvSpPr>
          <p:spPr bwMode="auto">
            <a:xfrm>
              <a:off x="2688" y="2170"/>
              <a:ext cx="68" cy="70"/>
            </a:xfrm>
            <a:prstGeom prst="ellipse">
              <a:avLst/>
            </a:prstGeom>
            <a:solidFill>
              <a:srgbClr val="009900"/>
            </a:solidFill>
            <a:ln w="28575">
              <a:solidFill>
                <a:srgbClr val="FF9900"/>
              </a:solidFill>
              <a:round/>
              <a:headEnd/>
              <a:tailEnd/>
            </a:ln>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endParaRPr lang="en-US" altLang="en-US" sz="2800">
                <a:latin typeface="Arial" panose="020B0604020202020204" pitchFamily="34" charset="0"/>
              </a:endParaRPr>
            </a:p>
          </p:txBody>
        </p:sp>
        <p:sp>
          <p:nvSpPr>
            <p:cNvPr id="21535" name="Oval 14"/>
            <p:cNvSpPr>
              <a:spLocks noChangeArrowheads="1"/>
            </p:cNvSpPr>
            <p:nvPr/>
          </p:nvSpPr>
          <p:spPr bwMode="auto">
            <a:xfrm>
              <a:off x="3166" y="2659"/>
              <a:ext cx="68" cy="70"/>
            </a:xfrm>
            <a:prstGeom prst="ellipse">
              <a:avLst/>
            </a:prstGeom>
            <a:solidFill>
              <a:srgbClr val="009900"/>
            </a:solidFill>
            <a:ln w="28575">
              <a:solidFill>
                <a:srgbClr val="FF9900"/>
              </a:solidFill>
              <a:round/>
              <a:headEnd/>
              <a:tailEnd/>
            </a:ln>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endParaRPr lang="en-US" altLang="en-US" sz="2800">
                <a:latin typeface="Arial" panose="020B0604020202020204" pitchFamily="34" charset="0"/>
              </a:endParaRPr>
            </a:p>
          </p:txBody>
        </p:sp>
        <p:sp>
          <p:nvSpPr>
            <p:cNvPr id="21536" name="Oval 15"/>
            <p:cNvSpPr>
              <a:spLocks noChangeArrowheads="1"/>
            </p:cNvSpPr>
            <p:nvPr/>
          </p:nvSpPr>
          <p:spPr bwMode="auto">
            <a:xfrm>
              <a:off x="2082" y="3483"/>
              <a:ext cx="68" cy="70"/>
            </a:xfrm>
            <a:prstGeom prst="ellipse">
              <a:avLst/>
            </a:prstGeom>
            <a:solidFill>
              <a:srgbClr val="009900"/>
            </a:solidFill>
            <a:ln w="28575">
              <a:solidFill>
                <a:srgbClr val="FF9900"/>
              </a:solidFill>
              <a:round/>
              <a:headEnd/>
              <a:tailEnd/>
            </a:ln>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endParaRPr lang="en-US" altLang="en-US" sz="2800">
                <a:latin typeface="Arial" panose="020B0604020202020204" pitchFamily="34" charset="0"/>
              </a:endParaRPr>
            </a:p>
          </p:txBody>
        </p:sp>
        <p:sp>
          <p:nvSpPr>
            <p:cNvPr id="21537" name="Oval 11"/>
            <p:cNvSpPr>
              <a:spLocks noChangeArrowheads="1"/>
            </p:cNvSpPr>
            <p:nvPr/>
          </p:nvSpPr>
          <p:spPr bwMode="auto">
            <a:xfrm>
              <a:off x="4290" y="2379"/>
              <a:ext cx="68" cy="70"/>
            </a:xfrm>
            <a:prstGeom prst="ellipse">
              <a:avLst/>
            </a:prstGeom>
            <a:solidFill>
              <a:srgbClr val="009900"/>
            </a:solidFill>
            <a:ln w="28575">
              <a:solidFill>
                <a:srgbClr val="FF9900"/>
              </a:solidFill>
              <a:round/>
              <a:headEnd/>
              <a:tailEnd/>
            </a:ln>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endParaRPr lang="en-US" altLang="en-US" sz="2800">
                <a:latin typeface="Arial" panose="020B0604020202020204" pitchFamily="34" charset="0"/>
              </a:endParaRPr>
            </a:p>
          </p:txBody>
        </p:sp>
      </p:grpSp>
      <p:sp>
        <p:nvSpPr>
          <p:cNvPr id="10259" name="Text Box 19"/>
          <p:cNvSpPr txBox="1">
            <a:spLocks noChangeArrowheads="1"/>
          </p:cNvSpPr>
          <p:nvPr/>
        </p:nvSpPr>
        <p:spPr bwMode="auto">
          <a:xfrm>
            <a:off x="2057400" y="3309938"/>
            <a:ext cx="152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Electron</a:t>
            </a:r>
          </a:p>
        </p:txBody>
      </p:sp>
      <p:sp>
        <p:nvSpPr>
          <p:cNvPr id="10260" name="Text Box 20"/>
          <p:cNvSpPr txBox="1">
            <a:spLocks noChangeArrowheads="1"/>
          </p:cNvSpPr>
          <p:nvPr/>
        </p:nvSpPr>
        <p:spPr bwMode="auto">
          <a:xfrm>
            <a:off x="4419600" y="3233738"/>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2800" dirty="0" err="1">
                <a:solidFill>
                  <a:srgbClr val="FF0000"/>
                </a:solidFill>
                <a:latin typeface="Times New Roman" panose="02020603050405020304" pitchFamily="18" charset="0"/>
                <a:cs typeface="Times New Roman" panose="02020603050405020304" pitchFamily="18" charset="0"/>
              </a:rPr>
              <a:t>Hạt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nhân</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10261" name="Line 21"/>
          <p:cNvSpPr>
            <a:spLocks noChangeShapeType="1"/>
          </p:cNvSpPr>
          <p:nvPr/>
        </p:nvSpPr>
        <p:spPr bwMode="auto">
          <a:xfrm>
            <a:off x="4038600" y="2362200"/>
            <a:ext cx="1143000" cy="871538"/>
          </a:xfrm>
          <a:prstGeom prst="line">
            <a:avLst/>
          </a:prstGeom>
          <a:noFill/>
          <a:ln w="9525">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2" name="Line 22"/>
          <p:cNvSpPr>
            <a:spLocks noChangeShapeType="1"/>
          </p:cNvSpPr>
          <p:nvPr/>
        </p:nvSpPr>
        <p:spPr bwMode="auto">
          <a:xfrm>
            <a:off x="2590800" y="2438400"/>
            <a:ext cx="152400" cy="947738"/>
          </a:xfrm>
          <a:prstGeom prst="line">
            <a:avLst/>
          </a:prstGeom>
          <a:noFill/>
          <a:ln w="952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6" name="Text Box 26"/>
          <p:cNvSpPr txBox="1">
            <a:spLocks noChangeArrowheads="1"/>
          </p:cNvSpPr>
          <p:nvPr/>
        </p:nvSpPr>
        <p:spPr bwMode="auto">
          <a:xfrm>
            <a:off x="1524000" y="5146675"/>
            <a:ext cx="8153400" cy="523220"/>
          </a:xfrm>
          <a:prstGeom prst="rect">
            <a:avLst/>
          </a:prstGeom>
          <a:solidFill>
            <a:schemeClr val="bg2">
              <a:lumMod val="90000"/>
            </a:schemeClr>
          </a:solidFill>
          <a:ln w="57150" cmpd="thinThick">
            <a:solidFill>
              <a:srgbClr val="99FF33"/>
            </a:solidFill>
            <a:miter lim="800000"/>
            <a:headEnd/>
            <a:tailEnd/>
          </a:ln>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2800" dirty="0">
                <a:solidFill>
                  <a:schemeClr val="bg1"/>
                </a:solidFill>
                <a:latin typeface="Arial" panose="020B0604020202020204" pitchFamily="34" charset="0"/>
              </a:rPr>
              <a:t> </a:t>
            </a:r>
            <a:r>
              <a:rPr lang="en-US" alt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cs typeface="Times New Roman" panose="02020603050405020304" pitchFamily="18" charset="0"/>
              </a:rPr>
              <a:t>tử</a:t>
            </a: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cs typeface="Times New Roman" panose="02020603050405020304" pitchFamily="18" charset="0"/>
              </a:rPr>
              <a:t>trung</a:t>
            </a: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cs typeface="Times New Roman" panose="02020603050405020304" pitchFamily="18" charset="0"/>
              </a:rPr>
              <a:t>hòa</a:t>
            </a: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cs typeface="Times New Roman" panose="02020603050405020304" pitchFamily="18" charset="0"/>
              </a:rPr>
              <a:t>về</a:t>
            </a: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cs typeface="Times New Roman" panose="02020603050405020304" pitchFamily="18" charset="0"/>
              </a:rPr>
              <a:t>điện</a:t>
            </a:r>
            <a:endParaRPr lang="en-US" alt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275" name="Text Box 35"/>
          <p:cNvSpPr txBox="1">
            <a:spLocks noChangeArrowheads="1"/>
          </p:cNvSpPr>
          <p:nvPr/>
        </p:nvSpPr>
        <p:spPr bwMode="auto">
          <a:xfrm>
            <a:off x="8153400" y="795338"/>
            <a:ext cx="152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Electron</a:t>
            </a:r>
          </a:p>
        </p:txBody>
      </p:sp>
      <p:sp>
        <p:nvSpPr>
          <p:cNvPr id="10276" name="Text Box 36"/>
          <p:cNvSpPr txBox="1">
            <a:spLocks noChangeArrowheads="1"/>
          </p:cNvSpPr>
          <p:nvPr/>
        </p:nvSpPr>
        <p:spPr bwMode="auto">
          <a:xfrm>
            <a:off x="8458200" y="2632075"/>
            <a:ext cx="175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2800" dirty="0" err="1">
                <a:solidFill>
                  <a:srgbClr val="FF0000"/>
                </a:solidFill>
                <a:latin typeface="Times New Roman" panose="02020603050405020304" pitchFamily="18" charset="0"/>
                <a:cs typeface="Times New Roman" panose="02020603050405020304" pitchFamily="18" charset="0"/>
              </a:rPr>
              <a:t>Hạt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nhân</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10277" name="Line 37"/>
          <p:cNvSpPr>
            <a:spLocks noChangeShapeType="1"/>
          </p:cNvSpPr>
          <p:nvPr/>
        </p:nvSpPr>
        <p:spPr bwMode="auto">
          <a:xfrm flipH="1" flipV="1">
            <a:off x="7391400" y="2395539"/>
            <a:ext cx="1676400" cy="312737"/>
          </a:xfrm>
          <a:prstGeom prst="line">
            <a:avLst/>
          </a:prstGeom>
          <a:noFill/>
          <a:ln w="9525">
            <a:solidFill>
              <a:srgbClr val="00CC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78" name="Line 38"/>
          <p:cNvSpPr>
            <a:spLocks noChangeShapeType="1"/>
          </p:cNvSpPr>
          <p:nvPr/>
        </p:nvSpPr>
        <p:spPr bwMode="auto">
          <a:xfrm flipH="1">
            <a:off x="6934200" y="1176338"/>
            <a:ext cx="1447800" cy="195262"/>
          </a:xfrm>
          <a:prstGeom prst="line">
            <a:avLst/>
          </a:prstGeom>
          <a:noFill/>
          <a:ln w="9525">
            <a:solidFill>
              <a:srgbClr val="00CC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81" name="Text Box 41"/>
          <p:cNvSpPr txBox="1">
            <a:spLocks noChangeArrowheads="1"/>
          </p:cNvSpPr>
          <p:nvPr/>
        </p:nvSpPr>
        <p:spPr bwMode="auto">
          <a:xfrm>
            <a:off x="1524000" y="4175106"/>
            <a:ext cx="9601200" cy="892552"/>
          </a:xfrm>
          <a:prstGeom prst="rect">
            <a:avLst/>
          </a:prstGeom>
          <a:solidFill>
            <a:schemeClr val="bg2">
              <a:lumMod val="90000"/>
            </a:schemeClr>
          </a:solidFill>
          <a:ln w="57150" cmpd="thinThick">
            <a:solidFill>
              <a:srgbClr val="99FF33"/>
            </a:solidFill>
            <a:miter lim="800000"/>
            <a:headEnd/>
            <a:tailEnd/>
          </a:ln>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2800" dirty="0">
                <a:solidFill>
                  <a:schemeClr val="bg1"/>
                </a:solidFill>
                <a:latin typeface="Arial" panose="020B0604020202020204" pitchFamily="34" charset="0"/>
              </a:rPr>
              <a:t> </a:t>
            </a:r>
            <a:r>
              <a:rPr lang="en-US" altLang="en-US" sz="2400" dirty="0" err="1">
                <a:solidFill>
                  <a:schemeClr val="accent5">
                    <a:lumMod val="50000"/>
                  </a:schemeClr>
                </a:solidFill>
                <a:latin typeface="Times New Roman" panose="02020603050405020304" pitchFamily="18" charset="0"/>
              </a:rPr>
              <a:t>Nguyên</a:t>
            </a:r>
            <a:r>
              <a:rPr lang="en-US" altLang="en-US" sz="2400" dirty="0">
                <a:solidFill>
                  <a:schemeClr val="accent5">
                    <a:lumMod val="50000"/>
                  </a:schemeClr>
                </a:solidFill>
                <a:latin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rPr>
              <a:t>tử</a:t>
            </a:r>
            <a:r>
              <a:rPr lang="en-US" altLang="en-US" sz="2400" dirty="0">
                <a:solidFill>
                  <a:schemeClr val="accent5">
                    <a:lumMod val="50000"/>
                  </a:schemeClr>
                </a:solidFill>
                <a:latin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rPr>
              <a:t>gồm</a:t>
            </a:r>
            <a:r>
              <a:rPr lang="en-US" altLang="en-US" sz="2400" dirty="0">
                <a:solidFill>
                  <a:schemeClr val="accent5">
                    <a:lumMod val="50000"/>
                  </a:schemeClr>
                </a:solidFill>
                <a:latin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rPr>
              <a:t>hạt</a:t>
            </a:r>
            <a:r>
              <a:rPr lang="en-US" altLang="en-US" sz="2400" dirty="0">
                <a:solidFill>
                  <a:schemeClr val="accent5">
                    <a:lumMod val="50000"/>
                  </a:schemeClr>
                </a:solidFill>
                <a:latin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rPr>
              <a:t>nhân</a:t>
            </a:r>
            <a:r>
              <a:rPr lang="en-US" altLang="en-US" sz="2400" dirty="0">
                <a:solidFill>
                  <a:schemeClr val="accent5">
                    <a:lumMod val="50000"/>
                  </a:schemeClr>
                </a:solidFill>
                <a:latin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rPr>
              <a:t>mang</a:t>
            </a:r>
            <a:r>
              <a:rPr lang="en-US" altLang="en-US" sz="2400" dirty="0">
                <a:solidFill>
                  <a:schemeClr val="accent5">
                    <a:lumMod val="50000"/>
                  </a:schemeClr>
                </a:solidFill>
                <a:latin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rPr>
              <a:t>điện</a:t>
            </a:r>
            <a:r>
              <a:rPr lang="en-US" altLang="en-US" sz="2400" dirty="0">
                <a:solidFill>
                  <a:schemeClr val="accent5">
                    <a:lumMod val="50000"/>
                  </a:schemeClr>
                </a:solidFill>
                <a:latin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rPr>
              <a:t>tích</a:t>
            </a:r>
            <a:r>
              <a:rPr lang="en-US" altLang="en-US" sz="2400" dirty="0">
                <a:solidFill>
                  <a:schemeClr val="accent5">
                    <a:lumMod val="50000"/>
                  </a:schemeClr>
                </a:solidFill>
                <a:latin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rPr>
              <a:t>dương</a:t>
            </a:r>
            <a:r>
              <a:rPr lang="en-US" altLang="en-US" sz="2400" dirty="0">
                <a:solidFill>
                  <a:schemeClr val="accent5">
                    <a:lumMod val="50000"/>
                  </a:schemeClr>
                </a:solidFill>
                <a:latin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rPr>
              <a:t>và</a:t>
            </a:r>
            <a:r>
              <a:rPr lang="en-US" altLang="en-US" sz="2400" dirty="0">
                <a:solidFill>
                  <a:schemeClr val="accent5">
                    <a:lumMod val="50000"/>
                  </a:schemeClr>
                </a:solidFill>
                <a:latin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rPr>
              <a:t>vỏ</a:t>
            </a:r>
            <a:r>
              <a:rPr lang="en-US" altLang="en-US" sz="2400" dirty="0">
                <a:solidFill>
                  <a:schemeClr val="accent5">
                    <a:lumMod val="50000"/>
                  </a:schemeClr>
                </a:solidFill>
                <a:latin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rPr>
              <a:t>tạo</a:t>
            </a:r>
            <a:r>
              <a:rPr lang="en-US" altLang="en-US" sz="2400" dirty="0">
                <a:solidFill>
                  <a:schemeClr val="accent5">
                    <a:lumMod val="50000"/>
                  </a:schemeClr>
                </a:solidFill>
                <a:latin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rPr>
              <a:t>bởi</a:t>
            </a:r>
            <a:r>
              <a:rPr lang="en-US" altLang="en-US" sz="2400" dirty="0">
                <a:solidFill>
                  <a:schemeClr val="accent5">
                    <a:lumMod val="50000"/>
                  </a:schemeClr>
                </a:solidFill>
                <a:latin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rPr>
              <a:t>một</a:t>
            </a:r>
            <a:r>
              <a:rPr lang="en-US" altLang="en-US" sz="2400" dirty="0">
                <a:solidFill>
                  <a:schemeClr val="accent5">
                    <a:lumMod val="50000"/>
                  </a:schemeClr>
                </a:solidFill>
                <a:latin typeface="Times New Roman" panose="02020603050405020304" pitchFamily="18" charset="0"/>
              </a:rPr>
              <a:t> hay </a:t>
            </a:r>
            <a:r>
              <a:rPr lang="en-US" altLang="en-US" sz="2400" dirty="0" err="1">
                <a:solidFill>
                  <a:schemeClr val="accent5">
                    <a:lumMod val="50000"/>
                  </a:schemeClr>
                </a:solidFill>
                <a:latin typeface="Times New Roman" panose="02020603050405020304" pitchFamily="18" charset="0"/>
              </a:rPr>
              <a:t>nhiều</a:t>
            </a:r>
            <a:r>
              <a:rPr lang="en-US" altLang="en-US" sz="2400" dirty="0">
                <a:solidFill>
                  <a:schemeClr val="accent5">
                    <a:lumMod val="50000"/>
                  </a:schemeClr>
                </a:solidFill>
                <a:latin typeface="Times New Roman" panose="02020603050405020304" pitchFamily="18" charset="0"/>
              </a:rPr>
              <a:t> electron </a:t>
            </a:r>
            <a:r>
              <a:rPr lang="en-US" altLang="en-US" sz="2400" dirty="0" err="1">
                <a:solidFill>
                  <a:schemeClr val="accent5">
                    <a:lumMod val="50000"/>
                  </a:schemeClr>
                </a:solidFill>
                <a:latin typeface="Times New Roman" panose="02020603050405020304" pitchFamily="18" charset="0"/>
              </a:rPr>
              <a:t>mang</a:t>
            </a:r>
            <a:r>
              <a:rPr lang="en-US" altLang="en-US" sz="2400" dirty="0">
                <a:solidFill>
                  <a:schemeClr val="accent5">
                    <a:lumMod val="50000"/>
                  </a:schemeClr>
                </a:solidFill>
                <a:latin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rPr>
              <a:t>điện</a:t>
            </a:r>
            <a:r>
              <a:rPr lang="en-US" altLang="en-US" sz="2400" dirty="0">
                <a:solidFill>
                  <a:schemeClr val="accent5">
                    <a:lumMod val="50000"/>
                  </a:schemeClr>
                </a:solidFill>
                <a:latin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rPr>
              <a:t>tích</a:t>
            </a:r>
            <a:r>
              <a:rPr lang="en-US" altLang="en-US" sz="2400" dirty="0">
                <a:solidFill>
                  <a:schemeClr val="accent5">
                    <a:lumMod val="50000"/>
                  </a:schemeClr>
                </a:solidFill>
                <a:latin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rPr>
              <a:t>âm</a:t>
            </a:r>
            <a:r>
              <a:rPr lang="en-US" altLang="en-US" sz="2400" dirty="0">
                <a:solidFill>
                  <a:schemeClr val="accent5">
                    <a:lumMod val="50000"/>
                  </a:schemeClr>
                </a:solidFill>
                <a:latin typeface="Times New Roman" panose="02020603050405020304" pitchFamily="18" charset="0"/>
              </a:rPr>
              <a:t>.</a:t>
            </a:r>
          </a:p>
        </p:txBody>
      </p:sp>
      <p:sp>
        <p:nvSpPr>
          <p:cNvPr id="10282" name="Text Box 42"/>
          <p:cNvSpPr txBox="1">
            <a:spLocks noChangeArrowheads="1"/>
          </p:cNvSpPr>
          <p:nvPr/>
        </p:nvSpPr>
        <p:spPr bwMode="auto">
          <a:xfrm>
            <a:off x="1574800" y="5819775"/>
            <a:ext cx="6324600" cy="523220"/>
          </a:xfrm>
          <a:prstGeom prst="rect">
            <a:avLst/>
          </a:prstGeom>
          <a:solidFill>
            <a:schemeClr val="bg2">
              <a:lumMod val="90000"/>
            </a:schemeClr>
          </a:solidFill>
          <a:ln w="57150" cmpd="thinThick" algn="ctr">
            <a:solidFill>
              <a:srgbClr val="FF0000"/>
            </a:solidFill>
            <a:miter lim="800000"/>
            <a:headEnd/>
            <a:tailEnd/>
          </a:ln>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2800" dirty="0" err="1">
                <a:solidFill>
                  <a:srgbClr val="C00000"/>
                </a:solidFill>
                <a:latin typeface="Arial" panose="020B0604020202020204" pitchFamily="34" charset="0"/>
              </a:rPr>
              <a:t>Vậy</a:t>
            </a:r>
            <a:r>
              <a:rPr lang="en-US" altLang="en-US" sz="2800" dirty="0">
                <a:solidFill>
                  <a:srgbClr val="C00000"/>
                </a:solidFill>
                <a:latin typeface="Arial" panose="020B0604020202020204" pitchFamily="34" charset="0"/>
              </a:rPr>
              <a:t> </a:t>
            </a:r>
            <a:r>
              <a:rPr lang="en-US" altLang="en-US" sz="2800" dirty="0" err="1">
                <a:solidFill>
                  <a:srgbClr val="C00000"/>
                </a:solidFill>
                <a:latin typeface="Arial" panose="020B0604020202020204" pitchFamily="34" charset="0"/>
              </a:rPr>
              <a:t>nguyên</a:t>
            </a:r>
            <a:r>
              <a:rPr lang="en-US" altLang="en-US" sz="2800" dirty="0">
                <a:solidFill>
                  <a:srgbClr val="C00000"/>
                </a:solidFill>
                <a:latin typeface="Arial" panose="020B0604020202020204" pitchFamily="34" charset="0"/>
              </a:rPr>
              <a:t> </a:t>
            </a:r>
            <a:r>
              <a:rPr lang="en-US" altLang="en-US" sz="2800" dirty="0" err="1">
                <a:solidFill>
                  <a:srgbClr val="C00000"/>
                </a:solidFill>
                <a:latin typeface="Arial" panose="020B0604020202020204" pitchFamily="34" charset="0"/>
              </a:rPr>
              <a:t>tử</a:t>
            </a:r>
            <a:r>
              <a:rPr lang="en-US" altLang="en-US" sz="2800" dirty="0">
                <a:solidFill>
                  <a:srgbClr val="C00000"/>
                </a:solidFill>
                <a:latin typeface="Arial" panose="020B0604020202020204" pitchFamily="34" charset="0"/>
              </a:rPr>
              <a:t> </a:t>
            </a:r>
            <a:r>
              <a:rPr lang="en-US" altLang="en-US" sz="2800" dirty="0" err="1">
                <a:solidFill>
                  <a:srgbClr val="C00000"/>
                </a:solidFill>
                <a:latin typeface="Arial" panose="020B0604020202020204" pitchFamily="34" charset="0"/>
              </a:rPr>
              <a:t>là</a:t>
            </a:r>
            <a:r>
              <a:rPr lang="en-US" altLang="en-US" sz="2800" dirty="0">
                <a:solidFill>
                  <a:srgbClr val="C00000"/>
                </a:solidFill>
                <a:latin typeface="Arial" panose="020B0604020202020204" pitchFamily="34" charset="0"/>
              </a:rPr>
              <a:t> </a:t>
            </a:r>
            <a:r>
              <a:rPr lang="en-US" altLang="en-US" sz="2800" dirty="0" err="1">
                <a:solidFill>
                  <a:srgbClr val="C00000"/>
                </a:solidFill>
                <a:latin typeface="Arial" panose="020B0604020202020204" pitchFamily="34" charset="0"/>
              </a:rPr>
              <a:t>gì</a:t>
            </a:r>
            <a:r>
              <a:rPr lang="en-US" altLang="en-US" sz="2800" dirty="0">
                <a:solidFill>
                  <a:srgbClr val="C00000"/>
                </a:solidFill>
                <a:latin typeface="Arial" panose="020B0604020202020204" pitchFamily="34" charset="0"/>
              </a:rPr>
              <a:t> ?</a:t>
            </a:r>
          </a:p>
        </p:txBody>
      </p:sp>
      <p:sp>
        <p:nvSpPr>
          <p:cNvPr id="21519" name="Text Box 16"/>
          <p:cNvSpPr txBox="1">
            <a:spLocks noChangeArrowheads="1"/>
          </p:cNvSpPr>
          <p:nvPr/>
        </p:nvSpPr>
        <p:spPr bwMode="auto">
          <a:xfrm>
            <a:off x="2514600" y="152401"/>
            <a:ext cx="289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2800">
                <a:solidFill>
                  <a:schemeClr val="bg1"/>
                </a:solidFill>
                <a:latin typeface="Times New Roman" panose="02020603050405020304" pitchFamily="18" charset="0"/>
              </a:rPr>
              <a:t> Nguyên tử oxi  </a:t>
            </a:r>
          </a:p>
        </p:txBody>
      </p:sp>
      <p:sp>
        <p:nvSpPr>
          <p:cNvPr id="21520" name="Text Box 16"/>
          <p:cNvSpPr txBox="1">
            <a:spLocks noChangeArrowheads="1"/>
          </p:cNvSpPr>
          <p:nvPr/>
        </p:nvSpPr>
        <p:spPr bwMode="auto">
          <a:xfrm>
            <a:off x="6096000" y="152401"/>
            <a:ext cx="358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2800">
                <a:solidFill>
                  <a:schemeClr val="bg1"/>
                </a:solidFill>
                <a:latin typeface="Times New Roman" panose="02020603050405020304" pitchFamily="18" charset="0"/>
              </a:rPr>
              <a:t> Nguyên tử hiđro</a:t>
            </a:r>
          </a:p>
        </p:txBody>
      </p:sp>
      <p:sp>
        <p:nvSpPr>
          <p:cNvPr id="16405" name="Oval 7"/>
          <p:cNvSpPr>
            <a:spLocks noChangeArrowheads="1"/>
          </p:cNvSpPr>
          <p:nvPr/>
        </p:nvSpPr>
        <p:spPr bwMode="auto">
          <a:xfrm>
            <a:off x="7011988" y="2133601"/>
            <a:ext cx="533400" cy="519113"/>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50000"/>
              </a:spcBef>
              <a:spcAft>
                <a:spcPct val="0"/>
              </a:spcAft>
              <a:defRPr sz="2400" b="1">
                <a:solidFill>
                  <a:schemeClr val="tx1"/>
                </a:solidFill>
                <a:latin typeface="Arial" charset="0"/>
              </a:defRPr>
            </a:lvl6pPr>
            <a:lvl7pPr marL="2971800" indent="-228600" eaLnBrk="0" fontAlgn="base" hangingPunct="0">
              <a:spcBef>
                <a:spcPct val="50000"/>
              </a:spcBef>
              <a:spcAft>
                <a:spcPct val="0"/>
              </a:spcAft>
              <a:defRPr sz="2400" b="1">
                <a:solidFill>
                  <a:schemeClr val="tx1"/>
                </a:solidFill>
                <a:latin typeface="Arial" charset="0"/>
              </a:defRPr>
            </a:lvl7pPr>
            <a:lvl8pPr marL="3429000" indent="-228600" eaLnBrk="0" fontAlgn="base" hangingPunct="0">
              <a:spcBef>
                <a:spcPct val="50000"/>
              </a:spcBef>
              <a:spcAft>
                <a:spcPct val="0"/>
              </a:spcAft>
              <a:defRPr sz="2400" b="1">
                <a:solidFill>
                  <a:schemeClr val="tx1"/>
                </a:solidFill>
                <a:latin typeface="Arial" charset="0"/>
              </a:defRPr>
            </a:lvl8pPr>
            <a:lvl9pPr marL="3886200" indent="-228600" eaLnBrk="0" fontAlgn="base" hangingPunct="0">
              <a:spcBef>
                <a:spcPct val="50000"/>
              </a:spcBef>
              <a:spcAft>
                <a:spcPct val="0"/>
              </a:spcAft>
              <a:defRPr sz="2400" b="1">
                <a:solidFill>
                  <a:schemeClr val="tx1"/>
                </a:solidFill>
                <a:latin typeface="Arial" charset="0"/>
              </a:defRPr>
            </a:lvl9pPr>
          </a:lstStyle>
          <a:p>
            <a:pPr eaLnBrk="1" hangingPunct="1">
              <a:defRPr/>
            </a:pPr>
            <a:r>
              <a:rPr lang="en-US" altLang="en-US" sz="1200"/>
              <a:t>1+</a:t>
            </a:r>
            <a:endParaRPr lang="en-US" altLang="en-US" sz="900"/>
          </a:p>
        </p:txBody>
      </p:sp>
      <p:sp>
        <p:nvSpPr>
          <p:cNvPr id="21522" name="Oval 13"/>
          <p:cNvSpPr>
            <a:spLocks noChangeArrowheads="1"/>
          </p:cNvSpPr>
          <p:nvPr/>
        </p:nvSpPr>
        <p:spPr bwMode="auto">
          <a:xfrm>
            <a:off x="3625850" y="1108076"/>
            <a:ext cx="107950" cy="111125"/>
          </a:xfrm>
          <a:prstGeom prst="ellipse">
            <a:avLst/>
          </a:prstGeom>
          <a:solidFill>
            <a:srgbClr val="009900"/>
          </a:solidFill>
          <a:ln w="28575">
            <a:solidFill>
              <a:srgbClr val="FF9900"/>
            </a:solidFill>
            <a:round/>
            <a:headEnd/>
            <a:tailEnd/>
          </a:ln>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endParaRPr lang="en-US" altLang="en-US" sz="2800">
              <a:latin typeface="Arial" panose="020B0604020202020204" pitchFamily="34" charset="0"/>
            </a:endParaRPr>
          </a:p>
        </p:txBody>
      </p:sp>
      <p:sp>
        <p:nvSpPr>
          <p:cNvPr id="34" name="Text Box 23"/>
          <p:cNvSpPr txBox="1">
            <a:spLocks noChangeArrowheads="1"/>
          </p:cNvSpPr>
          <p:nvPr/>
        </p:nvSpPr>
        <p:spPr bwMode="auto">
          <a:xfrm>
            <a:off x="1447800" y="3714751"/>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2800">
                <a:solidFill>
                  <a:schemeClr val="bg1"/>
                </a:solidFill>
                <a:latin typeface="Arial" panose="020B0604020202020204" pitchFamily="34" charset="0"/>
              </a:rPr>
              <a:t>( </a:t>
            </a:r>
            <a:r>
              <a:rPr lang="en-US" altLang="en-US" sz="2400">
                <a:solidFill>
                  <a:schemeClr val="bg1"/>
                </a:solidFill>
                <a:latin typeface="Times New Roman" panose="02020603050405020304" pitchFamily="18" charset="0"/>
              </a:rPr>
              <a:t>Điện tích  8-</a:t>
            </a:r>
            <a:r>
              <a:rPr lang="en-US" altLang="en-US" sz="2800">
                <a:solidFill>
                  <a:schemeClr val="bg1"/>
                </a:solidFill>
                <a:latin typeface="Arial" panose="020B0604020202020204" pitchFamily="34" charset="0"/>
              </a:rPr>
              <a:t> )</a:t>
            </a:r>
          </a:p>
        </p:txBody>
      </p:sp>
      <p:sp>
        <p:nvSpPr>
          <p:cNvPr id="35" name="Text Box 24"/>
          <p:cNvSpPr txBox="1">
            <a:spLocks noChangeArrowheads="1"/>
          </p:cNvSpPr>
          <p:nvPr/>
        </p:nvSpPr>
        <p:spPr bwMode="auto">
          <a:xfrm>
            <a:off x="4267200" y="3690938"/>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2400">
                <a:solidFill>
                  <a:schemeClr val="bg1"/>
                </a:solidFill>
                <a:latin typeface="Times New Roman" panose="02020603050405020304" pitchFamily="18" charset="0"/>
              </a:rPr>
              <a:t>( Điện tích  8+ )</a:t>
            </a:r>
          </a:p>
        </p:txBody>
      </p:sp>
      <p:sp>
        <p:nvSpPr>
          <p:cNvPr id="36" name="Text Box 39"/>
          <p:cNvSpPr txBox="1">
            <a:spLocks noChangeArrowheads="1"/>
          </p:cNvSpPr>
          <p:nvPr/>
        </p:nvSpPr>
        <p:spPr bwMode="auto">
          <a:xfrm>
            <a:off x="8001000" y="1328738"/>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2400">
                <a:solidFill>
                  <a:schemeClr val="bg1"/>
                </a:solidFill>
                <a:latin typeface="Times New Roman" panose="02020603050405020304" pitchFamily="18" charset="0"/>
              </a:rPr>
              <a:t>( Điện tích  1- )</a:t>
            </a:r>
          </a:p>
        </p:txBody>
      </p:sp>
      <p:sp>
        <p:nvSpPr>
          <p:cNvPr id="37" name="Text Box 40"/>
          <p:cNvSpPr txBox="1">
            <a:spLocks noChangeArrowheads="1"/>
          </p:cNvSpPr>
          <p:nvPr/>
        </p:nvSpPr>
        <p:spPr bwMode="auto">
          <a:xfrm>
            <a:off x="8229600" y="3005138"/>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2400">
                <a:solidFill>
                  <a:schemeClr val="bg1"/>
                </a:solidFill>
                <a:latin typeface="Times New Roman" panose="02020603050405020304" pitchFamily="18" charset="0"/>
              </a:rPr>
              <a:t>( Điện tích  1+ )</a:t>
            </a:r>
          </a:p>
        </p:txBody>
      </p:sp>
    </p:spTree>
    <p:extLst>
      <p:ext uri="{BB962C8B-B14F-4D97-AF65-F5344CB8AC3E}">
        <p14:creationId xmlns:p14="http://schemas.microsoft.com/office/powerpoint/2010/main" val="3778689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0262"/>
                                        </p:tgtEl>
                                        <p:attrNameLst>
                                          <p:attrName>style.visibility</p:attrName>
                                        </p:attrNameLst>
                                      </p:cBhvr>
                                      <p:to>
                                        <p:strVal val="visible"/>
                                      </p:to>
                                    </p:set>
                                    <p:animEffect transition="in" filter="diamond(in)">
                                      <p:cBhvr>
                                        <p:cTn id="7" dur="500"/>
                                        <p:tgtEl>
                                          <p:spTgt spid="10262"/>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0259"/>
                                        </p:tgtEl>
                                        <p:attrNameLst>
                                          <p:attrName>style.visibility</p:attrName>
                                        </p:attrNameLst>
                                      </p:cBhvr>
                                      <p:to>
                                        <p:strVal val="visible"/>
                                      </p:to>
                                    </p:set>
                                    <p:animEffect transition="in" filter="diamond(in)">
                                      <p:cBhvr>
                                        <p:cTn id="11" dur="500"/>
                                        <p:tgtEl>
                                          <p:spTgt spid="10259"/>
                                        </p:tgtEl>
                                      </p:cBhvr>
                                    </p:animEffect>
                                  </p:childTnLst>
                                </p:cTn>
                              </p:par>
                              <p:par>
                                <p:cTn id="12" presetID="8" presetClass="entr" presetSubtype="16" fill="hold" nodeType="withEffect">
                                  <p:stCondLst>
                                    <p:cond delay="0"/>
                                  </p:stCondLst>
                                  <p:childTnLst>
                                    <p:set>
                                      <p:cBhvr>
                                        <p:cTn id="13" dur="1" fill="hold">
                                          <p:stCondLst>
                                            <p:cond delay="0"/>
                                          </p:stCondLst>
                                        </p:cTn>
                                        <p:tgtEl>
                                          <p:spTgt spid="10261"/>
                                        </p:tgtEl>
                                        <p:attrNameLst>
                                          <p:attrName>style.visibility</p:attrName>
                                        </p:attrNameLst>
                                      </p:cBhvr>
                                      <p:to>
                                        <p:strVal val="visible"/>
                                      </p:to>
                                    </p:set>
                                    <p:animEffect transition="in" filter="diamond(in)">
                                      <p:cBhvr>
                                        <p:cTn id="14" dur="500"/>
                                        <p:tgtEl>
                                          <p:spTgt spid="10261"/>
                                        </p:tgtEl>
                                      </p:cBhvr>
                                    </p:animEffect>
                                  </p:childTnLst>
                                </p:cTn>
                              </p:par>
                            </p:childTnLst>
                          </p:cTn>
                        </p:par>
                        <p:par>
                          <p:cTn id="15" fill="hold" nodeType="afterGroup">
                            <p:stCondLst>
                              <p:cond delay="1000"/>
                            </p:stCondLst>
                            <p:childTnLst>
                              <p:par>
                                <p:cTn id="16" presetID="8" presetClass="entr" presetSubtype="16" fill="hold" grpId="0" nodeType="afterEffect">
                                  <p:stCondLst>
                                    <p:cond delay="0"/>
                                  </p:stCondLst>
                                  <p:childTnLst>
                                    <p:set>
                                      <p:cBhvr>
                                        <p:cTn id="17" dur="1" fill="hold">
                                          <p:stCondLst>
                                            <p:cond delay="0"/>
                                          </p:stCondLst>
                                        </p:cTn>
                                        <p:tgtEl>
                                          <p:spTgt spid="10260"/>
                                        </p:tgtEl>
                                        <p:attrNameLst>
                                          <p:attrName>style.visibility</p:attrName>
                                        </p:attrNameLst>
                                      </p:cBhvr>
                                      <p:to>
                                        <p:strVal val="visible"/>
                                      </p:to>
                                    </p:set>
                                    <p:animEffect transition="in" filter="diamond(in)">
                                      <p:cBhvr>
                                        <p:cTn id="18" dur="500"/>
                                        <p:tgtEl>
                                          <p:spTgt spid="10260"/>
                                        </p:tgtEl>
                                      </p:cBhvr>
                                    </p:animEffect>
                                  </p:childTnLst>
                                </p:cTn>
                              </p:par>
                              <p:par>
                                <p:cTn id="19" presetID="49" presetClass="entr" presetSubtype="0" decel="100000" fill="hold" nodeType="withEffect">
                                  <p:stCondLst>
                                    <p:cond delay="0"/>
                                  </p:stCondLst>
                                  <p:childTnLst>
                                    <p:set>
                                      <p:cBhvr>
                                        <p:cTn id="20" dur="1" fill="hold">
                                          <p:stCondLst>
                                            <p:cond delay="0"/>
                                          </p:stCondLst>
                                        </p:cTn>
                                        <p:tgtEl>
                                          <p:spTgt spid="10278"/>
                                        </p:tgtEl>
                                        <p:attrNameLst>
                                          <p:attrName>style.visibility</p:attrName>
                                        </p:attrNameLst>
                                      </p:cBhvr>
                                      <p:to>
                                        <p:strVal val="visible"/>
                                      </p:to>
                                    </p:set>
                                    <p:anim calcmode="lin" valueType="num">
                                      <p:cBhvr>
                                        <p:cTn id="21" dur="500" fill="hold"/>
                                        <p:tgtEl>
                                          <p:spTgt spid="10278"/>
                                        </p:tgtEl>
                                        <p:attrNameLst>
                                          <p:attrName>ppt_w</p:attrName>
                                        </p:attrNameLst>
                                      </p:cBhvr>
                                      <p:tavLst>
                                        <p:tav tm="0">
                                          <p:val>
                                            <p:fltVal val="0"/>
                                          </p:val>
                                        </p:tav>
                                        <p:tav tm="100000">
                                          <p:val>
                                            <p:strVal val="#ppt_w"/>
                                          </p:val>
                                        </p:tav>
                                      </p:tavLst>
                                    </p:anim>
                                    <p:anim calcmode="lin" valueType="num">
                                      <p:cBhvr>
                                        <p:cTn id="22" dur="500" fill="hold"/>
                                        <p:tgtEl>
                                          <p:spTgt spid="10278"/>
                                        </p:tgtEl>
                                        <p:attrNameLst>
                                          <p:attrName>ppt_h</p:attrName>
                                        </p:attrNameLst>
                                      </p:cBhvr>
                                      <p:tavLst>
                                        <p:tav tm="0">
                                          <p:val>
                                            <p:fltVal val="0"/>
                                          </p:val>
                                        </p:tav>
                                        <p:tav tm="100000">
                                          <p:val>
                                            <p:strVal val="#ppt_h"/>
                                          </p:val>
                                        </p:tav>
                                      </p:tavLst>
                                    </p:anim>
                                    <p:anim calcmode="lin" valueType="num">
                                      <p:cBhvr>
                                        <p:cTn id="23" dur="500" fill="hold"/>
                                        <p:tgtEl>
                                          <p:spTgt spid="10278"/>
                                        </p:tgtEl>
                                        <p:attrNameLst>
                                          <p:attrName>style.rotation</p:attrName>
                                        </p:attrNameLst>
                                      </p:cBhvr>
                                      <p:tavLst>
                                        <p:tav tm="0">
                                          <p:val>
                                            <p:fltVal val="360"/>
                                          </p:val>
                                        </p:tav>
                                        <p:tav tm="100000">
                                          <p:val>
                                            <p:fltVal val="0"/>
                                          </p:val>
                                        </p:tav>
                                      </p:tavLst>
                                    </p:anim>
                                    <p:animEffect transition="in" filter="fade">
                                      <p:cBhvr>
                                        <p:cTn id="24" dur="500"/>
                                        <p:tgtEl>
                                          <p:spTgt spid="10278"/>
                                        </p:tgtEl>
                                      </p:cBhvr>
                                    </p:animEffect>
                                  </p:childTnLst>
                                </p:cTn>
                              </p:par>
                            </p:childTnLst>
                          </p:cTn>
                        </p:par>
                        <p:par>
                          <p:cTn id="25" fill="hold" nodeType="afterGroup">
                            <p:stCondLst>
                              <p:cond delay="1500"/>
                            </p:stCondLst>
                            <p:childTnLst>
                              <p:par>
                                <p:cTn id="26" presetID="31" presetClass="entr" presetSubtype="0" fill="hold" grpId="0" nodeType="afterEffect">
                                  <p:stCondLst>
                                    <p:cond delay="0"/>
                                  </p:stCondLst>
                                  <p:iterate type="lt">
                                    <p:tmPct val="5000"/>
                                  </p:iterate>
                                  <p:childTnLst>
                                    <p:set>
                                      <p:cBhvr>
                                        <p:cTn id="27" dur="1" fill="hold">
                                          <p:stCondLst>
                                            <p:cond delay="0"/>
                                          </p:stCondLst>
                                        </p:cTn>
                                        <p:tgtEl>
                                          <p:spTgt spid="10275"/>
                                        </p:tgtEl>
                                        <p:attrNameLst>
                                          <p:attrName>style.visibility</p:attrName>
                                        </p:attrNameLst>
                                      </p:cBhvr>
                                      <p:to>
                                        <p:strVal val="visible"/>
                                      </p:to>
                                    </p:set>
                                    <p:anim calcmode="lin" valueType="num">
                                      <p:cBhvr>
                                        <p:cTn id="28" dur="1000" fill="hold"/>
                                        <p:tgtEl>
                                          <p:spTgt spid="10275"/>
                                        </p:tgtEl>
                                        <p:attrNameLst>
                                          <p:attrName>ppt_w</p:attrName>
                                        </p:attrNameLst>
                                      </p:cBhvr>
                                      <p:tavLst>
                                        <p:tav tm="0">
                                          <p:val>
                                            <p:fltVal val="0"/>
                                          </p:val>
                                        </p:tav>
                                        <p:tav tm="100000">
                                          <p:val>
                                            <p:strVal val="#ppt_w"/>
                                          </p:val>
                                        </p:tav>
                                      </p:tavLst>
                                    </p:anim>
                                    <p:anim calcmode="lin" valueType="num">
                                      <p:cBhvr>
                                        <p:cTn id="29" dur="1000" fill="hold"/>
                                        <p:tgtEl>
                                          <p:spTgt spid="10275"/>
                                        </p:tgtEl>
                                        <p:attrNameLst>
                                          <p:attrName>ppt_h</p:attrName>
                                        </p:attrNameLst>
                                      </p:cBhvr>
                                      <p:tavLst>
                                        <p:tav tm="0">
                                          <p:val>
                                            <p:fltVal val="0"/>
                                          </p:val>
                                        </p:tav>
                                        <p:tav tm="100000">
                                          <p:val>
                                            <p:strVal val="#ppt_h"/>
                                          </p:val>
                                        </p:tav>
                                      </p:tavLst>
                                    </p:anim>
                                    <p:anim calcmode="lin" valueType="num">
                                      <p:cBhvr>
                                        <p:cTn id="30" dur="1000" fill="hold"/>
                                        <p:tgtEl>
                                          <p:spTgt spid="10275"/>
                                        </p:tgtEl>
                                        <p:attrNameLst>
                                          <p:attrName>style.rotation</p:attrName>
                                        </p:attrNameLst>
                                      </p:cBhvr>
                                      <p:tavLst>
                                        <p:tav tm="0">
                                          <p:val>
                                            <p:fltVal val="90"/>
                                          </p:val>
                                        </p:tav>
                                        <p:tav tm="100000">
                                          <p:val>
                                            <p:fltVal val="0"/>
                                          </p:val>
                                        </p:tav>
                                      </p:tavLst>
                                    </p:anim>
                                    <p:animEffect transition="in" filter="fade">
                                      <p:cBhvr>
                                        <p:cTn id="31" dur="1000"/>
                                        <p:tgtEl>
                                          <p:spTgt spid="10275"/>
                                        </p:tgtEl>
                                      </p:cBhvr>
                                    </p:animEffect>
                                  </p:childTnLst>
                                </p:cTn>
                              </p:par>
                              <p:par>
                                <p:cTn id="32" presetID="31" presetClass="entr" presetSubtype="0" fill="hold" nodeType="withEffect">
                                  <p:stCondLst>
                                    <p:cond delay="0"/>
                                  </p:stCondLst>
                                  <p:iterate type="lt">
                                    <p:tmPct val="5000"/>
                                  </p:iterate>
                                  <p:childTnLst>
                                    <p:set>
                                      <p:cBhvr>
                                        <p:cTn id="33" dur="1" fill="hold">
                                          <p:stCondLst>
                                            <p:cond delay="0"/>
                                          </p:stCondLst>
                                        </p:cTn>
                                        <p:tgtEl>
                                          <p:spTgt spid="10277"/>
                                        </p:tgtEl>
                                        <p:attrNameLst>
                                          <p:attrName>style.visibility</p:attrName>
                                        </p:attrNameLst>
                                      </p:cBhvr>
                                      <p:to>
                                        <p:strVal val="visible"/>
                                      </p:to>
                                    </p:set>
                                    <p:anim calcmode="lin" valueType="num">
                                      <p:cBhvr>
                                        <p:cTn id="34" dur="1000" fill="hold"/>
                                        <p:tgtEl>
                                          <p:spTgt spid="10277"/>
                                        </p:tgtEl>
                                        <p:attrNameLst>
                                          <p:attrName>ppt_w</p:attrName>
                                        </p:attrNameLst>
                                      </p:cBhvr>
                                      <p:tavLst>
                                        <p:tav tm="0">
                                          <p:val>
                                            <p:fltVal val="0"/>
                                          </p:val>
                                        </p:tav>
                                        <p:tav tm="100000">
                                          <p:val>
                                            <p:strVal val="#ppt_w"/>
                                          </p:val>
                                        </p:tav>
                                      </p:tavLst>
                                    </p:anim>
                                    <p:anim calcmode="lin" valueType="num">
                                      <p:cBhvr>
                                        <p:cTn id="35" dur="1000" fill="hold"/>
                                        <p:tgtEl>
                                          <p:spTgt spid="10277"/>
                                        </p:tgtEl>
                                        <p:attrNameLst>
                                          <p:attrName>ppt_h</p:attrName>
                                        </p:attrNameLst>
                                      </p:cBhvr>
                                      <p:tavLst>
                                        <p:tav tm="0">
                                          <p:val>
                                            <p:fltVal val="0"/>
                                          </p:val>
                                        </p:tav>
                                        <p:tav tm="100000">
                                          <p:val>
                                            <p:strVal val="#ppt_h"/>
                                          </p:val>
                                        </p:tav>
                                      </p:tavLst>
                                    </p:anim>
                                    <p:anim calcmode="lin" valueType="num">
                                      <p:cBhvr>
                                        <p:cTn id="36" dur="1000" fill="hold"/>
                                        <p:tgtEl>
                                          <p:spTgt spid="10277"/>
                                        </p:tgtEl>
                                        <p:attrNameLst>
                                          <p:attrName>style.rotation</p:attrName>
                                        </p:attrNameLst>
                                      </p:cBhvr>
                                      <p:tavLst>
                                        <p:tav tm="0">
                                          <p:val>
                                            <p:fltVal val="90"/>
                                          </p:val>
                                        </p:tav>
                                        <p:tav tm="100000">
                                          <p:val>
                                            <p:fltVal val="0"/>
                                          </p:val>
                                        </p:tav>
                                      </p:tavLst>
                                    </p:anim>
                                    <p:animEffect transition="in" filter="fade">
                                      <p:cBhvr>
                                        <p:cTn id="37" dur="1000"/>
                                        <p:tgtEl>
                                          <p:spTgt spid="10277"/>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10276"/>
                                        </p:tgtEl>
                                        <p:attrNameLst>
                                          <p:attrName>style.visibility</p:attrName>
                                        </p:attrNameLst>
                                      </p:cBhvr>
                                      <p:to>
                                        <p:strVal val="visible"/>
                                      </p:to>
                                    </p:set>
                                    <p:anim calcmode="lin" valueType="num">
                                      <p:cBhvr>
                                        <p:cTn id="40" dur="500" fill="hold"/>
                                        <p:tgtEl>
                                          <p:spTgt spid="10276"/>
                                        </p:tgtEl>
                                        <p:attrNameLst>
                                          <p:attrName>ppt_w</p:attrName>
                                        </p:attrNameLst>
                                      </p:cBhvr>
                                      <p:tavLst>
                                        <p:tav tm="0">
                                          <p:val>
                                            <p:fltVal val="0"/>
                                          </p:val>
                                        </p:tav>
                                        <p:tav tm="100000">
                                          <p:val>
                                            <p:strVal val="#ppt_w"/>
                                          </p:val>
                                        </p:tav>
                                      </p:tavLst>
                                    </p:anim>
                                    <p:anim calcmode="lin" valueType="num">
                                      <p:cBhvr>
                                        <p:cTn id="41" dur="500" fill="hold"/>
                                        <p:tgtEl>
                                          <p:spTgt spid="10276"/>
                                        </p:tgtEl>
                                        <p:attrNameLst>
                                          <p:attrName>ppt_h</p:attrName>
                                        </p:attrNameLst>
                                      </p:cBhvr>
                                      <p:tavLst>
                                        <p:tav tm="0">
                                          <p:val>
                                            <p:fltVal val="0"/>
                                          </p:val>
                                        </p:tav>
                                        <p:tav tm="100000">
                                          <p:val>
                                            <p:strVal val="#ppt_h"/>
                                          </p:val>
                                        </p:tav>
                                      </p:tavLst>
                                    </p:anim>
                                    <p:anim calcmode="lin" valueType="num">
                                      <p:cBhvr>
                                        <p:cTn id="42" dur="500" fill="hold"/>
                                        <p:tgtEl>
                                          <p:spTgt spid="10276"/>
                                        </p:tgtEl>
                                        <p:attrNameLst>
                                          <p:attrName>style.rotation</p:attrName>
                                        </p:attrNameLst>
                                      </p:cBhvr>
                                      <p:tavLst>
                                        <p:tav tm="0">
                                          <p:val>
                                            <p:fltVal val="360"/>
                                          </p:val>
                                        </p:tav>
                                        <p:tav tm="100000">
                                          <p:val>
                                            <p:fltVal val="0"/>
                                          </p:val>
                                        </p:tav>
                                      </p:tavLst>
                                    </p:anim>
                                    <p:animEffect transition="in" filter="fade">
                                      <p:cBhvr>
                                        <p:cTn id="43" dur="500"/>
                                        <p:tgtEl>
                                          <p:spTgt spid="10276"/>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10281"/>
                                        </p:tgtEl>
                                        <p:attrNameLst>
                                          <p:attrName>style.visibility</p:attrName>
                                        </p:attrNameLst>
                                      </p:cBhvr>
                                      <p:to>
                                        <p:strVal val="visible"/>
                                      </p:to>
                                    </p:set>
                                    <p:anim calcmode="lin" valueType="num">
                                      <p:cBhvr>
                                        <p:cTn id="46" dur="500" fill="hold"/>
                                        <p:tgtEl>
                                          <p:spTgt spid="10281"/>
                                        </p:tgtEl>
                                        <p:attrNameLst>
                                          <p:attrName>ppt_w</p:attrName>
                                        </p:attrNameLst>
                                      </p:cBhvr>
                                      <p:tavLst>
                                        <p:tav tm="0">
                                          <p:val>
                                            <p:fltVal val="0"/>
                                          </p:val>
                                        </p:tav>
                                        <p:tav tm="100000">
                                          <p:val>
                                            <p:strVal val="#ppt_w"/>
                                          </p:val>
                                        </p:tav>
                                      </p:tavLst>
                                    </p:anim>
                                    <p:anim calcmode="lin" valueType="num">
                                      <p:cBhvr>
                                        <p:cTn id="47" dur="500" fill="hold"/>
                                        <p:tgtEl>
                                          <p:spTgt spid="10281"/>
                                        </p:tgtEl>
                                        <p:attrNameLst>
                                          <p:attrName>ppt_h</p:attrName>
                                        </p:attrNameLst>
                                      </p:cBhvr>
                                      <p:tavLst>
                                        <p:tav tm="0">
                                          <p:val>
                                            <p:fltVal val="0"/>
                                          </p:val>
                                        </p:tav>
                                        <p:tav tm="100000">
                                          <p:val>
                                            <p:strVal val="#ppt_h"/>
                                          </p:val>
                                        </p:tav>
                                      </p:tavLst>
                                    </p:anim>
                                    <p:animEffect transition="in" filter="fade">
                                      <p:cBhvr>
                                        <p:cTn id="48" dur="500"/>
                                        <p:tgtEl>
                                          <p:spTgt spid="10281"/>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10266"/>
                                        </p:tgtEl>
                                        <p:attrNameLst>
                                          <p:attrName>style.visibility</p:attrName>
                                        </p:attrNameLst>
                                      </p:cBhvr>
                                      <p:to>
                                        <p:strVal val="visible"/>
                                      </p:to>
                                    </p:set>
                                    <p:anim calcmode="lin" valueType="num">
                                      <p:cBhvr>
                                        <p:cTn id="61" dur="500" fill="hold"/>
                                        <p:tgtEl>
                                          <p:spTgt spid="10266"/>
                                        </p:tgtEl>
                                        <p:attrNameLst>
                                          <p:attrName>ppt_w</p:attrName>
                                        </p:attrNameLst>
                                      </p:cBhvr>
                                      <p:tavLst>
                                        <p:tav tm="0">
                                          <p:val>
                                            <p:fltVal val="0"/>
                                          </p:val>
                                        </p:tav>
                                        <p:tav tm="100000">
                                          <p:val>
                                            <p:strVal val="#ppt_w"/>
                                          </p:val>
                                        </p:tav>
                                      </p:tavLst>
                                    </p:anim>
                                    <p:anim calcmode="lin" valueType="num">
                                      <p:cBhvr>
                                        <p:cTn id="62" dur="500" fill="hold"/>
                                        <p:tgtEl>
                                          <p:spTgt spid="10266"/>
                                        </p:tgtEl>
                                        <p:attrNameLst>
                                          <p:attrName>ppt_h</p:attrName>
                                        </p:attrNameLst>
                                      </p:cBhvr>
                                      <p:tavLst>
                                        <p:tav tm="0">
                                          <p:val>
                                            <p:fltVal val="0"/>
                                          </p:val>
                                        </p:tav>
                                        <p:tav tm="100000">
                                          <p:val>
                                            <p:strVal val="#ppt_h"/>
                                          </p:val>
                                        </p:tav>
                                      </p:tavLst>
                                    </p:anim>
                                    <p:animEffect transition="in" filter="fade">
                                      <p:cBhvr>
                                        <p:cTn id="63" dur="500"/>
                                        <p:tgtEl>
                                          <p:spTgt spid="1026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9" presetClass="entr" presetSubtype="0" decel="100000" fill="hold" grpId="0" nodeType="clickEffect">
                                  <p:stCondLst>
                                    <p:cond delay="0"/>
                                  </p:stCondLst>
                                  <p:childTnLst>
                                    <p:set>
                                      <p:cBhvr>
                                        <p:cTn id="67" dur="1" fill="hold">
                                          <p:stCondLst>
                                            <p:cond delay="0"/>
                                          </p:stCondLst>
                                        </p:cTn>
                                        <p:tgtEl>
                                          <p:spTgt spid="10282"/>
                                        </p:tgtEl>
                                        <p:attrNameLst>
                                          <p:attrName>style.visibility</p:attrName>
                                        </p:attrNameLst>
                                      </p:cBhvr>
                                      <p:to>
                                        <p:strVal val="visible"/>
                                      </p:to>
                                    </p:set>
                                    <p:anim calcmode="lin" valueType="num">
                                      <p:cBhvr>
                                        <p:cTn id="68" dur="500" fill="hold"/>
                                        <p:tgtEl>
                                          <p:spTgt spid="10282"/>
                                        </p:tgtEl>
                                        <p:attrNameLst>
                                          <p:attrName>ppt_w</p:attrName>
                                        </p:attrNameLst>
                                      </p:cBhvr>
                                      <p:tavLst>
                                        <p:tav tm="0">
                                          <p:val>
                                            <p:fltVal val="0"/>
                                          </p:val>
                                        </p:tav>
                                        <p:tav tm="100000">
                                          <p:val>
                                            <p:strVal val="#ppt_w"/>
                                          </p:val>
                                        </p:tav>
                                      </p:tavLst>
                                    </p:anim>
                                    <p:anim calcmode="lin" valueType="num">
                                      <p:cBhvr>
                                        <p:cTn id="69" dur="500" fill="hold"/>
                                        <p:tgtEl>
                                          <p:spTgt spid="10282"/>
                                        </p:tgtEl>
                                        <p:attrNameLst>
                                          <p:attrName>ppt_h</p:attrName>
                                        </p:attrNameLst>
                                      </p:cBhvr>
                                      <p:tavLst>
                                        <p:tav tm="0">
                                          <p:val>
                                            <p:fltVal val="0"/>
                                          </p:val>
                                        </p:tav>
                                        <p:tav tm="100000">
                                          <p:val>
                                            <p:strVal val="#ppt_h"/>
                                          </p:val>
                                        </p:tav>
                                      </p:tavLst>
                                    </p:anim>
                                    <p:anim calcmode="lin" valueType="num">
                                      <p:cBhvr>
                                        <p:cTn id="70" dur="500" fill="hold"/>
                                        <p:tgtEl>
                                          <p:spTgt spid="10282"/>
                                        </p:tgtEl>
                                        <p:attrNameLst>
                                          <p:attrName>style.rotation</p:attrName>
                                        </p:attrNameLst>
                                      </p:cBhvr>
                                      <p:tavLst>
                                        <p:tav tm="0">
                                          <p:val>
                                            <p:fltVal val="360"/>
                                          </p:val>
                                        </p:tav>
                                        <p:tav tm="100000">
                                          <p:val>
                                            <p:fltVal val="0"/>
                                          </p:val>
                                        </p:tav>
                                      </p:tavLst>
                                    </p:anim>
                                    <p:animEffect transition="in" filter="fade">
                                      <p:cBhvr>
                                        <p:cTn id="71" dur="500"/>
                                        <p:tgtEl>
                                          <p:spTgt spid="10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9" grpId="0"/>
      <p:bldP spid="10260" grpId="0"/>
      <p:bldP spid="10266" grpId="0" animBg="1"/>
      <p:bldP spid="10275" grpId="0"/>
      <p:bldP spid="10276" grpId="0"/>
      <p:bldP spid="10281" grpId="0" animBg="1"/>
      <p:bldP spid="10282" grpId="0" animBg="1"/>
      <p:bldP spid="34"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796442" y="239162"/>
            <a:ext cx="3546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ts val="0"/>
              </a:spcBef>
              <a:buFontTx/>
              <a:buNone/>
            </a:pPr>
            <a:r>
              <a:rPr lang="vi-VN" altLang="en-US" sz="2800" u="sng" dirty="0">
                <a:latin typeface="Times New Roman" panose="02020603050405020304" pitchFamily="18" charset="0"/>
              </a:rPr>
              <a:t>II</a:t>
            </a:r>
            <a:r>
              <a:rPr lang="en-US" altLang="en-US" sz="2800" u="sng" dirty="0">
                <a:latin typeface="Times New Roman" panose="02020603050405020304" pitchFamily="18" charset="0"/>
              </a:rPr>
              <a:t>I</a:t>
            </a:r>
            <a:r>
              <a:rPr lang="vi-VN" altLang="en-US" sz="2800" u="sng" dirty="0">
                <a:latin typeface="Times New Roman" panose="02020603050405020304" pitchFamily="18" charset="0"/>
              </a:rPr>
              <a:t>. </a:t>
            </a:r>
            <a:r>
              <a:rPr lang="en-US" altLang="en-US" sz="2800" u="sng" dirty="0" err="1">
                <a:latin typeface="Times New Roman" panose="02020603050405020304" pitchFamily="18" charset="0"/>
              </a:rPr>
              <a:t>Cấu</a:t>
            </a:r>
            <a:r>
              <a:rPr lang="en-US" altLang="en-US" sz="2800" u="sng" dirty="0">
                <a:latin typeface="Times New Roman" panose="02020603050405020304" pitchFamily="18" charset="0"/>
              </a:rPr>
              <a:t> </a:t>
            </a:r>
            <a:r>
              <a:rPr lang="en-US" altLang="en-US" sz="2800" u="sng" dirty="0" err="1">
                <a:latin typeface="Times New Roman" panose="02020603050405020304" pitchFamily="18" charset="0"/>
              </a:rPr>
              <a:t>tạo</a:t>
            </a:r>
            <a:r>
              <a:rPr lang="vi-VN" altLang="en-US" sz="2800" u="sng" dirty="0">
                <a:latin typeface="Times New Roman" panose="02020603050405020304" pitchFamily="18" charset="0"/>
              </a:rPr>
              <a:t> nguyên tử</a:t>
            </a:r>
            <a:endParaRPr lang="en-US" altLang="en-US" sz="2800" u="sng" dirty="0">
              <a:latin typeface="Times New Roman" panose="02020603050405020304" pitchFamily="18" charset="0"/>
            </a:endParaRPr>
          </a:p>
          <a:p>
            <a:pPr>
              <a:spcBef>
                <a:spcPts val="0"/>
              </a:spcBef>
              <a:buFontTx/>
              <a:buNone/>
            </a:pPr>
            <a:r>
              <a:rPr lang="en-US" altLang="en-US" sz="2800" u="sng" dirty="0">
                <a:latin typeface="Times New Roman" panose="02020603050405020304" pitchFamily="18" charset="0"/>
              </a:rPr>
              <a:t>1. </a:t>
            </a:r>
            <a:r>
              <a:rPr lang="en-US" altLang="en-US" sz="2800" u="sng" dirty="0" err="1">
                <a:latin typeface="Times New Roman" panose="02020603050405020304" pitchFamily="18" charset="0"/>
              </a:rPr>
              <a:t>Hạt</a:t>
            </a:r>
            <a:r>
              <a:rPr lang="en-US" altLang="en-US" sz="2800" u="sng" dirty="0">
                <a:latin typeface="Times New Roman" panose="02020603050405020304" pitchFamily="18" charset="0"/>
              </a:rPr>
              <a:t> </a:t>
            </a:r>
            <a:r>
              <a:rPr lang="en-US" altLang="en-US" sz="2800" u="sng" dirty="0" err="1">
                <a:latin typeface="Times New Roman" panose="02020603050405020304" pitchFamily="18" charset="0"/>
              </a:rPr>
              <a:t>nhân</a:t>
            </a:r>
            <a:r>
              <a:rPr lang="en-US" altLang="en-US" sz="2800" u="sng" dirty="0">
                <a:latin typeface="Times New Roman" panose="02020603050405020304" pitchFamily="18" charset="0"/>
              </a:rPr>
              <a:t> </a:t>
            </a:r>
            <a:r>
              <a:rPr lang="en-US" altLang="en-US" sz="2800" u="sng" dirty="0" err="1">
                <a:latin typeface="Times New Roman" panose="02020603050405020304" pitchFamily="18" charset="0"/>
              </a:rPr>
              <a:t>nguyên</a:t>
            </a:r>
            <a:r>
              <a:rPr lang="en-US" altLang="en-US" sz="2800" u="sng" dirty="0">
                <a:latin typeface="Times New Roman" panose="02020603050405020304" pitchFamily="18" charset="0"/>
              </a:rPr>
              <a:t> </a:t>
            </a:r>
            <a:r>
              <a:rPr lang="en-US" altLang="en-US" sz="2800" u="sng" dirty="0" err="1">
                <a:latin typeface="Times New Roman" panose="02020603050405020304" pitchFamily="18" charset="0"/>
              </a:rPr>
              <a:t>tử</a:t>
            </a:r>
            <a:endParaRPr lang="vi-VN" altLang="en-US" sz="2800" u="sng" dirty="0">
              <a:latin typeface="Times New Roman" panose="02020603050405020304" pitchFamily="18" charset="0"/>
            </a:endParaRPr>
          </a:p>
        </p:txBody>
      </p:sp>
      <p:sp>
        <p:nvSpPr>
          <p:cNvPr id="7173" name="Text Box 5"/>
          <p:cNvSpPr txBox="1">
            <a:spLocks noChangeArrowheads="1"/>
          </p:cNvSpPr>
          <p:nvPr/>
        </p:nvSpPr>
        <p:spPr bwMode="auto">
          <a:xfrm>
            <a:off x="1541463" y="2180431"/>
            <a:ext cx="84248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FontTx/>
              <a:buNone/>
            </a:pPr>
            <a:r>
              <a:rPr lang="vi-VN" altLang="en-US" sz="2800" dirty="0">
                <a:solidFill>
                  <a:srgbClr val="C00000"/>
                </a:solidFill>
                <a:latin typeface="Times New Roman" panose="02020603050405020304" pitchFamily="18" charset="0"/>
              </a:rPr>
              <a:t>Hạt nhân nguyên tử gồm những loại hạt nào ? Kí hiệu ? Điện tích ?</a:t>
            </a:r>
          </a:p>
        </p:txBody>
      </p:sp>
      <p:pic>
        <p:nvPicPr>
          <p:cNvPr id="7192" name="Picture 24" descr="image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981" y="3489067"/>
            <a:ext cx="32004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3" name="Rectangle 25"/>
          <p:cNvSpPr>
            <a:spLocks noChangeArrowheads="1"/>
          </p:cNvSpPr>
          <p:nvPr/>
        </p:nvSpPr>
        <p:spPr bwMode="auto">
          <a:xfrm>
            <a:off x="4440842" y="4144147"/>
            <a:ext cx="2359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457200" algn="r"/>
                <a:tab pos="2743200" algn="ctr"/>
                <a:tab pos="5486400" algn="r"/>
              </a:tabLst>
              <a:defRPr sz="3200">
                <a:solidFill>
                  <a:schemeClr val="tx1"/>
                </a:solidFill>
                <a:latin typeface="Times" panose="02020603050405020304" pitchFamily="18" charset="0"/>
              </a:defRPr>
            </a:lvl1pPr>
            <a:lvl2pPr marL="742950" indent="-285750">
              <a:spcBef>
                <a:spcPct val="20000"/>
              </a:spcBef>
              <a:buChar char="–"/>
              <a:tabLst>
                <a:tab pos="457200" algn="r"/>
                <a:tab pos="2743200" algn="ctr"/>
                <a:tab pos="5486400" algn="r"/>
              </a:tabLst>
              <a:defRPr sz="2800">
                <a:solidFill>
                  <a:schemeClr val="tx1"/>
                </a:solidFill>
                <a:latin typeface="Times" panose="02020603050405020304" pitchFamily="18" charset="0"/>
              </a:defRPr>
            </a:lvl2pPr>
            <a:lvl3pPr marL="1143000" indent="-228600">
              <a:spcBef>
                <a:spcPct val="20000"/>
              </a:spcBef>
              <a:buChar char="•"/>
              <a:tabLst>
                <a:tab pos="457200" algn="r"/>
                <a:tab pos="2743200" algn="ctr"/>
                <a:tab pos="5486400" algn="r"/>
              </a:tabLst>
              <a:defRPr sz="2400">
                <a:solidFill>
                  <a:schemeClr val="tx1"/>
                </a:solidFill>
                <a:latin typeface="Times" panose="02020603050405020304" pitchFamily="18" charset="0"/>
              </a:defRPr>
            </a:lvl3pPr>
            <a:lvl4pPr marL="1600200" indent="-228600">
              <a:spcBef>
                <a:spcPct val="20000"/>
              </a:spcBef>
              <a:buChar char="–"/>
              <a:tabLst>
                <a:tab pos="457200" algn="r"/>
                <a:tab pos="2743200" algn="ctr"/>
                <a:tab pos="5486400" algn="r"/>
              </a:tabLst>
              <a:defRPr sz="2000">
                <a:solidFill>
                  <a:schemeClr val="tx1"/>
                </a:solidFill>
                <a:latin typeface="Times" panose="02020603050405020304" pitchFamily="18" charset="0"/>
              </a:defRPr>
            </a:lvl4pPr>
            <a:lvl5pPr marL="2057400" indent="-228600">
              <a:spcBef>
                <a:spcPct val="20000"/>
              </a:spcBef>
              <a:buChar char="»"/>
              <a:tabLst>
                <a:tab pos="457200" algn="r"/>
                <a:tab pos="2743200" algn="ctr"/>
                <a:tab pos="5486400" algn="r"/>
              </a:tabLst>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tabLst>
                <a:tab pos="457200" algn="r"/>
                <a:tab pos="2743200" algn="ctr"/>
                <a:tab pos="5486400" algn="r"/>
              </a:tabLst>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tabLst>
                <a:tab pos="457200" algn="r"/>
                <a:tab pos="2743200" algn="ctr"/>
                <a:tab pos="5486400" algn="r"/>
              </a:tabLst>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tabLst>
                <a:tab pos="457200" algn="r"/>
                <a:tab pos="2743200" algn="ctr"/>
                <a:tab pos="5486400" algn="r"/>
              </a:tabLst>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tabLst>
                <a:tab pos="457200" algn="r"/>
                <a:tab pos="2743200" algn="ctr"/>
                <a:tab pos="5486400" algn="r"/>
              </a:tabLst>
              <a:defRPr sz="2000">
                <a:solidFill>
                  <a:schemeClr val="tx1"/>
                </a:solidFill>
                <a:latin typeface="Times" panose="02020603050405020304" pitchFamily="18" charset="0"/>
              </a:defRPr>
            </a:lvl9pPr>
          </a:lstStyle>
          <a:p>
            <a:pPr algn="just">
              <a:spcBef>
                <a:spcPct val="0"/>
              </a:spcBef>
              <a:buFontTx/>
              <a:buNone/>
            </a:pPr>
            <a:r>
              <a:rPr lang="sv-SE" altLang="en-US" sz="2800" dirty="0">
                <a:latin typeface=".VnTime" panose="020B7200000000000000" pitchFamily="34" charset="0"/>
              </a:rPr>
              <a:t> Proton  :  p (+)</a:t>
            </a:r>
          </a:p>
        </p:txBody>
      </p:sp>
      <p:sp>
        <p:nvSpPr>
          <p:cNvPr id="7194" name="Rectangle 26"/>
          <p:cNvSpPr>
            <a:spLocks noChangeArrowheads="1"/>
          </p:cNvSpPr>
          <p:nvPr/>
        </p:nvSpPr>
        <p:spPr bwMode="auto">
          <a:xfrm>
            <a:off x="4393764" y="4639080"/>
            <a:ext cx="52673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457200" algn="r"/>
                <a:tab pos="2743200" algn="ctr"/>
                <a:tab pos="5486400" algn="r"/>
              </a:tabLst>
              <a:defRPr sz="3200">
                <a:solidFill>
                  <a:schemeClr val="tx1"/>
                </a:solidFill>
                <a:latin typeface="Times" panose="02020603050405020304" pitchFamily="18" charset="0"/>
              </a:defRPr>
            </a:lvl1pPr>
            <a:lvl2pPr marL="742950" indent="-285750">
              <a:spcBef>
                <a:spcPct val="20000"/>
              </a:spcBef>
              <a:buChar char="–"/>
              <a:tabLst>
                <a:tab pos="457200" algn="r"/>
                <a:tab pos="2743200" algn="ctr"/>
                <a:tab pos="5486400" algn="r"/>
              </a:tabLst>
              <a:defRPr sz="2800">
                <a:solidFill>
                  <a:schemeClr val="tx1"/>
                </a:solidFill>
                <a:latin typeface="Times" panose="02020603050405020304" pitchFamily="18" charset="0"/>
              </a:defRPr>
            </a:lvl2pPr>
            <a:lvl3pPr marL="1143000" indent="-228600">
              <a:spcBef>
                <a:spcPct val="20000"/>
              </a:spcBef>
              <a:buChar char="•"/>
              <a:tabLst>
                <a:tab pos="457200" algn="r"/>
                <a:tab pos="2743200" algn="ctr"/>
                <a:tab pos="5486400" algn="r"/>
              </a:tabLst>
              <a:defRPr sz="2400">
                <a:solidFill>
                  <a:schemeClr val="tx1"/>
                </a:solidFill>
                <a:latin typeface="Times" panose="02020603050405020304" pitchFamily="18" charset="0"/>
              </a:defRPr>
            </a:lvl3pPr>
            <a:lvl4pPr marL="1600200" indent="-228600">
              <a:spcBef>
                <a:spcPct val="20000"/>
              </a:spcBef>
              <a:buChar char="–"/>
              <a:tabLst>
                <a:tab pos="457200" algn="r"/>
                <a:tab pos="2743200" algn="ctr"/>
                <a:tab pos="5486400" algn="r"/>
              </a:tabLst>
              <a:defRPr sz="2000">
                <a:solidFill>
                  <a:schemeClr val="tx1"/>
                </a:solidFill>
                <a:latin typeface="Times" panose="02020603050405020304" pitchFamily="18" charset="0"/>
              </a:defRPr>
            </a:lvl4pPr>
            <a:lvl5pPr marL="2057400" indent="-228600">
              <a:spcBef>
                <a:spcPct val="20000"/>
              </a:spcBef>
              <a:buChar char="»"/>
              <a:tabLst>
                <a:tab pos="457200" algn="r"/>
                <a:tab pos="2743200" algn="ctr"/>
                <a:tab pos="5486400" algn="r"/>
              </a:tabLst>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tabLst>
                <a:tab pos="457200" algn="r"/>
                <a:tab pos="2743200" algn="ctr"/>
                <a:tab pos="5486400" algn="r"/>
              </a:tabLst>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tabLst>
                <a:tab pos="457200" algn="r"/>
                <a:tab pos="2743200" algn="ctr"/>
                <a:tab pos="5486400" algn="r"/>
              </a:tabLst>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tabLst>
                <a:tab pos="457200" algn="r"/>
                <a:tab pos="2743200" algn="ctr"/>
                <a:tab pos="5486400" algn="r"/>
              </a:tabLst>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tabLst>
                <a:tab pos="457200" algn="r"/>
                <a:tab pos="2743200" algn="ctr"/>
                <a:tab pos="5486400" algn="r"/>
              </a:tabLst>
              <a:defRPr sz="2000">
                <a:solidFill>
                  <a:schemeClr val="tx1"/>
                </a:solidFill>
                <a:latin typeface="Times" panose="02020603050405020304" pitchFamily="18" charset="0"/>
              </a:defRPr>
            </a:lvl9pPr>
          </a:lstStyle>
          <a:p>
            <a:pPr algn="just">
              <a:spcBef>
                <a:spcPct val="0"/>
              </a:spcBef>
              <a:buFontTx/>
              <a:buNone/>
            </a:pPr>
            <a:r>
              <a:rPr lang="sv-SE" altLang="en-US" sz="2800" dirty="0">
                <a:solidFill>
                  <a:schemeClr val="folHlink"/>
                </a:solidFill>
                <a:latin typeface=".VnTime" panose="020B7200000000000000" pitchFamily="34" charset="0"/>
              </a:rPr>
              <a:t> </a:t>
            </a:r>
            <a:r>
              <a:rPr lang="sv-SE" altLang="en-US" sz="2800" dirty="0">
                <a:latin typeface=".VnTime" panose="020B7200000000000000" pitchFamily="34" charset="0"/>
              </a:rPr>
              <a:t>Neutron : n </a:t>
            </a:r>
          </a:p>
          <a:p>
            <a:pPr algn="just">
              <a:spcBef>
                <a:spcPct val="0"/>
              </a:spcBef>
              <a:buFontTx/>
              <a:buNone/>
            </a:pPr>
            <a:r>
              <a:rPr lang="sv-SE" altLang="en-US" sz="2800" dirty="0">
                <a:latin typeface=".VnTime" panose="020B7200000000000000" pitchFamily="34" charset="0"/>
              </a:rPr>
              <a:t>(kh«ng mang ®iÖn).</a:t>
            </a:r>
          </a:p>
        </p:txBody>
      </p:sp>
      <p:sp>
        <p:nvSpPr>
          <p:cNvPr id="7195" name="Line 27"/>
          <p:cNvSpPr>
            <a:spLocks noChangeShapeType="1"/>
          </p:cNvSpPr>
          <p:nvPr/>
        </p:nvSpPr>
        <p:spPr bwMode="auto">
          <a:xfrm flipV="1">
            <a:off x="2738905" y="4422391"/>
            <a:ext cx="1701937" cy="155942"/>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196" name="Line 28"/>
          <p:cNvSpPr>
            <a:spLocks noChangeShapeType="1"/>
          </p:cNvSpPr>
          <p:nvPr/>
        </p:nvSpPr>
        <p:spPr bwMode="auto">
          <a:xfrm>
            <a:off x="3498370" y="4849676"/>
            <a:ext cx="942472" cy="28402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Text Box 5"/>
          <p:cNvSpPr txBox="1">
            <a:spLocks noChangeArrowheads="1"/>
          </p:cNvSpPr>
          <p:nvPr/>
        </p:nvSpPr>
        <p:spPr bwMode="auto">
          <a:xfrm>
            <a:off x="1294508" y="1095434"/>
            <a:ext cx="9846150" cy="22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342900" indent="-342900">
              <a:lnSpc>
                <a:spcPct val="150000"/>
              </a:lnSpc>
              <a:spcBef>
                <a:spcPts val="0"/>
              </a:spcBef>
              <a:buFontTx/>
              <a:buChar char="-"/>
            </a:pPr>
            <a:r>
              <a:rPr lang="vi-VN" altLang="en-US" sz="2400" dirty="0">
                <a:latin typeface="Times New Roman" panose="02020603050405020304" pitchFamily="18" charset="0"/>
              </a:rPr>
              <a:t>Hạt nhân nguyên tử </a:t>
            </a:r>
            <a:r>
              <a:rPr lang="en-US" altLang="en-US" sz="2400" dirty="0" err="1">
                <a:latin typeface="Times New Roman" panose="02020603050405020304" pitchFamily="18" charset="0"/>
              </a:rPr>
              <a:t>tạo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thành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từ</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các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hạt</a:t>
            </a:r>
            <a:r>
              <a:rPr lang="en-US" altLang="en-US" sz="2400" dirty="0">
                <a:latin typeface="Times New Roman" panose="02020603050405020304" pitchFamily="18" charset="0"/>
              </a:rPr>
              <a:t> proton (p) </a:t>
            </a:r>
            <a:r>
              <a:rPr lang="en-US" altLang="en-US" sz="2400" dirty="0" err="1">
                <a:latin typeface="Times New Roman" panose="02020603050405020304" pitchFamily="18" charset="0"/>
              </a:rPr>
              <a:t>và</a:t>
            </a:r>
            <a:r>
              <a:rPr lang="en-US" altLang="en-US" sz="2400" dirty="0">
                <a:latin typeface="Times New Roman" panose="02020603050405020304" pitchFamily="18" charset="0"/>
              </a:rPr>
              <a:t> neutron ( n).</a:t>
            </a:r>
          </a:p>
          <a:p>
            <a:pPr marL="342900" indent="-342900">
              <a:lnSpc>
                <a:spcPct val="150000"/>
              </a:lnSpc>
              <a:spcBef>
                <a:spcPts val="0"/>
              </a:spcBef>
              <a:buFontTx/>
              <a:buChar char="-"/>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Mỗi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hạt</a:t>
            </a:r>
            <a:r>
              <a:rPr lang="en-US" altLang="en-US" sz="2400" dirty="0">
                <a:latin typeface="Times New Roman" panose="02020603050405020304" pitchFamily="18" charset="0"/>
              </a:rPr>
              <a:t> proton </a:t>
            </a:r>
            <a:r>
              <a:rPr lang="en-US" altLang="en-US" sz="2400" dirty="0" err="1">
                <a:latin typeface="Times New Roman" panose="02020603050405020304" pitchFamily="18" charset="0"/>
              </a:rPr>
              <a:t>mang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điện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tích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dương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quy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ước</a:t>
            </a:r>
            <a:r>
              <a:rPr lang="en-US" altLang="en-US" sz="2400" dirty="0">
                <a:latin typeface="Times New Roman" panose="02020603050405020304" pitchFamily="18" charset="0"/>
              </a:rPr>
              <a:t> +1.</a:t>
            </a:r>
          </a:p>
          <a:p>
            <a:pPr marL="342900" indent="-342900">
              <a:lnSpc>
                <a:spcPct val="150000"/>
              </a:lnSpc>
              <a:spcBef>
                <a:spcPts val="0"/>
              </a:spcBef>
              <a:buFontTx/>
              <a:buChar char="-"/>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Hạt</a:t>
            </a:r>
            <a:r>
              <a:rPr lang="en-US" altLang="en-US" sz="2400" dirty="0">
                <a:latin typeface="Times New Roman" panose="02020603050405020304" pitchFamily="18" charset="0"/>
              </a:rPr>
              <a:t> neutron </a:t>
            </a:r>
            <a:r>
              <a:rPr lang="en-US" altLang="en-US" sz="2400" dirty="0" err="1">
                <a:latin typeface="Times New Roman" panose="02020603050405020304" pitchFamily="18" charset="0"/>
              </a:rPr>
              <a:t>không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mang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điện</a:t>
            </a:r>
            <a:endParaRPr lang="en-US" altLang="en-US" sz="2400" dirty="0">
              <a:latin typeface="Times New Roman" panose="02020603050405020304" pitchFamily="18" charset="0"/>
            </a:endParaRPr>
          </a:p>
          <a:p>
            <a:pPr>
              <a:lnSpc>
                <a:spcPct val="150000"/>
              </a:lnSpc>
              <a:spcBef>
                <a:spcPts val="0"/>
              </a:spcBef>
              <a:buFontTx/>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Số</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đơn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vị</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điện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tích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hạt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nhân</a:t>
            </a:r>
            <a:r>
              <a:rPr lang="en-US" altLang="en-US" sz="2400" dirty="0">
                <a:latin typeface="Times New Roman" panose="02020603050405020304" pitchFamily="18" charset="0"/>
              </a:rPr>
              <a:t> ( Z) </a:t>
            </a:r>
            <a:r>
              <a:rPr lang="en-US" altLang="en-US" sz="2400" dirty="0" err="1">
                <a:latin typeface="Times New Roman" panose="02020603050405020304" pitchFamily="18" charset="0"/>
              </a:rPr>
              <a:t>bằng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tổng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số</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hạt</a:t>
            </a:r>
            <a:r>
              <a:rPr lang="en-US" altLang="en-US" sz="2400" dirty="0">
                <a:latin typeface="Times New Roman" panose="02020603050405020304" pitchFamily="18" charset="0"/>
              </a:rPr>
              <a:t> proton </a:t>
            </a:r>
            <a:r>
              <a:rPr lang="en-US" altLang="en-US" sz="2400" dirty="0" err="1">
                <a:latin typeface="Times New Roman" panose="02020603050405020304" pitchFamily="18" charset="0"/>
              </a:rPr>
              <a:t>có</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trong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hạt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nhân</a:t>
            </a:r>
            <a:r>
              <a:rPr lang="en-US" altLang="en-US" sz="2400" dirty="0">
                <a:latin typeface="Times New Roman" panose="02020603050405020304" pitchFamily="18" charset="0"/>
              </a:rPr>
              <a:t>.</a:t>
            </a:r>
            <a:endParaRPr lang="vi-VN" altLang="en-US" sz="2400" dirty="0">
              <a:latin typeface="Times New Roman" panose="02020603050405020304" pitchFamily="18" charset="0"/>
            </a:endParaRPr>
          </a:p>
        </p:txBody>
      </p:sp>
      <p:pic>
        <p:nvPicPr>
          <p:cNvPr id="4098" name="Picture 2" descr="Nguyên tử là gì? Cấu trúc của nguyên tử và khối lượng nguyê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254" y="3463652"/>
            <a:ext cx="4052591" cy="305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612129"/>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1000"/>
                                        <p:tgtEl>
                                          <p:spTgt spid="7172"/>
                                        </p:tgtEl>
                                      </p:cBhvr>
                                    </p:animEffect>
                                    <p:anim calcmode="lin" valueType="num">
                                      <p:cBhvr>
                                        <p:cTn id="8" dur="1000" fill="hold"/>
                                        <p:tgtEl>
                                          <p:spTgt spid="7172"/>
                                        </p:tgtEl>
                                        <p:attrNameLst>
                                          <p:attrName>ppt_x</p:attrName>
                                        </p:attrNameLst>
                                      </p:cBhvr>
                                      <p:tavLst>
                                        <p:tav tm="0">
                                          <p:val>
                                            <p:strVal val="#ppt_x"/>
                                          </p:val>
                                        </p:tav>
                                        <p:tav tm="100000">
                                          <p:val>
                                            <p:strVal val="#ppt_x"/>
                                          </p:val>
                                        </p:tav>
                                      </p:tavLst>
                                    </p:anim>
                                    <p:anim calcmode="lin" valueType="num">
                                      <p:cBhvr>
                                        <p:cTn id="9" dur="900" decel="100000" fill="hold"/>
                                        <p:tgtEl>
                                          <p:spTgt spid="717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17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7172">
                                            <p:txEl>
                                              <p:pRg st="1" end="1"/>
                                            </p:txEl>
                                          </p:spTgt>
                                        </p:tgtEl>
                                        <p:attrNameLst>
                                          <p:attrName>style.visibility</p:attrName>
                                        </p:attrNameLst>
                                      </p:cBhvr>
                                      <p:to>
                                        <p:strVal val="visible"/>
                                      </p:to>
                                    </p:set>
                                    <p:animEffect transition="in" filter="wipe(down)">
                                      <p:cBhvr>
                                        <p:cTn id="15" dur="500"/>
                                        <p:tgtEl>
                                          <p:spTgt spid="717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7173"/>
                                        </p:tgtEl>
                                        <p:attrNameLst>
                                          <p:attrName>style.visibility</p:attrName>
                                        </p:attrNameLst>
                                      </p:cBhvr>
                                      <p:to>
                                        <p:strVal val="visible"/>
                                      </p:to>
                                    </p:set>
                                    <p:anim from="(-#ppt_w/2)" to="(#ppt_x)" calcmode="lin" valueType="num">
                                      <p:cBhvr>
                                        <p:cTn id="20" dur="1200" fill="hold">
                                          <p:stCondLst>
                                            <p:cond delay="0"/>
                                          </p:stCondLst>
                                        </p:cTn>
                                        <p:tgtEl>
                                          <p:spTgt spid="7173"/>
                                        </p:tgtEl>
                                        <p:attrNameLst>
                                          <p:attrName>ppt_x</p:attrName>
                                        </p:attrNameLst>
                                      </p:cBhvr>
                                    </p:anim>
                                    <p:anim from="0" to="-1.0" calcmode="lin" valueType="num">
                                      <p:cBhvr>
                                        <p:cTn id="21" dur="400" decel="50000" autoRev="1" fill="hold">
                                          <p:stCondLst>
                                            <p:cond delay="1200"/>
                                          </p:stCondLst>
                                        </p:cTn>
                                        <p:tgtEl>
                                          <p:spTgt spid="7173"/>
                                        </p:tgtEl>
                                        <p:attrNameLst>
                                          <p:attrName>xshear</p:attrName>
                                        </p:attrNameLst>
                                      </p:cBhvr>
                                    </p:anim>
                                    <p:animScale>
                                      <p:cBhvr>
                                        <p:cTn id="22" dur="400" decel="100000" autoRev="1" fill="hold">
                                          <p:stCondLst>
                                            <p:cond delay="1200"/>
                                          </p:stCondLst>
                                        </p:cTn>
                                        <p:tgtEl>
                                          <p:spTgt spid="7173"/>
                                        </p:tgtEl>
                                      </p:cBhvr>
                                      <p:from x="100000" y="100000"/>
                                      <p:to x="80000" y="100000"/>
                                    </p:animScale>
                                    <p:anim by="(#ppt_h/3+#ppt_w*0.1)" calcmode="lin" valueType="num">
                                      <p:cBhvr additive="sum">
                                        <p:cTn id="23" dur="400" decel="100000" autoRev="1" fill="hold">
                                          <p:stCondLst>
                                            <p:cond delay="1200"/>
                                          </p:stCondLst>
                                        </p:cTn>
                                        <p:tgtEl>
                                          <p:spTgt spid="7173"/>
                                        </p:tgtEl>
                                        <p:attrNameLst>
                                          <p:attrName>ppt_x</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grpId="1" nodeType="clickEffect">
                                  <p:stCondLst>
                                    <p:cond delay="0"/>
                                  </p:stCondLst>
                                  <p:childTnLst>
                                    <p:animEffect transition="out" filter="blinds(horizontal)">
                                      <p:cBhvr>
                                        <p:cTn id="27" dur="500"/>
                                        <p:tgtEl>
                                          <p:spTgt spid="7173"/>
                                        </p:tgtEl>
                                      </p:cBhvr>
                                    </p:animEffect>
                                    <p:set>
                                      <p:cBhvr>
                                        <p:cTn id="28" dur="1" fill="hold">
                                          <p:stCondLst>
                                            <p:cond delay="499"/>
                                          </p:stCondLst>
                                        </p:cTn>
                                        <p:tgtEl>
                                          <p:spTgt spid="7173"/>
                                        </p:tgtEl>
                                        <p:attrNameLst>
                                          <p:attrName>style.visibility</p:attrName>
                                        </p:attrNameLst>
                                      </p:cBhvr>
                                      <p:to>
                                        <p:strVal val="hidden"/>
                                      </p:to>
                                    </p:set>
                                  </p:childTnLst>
                                </p:cTn>
                              </p:par>
                              <p:par>
                                <p:cTn id="29" presetID="3" presetClass="entr" presetSubtype="10" fill="hold" nodeType="withEffect">
                                  <p:stCondLst>
                                    <p:cond delay="0"/>
                                  </p:stCondLst>
                                  <p:childTnLst>
                                    <p:set>
                                      <p:cBhvr>
                                        <p:cTn id="30" dur="1" fill="hold">
                                          <p:stCondLst>
                                            <p:cond delay="0"/>
                                          </p:stCondLst>
                                        </p:cTn>
                                        <p:tgtEl>
                                          <p:spTgt spid="7192"/>
                                        </p:tgtEl>
                                        <p:attrNameLst>
                                          <p:attrName>style.visibility</p:attrName>
                                        </p:attrNameLst>
                                      </p:cBhvr>
                                      <p:to>
                                        <p:strVal val="visible"/>
                                      </p:to>
                                    </p:set>
                                    <p:animEffect transition="in" filter="blinds(horizontal)">
                                      <p:cBhvr>
                                        <p:cTn id="31" dur="500"/>
                                        <p:tgtEl>
                                          <p:spTgt spid="7192"/>
                                        </p:tgtEl>
                                      </p:cBhvr>
                                    </p:animEffect>
                                  </p:childTnLst>
                                </p:cTn>
                              </p:par>
                              <p:par>
                                <p:cTn id="32" presetID="3" presetClass="entr" presetSubtype="10" fill="hold" nodeType="withEffect">
                                  <p:stCondLst>
                                    <p:cond delay="0"/>
                                  </p:stCondLst>
                                  <p:childTnLst>
                                    <p:set>
                                      <p:cBhvr>
                                        <p:cTn id="33" dur="1" fill="hold">
                                          <p:stCondLst>
                                            <p:cond delay="0"/>
                                          </p:stCondLst>
                                        </p:cTn>
                                        <p:tgtEl>
                                          <p:spTgt spid="7195"/>
                                        </p:tgtEl>
                                        <p:attrNameLst>
                                          <p:attrName>style.visibility</p:attrName>
                                        </p:attrNameLst>
                                      </p:cBhvr>
                                      <p:to>
                                        <p:strVal val="visible"/>
                                      </p:to>
                                    </p:set>
                                    <p:animEffect transition="in" filter="blinds(horizontal)">
                                      <p:cBhvr>
                                        <p:cTn id="34" dur="500"/>
                                        <p:tgtEl>
                                          <p:spTgt spid="7195"/>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7193"/>
                                        </p:tgtEl>
                                        <p:attrNameLst>
                                          <p:attrName>style.visibility</p:attrName>
                                        </p:attrNameLst>
                                      </p:cBhvr>
                                      <p:to>
                                        <p:strVal val="visible"/>
                                      </p:to>
                                    </p:set>
                                    <p:animEffect transition="in" filter="checkerboard(across)">
                                      <p:cBhvr>
                                        <p:cTn id="37" dur="500"/>
                                        <p:tgtEl>
                                          <p:spTgt spid="7193"/>
                                        </p:tgtEl>
                                      </p:cBhvr>
                                    </p:animEffect>
                                  </p:childTnLst>
                                </p:cTn>
                              </p:par>
                              <p:par>
                                <p:cTn id="38" presetID="8" presetClass="entr" presetSubtype="16" fill="hold" nodeType="withEffect">
                                  <p:stCondLst>
                                    <p:cond delay="0"/>
                                  </p:stCondLst>
                                  <p:childTnLst>
                                    <p:set>
                                      <p:cBhvr>
                                        <p:cTn id="39" dur="1" fill="hold">
                                          <p:stCondLst>
                                            <p:cond delay="0"/>
                                          </p:stCondLst>
                                        </p:cTn>
                                        <p:tgtEl>
                                          <p:spTgt spid="7196"/>
                                        </p:tgtEl>
                                        <p:attrNameLst>
                                          <p:attrName>style.visibility</p:attrName>
                                        </p:attrNameLst>
                                      </p:cBhvr>
                                      <p:to>
                                        <p:strVal val="visible"/>
                                      </p:to>
                                    </p:set>
                                    <p:animEffect transition="in" filter="diamond(in)">
                                      <p:cBhvr>
                                        <p:cTn id="40" dur="2000"/>
                                        <p:tgtEl>
                                          <p:spTgt spid="7196"/>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7194"/>
                                        </p:tgtEl>
                                        <p:attrNameLst>
                                          <p:attrName>style.visibility</p:attrName>
                                        </p:attrNameLst>
                                      </p:cBhvr>
                                      <p:to>
                                        <p:strVal val="visible"/>
                                      </p:to>
                                    </p:set>
                                    <p:animEffect transition="in" filter="checkerboard(across)">
                                      <p:cBhvr>
                                        <p:cTn id="43" dur="500"/>
                                        <p:tgtEl>
                                          <p:spTgt spid="7194"/>
                                        </p:tgtEl>
                                      </p:cBhvr>
                                    </p:animEffect>
                                  </p:childTnLst>
                                </p:cTn>
                              </p:par>
                              <p:par>
                                <p:cTn id="44" presetID="34"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from="(-#ppt_w/2)" to="(#ppt_x)" calcmode="lin" valueType="num">
                                      <p:cBhvr>
                                        <p:cTn id="46" dur="1200" fill="hold">
                                          <p:stCondLst>
                                            <p:cond delay="0"/>
                                          </p:stCondLst>
                                        </p:cTn>
                                        <p:tgtEl>
                                          <p:spTgt spid="9"/>
                                        </p:tgtEl>
                                        <p:attrNameLst>
                                          <p:attrName>ppt_x</p:attrName>
                                        </p:attrNameLst>
                                      </p:cBhvr>
                                    </p:anim>
                                    <p:anim from="0" to="-1.0" calcmode="lin" valueType="num">
                                      <p:cBhvr>
                                        <p:cTn id="47" dur="400" decel="50000" autoRev="1" fill="hold">
                                          <p:stCondLst>
                                            <p:cond delay="1200"/>
                                          </p:stCondLst>
                                        </p:cTn>
                                        <p:tgtEl>
                                          <p:spTgt spid="9"/>
                                        </p:tgtEl>
                                        <p:attrNameLst>
                                          <p:attrName>xshear</p:attrName>
                                        </p:attrNameLst>
                                      </p:cBhvr>
                                    </p:anim>
                                    <p:animScale>
                                      <p:cBhvr>
                                        <p:cTn id="48" dur="400" decel="100000" autoRev="1" fill="hold">
                                          <p:stCondLst>
                                            <p:cond delay="1200"/>
                                          </p:stCondLst>
                                        </p:cTn>
                                        <p:tgtEl>
                                          <p:spTgt spid="9"/>
                                        </p:tgtEl>
                                      </p:cBhvr>
                                      <p:from x="100000" y="100000"/>
                                      <p:to x="80000" y="100000"/>
                                    </p:animScale>
                                    <p:anim by="(#ppt_h/3+#ppt_w*0.1)" calcmode="lin" valueType="num">
                                      <p:cBhvr additive="sum">
                                        <p:cTn id="49" dur="400" decel="100000" autoRev="1" fill="hold">
                                          <p:stCondLst>
                                            <p:cond delay="1200"/>
                                          </p:stCondLst>
                                        </p:cTn>
                                        <p:tgtEl>
                                          <p:spTgt spid="9"/>
                                        </p:tgtEl>
                                        <p:attrNameLst>
                                          <p:attrName>ppt_x</p:attrName>
                                        </p:attrNameLst>
                                      </p:cBhvr>
                                    </p:anim>
                                  </p:childTnLst>
                                </p:cTn>
                              </p:par>
                              <p:par>
                                <p:cTn id="50" presetID="22" presetClass="entr" presetSubtype="4" fill="hold" nodeType="withEffect">
                                  <p:stCondLst>
                                    <p:cond delay="0"/>
                                  </p:stCondLst>
                                  <p:childTnLst>
                                    <p:set>
                                      <p:cBhvr>
                                        <p:cTn id="51" dur="1" fill="hold">
                                          <p:stCondLst>
                                            <p:cond delay="0"/>
                                          </p:stCondLst>
                                        </p:cTn>
                                        <p:tgtEl>
                                          <p:spTgt spid="4098"/>
                                        </p:tgtEl>
                                        <p:attrNameLst>
                                          <p:attrName>style.visibility</p:attrName>
                                        </p:attrNameLst>
                                      </p:cBhvr>
                                      <p:to>
                                        <p:strVal val="visible"/>
                                      </p:to>
                                    </p:set>
                                    <p:animEffect transition="in" filter="wipe(down)">
                                      <p:cBhvr>
                                        <p:cTn id="5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P spid="7173" grpId="1"/>
      <p:bldP spid="7193" grpId="0"/>
      <p:bldP spid="719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ài 2. Nguyên tử trang 14, 15, 16, 17, 18 Khoa học tự nhiê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321" y="449262"/>
            <a:ext cx="5353050" cy="38290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28205" y="4537391"/>
            <a:ext cx="9871166" cy="1754326"/>
          </a:xfrm>
          <a:prstGeom prst="rect">
            <a:avLst/>
          </a:prstGeom>
        </p:spPr>
        <p:txBody>
          <a:bodyPr wrap="square">
            <a:spAutoFit/>
          </a:bodyPr>
          <a:lstStyle/>
          <a:p>
            <a:r>
              <a:rPr lang="vi-VN" sz="2400" b="1" dirty="0">
                <a:solidFill>
                  <a:srgbClr val="C00000"/>
                </a:solidFill>
                <a:latin typeface="Times New Roman" panose="02020603050405020304" pitchFamily="18" charset="0"/>
                <a:cs typeface="Times New Roman" panose="02020603050405020304" pitchFamily="18" charset="0"/>
              </a:rPr>
              <a:t>Câu 1.</a:t>
            </a:r>
            <a:r>
              <a:rPr lang="vi-VN" sz="2400" dirty="0">
                <a:solidFill>
                  <a:srgbClr val="C00000"/>
                </a:solidFill>
                <a:latin typeface="Times New Roman" panose="02020603050405020304" pitchFamily="18" charset="0"/>
                <a:cs typeface="Times New Roman" panose="02020603050405020304" pitchFamily="18" charset="0"/>
              </a:rPr>
              <a:t> Hạt nhân nguyên tử có một hay nhiều hạt? Các hạt đó thuộc cùng một loại hạt hay nhiều loại hạt?</a:t>
            </a:r>
          </a:p>
          <a:p>
            <a:r>
              <a:rPr lang="vi-VN" sz="2400" b="1" dirty="0">
                <a:solidFill>
                  <a:srgbClr val="C00000"/>
                </a:solidFill>
                <a:latin typeface="Times New Roman" panose="02020603050405020304" pitchFamily="18" charset="0"/>
                <a:cs typeface="Times New Roman" panose="02020603050405020304" pitchFamily="18" charset="0"/>
              </a:rPr>
              <a:t>Câu 2.</a:t>
            </a:r>
            <a:r>
              <a:rPr lang="vi-VN" sz="2400" dirty="0">
                <a:solidFill>
                  <a:srgbClr val="C00000"/>
                </a:solidFill>
                <a:latin typeface="Times New Roman" panose="02020603050405020304" pitchFamily="18" charset="0"/>
                <a:cs typeface="Times New Roman" panose="02020603050405020304" pitchFamily="18" charset="0"/>
              </a:rPr>
              <a:t> Số đơn vị điện tích hạt nhân của helium bằng bao nhiêu?</a:t>
            </a:r>
          </a:p>
          <a:p>
            <a:br>
              <a:rPr lang="vi-VN" dirty="0"/>
            </a:br>
            <a:endParaRPr lang="en-US" dirty="0"/>
          </a:p>
        </p:txBody>
      </p:sp>
      <p:pic>
        <p:nvPicPr>
          <p:cNvPr id="6" name="Picture 2" descr="Nguyên tử là gì? Cấu trúc của nguyên tử và khối lượng nguyê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20" y="449263"/>
            <a:ext cx="4444517" cy="3639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75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Text Box 9"/>
          <p:cNvSpPr txBox="1">
            <a:spLocks noChangeArrowheads="1"/>
          </p:cNvSpPr>
          <p:nvPr/>
        </p:nvSpPr>
        <p:spPr bwMode="auto">
          <a:xfrm>
            <a:off x="3071814" y="4437063"/>
            <a:ext cx="64087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FontTx/>
              <a:buNone/>
            </a:pPr>
            <a:r>
              <a:rPr lang="en-US" altLang="en-US" sz="2800" dirty="0">
                <a:solidFill>
                  <a:srgbClr val="C00000"/>
                </a:solidFill>
                <a:latin typeface="Times New Roman" panose="02020603050405020304" pitchFamily="18" charset="0"/>
              </a:rPr>
              <a:t>So s</a:t>
            </a:r>
            <a:r>
              <a:rPr lang="vi-VN" altLang="en-US" sz="2800" dirty="0">
                <a:solidFill>
                  <a:srgbClr val="C00000"/>
                </a:solidFill>
                <a:latin typeface="Times New Roman" panose="02020603050405020304" pitchFamily="18" charset="0"/>
              </a:rPr>
              <a:t>ánh</a:t>
            </a:r>
            <a:r>
              <a:rPr lang="en-US" altLang="en-US" sz="2800" dirty="0">
                <a:solidFill>
                  <a:srgbClr val="C00000"/>
                </a:solidFill>
                <a:latin typeface="Times New Roman" panose="02020603050405020304" pitchFamily="18" charset="0"/>
              </a:rPr>
              <a:t> s</a:t>
            </a:r>
            <a:r>
              <a:rPr lang="vi-VN" altLang="en-US" sz="2800" dirty="0">
                <a:solidFill>
                  <a:srgbClr val="C00000"/>
                </a:solidFill>
                <a:latin typeface="Times New Roman" panose="02020603050405020304" pitchFamily="18" charset="0"/>
              </a:rPr>
              <a:t>ố</a:t>
            </a:r>
            <a:r>
              <a:rPr lang="en-US" altLang="en-US" sz="2800" dirty="0">
                <a:solidFill>
                  <a:srgbClr val="C00000"/>
                </a:solidFill>
                <a:latin typeface="Times New Roman" panose="02020603050405020304" pitchFamily="18" charset="0"/>
              </a:rPr>
              <a:t> p v</a:t>
            </a:r>
            <a:r>
              <a:rPr lang="vi-VN" altLang="en-US" sz="2800" dirty="0">
                <a:solidFill>
                  <a:srgbClr val="C00000"/>
                </a:solidFill>
                <a:latin typeface="Times New Roman" panose="02020603050405020304" pitchFamily="18" charset="0"/>
              </a:rPr>
              <a:t>à</a:t>
            </a:r>
            <a:r>
              <a:rPr lang="en-US" altLang="en-US" sz="2800" dirty="0">
                <a:solidFill>
                  <a:srgbClr val="C00000"/>
                </a:solidFill>
                <a:latin typeface="Times New Roman" panose="02020603050405020304" pitchFamily="18" charset="0"/>
              </a:rPr>
              <a:t> s</a:t>
            </a:r>
            <a:r>
              <a:rPr lang="vi-VN" altLang="en-US" sz="2800" dirty="0">
                <a:solidFill>
                  <a:srgbClr val="C00000"/>
                </a:solidFill>
                <a:latin typeface="Times New Roman" panose="02020603050405020304" pitchFamily="18" charset="0"/>
              </a:rPr>
              <a:t>ố</a:t>
            </a:r>
            <a:r>
              <a:rPr lang="en-US" altLang="en-US" sz="2800" dirty="0">
                <a:solidFill>
                  <a:srgbClr val="C00000"/>
                </a:solidFill>
                <a:latin typeface="Times New Roman" panose="02020603050405020304" pitchFamily="18" charset="0"/>
              </a:rPr>
              <a:t> e </a:t>
            </a:r>
            <a:r>
              <a:rPr lang="en-US" altLang="en-US" sz="2800" dirty="0" err="1">
                <a:solidFill>
                  <a:srgbClr val="C00000"/>
                </a:solidFill>
                <a:latin typeface="Times New Roman" panose="02020603050405020304" pitchFamily="18" charset="0"/>
              </a:rPr>
              <a:t>trong</a:t>
            </a:r>
            <a:r>
              <a:rPr lang="en-US" altLang="en-US" sz="2800" dirty="0">
                <a:solidFill>
                  <a:srgbClr val="C00000"/>
                </a:solidFill>
                <a:latin typeface="Times New Roman" panose="02020603050405020304" pitchFamily="18" charset="0"/>
              </a:rPr>
              <a:t> m</a:t>
            </a:r>
            <a:r>
              <a:rPr lang="vi-VN" altLang="en-US" sz="2800" dirty="0">
                <a:solidFill>
                  <a:srgbClr val="C00000"/>
                </a:solidFill>
                <a:latin typeface="Times New Roman" panose="02020603050405020304" pitchFamily="18" charset="0"/>
              </a:rPr>
              <a:t>ỗi</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nguy</a:t>
            </a:r>
            <a:r>
              <a:rPr lang="vi-VN" altLang="en-US" sz="2800" dirty="0">
                <a:solidFill>
                  <a:srgbClr val="C00000"/>
                </a:solidFill>
                <a:latin typeface="Times New Roman" panose="02020603050405020304" pitchFamily="18" charset="0"/>
              </a:rPr>
              <a:t>ê</a:t>
            </a:r>
            <a:r>
              <a:rPr lang="en-US" altLang="en-US" sz="2800" dirty="0">
                <a:solidFill>
                  <a:srgbClr val="C00000"/>
                </a:solidFill>
                <a:latin typeface="Times New Roman" panose="02020603050405020304" pitchFamily="18" charset="0"/>
              </a:rPr>
              <a:t>n t</a:t>
            </a:r>
            <a:r>
              <a:rPr lang="vi-VN" altLang="en-US" sz="2800" dirty="0">
                <a:solidFill>
                  <a:srgbClr val="C00000"/>
                </a:solidFill>
                <a:latin typeface="Times New Roman" panose="02020603050405020304" pitchFamily="18" charset="0"/>
              </a:rPr>
              <a:t>ử</a:t>
            </a:r>
            <a:r>
              <a:rPr lang="en-US" altLang="en-US" sz="2800" dirty="0">
                <a:solidFill>
                  <a:srgbClr val="C00000"/>
                </a:solidFill>
                <a:latin typeface="Times New Roman" panose="02020603050405020304" pitchFamily="18" charset="0"/>
              </a:rPr>
              <a:t> ?</a:t>
            </a:r>
            <a:endParaRPr lang="vi-VN" altLang="en-US" sz="2800" dirty="0">
              <a:solidFill>
                <a:srgbClr val="C00000"/>
              </a:solidFill>
              <a:latin typeface="Times New Roman" panose="02020603050405020304" pitchFamily="18" charset="0"/>
            </a:endParaRPr>
          </a:p>
        </p:txBody>
      </p:sp>
      <p:sp>
        <p:nvSpPr>
          <p:cNvPr id="8198" name="Oval 6"/>
          <p:cNvSpPr>
            <a:spLocks noChangeArrowheads="1"/>
          </p:cNvSpPr>
          <p:nvPr/>
        </p:nvSpPr>
        <p:spPr bwMode="auto">
          <a:xfrm>
            <a:off x="2176463" y="1073151"/>
            <a:ext cx="144462" cy="144463"/>
          </a:xfrm>
          <a:prstGeom prst="ellipse">
            <a:avLst/>
          </a:prstGeom>
          <a:solidFill>
            <a:srgbClr val="00FF00"/>
          </a:solidFill>
          <a:ln w="9525" algn="ctr">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199" name="Oval 7"/>
          <p:cNvSpPr>
            <a:spLocks noChangeArrowheads="1"/>
          </p:cNvSpPr>
          <p:nvPr/>
        </p:nvSpPr>
        <p:spPr bwMode="auto">
          <a:xfrm>
            <a:off x="2000250" y="1465264"/>
            <a:ext cx="503238" cy="503237"/>
          </a:xfrm>
          <a:prstGeom prst="ellipse">
            <a:avLst/>
          </a:prstGeom>
          <a:solidFill>
            <a:schemeClr val="accent2"/>
          </a:solidFill>
          <a:ln w="9525">
            <a:solidFill>
              <a:schemeClr val="bg2"/>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00" name="Text Box 8"/>
          <p:cNvSpPr txBox="1">
            <a:spLocks noChangeArrowheads="1"/>
          </p:cNvSpPr>
          <p:nvPr/>
        </p:nvSpPr>
        <p:spPr bwMode="auto">
          <a:xfrm>
            <a:off x="1838325" y="1449388"/>
            <a:ext cx="719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50000"/>
              </a:spcBef>
              <a:buFontTx/>
              <a:buNone/>
            </a:pPr>
            <a:r>
              <a:rPr lang="en-US" altLang="en-US" sz="2800">
                <a:solidFill>
                  <a:srgbClr val="0000FF"/>
                </a:solidFill>
                <a:latin typeface="Times New Roman" panose="02020603050405020304" pitchFamily="18" charset="0"/>
              </a:rPr>
              <a:t> +</a:t>
            </a:r>
            <a:endParaRPr lang="vi-VN" altLang="en-US" sz="2800">
              <a:solidFill>
                <a:srgbClr val="0000FF"/>
              </a:solidFill>
              <a:latin typeface="Times New Roman" panose="02020603050405020304" pitchFamily="18" charset="0"/>
            </a:endParaRPr>
          </a:p>
        </p:txBody>
      </p:sp>
      <p:sp>
        <p:nvSpPr>
          <p:cNvPr id="8205" name="Oval 13"/>
          <p:cNvSpPr>
            <a:spLocks noChangeArrowheads="1"/>
          </p:cNvSpPr>
          <p:nvPr/>
        </p:nvSpPr>
        <p:spPr bwMode="auto">
          <a:xfrm>
            <a:off x="1685925" y="1144589"/>
            <a:ext cx="1169988" cy="1169987"/>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06" name="Oval 14"/>
          <p:cNvSpPr>
            <a:spLocks noChangeArrowheads="1"/>
          </p:cNvSpPr>
          <p:nvPr/>
        </p:nvSpPr>
        <p:spPr bwMode="auto">
          <a:xfrm>
            <a:off x="3981451" y="1096963"/>
            <a:ext cx="144463" cy="144462"/>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07" name="Oval 15"/>
          <p:cNvSpPr>
            <a:spLocks noChangeArrowheads="1"/>
          </p:cNvSpPr>
          <p:nvPr/>
        </p:nvSpPr>
        <p:spPr bwMode="auto">
          <a:xfrm>
            <a:off x="3844925" y="1449389"/>
            <a:ext cx="503238" cy="503237"/>
          </a:xfrm>
          <a:prstGeom prst="ellipse">
            <a:avLst/>
          </a:prstGeom>
          <a:solidFill>
            <a:schemeClr val="accent2"/>
          </a:solidFill>
          <a:ln w="9525">
            <a:solidFill>
              <a:schemeClr val="bg2"/>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08" name="Text Box 16"/>
          <p:cNvSpPr txBox="1">
            <a:spLocks noChangeArrowheads="1"/>
          </p:cNvSpPr>
          <p:nvPr/>
        </p:nvSpPr>
        <p:spPr bwMode="auto">
          <a:xfrm>
            <a:off x="3722689" y="1449388"/>
            <a:ext cx="7191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50000"/>
              </a:spcBef>
              <a:buFontTx/>
              <a:buNone/>
            </a:pPr>
            <a:r>
              <a:rPr lang="en-US" altLang="en-US" sz="2800">
                <a:solidFill>
                  <a:srgbClr val="0000FF"/>
                </a:solidFill>
                <a:latin typeface="Times New Roman" panose="02020603050405020304" pitchFamily="18" charset="0"/>
              </a:rPr>
              <a:t> 8+</a:t>
            </a:r>
            <a:endParaRPr lang="vi-VN" altLang="en-US" sz="2800">
              <a:solidFill>
                <a:srgbClr val="0000FF"/>
              </a:solidFill>
              <a:latin typeface="Times New Roman" panose="02020603050405020304" pitchFamily="18" charset="0"/>
            </a:endParaRPr>
          </a:p>
        </p:txBody>
      </p:sp>
      <p:sp>
        <p:nvSpPr>
          <p:cNvPr id="8210" name="Oval 18"/>
          <p:cNvSpPr>
            <a:spLocks noChangeArrowheads="1"/>
          </p:cNvSpPr>
          <p:nvPr/>
        </p:nvSpPr>
        <p:spPr bwMode="auto">
          <a:xfrm>
            <a:off x="3259139" y="908051"/>
            <a:ext cx="1711325" cy="1711325"/>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12" name="Oval 20"/>
          <p:cNvSpPr>
            <a:spLocks noChangeArrowheads="1"/>
          </p:cNvSpPr>
          <p:nvPr/>
        </p:nvSpPr>
        <p:spPr bwMode="auto">
          <a:xfrm>
            <a:off x="3521075" y="1158875"/>
            <a:ext cx="1169988" cy="1169988"/>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13" name="Oval 21"/>
          <p:cNvSpPr>
            <a:spLocks noChangeArrowheads="1"/>
          </p:cNvSpPr>
          <p:nvPr/>
        </p:nvSpPr>
        <p:spPr bwMode="auto">
          <a:xfrm>
            <a:off x="6288088" y="1079501"/>
            <a:ext cx="144462" cy="144463"/>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14" name="Oval 22"/>
          <p:cNvSpPr>
            <a:spLocks noChangeArrowheads="1"/>
          </p:cNvSpPr>
          <p:nvPr/>
        </p:nvSpPr>
        <p:spPr bwMode="auto">
          <a:xfrm>
            <a:off x="6045200" y="1460500"/>
            <a:ext cx="503238" cy="503238"/>
          </a:xfrm>
          <a:prstGeom prst="ellipse">
            <a:avLst/>
          </a:prstGeom>
          <a:solidFill>
            <a:schemeClr val="accent2"/>
          </a:solidFill>
          <a:ln w="9525" algn="ctr">
            <a:solidFill>
              <a:schemeClr val="bg2"/>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15" name="Text Box 23"/>
          <p:cNvSpPr txBox="1">
            <a:spLocks noChangeArrowheads="1"/>
          </p:cNvSpPr>
          <p:nvPr/>
        </p:nvSpPr>
        <p:spPr bwMode="auto">
          <a:xfrm>
            <a:off x="5934075" y="1444626"/>
            <a:ext cx="719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50000"/>
              </a:spcBef>
              <a:buFontTx/>
              <a:buNone/>
            </a:pPr>
            <a:r>
              <a:rPr lang="en-US" altLang="en-US" sz="2600">
                <a:solidFill>
                  <a:srgbClr val="0000FF"/>
                </a:solidFill>
                <a:latin typeface="Times New Roman" panose="02020603050405020304" pitchFamily="18" charset="0"/>
              </a:rPr>
              <a:t>11</a:t>
            </a:r>
            <a:r>
              <a:rPr lang="en-US" altLang="en-US" sz="2800">
                <a:solidFill>
                  <a:srgbClr val="0000FF"/>
                </a:solidFill>
                <a:latin typeface="Times New Roman" panose="02020603050405020304" pitchFamily="18" charset="0"/>
              </a:rPr>
              <a:t>+</a:t>
            </a:r>
            <a:endParaRPr lang="vi-VN" altLang="en-US" sz="2800">
              <a:solidFill>
                <a:srgbClr val="0000FF"/>
              </a:solidFill>
              <a:latin typeface="Times New Roman" panose="02020603050405020304" pitchFamily="18" charset="0"/>
            </a:endParaRPr>
          </a:p>
        </p:txBody>
      </p:sp>
      <p:sp>
        <p:nvSpPr>
          <p:cNvPr id="8216" name="Oval 24"/>
          <p:cNvSpPr>
            <a:spLocks noChangeArrowheads="1"/>
          </p:cNvSpPr>
          <p:nvPr/>
        </p:nvSpPr>
        <p:spPr bwMode="auto">
          <a:xfrm>
            <a:off x="5470526" y="903289"/>
            <a:ext cx="1711325" cy="1711325"/>
          </a:xfrm>
          <a:prstGeom prst="ellipse">
            <a:avLst/>
          </a:prstGeom>
          <a:noFill/>
          <a:ln w="28575"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17" name="Oval 25"/>
          <p:cNvSpPr>
            <a:spLocks noChangeArrowheads="1"/>
          </p:cNvSpPr>
          <p:nvPr/>
        </p:nvSpPr>
        <p:spPr bwMode="auto">
          <a:xfrm>
            <a:off x="5732464" y="1154114"/>
            <a:ext cx="1169987" cy="1169987"/>
          </a:xfrm>
          <a:prstGeom prst="ellipse">
            <a:avLst/>
          </a:prstGeom>
          <a:noFill/>
          <a:ln w="28575"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18" name="Oval 26"/>
          <p:cNvSpPr>
            <a:spLocks noChangeArrowheads="1"/>
          </p:cNvSpPr>
          <p:nvPr/>
        </p:nvSpPr>
        <p:spPr bwMode="auto">
          <a:xfrm>
            <a:off x="5195889" y="647701"/>
            <a:ext cx="2251075" cy="2251075"/>
          </a:xfrm>
          <a:prstGeom prst="ellipse">
            <a:avLst/>
          </a:prstGeom>
          <a:noFill/>
          <a:ln w="28575"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32" name="Oval 40"/>
          <p:cNvSpPr>
            <a:spLocks noChangeArrowheads="1"/>
          </p:cNvSpPr>
          <p:nvPr/>
        </p:nvSpPr>
        <p:spPr bwMode="auto">
          <a:xfrm>
            <a:off x="7610476" y="347664"/>
            <a:ext cx="2879725" cy="2879725"/>
          </a:xfrm>
          <a:prstGeom prst="ellipse">
            <a:avLst/>
          </a:prstGeom>
          <a:noFill/>
          <a:ln w="28575"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33" name="Oval 41"/>
          <p:cNvSpPr>
            <a:spLocks noChangeArrowheads="1"/>
          </p:cNvSpPr>
          <p:nvPr/>
        </p:nvSpPr>
        <p:spPr bwMode="auto">
          <a:xfrm>
            <a:off x="3186113" y="1816101"/>
            <a:ext cx="144462" cy="144463"/>
          </a:xfrm>
          <a:prstGeom prst="ellipse">
            <a:avLst/>
          </a:prstGeom>
          <a:solidFill>
            <a:srgbClr val="00FF00"/>
          </a:solidFill>
          <a:ln w="9525" algn="ctr">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34" name="Oval 42"/>
          <p:cNvSpPr>
            <a:spLocks noChangeArrowheads="1"/>
          </p:cNvSpPr>
          <p:nvPr/>
        </p:nvSpPr>
        <p:spPr bwMode="auto">
          <a:xfrm>
            <a:off x="4318001" y="2498726"/>
            <a:ext cx="144463" cy="144463"/>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35" name="Oval 43"/>
          <p:cNvSpPr>
            <a:spLocks noChangeArrowheads="1"/>
          </p:cNvSpPr>
          <p:nvPr/>
        </p:nvSpPr>
        <p:spPr bwMode="auto">
          <a:xfrm>
            <a:off x="3490913" y="2333626"/>
            <a:ext cx="144462" cy="144463"/>
          </a:xfrm>
          <a:prstGeom prst="ellipse">
            <a:avLst/>
          </a:prstGeom>
          <a:solidFill>
            <a:srgbClr val="00FF00"/>
          </a:solidFill>
          <a:ln w="9525" algn="ctr">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36" name="Oval 44"/>
          <p:cNvSpPr>
            <a:spLocks noChangeArrowheads="1"/>
          </p:cNvSpPr>
          <p:nvPr/>
        </p:nvSpPr>
        <p:spPr bwMode="auto">
          <a:xfrm>
            <a:off x="6742113" y="2392363"/>
            <a:ext cx="144462" cy="144462"/>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37" name="Oval 45"/>
          <p:cNvSpPr>
            <a:spLocks noChangeArrowheads="1"/>
          </p:cNvSpPr>
          <p:nvPr/>
        </p:nvSpPr>
        <p:spPr bwMode="auto">
          <a:xfrm>
            <a:off x="3511551" y="1020763"/>
            <a:ext cx="144463" cy="144462"/>
          </a:xfrm>
          <a:prstGeom prst="ellipse">
            <a:avLst/>
          </a:prstGeom>
          <a:solidFill>
            <a:srgbClr val="00FF00"/>
          </a:solidFill>
          <a:ln w="9525" algn="ctr">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38" name="Oval 46"/>
          <p:cNvSpPr>
            <a:spLocks noChangeArrowheads="1"/>
          </p:cNvSpPr>
          <p:nvPr/>
        </p:nvSpPr>
        <p:spPr bwMode="auto">
          <a:xfrm>
            <a:off x="4554538" y="1014413"/>
            <a:ext cx="144462" cy="144462"/>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43" name="Oval 51"/>
          <p:cNvSpPr>
            <a:spLocks noChangeArrowheads="1"/>
          </p:cNvSpPr>
          <p:nvPr/>
        </p:nvSpPr>
        <p:spPr bwMode="auto">
          <a:xfrm>
            <a:off x="4025901" y="2246313"/>
            <a:ext cx="144463" cy="144462"/>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44" name="Oval 52"/>
          <p:cNvSpPr>
            <a:spLocks noChangeArrowheads="1"/>
          </p:cNvSpPr>
          <p:nvPr/>
        </p:nvSpPr>
        <p:spPr bwMode="auto">
          <a:xfrm>
            <a:off x="5843588" y="2408238"/>
            <a:ext cx="144462" cy="144462"/>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45" name="Oval 53"/>
          <p:cNvSpPr>
            <a:spLocks noChangeArrowheads="1"/>
          </p:cNvSpPr>
          <p:nvPr/>
        </p:nvSpPr>
        <p:spPr bwMode="auto">
          <a:xfrm>
            <a:off x="6291263" y="2239963"/>
            <a:ext cx="144462" cy="144462"/>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49" name="Oval 57"/>
          <p:cNvSpPr>
            <a:spLocks noChangeArrowheads="1"/>
          </p:cNvSpPr>
          <p:nvPr/>
        </p:nvSpPr>
        <p:spPr bwMode="auto">
          <a:xfrm>
            <a:off x="7069138" y="1906588"/>
            <a:ext cx="144462" cy="144462"/>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52" name="Oval 60"/>
          <p:cNvSpPr>
            <a:spLocks noChangeArrowheads="1"/>
          </p:cNvSpPr>
          <p:nvPr/>
        </p:nvSpPr>
        <p:spPr bwMode="auto">
          <a:xfrm>
            <a:off x="5461001" y="1373188"/>
            <a:ext cx="144463" cy="144462"/>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53" name="Oval 61"/>
          <p:cNvSpPr>
            <a:spLocks noChangeArrowheads="1"/>
          </p:cNvSpPr>
          <p:nvPr/>
        </p:nvSpPr>
        <p:spPr bwMode="auto">
          <a:xfrm>
            <a:off x="6286501" y="582613"/>
            <a:ext cx="144463" cy="144462"/>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54" name="Oval 62"/>
          <p:cNvSpPr>
            <a:spLocks noChangeArrowheads="1"/>
          </p:cNvSpPr>
          <p:nvPr/>
        </p:nvSpPr>
        <p:spPr bwMode="auto">
          <a:xfrm>
            <a:off x="5830888" y="947738"/>
            <a:ext cx="144462" cy="144462"/>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56" name="Oval 64"/>
          <p:cNvSpPr>
            <a:spLocks noChangeArrowheads="1"/>
          </p:cNvSpPr>
          <p:nvPr/>
        </p:nvSpPr>
        <p:spPr bwMode="auto">
          <a:xfrm>
            <a:off x="6735763" y="954088"/>
            <a:ext cx="144462" cy="144462"/>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57" name="Oval 65"/>
          <p:cNvSpPr>
            <a:spLocks noChangeArrowheads="1"/>
          </p:cNvSpPr>
          <p:nvPr/>
        </p:nvSpPr>
        <p:spPr bwMode="auto">
          <a:xfrm>
            <a:off x="7045326" y="1339851"/>
            <a:ext cx="144463" cy="144463"/>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58" name="Oval 66"/>
          <p:cNvSpPr>
            <a:spLocks noChangeArrowheads="1"/>
          </p:cNvSpPr>
          <p:nvPr/>
        </p:nvSpPr>
        <p:spPr bwMode="auto">
          <a:xfrm>
            <a:off x="5465763" y="1946276"/>
            <a:ext cx="144462" cy="144463"/>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59" name="Oval 67"/>
          <p:cNvSpPr>
            <a:spLocks noChangeArrowheads="1"/>
          </p:cNvSpPr>
          <p:nvPr/>
        </p:nvSpPr>
        <p:spPr bwMode="auto">
          <a:xfrm>
            <a:off x="9018588" y="1084263"/>
            <a:ext cx="144462" cy="144462"/>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60" name="Oval 68"/>
          <p:cNvSpPr>
            <a:spLocks noChangeArrowheads="1"/>
          </p:cNvSpPr>
          <p:nvPr/>
        </p:nvSpPr>
        <p:spPr bwMode="auto">
          <a:xfrm>
            <a:off x="8775700" y="1465264"/>
            <a:ext cx="503238" cy="503237"/>
          </a:xfrm>
          <a:prstGeom prst="ellipse">
            <a:avLst/>
          </a:prstGeom>
          <a:solidFill>
            <a:schemeClr val="accent2"/>
          </a:solidFill>
          <a:ln w="9525">
            <a:solidFill>
              <a:schemeClr val="bg2"/>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61" name="Text Box 69"/>
          <p:cNvSpPr txBox="1">
            <a:spLocks noChangeArrowheads="1"/>
          </p:cNvSpPr>
          <p:nvPr/>
        </p:nvSpPr>
        <p:spPr bwMode="auto">
          <a:xfrm>
            <a:off x="8664575" y="1449388"/>
            <a:ext cx="719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50000"/>
              </a:spcBef>
              <a:buFontTx/>
              <a:buNone/>
            </a:pPr>
            <a:r>
              <a:rPr lang="en-US" altLang="en-US" sz="2600">
                <a:solidFill>
                  <a:srgbClr val="0000FF"/>
                </a:solidFill>
                <a:latin typeface="Times New Roman" panose="02020603050405020304" pitchFamily="18" charset="0"/>
              </a:rPr>
              <a:t>19</a:t>
            </a:r>
            <a:r>
              <a:rPr lang="en-US" altLang="en-US" sz="2800">
                <a:solidFill>
                  <a:srgbClr val="0000FF"/>
                </a:solidFill>
                <a:latin typeface="Times New Roman" panose="02020603050405020304" pitchFamily="18" charset="0"/>
              </a:rPr>
              <a:t>+</a:t>
            </a:r>
            <a:endParaRPr lang="vi-VN" altLang="en-US" sz="2800">
              <a:solidFill>
                <a:srgbClr val="0000FF"/>
              </a:solidFill>
              <a:latin typeface="Times New Roman" panose="02020603050405020304" pitchFamily="18" charset="0"/>
            </a:endParaRPr>
          </a:p>
        </p:txBody>
      </p:sp>
      <p:sp>
        <p:nvSpPr>
          <p:cNvPr id="8262" name="Oval 70"/>
          <p:cNvSpPr>
            <a:spLocks noChangeArrowheads="1"/>
          </p:cNvSpPr>
          <p:nvPr/>
        </p:nvSpPr>
        <p:spPr bwMode="auto">
          <a:xfrm>
            <a:off x="8201026" y="908051"/>
            <a:ext cx="1711325" cy="1711325"/>
          </a:xfrm>
          <a:prstGeom prst="ellipse">
            <a:avLst/>
          </a:prstGeom>
          <a:noFill/>
          <a:ln w="28575"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63" name="Oval 71"/>
          <p:cNvSpPr>
            <a:spLocks noChangeArrowheads="1"/>
          </p:cNvSpPr>
          <p:nvPr/>
        </p:nvSpPr>
        <p:spPr bwMode="auto">
          <a:xfrm>
            <a:off x="8462964" y="1158875"/>
            <a:ext cx="1169987" cy="1169988"/>
          </a:xfrm>
          <a:prstGeom prst="ellipse">
            <a:avLst/>
          </a:prstGeom>
          <a:noFill/>
          <a:ln w="28575"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64" name="Oval 72"/>
          <p:cNvSpPr>
            <a:spLocks noChangeArrowheads="1"/>
          </p:cNvSpPr>
          <p:nvPr/>
        </p:nvSpPr>
        <p:spPr bwMode="auto">
          <a:xfrm>
            <a:off x="7926389" y="652464"/>
            <a:ext cx="2251075" cy="2251075"/>
          </a:xfrm>
          <a:prstGeom prst="ellipse">
            <a:avLst/>
          </a:prstGeom>
          <a:noFill/>
          <a:ln w="28575"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65" name="Oval 73"/>
          <p:cNvSpPr>
            <a:spLocks noChangeArrowheads="1"/>
          </p:cNvSpPr>
          <p:nvPr/>
        </p:nvSpPr>
        <p:spPr bwMode="auto">
          <a:xfrm>
            <a:off x="9472613" y="2397126"/>
            <a:ext cx="144462" cy="144463"/>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66" name="Oval 74"/>
          <p:cNvSpPr>
            <a:spLocks noChangeArrowheads="1"/>
          </p:cNvSpPr>
          <p:nvPr/>
        </p:nvSpPr>
        <p:spPr bwMode="auto">
          <a:xfrm>
            <a:off x="8574088" y="2413001"/>
            <a:ext cx="144462" cy="144463"/>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67" name="Oval 75"/>
          <p:cNvSpPr>
            <a:spLocks noChangeArrowheads="1"/>
          </p:cNvSpPr>
          <p:nvPr/>
        </p:nvSpPr>
        <p:spPr bwMode="auto">
          <a:xfrm>
            <a:off x="9021763" y="2244726"/>
            <a:ext cx="144462" cy="144463"/>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68" name="Oval 76"/>
          <p:cNvSpPr>
            <a:spLocks noChangeArrowheads="1"/>
          </p:cNvSpPr>
          <p:nvPr/>
        </p:nvSpPr>
        <p:spPr bwMode="auto">
          <a:xfrm>
            <a:off x="9799638" y="1911351"/>
            <a:ext cx="144462" cy="144463"/>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69" name="Oval 77"/>
          <p:cNvSpPr>
            <a:spLocks noChangeArrowheads="1"/>
          </p:cNvSpPr>
          <p:nvPr/>
        </p:nvSpPr>
        <p:spPr bwMode="auto">
          <a:xfrm>
            <a:off x="8191501" y="1377951"/>
            <a:ext cx="144463" cy="144463"/>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71" name="Oval 79"/>
          <p:cNvSpPr>
            <a:spLocks noChangeArrowheads="1"/>
          </p:cNvSpPr>
          <p:nvPr/>
        </p:nvSpPr>
        <p:spPr bwMode="auto">
          <a:xfrm>
            <a:off x="8561388" y="952501"/>
            <a:ext cx="144462" cy="144463"/>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72" name="Oval 80"/>
          <p:cNvSpPr>
            <a:spLocks noChangeArrowheads="1"/>
          </p:cNvSpPr>
          <p:nvPr/>
        </p:nvSpPr>
        <p:spPr bwMode="auto">
          <a:xfrm>
            <a:off x="9466263" y="958851"/>
            <a:ext cx="144462" cy="144463"/>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73" name="Oval 81"/>
          <p:cNvSpPr>
            <a:spLocks noChangeArrowheads="1"/>
          </p:cNvSpPr>
          <p:nvPr/>
        </p:nvSpPr>
        <p:spPr bwMode="auto">
          <a:xfrm>
            <a:off x="9775826" y="1344613"/>
            <a:ext cx="144463" cy="144462"/>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74" name="Oval 82"/>
          <p:cNvSpPr>
            <a:spLocks noChangeArrowheads="1"/>
          </p:cNvSpPr>
          <p:nvPr/>
        </p:nvSpPr>
        <p:spPr bwMode="auto">
          <a:xfrm>
            <a:off x="8196263" y="1951038"/>
            <a:ext cx="144462" cy="144462"/>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75" name="Oval 83"/>
          <p:cNvSpPr>
            <a:spLocks noChangeArrowheads="1"/>
          </p:cNvSpPr>
          <p:nvPr/>
        </p:nvSpPr>
        <p:spPr bwMode="auto">
          <a:xfrm>
            <a:off x="8361363" y="750888"/>
            <a:ext cx="144462" cy="144462"/>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76" name="Oval 84"/>
          <p:cNvSpPr>
            <a:spLocks noChangeArrowheads="1"/>
          </p:cNvSpPr>
          <p:nvPr/>
        </p:nvSpPr>
        <p:spPr bwMode="auto">
          <a:xfrm>
            <a:off x="9605963" y="757238"/>
            <a:ext cx="144462" cy="144462"/>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77" name="Oval 85"/>
          <p:cNvSpPr>
            <a:spLocks noChangeArrowheads="1"/>
          </p:cNvSpPr>
          <p:nvPr/>
        </p:nvSpPr>
        <p:spPr bwMode="auto">
          <a:xfrm>
            <a:off x="10004426" y="1298576"/>
            <a:ext cx="144463" cy="144463"/>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78" name="Oval 86"/>
          <p:cNvSpPr>
            <a:spLocks noChangeArrowheads="1"/>
          </p:cNvSpPr>
          <p:nvPr/>
        </p:nvSpPr>
        <p:spPr bwMode="auto">
          <a:xfrm>
            <a:off x="10034588" y="2062163"/>
            <a:ext cx="144462" cy="144462"/>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79" name="Oval 87"/>
          <p:cNvSpPr>
            <a:spLocks noChangeArrowheads="1"/>
          </p:cNvSpPr>
          <p:nvPr/>
        </p:nvSpPr>
        <p:spPr bwMode="auto">
          <a:xfrm>
            <a:off x="9567863" y="2654301"/>
            <a:ext cx="144462" cy="144463"/>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80" name="Oval 88"/>
          <p:cNvSpPr>
            <a:spLocks noChangeArrowheads="1"/>
          </p:cNvSpPr>
          <p:nvPr/>
        </p:nvSpPr>
        <p:spPr bwMode="auto">
          <a:xfrm>
            <a:off x="8374063" y="2644776"/>
            <a:ext cx="144462" cy="144463"/>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81" name="Oval 89"/>
          <p:cNvSpPr>
            <a:spLocks noChangeArrowheads="1"/>
          </p:cNvSpPr>
          <p:nvPr/>
        </p:nvSpPr>
        <p:spPr bwMode="auto">
          <a:xfrm>
            <a:off x="7896226" y="2063751"/>
            <a:ext cx="144463" cy="144463"/>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82" name="Oval 90"/>
          <p:cNvSpPr>
            <a:spLocks noChangeArrowheads="1"/>
          </p:cNvSpPr>
          <p:nvPr/>
        </p:nvSpPr>
        <p:spPr bwMode="auto">
          <a:xfrm>
            <a:off x="7937501" y="1290638"/>
            <a:ext cx="144463" cy="144462"/>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83" name="Oval 91"/>
          <p:cNvSpPr>
            <a:spLocks noChangeArrowheads="1"/>
          </p:cNvSpPr>
          <p:nvPr/>
        </p:nvSpPr>
        <p:spPr bwMode="auto">
          <a:xfrm>
            <a:off x="9020176" y="277813"/>
            <a:ext cx="144463" cy="144462"/>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8285" name="Text Box 93"/>
          <p:cNvSpPr txBox="1">
            <a:spLocks noChangeArrowheads="1"/>
          </p:cNvSpPr>
          <p:nvPr/>
        </p:nvSpPr>
        <p:spPr bwMode="auto">
          <a:xfrm>
            <a:off x="1752601" y="3371851"/>
            <a:ext cx="1439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FontTx/>
              <a:buNone/>
            </a:pPr>
            <a:r>
              <a:rPr lang="vi-VN" altLang="en-US" sz="2800" dirty="0">
                <a:latin typeface="Times New Roman" panose="02020603050405020304" pitchFamily="18" charset="0"/>
              </a:rPr>
              <a:t>Hiđro</a:t>
            </a:r>
          </a:p>
        </p:txBody>
      </p:sp>
      <p:sp>
        <p:nvSpPr>
          <p:cNvPr id="8286" name="Text Box 94"/>
          <p:cNvSpPr txBox="1">
            <a:spLocks noChangeArrowheads="1"/>
          </p:cNvSpPr>
          <p:nvPr/>
        </p:nvSpPr>
        <p:spPr bwMode="auto">
          <a:xfrm>
            <a:off x="3863976" y="3386138"/>
            <a:ext cx="14398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FontTx/>
              <a:buNone/>
            </a:pPr>
            <a:r>
              <a:rPr lang="vi-VN" altLang="en-US" sz="2800" dirty="0">
                <a:latin typeface="Times New Roman" panose="02020603050405020304" pitchFamily="18" charset="0"/>
              </a:rPr>
              <a:t>Oxi </a:t>
            </a:r>
          </a:p>
        </p:txBody>
      </p:sp>
      <p:sp>
        <p:nvSpPr>
          <p:cNvPr id="8287" name="Text Box 95"/>
          <p:cNvSpPr txBox="1">
            <a:spLocks noChangeArrowheads="1"/>
          </p:cNvSpPr>
          <p:nvPr/>
        </p:nvSpPr>
        <p:spPr bwMode="auto">
          <a:xfrm>
            <a:off x="5786438" y="3414713"/>
            <a:ext cx="14398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FontTx/>
              <a:buNone/>
            </a:pPr>
            <a:r>
              <a:rPr lang="vi-VN" altLang="en-US" sz="2800" dirty="0">
                <a:latin typeface="Times New Roman" panose="02020603050405020304" pitchFamily="18" charset="0"/>
              </a:rPr>
              <a:t>Natri </a:t>
            </a:r>
          </a:p>
        </p:txBody>
      </p:sp>
      <p:sp>
        <p:nvSpPr>
          <p:cNvPr id="8288" name="Text Box 96"/>
          <p:cNvSpPr txBox="1">
            <a:spLocks noChangeArrowheads="1"/>
          </p:cNvSpPr>
          <p:nvPr/>
        </p:nvSpPr>
        <p:spPr bwMode="auto">
          <a:xfrm>
            <a:off x="8761413" y="3414713"/>
            <a:ext cx="14398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FontTx/>
              <a:buNone/>
            </a:pPr>
            <a:r>
              <a:rPr lang="vi-VN" altLang="en-US" sz="2800" dirty="0">
                <a:latin typeface="Times New Roman" panose="02020603050405020304" pitchFamily="18" charset="0"/>
              </a:rPr>
              <a:t>Kali</a:t>
            </a:r>
          </a:p>
        </p:txBody>
      </p:sp>
      <p:sp>
        <p:nvSpPr>
          <p:cNvPr id="8405" name="Oval 213"/>
          <p:cNvSpPr>
            <a:spLocks noChangeArrowheads="1"/>
          </p:cNvSpPr>
          <p:nvPr/>
        </p:nvSpPr>
        <p:spPr bwMode="auto">
          <a:xfrm>
            <a:off x="4891088" y="1846263"/>
            <a:ext cx="144462" cy="144462"/>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Tree>
    <p:extLst>
      <p:ext uri="{BB962C8B-B14F-4D97-AF65-F5344CB8AC3E}">
        <p14:creationId xmlns:p14="http://schemas.microsoft.com/office/powerpoint/2010/main" val="340200278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p:cTn id="7" dur="1000" fill="hold"/>
                                        <p:tgtEl>
                                          <p:spTgt spid="8198"/>
                                        </p:tgtEl>
                                        <p:attrNameLst>
                                          <p:attrName>ppt_w</p:attrName>
                                        </p:attrNameLst>
                                      </p:cBhvr>
                                      <p:tavLst>
                                        <p:tav tm="0">
                                          <p:val>
                                            <p:strVal val="#ppt_w*0.70"/>
                                          </p:val>
                                        </p:tav>
                                        <p:tav tm="100000">
                                          <p:val>
                                            <p:strVal val="#ppt_w"/>
                                          </p:val>
                                        </p:tav>
                                      </p:tavLst>
                                    </p:anim>
                                    <p:anim calcmode="lin" valueType="num">
                                      <p:cBhvr>
                                        <p:cTn id="8" dur="1000" fill="hold"/>
                                        <p:tgtEl>
                                          <p:spTgt spid="8198"/>
                                        </p:tgtEl>
                                        <p:attrNameLst>
                                          <p:attrName>ppt_h</p:attrName>
                                        </p:attrNameLst>
                                      </p:cBhvr>
                                      <p:tavLst>
                                        <p:tav tm="0">
                                          <p:val>
                                            <p:strVal val="#ppt_h"/>
                                          </p:val>
                                        </p:tav>
                                        <p:tav tm="100000">
                                          <p:val>
                                            <p:strVal val="#ppt_h"/>
                                          </p:val>
                                        </p:tav>
                                      </p:tavLst>
                                    </p:anim>
                                    <p:animEffect transition="in" filter="fade">
                                      <p:cBhvr>
                                        <p:cTn id="9" dur="1000"/>
                                        <p:tgtEl>
                                          <p:spTgt spid="819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199"/>
                                        </p:tgtEl>
                                        <p:attrNameLst>
                                          <p:attrName>style.visibility</p:attrName>
                                        </p:attrNameLst>
                                      </p:cBhvr>
                                      <p:to>
                                        <p:strVal val="visible"/>
                                      </p:to>
                                    </p:set>
                                    <p:anim calcmode="lin" valueType="num">
                                      <p:cBhvr>
                                        <p:cTn id="12" dur="1000" fill="hold"/>
                                        <p:tgtEl>
                                          <p:spTgt spid="8199"/>
                                        </p:tgtEl>
                                        <p:attrNameLst>
                                          <p:attrName>ppt_w</p:attrName>
                                        </p:attrNameLst>
                                      </p:cBhvr>
                                      <p:tavLst>
                                        <p:tav tm="0">
                                          <p:val>
                                            <p:strVal val="#ppt_w*0.70"/>
                                          </p:val>
                                        </p:tav>
                                        <p:tav tm="100000">
                                          <p:val>
                                            <p:strVal val="#ppt_w"/>
                                          </p:val>
                                        </p:tav>
                                      </p:tavLst>
                                    </p:anim>
                                    <p:anim calcmode="lin" valueType="num">
                                      <p:cBhvr>
                                        <p:cTn id="13" dur="1000" fill="hold"/>
                                        <p:tgtEl>
                                          <p:spTgt spid="8199"/>
                                        </p:tgtEl>
                                        <p:attrNameLst>
                                          <p:attrName>ppt_h</p:attrName>
                                        </p:attrNameLst>
                                      </p:cBhvr>
                                      <p:tavLst>
                                        <p:tav tm="0">
                                          <p:val>
                                            <p:strVal val="#ppt_h"/>
                                          </p:val>
                                        </p:tav>
                                        <p:tav tm="100000">
                                          <p:val>
                                            <p:strVal val="#ppt_h"/>
                                          </p:val>
                                        </p:tav>
                                      </p:tavLst>
                                    </p:anim>
                                    <p:animEffect transition="in" filter="fade">
                                      <p:cBhvr>
                                        <p:cTn id="14" dur="1000"/>
                                        <p:tgtEl>
                                          <p:spTgt spid="819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200"/>
                                        </p:tgtEl>
                                        <p:attrNameLst>
                                          <p:attrName>style.visibility</p:attrName>
                                        </p:attrNameLst>
                                      </p:cBhvr>
                                      <p:to>
                                        <p:strVal val="visible"/>
                                      </p:to>
                                    </p:set>
                                    <p:anim calcmode="lin" valueType="num">
                                      <p:cBhvr>
                                        <p:cTn id="17" dur="1000" fill="hold"/>
                                        <p:tgtEl>
                                          <p:spTgt spid="8200"/>
                                        </p:tgtEl>
                                        <p:attrNameLst>
                                          <p:attrName>ppt_w</p:attrName>
                                        </p:attrNameLst>
                                      </p:cBhvr>
                                      <p:tavLst>
                                        <p:tav tm="0">
                                          <p:val>
                                            <p:strVal val="#ppt_w*0.70"/>
                                          </p:val>
                                        </p:tav>
                                        <p:tav tm="100000">
                                          <p:val>
                                            <p:strVal val="#ppt_w"/>
                                          </p:val>
                                        </p:tav>
                                      </p:tavLst>
                                    </p:anim>
                                    <p:anim calcmode="lin" valueType="num">
                                      <p:cBhvr>
                                        <p:cTn id="18" dur="1000" fill="hold"/>
                                        <p:tgtEl>
                                          <p:spTgt spid="8200"/>
                                        </p:tgtEl>
                                        <p:attrNameLst>
                                          <p:attrName>ppt_h</p:attrName>
                                        </p:attrNameLst>
                                      </p:cBhvr>
                                      <p:tavLst>
                                        <p:tav tm="0">
                                          <p:val>
                                            <p:strVal val="#ppt_h"/>
                                          </p:val>
                                        </p:tav>
                                        <p:tav tm="100000">
                                          <p:val>
                                            <p:strVal val="#ppt_h"/>
                                          </p:val>
                                        </p:tav>
                                      </p:tavLst>
                                    </p:anim>
                                    <p:animEffect transition="in" filter="fade">
                                      <p:cBhvr>
                                        <p:cTn id="19" dur="1000"/>
                                        <p:tgtEl>
                                          <p:spTgt spid="820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8205"/>
                                        </p:tgtEl>
                                        <p:attrNameLst>
                                          <p:attrName>style.visibility</p:attrName>
                                        </p:attrNameLst>
                                      </p:cBhvr>
                                      <p:to>
                                        <p:strVal val="visible"/>
                                      </p:to>
                                    </p:set>
                                    <p:anim calcmode="lin" valueType="num">
                                      <p:cBhvr>
                                        <p:cTn id="22" dur="1000" fill="hold"/>
                                        <p:tgtEl>
                                          <p:spTgt spid="8205"/>
                                        </p:tgtEl>
                                        <p:attrNameLst>
                                          <p:attrName>ppt_w</p:attrName>
                                        </p:attrNameLst>
                                      </p:cBhvr>
                                      <p:tavLst>
                                        <p:tav tm="0">
                                          <p:val>
                                            <p:strVal val="#ppt_w*0.70"/>
                                          </p:val>
                                        </p:tav>
                                        <p:tav tm="100000">
                                          <p:val>
                                            <p:strVal val="#ppt_w"/>
                                          </p:val>
                                        </p:tav>
                                      </p:tavLst>
                                    </p:anim>
                                    <p:anim calcmode="lin" valueType="num">
                                      <p:cBhvr>
                                        <p:cTn id="23" dur="1000" fill="hold"/>
                                        <p:tgtEl>
                                          <p:spTgt spid="8205"/>
                                        </p:tgtEl>
                                        <p:attrNameLst>
                                          <p:attrName>ppt_h</p:attrName>
                                        </p:attrNameLst>
                                      </p:cBhvr>
                                      <p:tavLst>
                                        <p:tav tm="0">
                                          <p:val>
                                            <p:strVal val="#ppt_h"/>
                                          </p:val>
                                        </p:tav>
                                        <p:tav tm="100000">
                                          <p:val>
                                            <p:strVal val="#ppt_h"/>
                                          </p:val>
                                        </p:tav>
                                      </p:tavLst>
                                    </p:anim>
                                    <p:animEffect transition="in" filter="fade">
                                      <p:cBhvr>
                                        <p:cTn id="24" dur="1000"/>
                                        <p:tgtEl>
                                          <p:spTgt spid="8205"/>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8206"/>
                                        </p:tgtEl>
                                        <p:attrNameLst>
                                          <p:attrName>style.visibility</p:attrName>
                                        </p:attrNameLst>
                                      </p:cBhvr>
                                      <p:to>
                                        <p:strVal val="visible"/>
                                      </p:to>
                                    </p:set>
                                    <p:anim calcmode="lin" valueType="num">
                                      <p:cBhvr>
                                        <p:cTn id="27" dur="1000" fill="hold"/>
                                        <p:tgtEl>
                                          <p:spTgt spid="8206"/>
                                        </p:tgtEl>
                                        <p:attrNameLst>
                                          <p:attrName>ppt_w</p:attrName>
                                        </p:attrNameLst>
                                      </p:cBhvr>
                                      <p:tavLst>
                                        <p:tav tm="0">
                                          <p:val>
                                            <p:strVal val="#ppt_w*0.70"/>
                                          </p:val>
                                        </p:tav>
                                        <p:tav tm="100000">
                                          <p:val>
                                            <p:strVal val="#ppt_w"/>
                                          </p:val>
                                        </p:tav>
                                      </p:tavLst>
                                    </p:anim>
                                    <p:anim calcmode="lin" valueType="num">
                                      <p:cBhvr>
                                        <p:cTn id="28" dur="1000" fill="hold"/>
                                        <p:tgtEl>
                                          <p:spTgt spid="8206"/>
                                        </p:tgtEl>
                                        <p:attrNameLst>
                                          <p:attrName>ppt_h</p:attrName>
                                        </p:attrNameLst>
                                      </p:cBhvr>
                                      <p:tavLst>
                                        <p:tav tm="0">
                                          <p:val>
                                            <p:strVal val="#ppt_h"/>
                                          </p:val>
                                        </p:tav>
                                        <p:tav tm="100000">
                                          <p:val>
                                            <p:strVal val="#ppt_h"/>
                                          </p:val>
                                        </p:tav>
                                      </p:tavLst>
                                    </p:anim>
                                    <p:animEffect transition="in" filter="fade">
                                      <p:cBhvr>
                                        <p:cTn id="29" dur="1000"/>
                                        <p:tgtEl>
                                          <p:spTgt spid="8206"/>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8207"/>
                                        </p:tgtEl>
                                        <p:attrNameLst>
                                          <p:attrName>style.visibility</p:attrName>
                                        </p:attrNameLst>
                                      </p:cBhvr>
                                      <p:to>
                                        <p:strVal val="visible"/>
                                      </p:to>
                                    </p:set>
                                    <p:anim calcmode="lin" valueType="num">
                                      <p:cBhvr>
                                        <p:cTn id="32" dur="1000" fill="hold"/>
                                        <p:tgtEl>
                                          <p:spTgt spid="8207"/>
                                        </p:tgtEl>
                                        <p:attrNameLst>
                                          <p:attrName>ppt_w</p:attrName>
                                        </p:attrNameLst>
                                      </p:cBhvr>
                                      <p:tavLst>
                                        <p:tav tm="0">
                                          <p:val>
                                            <p:strVal val="#ppt_w*0.70"/>
                                          </p:val>
                                        </p:tav>
                                        <p:tav tm="100000">
                                          <p:val>
                                            <p:strVal val="#ppt_w"/>
                                          </p:val>
                                        </p:tav>
                                      </p:tavLst>
                                    </p:anim>
                                    <p:anim calcmode="lin" valueType="num">
                                      <p:cBhvr>
                                        <p:cTn id="33" dur="1000" fill="hold"/>
                                        <p:tgtEl>
                                          <p:spTgt spid="8207"/>
                                        </p:tgtEl>
                                        <p:attrNameLst>
                                          <p:attrName>ppt_h</p:attrName>
                                        </p:attrNameLst>
                                      </p:cBhvr>
                                      <p:tavLst>
                                        <p:tav tm="0">
                                          <p:val>
                                            <p:strVal val="#ppt_h"/>
                                          </p:val>
                                        </p:tav>
                                        <p:tav tm="100000">
                                          <p:val>
                                            <p:strVal val="#ppt_h"/>
                                          </p:val>
                                        </p:tav>
                                      </p:tavLst>
                                    </p:anim>
                                    <p:animEffect transition="in" filter="fade">
                                      <p:cBhvr>
                                        <p:cTn id="34" dur="1000"/>
                                        <p:tgtEl>
                                          <p:spTgt spid="8207"/>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8208"/>
                                        </p:tgtEl>
                                        <p:attrNameLst>
                                          <p:attrName>style.visibility</p:attrName>
                                        </p:attrNameLst>
                                      </p:cBhvr>
                                      <p:to>
                                        <p:strVal val="visible"/>
                                      </p:to>
                                    </p:set>
                                    <p:anim calcmode="lin" valueType="num">
                                      <p:cBhvr>
                                        <p:cTn id="37" dur="1000" fill="hold"/>
                                        <p:tgtEl>
                                          <p:spTgt spid="8208"/>
                                        </p:tgtEl>
                                        <p:attrNameLst>
                                          <p:attrName>ppt_w</p:attrName>
                                        </p:attrNameLst>
                                      </p:cBhvr>
                                      <p:tavLst>
                                        <p:tav tm="0">
                                          <p:val>
                                            <p:strVal val="#ppt_w*0.70"/>
                                          </p:val>
                                        </p:tav>
                                        <p:tav tm="100000">
                                          <p:val>
                                            <p:strVal val="#ppt_w"/>
                                          </p:val>
                                        </p:tav>
                                      </p:tavLst>
                                    </p:anim>
                                    <p:anim calcmode="lin" valueType="num">
                                      <p:cBhvr>
                                        <p:cTn id="38" dur="1000" fill="hold"/>
                                        <p:tgtEl>
                                          <p:spTgt spid="8208"/>
                                        </p:tgtEl>
                                        <p:attrNameLst>
                                          <p:attrName>ppt_h</p:attrName>
                                        </p:attrNameLst>
                                      </p:cBhvr>
                                      <p:tavLst>
                                        <p:tav tm="0">
                                          <p:val>
                                            <p:strVal val="#ppt_h"/>
                                          </p:val>
                                        </p:tav>
                                        <p:tav tm="100000">
                                          <p:val>
                                            <p:strVal val="#ppt_h"/>
                                          </p:val>
                                        </p:tav>
                                      </p:tavLst>
                                    </p:anim>
                                    <p:animEffect transition="in" filter="fade">
                                      <p:cBhvr>
                                        <p:cTn id="39" dur="1000"/>
                                        <p:tgtEl>
                                          <p:spTgt spid="8208"/>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8210"/>
                                        </p:tgtEl>
                                        <p:attrNameLst>
                                          <p:attrName>style.visibility</p:attrName>
                                        </p:attrNameLst>
                                      </p:cBhvr>
                                      <p:to>
                                        <p:strVal val="visible"/>
                                      </p:to>
                                    </p:set>
                                    <p:anim calcmode="lin" valueType="num">
                                      <p:cBhvr>
                                        <p:cTn id="42" dur="1000" fill="hold"/>
                                        <p:tgtEl>
                                          <p:spTgt spid="8210"/>
                                        </p:tgtEl>
                                        <p:attrNameLst>
                                          <p:attrName>ppt_w</p:attrName>
                                        </p:attrNameLst>
                                      </p:cBhvr>
                                      <p:tavLst>
                                        <p:tav tm="0">
                                          <p:val>
                                            <p:strVal val="#ppt_w*0.70"/>
                                          </p:val>
                                        </p:tav>
                                        <p:tav tm="100000">
                                          <p:val>
                                            <p:strVal val="#ppt_w"/>
                                          </p:val>
                                        </p:tav>
                                      </p:tavLst>
                                    </p:anim>
                                    <p:anim calcmode="lin" valueType="num">
                                      <p:cBhvr>
                                        <p:cTn id="43" dur="1000" fill="hold"/>
                                        <p:tgtEl>
                                          <p:spTgt spid="8210"/>
                                        </p:tgtEl>
                                        <p:attrNameLst>
                                          <p:attrName>ppt_h</p:attrName>
                                        </p:attrNameLst>
                                      </p:cBhvr>
                                      <p:tavLst>
                                        <p:tav tm="0">
                                          <p:val>
                                            <p:strVal val="#ppt_h"/>
                                          </p:val>
                                        </p:tav>
                                        <p:tav tm="100000">
                                          <p:val>
                                            <p:strVal val="#ppt_h"/>
                                          </p:val>
                                        </p:tav>
                                      </p:tavLst>
                                    </p:anim>
                                    <p:animEffect transition="in" filter="fade">
                                      <p:cBhvr>
                                        <p:cTn id="44" dur="1000"/>
                                        <p:tgtEl>
                                          <p:spTgt spid="8210"/>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8212"/>
                                        </p:tgtEl>
                                        <p:attrNameLst>
                                          <p:attrName>style.visibility</p:attrName>
                                        </p:attrNameLst>
                                      </p:cBhvr>
                                      <p:to>
                                        <p:strVal val="visible"/>
                                      </p:to>
                                    </p:set>
                                    <p:anim calcmode="lin" valueType="num">
                                      <p:cBhvr>
                                        <p:cTn id="47" dur="1000" fill="hold"/>
                                        <p:tgtEl>
                                          <p:spTgt spid="8212"/>
                                        </p:tgtEl>
                                        <p:attrNameLst>
                                          <p:attrName>ppt_w</p:attrName>
                                        </p:attrNameLst>
                                      </p:cBhvr>
                                      <p:tavLst>
                                        <p:tav tm="0">
                                          <p:val>
                                            <p:strVal val="#ppt_w*0.70"/>
                                          </p:val>
                                        </p:tav>
                                        <p:tav tm="100000">
                                          <p:val>
                                            <p:strVal val="#ppt_w"/>
                                          </p:val>
                                        </p:tav>
                                      </p:tavLst>
                                    </p:anim>
                                    <p:anim calcmode="lin" valueType="num">
                                      <p:cBhvr>
                                        <p:cTn id="48" dur="1000" fill="hold"/>
                                        <p:tgtEl>
                                          <p:spTgt spid="8212"/>
                                        </p:tgtEl>
                                        <p:attrNameLst>
                                          <p:attrName>ppt_h</p:attrName>
                                        </p:attrNameLst>
                                      </p:cBhvr>
                                      <p:tavLst>
                                        <p:tav tm="0">
                                          <p:val>
                                            <p:strVal val="#ppt_h"/>
                                          </p:val>
                                        </p:tav>
                                        <p:tav tm="100000">
                                          <p:val>
                                            <p:strVal val="#ppt_h"/>
                                          </p:val>
                                        </p:tav>
                                      </p:tavLst>
                                    </p:anim>
                                    <p:animEffect transition="in" filter="fade">
                                      <p:cBhvr>
                                        <p:cTn id="49" dur="1000"/>
                                        <p:tgtEl>
                                          <p:spTgt spid="8212"/>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8213"/>
                                        </p:tgtEl>
                                        <p:attrNameLst>
                                          <p:attrName>style.visibility</p:attrName>
                                        </p:attrNameLst>
                                      </p:cBhvr>
                                      <p:to>
                                        <p:strVal val="visible"/>
                                      </p:to>
                                    </p:set>
                                    <p:anim calcmode="lin" valueType="num">
                                      <p:cBhvr>
                                        <p:cTn id="52" dur="1000" fill="hold"/>
                                        <p:tgtEl>
                                          <p:spTgt spid="8213"/>
                                        </p:tgtEl>
                                        <p:attrNameLst>
                                          <p:attrName>ppt_w</p:attrName>
                                        </p:attrNameLst>
                                      </p:cBhvr>
                                      <p:tavLst>
                                        <p:tav tm="0">
                                          <p:val>
                                            <p:strVal val="#ppt_w*0.70"/>
                                          </p:val>
                                        </p:tav>
                                        <p:tav tm="100000">
                                          <p:val>
                                            <p:strVal val="#ppt_w"/>
                                          </p:val>
                                        </p:tav>
                                      </p:tavLst>
                                    </p:anim>
                                    <p:anim calcmode="lin" valueType="num">
                                      <p:cBhvr>
                                        <p:cTn id="53" dur="1000" fill="hold"/>
                                        <p:tgtEl>
                                          <p:spTgt spid="8213"/>
                                        </p:tgtEl>
                                        <p:attrNameLst>
                                          <p:attrName>ppt_h</p:attrName>
                                        </p:attrNameLst>
                                      </p:cBhvr>
                                      <p:tavLst>
                                        <p:tav tm="0">
                                          <p:val>
                                            <p:strVal val="#ppt_h"/>
                                          </p:val>
                                        </p:tav>
                                        <p:tav tm="100000">
                                          <p:val>
                                            <p:strVal val="#ppt_h"/>
                                          </p:val>
                                        </p:tav>
                                      </p:tavLst>
                                    </p:anim>
                                    <p:animEffect transition="in" filter="fade">
                                      <p:cBhvr>
                                        <p:cTn id="54" dur="1000"/>
                                        <p:tgtEl>
                                          <p:spTgt spid="8213"/>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8214"/>
                                        </p:tgtEl>
                                        <p:attrNameLst>
                                          <p:attrName>style.visibility</p:attrName>
                                        </p:attrNameLst>
                                      </p:cBhvr>
                                      <p:to>
                                        <p:strVal val="visible"/>
                                      </p:to>
                                    </p:set>
                                    <p:anim calcmode="lin" valueType="num">
                                      <p:cBhvr>
                                        <p:cTn id="57" dur="1000" fill="hold"/>
                                        <p:tgtEl>
                                          <p:spTgt spid="8214"/>
                                        </p:tgtEl>
                                        <p:attrNameLst>
                                          <p:attrName>ppt_w</p:attrName>
                                        </p:attrNameLst>
                                      </p:cBhvr>
                                      <p:tavLst>
                                        <p:tav tm="0">
                                          <p:val>
                                            <p:strVal val="#ppt_w*0.70"/>
                                          </p:val>
                                        </p:tav>
                                        <p:tav tm="100000">
                                          <p:val>
                                            <p:strVal val="#ppt_w"/>
                                          </p:val>
                                        </p:tav>
                                      </p:tavLst>
                                    </p:anim>
                                    <p:anim calcmode="lin" valueType="num">
                                      <p:cBhvr>
                                        <p:cTn id="58" dur="1000" fill="hold"/>
                                        <p:tgtEl>
                                          <p:spTgt spid="8214"/>
                                        </p:tgtEl>
                                        <p:attrNameLst>
                                          <p:attrName>ppt_h</p:attrName>
                                        </p:attrNameLst>
                                      </p:cBhvr>
                                      <p:tavLst>
                                        <p:tav tm="0">
                                          <p:val>
                                            <p:strVal val="#ppt_h"/>
                                          </p:val>
                                        </p:tav>
                                        <p:tav tm="100000">
                                          <p:val>
                                            <p:strVal val="#ppt_h"/>
                                          </p:val>
                                        </p:tav>
                                      </p:tavLst>
                                    </p:anim>
                                    <p:animEffect transition="in" filter="fade">
                                      <p:cBhvr>
                                        <p:cTn id="59" dur="1000"/>
                                        <p:tgtEl>
                                          <p:spTgt spid="8214"/>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8215"/>
                                        </p:tgtEl>
                                        <p:attrNameLst>
                                          <p:attrName>style.visibility</p:attrName>
                                        </p:attrNameLst>
                                      </p:cBhvr>
                                      <p:to>
                                        <p:strVal val="visible"/>
                                      </p:to>
                                    </p:set>
                                    <p:anim calcmode="lin" valueType="num">
                                      <p:cBhvr>
                                        <p:cTn id="62" dur="1000" fill="hold"/>
                                        <p:tgtEl>
                                          <p:spTgt spid="8215"/>
                                        </p:tgtEl>
                                        <p:attrNameLst>
                                          <p:attrName>ppt_w</p:attrName>
                                        </p:attrNameLst>
                                      </p:cBhvr>
                                      <p:tavLst>
                                        <p:tav tm="0">
                                          <p:val>
                                            <p:strVal val="#ppt_w*0.70"/>
                                          </p:val>
                                        </p:tav>
                                        <p:tav tm="100000">
                                          <p:val>
                                            <p:strVal val="#ppt_w"/>
                                          </p:val>
                                        </p:tav>
                                      </p:tavLst>
                                    </p:anim>
                                    <p:anim calcmode="lin" valueType="num">
                                      <p:cBhvr>
                                        <p:cTn id="63" dur="1000" fill="hold"/>
                                        <p:tgtEl>
                                          <p:spTgt spid="8215"/>
                                        </p:tgtEl>
                                        <p:attrNameLst>
                                          <p:attrName>ppt_h</p:attrName>
                                        </p:attrNameLst>
                                      </p:cBhvr>
                                      <p:tavLst>
                                        <p:tav tm="0">
                                          <p:val>
                                            <p:strVal val="#ppt_h"/>
                                          </p:val>
                                        </p:tav>
                                        <p:tav tm="100000">
                                          <p:val>
                                            <p:strVal val="#ppt_h"/>
                                          </p:val>
                                        </p:tav>
                                      </p:tavLst>
                                    </p:anim>
                                    <p:animEffect transition="in" filter="fade">
                                      <p:cBhvr>
                                        <p:cTn id="64" dur="1000"/>
                                        <p:tgtEl>
                                          <p:spTgt spid="8215"/>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8216"/>
                                        </p:tgtEl>
                                        <p:attrNameLst>
                                          <p:attrName>style.visibility</p:attrName>
                                        </p:attrNameLst>
                                      </p:cBhvr>
                                      <p:to>
                                        <p:strVal val="visible"/>
                                      </p:to>
                                    </p:set>
                                    <p:anim calcmode="lin" valueType="num">
                                      <p:cBhvr>
                                        <p:cTn id="67" dur="1000" fill="hold"/>
                                        <p:tgtEl>
                                          <p:spTgt spid="8216"/>
                                        </p:tgtEl>
                                        <p:attrNameLst>
                                          <p:attrName>ppt_w</p:attrName>
                                        </p:attrNameLst>
                                      </p:cBhvr>
                                      <p:tavLst>
                                        <p:tav tm="0">
                                          <p:val>
                                            <p:strVal val="#ppt_w*0.70"/>
                                          </p:val>
                                        </p:tav>
                                        <p:tav tm="100000">
                                          <p:val>
                                            <p:strVal val="#ppt_w"/>
                                          </p:val>
                                        </p:tav>
                                      </p:tavLst>
                                    </p:anim>
                                    <p:anim calcmode="lin" valueType="num">
                                      <p:cBhvr>
                                        <p:cTn id="68" dur="1000" fill="hold"/>
                                        <p:tgtEl>
                                          <p:spTgt spid="8216"/>
                                        </p:tgtEl>
                                        <p:attrNameLst>
                                          <p:attrName>ppt_h</p:attrName>
                                        </p:attrNameLst>
                                      </p:cBhvr>
                                      <p:tavLst>
                                        <p:tav tm="0">
                                          <p:val>
                                            <p:strVal val="#ppt_h"/>
                                          </p:val>
                                        </p:tav>
                                        <p:tav tm="100000">
                                          <p:val>
                                            <p:strVal val="#ppt_h"/>
                                          </p:val>
                                        </p:tav>
                                      </p:tavLst>
                                    </p:anim>
                                    <p:animEffect transition="in" filter="fade">
                                      <p:cBhvr>
                                        <p:cTn id="69" dur="1000"/>
                                        <p:tgtEl>
                                          <p:spTgt spid="8216"/>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8217"/>
                                        </p:tgtEl>
                                        <p:attrNameLst>
                                          <p:attrName>style.visibility</p:attrName>
                                        </p:attrNameLst>
                                      </p:cBhvr>
                                      <p:to>
                                        <p:strVal val="visible"/>
                                      </p:to>
                                    </p:set>
                                    <p:anim calcmode="lin" valueType="num">
                                      <p:cBhvr>
                                        <p:cTn id="72" dur="1000" fill="hold"/>
                                        <p:tgtEl>
                                          <p:spTgt spid="8217"/>
                                        </p:tgtEl>
                                        <p:attrNameLst>
                                          <p:attrName>ppt_w</p:attrName>
                                        </p:attrNameLst>
                                      </p:cBhvr>
                                      <p:tavLst>
                                        <p:tav tm="0">
                                          <p:val>
                                            <p:strVal val="#ppt_w*0.70"/>
                                          </p:val>
                                        </p:tav>
                                        <p:tav tm="100000">
                                          <p:val>
                                            <p:strVal val="#ppt_w"/>
                                          </p:val>
                                        </p:tav>
                                      </p:tavLst>
                                    </p:anim>
                                    <p:anim calcmode="lin" valueType="num">
                                      <p:cBhvr>
                                        <p:cTn id="73" dur="1000" fill="hold"/>
                                        <p:tgtEl>
                                          <p:spTgt spid="8217"/>
                                        </p:tgtEl>
                                        <p:attrNameLst>
                                          <p:attrName>ppt_h</p:attrName>
                                        </p:attrNameLst>
                                      </p:cBhvr>
                                      <p:tavLst>
                                        <p:tav tm="0">
                                          <p:val>
                                            <p:strVal val="#ppt_h"/>
                                          </p:val>
                                        </p:tav>
                                        <p:tav tm="100000">
                                          <p:val>
                                            <p:strVal val="#ppt_h"/>
                                          </p:val>
                                        </p:tav>
                                      </p:tavLst>
                                    </p:anim>
                                    <p:animEffect transition="in" filter="fade">
                                      <p:cBhvr>
                                        <p:cTn id="74" dur="1000"/>
                                        <p:tgtEl>
                                          <p:spTgt spid="8217"/>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8218"/>
                                        </p:tgtEl>
                                        <p:attrNameLst>
                                          <p:attrName>style.visibility</p:attrName>
                                        </p:attrNameLst>
                                      </p:cBhvr>
                                      <p:to>
                                        <p:strVal val="visible"/>
                                      </p:to>
                                    </p:set>
                                    <p:anim calcmode="lin" valueType="num">
                                      <p:cBhvr>
                                        <p:cTn id="77" dur="1000" fill="hold"/>
                                        <p:tgtEl>
                                          <p:spTgt spid="8218"/>
                                        </p:tgtEl>
                                        <p:attrNameLst>
                                          <p:attrName>ppt_w</p:attrName>
                                        </p:attrNameLst>
                                      </p:cBhvr>
                                      <p:tavLst>
                                        <p:tav tm="0">
                                          <p:val>
                                            <p:strVal val="#ppt_w*0.70"/>
                                          </p:val>
                                        </p:tav>
                                        <p:tav tm="100000">
                                          <p:val>
                                            <p:strVal val="#ppt_w"/>
                                          </p:val>
                                        </p:tav>
                                      </p:tavLst>
                                    </p:anim>
                                    <p:anim calcmode="lin" valueType="num">
                                      <p:cBhvr>
                                        <p:cTn id="78" dur="1000" fill="hold"/>
                                        <p:tgtEl>
                                          <p:spTgt spid="8218"/>
                                        </p:tgtEl>
                                        <p:attrNameLst>
                                          <p:attrName>ppt_h</p:attrName>
                                        </p:attrNameLst>
                                      </p:cBhvr>
                                      <p:tavLst>
                                        <p:tav tm="0">
                                          <p:val>
                                            <p:strVal val="#ppt_h"/>
                                          </p:val>
                                        </p:tav>
                                        <p:tav tm="100000">
                                          <p:val>
                                            <p:strVal val="#ppt_h"/>
                                          </p:val>
                                        </p:tav>
                                      </p:tavLst>
                                    </p:anim>
                                    <p:animEffect transition="in" filter="fade">
                                      <p:cBhvr>
                                        <p:cTn id="79" dur="1000"/>
                                        <p:tgtEl>
                                          <p:spTgt spid="8218"/>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8232"/>
                                        </p:tgtEl>
                                        <p:attrNameLst>
                                          <p:attrName>style.visibility</p:attrName>
                                        </p:attrNameLst>
                                      </p:cBhvr>
                                      <p:to>
                                        <p:strVal val="visible"/>
                                      </p:to>
                                    </p:set>
                                    <p:anim calcmode="lin" valueType="num">
                                      <p:cBhvr>
                                        <p:cTn id="82" dur="1000" fill="hold"/>
                                        <p:tgtEl>
                                          <p:spTgt spid="8232"/>
                                        </p:tgtEl>
                                        <p:attrNameLst>
                                          <p:attrName>ppt_w</p:attrName>
                                        </p:attrNameLst>
                                      </p:cBhvr>
                                      <p:tavLst>
                                        <p:tav tm="0">
                                          <p:val>
                                            <p:strVal val="#ppt_w*0.70"/>
                                          </p:val>
                                        </p:tav>
                                        <p:tav tm="100000">
                                          <p:val>
                                            <p:strVal val="#ppt_w"/>
                                          </p:val>
                                        </p:tav>
                                      </p:tavLst>
                                    </p:anim>
                                    <p:anim calcmode="lin" valueType="num">
                                      <p:cBhvr>
                                        <p:cTn id="83" dur="1000" fill="hold"/>
                                        <p:tgtEl>
                                          <p:spTgt spid="8232"/>
                                        </p:tgtEl>
                                        <p:attrNameLst>
                                          <p:attrName>ppt_h</p:attrName>
                                        </p:attrNameLst>
                                      </p:cBhvr>
                                      <p:tavLst>
                                        <p:tav tm="0">
                                          <p:val>
                                            <p:strVal val="#ppt_h"/>
                                          </p:val>
                                        </p:tav>
                                        <p:tav tm="100000">
                                          <p:val>
                                            <p:strVal val="#ppt_h"/>
                                          </p:val>
                                        </p:tav>
                                      </p:tavLst>
                                    </p:anim>
                                    <p:animEffect transition="in" filter="fade">
                                      <p:cBhvr>
                                        <p:cTn id="84" dur="1000"/>
                                        <p:tgtEl>
                                          <p:spTgt spid="8232"/>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8233"/>
                                        </p:tgtEl>
                                        <p:attrNameLst>
                                          <p:attrName>style.visibility</p:attrName>
                                        </p:attrNameLst>
                                      </p:cBhvr>
                                      <p:to>
                                        <p:strVal val="visible"/>
                                      </p:to>
                                    </p:set>
                                    <p:anim calcmode="lin" valueType="num">
                                      <p:cBhvr>
                                        <p:cTn id="87" dur="1000" fill="hold"/>
                                        <p:tgtEl>
                                          <p:spTgt spid="8233"/>
                                        </p:tgtEl>
                                        <p:attrNameLst>
                                          <p:attrName>ppt_w</p:attrName>
                                        </p:attrNameLst>
                                      </p:cBhvr>
                                      <p:tavLst>
                                        <p:tav tm="0">
                                          <p:val>
                                            <p:strVal val="#ppt_w*0.70"/>
                                          </p:val>
                                        </p:tav>
                                        <p:tav tm="100000">
                                          <p:val>
                                            <p:strVal val="#ppt_w"/>
                                          </p:val>
                                        </p:tav>
                                      </p:tavLst>
                                    </p:anim>
                                    <p:anim calcmode="lin" valueType="num">
                                      <p:cBhvr>
                                        <p:cTn id="88" dur="1000" fill="hold"/>
                                        <p:tgtEl>
                                          <p:spTgt spid="8233"/>
                                        </p:tgtEl>
                                        <p:attrNameLst>
                                          <p:attrName>ppt_h</p:attrName>
                                        </p:attrNameLst>
                                      </p:cBhvr>
                                      <p:tavLst>
                                        <p:tav tm="0">
                                          <p:val>
                                            <p:strVal val="#ppt_h"/>
                                          </p:val>
                                        </p:tav>
                                        <p:tav tm="100000">
                                          <p:val>
                                            <p:strVal val="#ppt_h"/>
                                          </p:val>
                                        </p:tav>
                                      </p:tavLst>
                                    </p:anim>
                                    <p:animEffect transition="in" filter="fade">
                                      <p:cBhvr>
                                        <p:cTn id="89" dur="1000"/>
                                        <p:tgtEl>
                                          <p:spTgt spid="8233"/>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8234"/>
                                        </p:tgtEl>
                                        <p:attrNameLst>
                                          <p:attrName>style.visibility</p:attrName>
                                        </p:attrNameLst>
                                      </p:cBhvr>
                                      <p:to>
                                        <p:strVal val="visible"/>
                                      </p:to>
                                    </p:set>
                                    <p:anim calcmode="lin" valueType="num">
                                      <p:cBhvr>
                                        <p:cTn id="92" dur="1000" fill="hold"/>
                                        <p:tgtEl>
                                          <p:spTgt spid="8234"/>
                                        </p:tgtEl>
                                        <p:attrNameLst>
                                          <p:attrName>ppt_w</p:attrName>
                                        </p:attrNameLst>
                                      </p:cBhvr>
                                      <p:tavLst>
                                        <p:tav tm="0">
                                          <p:val>
                                            <p:strVal val="#ppt_w*0.70"/>
                                          </p:val>
                                        </p:tav>
                                        <p:tav tm="100000">
                                          <p:val>
                                            <p:strVal val="#ppt_w"/>
                                          </p:val>
                                        </p:tav>
                                      </p:tavLst>
                                    </p:anim>
                                    <p:anim calcmode="lin" valueType="num">
                                      <p:cBhvr>
                                        <p:cTn id="93" dur="1000" fill="hold"/>
                                        <p:tgtEl>
                                          <p:spTgt spid="8234"/>
                                        </p:tgtEl>
                                        <p:attrNameLst>
                                          <p:attrName>ppt_h</p:attrName>
                                        </p:attrNameLst>
                                      </p:cBhvr>
                                      <p:tavLst>
                                        <p:tav tm="0">
                                          <p:val>
                                            <p:strVal val="#ppt_h"/>
                                          </p:val>
                                        </p:tav>
                                        <p:tav tm="100000">
                                          <p:val>
                                            <p:strVal val="#ppt_h"/>
                                          </p:val>
                                        </p:tav>
                                      </p:tavLst>
                                    </p:anim>
                                    <p:animEffect transition="in" filter="fade">
                                      <p:cBhvr>
                                        <p:cTn id="94" dur="1000"/>
                                        <p:tgtEl>
                                          <p:spTgt spid="8234"/>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8235"/>
                                        </p:tgtEl>
                                        <p:attrNameLst>
                                          <p:attrName>style.visibility</p:attrName>
                                        </p:attrNameLst>
                                      </p:cBhvr>
                                      <p:to>
                                        <p:strVal val="visible"/>
                                      </p:to>
                                    </p:set>
                                    <p:anim calcmode="lin" valueType="num">
                                      <p:cBhvr>
                                        <p:cTn id="97" dur="1000" fill="hold"/>
                                        <p:tgtEl>
                                          <p:spTgt spid="8235"/>
                                        </p:tgtEl>
                                        <p:attrNameLst>
                                          <p:attrName>ppt_w</p:attrName>
                                        </p:attrNameLst>
                                      </p:cBhvr>
                                      <p:tavLst>
                                        <p:tav tm="0">
                                          <p:val>
                                            <p:strVal val="#ppt_w*0.70"/>
                                          </p:val>
                                        </p:tav>
                                        <p:tav tm="100000">
                                          <p:val>
                                            <p:strVal val="#ppt_w"/>
                                          </p:val>
                                        </p:tav>
                                      </p:tavLst>
                                    </p:anim>
                                    <p:anim calcmode="lin" valueType="num">
                                      <p:cBhvr>
                                        <p:cTn id="98" dur="1000" fill="hold"/>
                                        <p:tgtEl>
                                          <p:spTgt spid="8235"/>
                                        </p:tgtEl>
                                        <p:attrNameLst>
                                          <p:attrName>ppt_h</p:attrName>
                                        </p:attrNameLst>
                                      </p:cBhvr>
                                      <p:tavLst>
                                        <p:tav tm="0">
                                          <p:val>
                                            <p:strVal val="#ppt_h"/>
                                          </p:val>
                                        </p:tav>
                                        <p:tav tm="100000">
                                          <p:val>
                                            <p:strVal val="#ppt_h"/>
                                          </p:val>
                                        </p:tav>
                                      </p:tavLst>
                                    </p:anim>
                                    <p:animEffect transition="in" filter="fade">
                                      <p:cBhvr>
                                        <p:cTn id="99" dur="1000"/>
                                        <p:tgtEl>
                                          <p:spTgt spid="8235"/>
                                        </p:tgtEl>
                                      </p:cBhvr>
                                    </p:animEffect>
                                  </p:childTnLst>
                                </p:cTn>
                              </p:par>
                              <p:par>
                                <p:cTn id="100" presetID="55" presetClass="entr" presetSubtype="0" fill="hold" grpId="0" nodeType="withEffect">
                                  <p:stCondLst>
                                    <p:cond delay="0"/>
                                  </p:stCondLst>
                                  <p:childTnLst>
                                    <p:set>
                                      <p:cBhvr>
                                        <p:cTn id="101" dur="1" fill="hold">
                                          <p:stCondLst>
                                            <p:cond delay="0"/>
                                          </p:stCondLst>
                                        </p:cTn>
                                        <p:tgtEl>
                                          <p:spTgt spid="8236"/>
                                        </p:tgtEl>
                                        <p:attrNameLst>
                                          <p:attrName>style.visibility</p:attrName>
                                        </p:attrNameLst>
                                      </p:cBhvr>
                                      <p:to>
                                        <p:strVal val="visible"/>
                                      </p:to>
                                    </p:set>
                                    <p:anim calcmode="lin" valueType="num">
                                      <p:cBhvr>
                                        <p:cTn id="102" dur="1000" fill="hold"/>
                                        <p:tgtEl>
                                          <p:spTgt spid="8236"/>
                                        </p:tgtEl>
                                        <p:attrNameLst>
                                          <p:attrName>ppt_w</p:attrName>
                                        </p:attrNameLst>
                                      </p:cBhvr>
                                      <p:tavLst>
                                        <p:tav tm="0">
                                          <p:val>
                                            <p:strVal val="#ppt_w*0.70"/>
                                          </p:val>
                                        </p:tav>
                                        <p:tav tm="100000">
                                          <p:val>
                                            <p:strVal val="#ppt_w"/>
                                          </p:val>
                                        </p:tav>
                                      </p:tavLst>
                                    </p:anim>
                                    <p:anim calcmode="lin" valueType="num">
                                      <p:cBhvr>
                                        <p:cTn id="103" dur="1000" fill="hold"/>
                                        <p:tgtEl>
                                          <p:spTgt spid="8236"/>
                                        </p:tgtEl>
                                        <p:attrNameLst>
                                          <p:attrName>ppt_h</p:attrName>
                                        </p:attrNameLst>
                                      </p:cBhvr>
                                      <p:tavLst>
                                        <p:tav tm="0">
                                          <p:val>
                                            <p:strVal val="#ppt_h"/>
                                          </p:val>
                                        </p:tav>
                                        <p:tav tm="100000">
                                          <p:val>
                                            <p:strVal val="#ppt_h"/>
                                          </p:val>
                                        </p:tav>
                                      </p:tavLst>
                                    </p:anim>
                                    <p:animEffect transition="in" filter="fade">
                                      <p:cBhvr>
                                        <p:cTn id="104" dur="1000"/>
                                        <p:tgtEl>
                                          <p:spTgt spid="8236"/>
                                        </p:tgtEl>
                                      </p:cBhvr>
                                    </p:animEffect>
                                  </p:childTnLst>
                                </p:cTn>
                              </p:par>
                              <p:par>
                                <p:cTn id="105" presetID="55" presetClass="entr" presetSubtype="0" fill="hold" grpId="0" nodeType="withEffect">
                                  <p:stCondLst>
                                    <p:cond delay="0"/>
                                  </p:stCondLst>
                                  <p:childTnLst>
                                    <p:set>
                                      <p:cBhvr>
                                        <p:cTn id="106" dur="1" fill="hold">
                                          <p:stCondLst>
                                            <p:cond delay="0"/>
                                          </p:stCondLst>
                                        </p:cTn>
                                        <p:tgtEl>
                                          <p:spTgt spid="8237"/>
                                        </p:tgtEl>
                                        <p:attrNameLst>
                                          <p:attrName>style.visibility</p:attrName>
                                        </p:attrNameLst>
                                      </p:cBhvr>
                                      <p:to>
                                        <p:strVal val="visible"/>
                                      </p:to>
                                    </p:set>
                                    <p:anim calcmode="lin" valueType="num">
                                      <p:cBhvr>
                                        <p:cTn id="107" dur="1000" fill="hold"/>
                                        <p:tgtEl>
                                          <p:spTgt spid="8237"/>
                                        </p:tgtEl>
                                        <p:attrNameLst>
                                          <p:attrName>ppt_w</p:attrName>
                                        </p:attrNameLst>
                                      </p:cBhvr>
                                      <p:tavLst>
                                        <p:tav tm="0">
                                          <p:val>
                                            <p:strVal val="#ppt_w*0.70"/>
                                          </p:val>
                                        </p:tav>
                                        <p:tav tm="100000">
                                          <p:val>
                                            <p:strVal val="#ppt_w"/>
                                          </p:val>
                                        </p:tav>
                                      </p:tavLst>
                                    </p:anim>
                                    <p:anim calcmode="lin" valueType="num">
                                      <p:cBhvr>
                                        <p:cTn id="108" dur="1000" fill="hold"/>
                                        <p:tgtEl>
                                          <p:spTgt spid="8237"/>
                                        </p:tgtEl>
                                        <p:attrNameLst>
                                          <p:attrName>ppt_h</p:attrName>
                                        </p:attrNameLst>
                                      </p:cBhvr>
                                      <p:tavLst>
                                        <p:tav tm="0">
                                          <p:val>
                                            <p:strVal val="#ppt_h"/>
                                          </p:val>
                                        </p:tav>
                                        <p:tav tm="100000">
                                          <p:val>
                                            <p:strVal val="#ppt_h"/>
                                          </p:val>
                                        </p:tav>
                                      </p:tavLst>
                                    </p:anim>
                                    <p:animEffect transition="in" filter="fade">
                                      <p:cBhvr>
                                        <p:cTn id="109" dur="1000"/>
                                        <p:tgtEl>
                                          <p:spTgt spid="8237"/>
                                        </p:tgtEl>
                                      </p:cBhvr>
                                    </p:animEffect>
                                  </p:childTnLst>
                                </p:cTn>
                              </p:par>
                              <p:par>
                                <p:cTn id="110" presetID="55" presetClass="entr" presetSubtype="0" fill="hold" grpId="0" nodeType="withEffect">
                                  <p:stCondLst>
                                    <p:cond delay="0"/>
                                  </p:stCondLst>
                                  <p:childTnLst>
                                    <p:set>
                                      <p:cBhvr>
                                        <p:cTn id="111" dur="1" fill="hold">
                                          <p:stCondLst>
                                            <p:cond delay="0"/>
                                          </p:stCondLst>
                                        </p:cTn>
                                        <p:tgtEl>
                                          <p:spTgt spid="8238"/>
                                        </p:tgtEl>
                                        <p:attrNameLst>
                                          <p:attrName>style.visibility</p:attrName>
                                        </p:attrNameLst>
                                      </p:cBhvr>
                                      <p:to>
                                        <p:strVal val="visible"/>
                                      </p:to>
                                    </p:set>
                                    <p:anim calcmode="lin" valueType="num">
                                      <p:cBhvr>
                                        <p:cTn id="112" dur="1000" fill="hold"/>
                                        <p:tgtEl>
                                          <p:spTgt spid="8238"/>
                                        </p:tgtEl>
                                        <p:attrNameLst>
                                          <p:attrName>ppt_w</p:attrName>
                                        </p:attrNameLst>
                                      </p:cBhvr>
                                      <p:tavLst>
                                        <p:tav tm="0">
                                          <p:val>
                                            <p:strVal val="#ppt_w*0.70"/>
                                          </p:val>
                                        </p:tav>
                                        <p:tav tm="100000">
                                          <p:val>
                                            <p:strVal val="#ppt_w"/>
                                          </p:val>
                                        </p:tav>
                                      </p:tavLst>
                                    </p:anim>
                                    <p:anim calcmode="lin" valueType="num">
                                      <p:cBhvr>
                                        <p:cTn id="113" dur="1000" fill="hold"/>
                                        <p:tgtEl>
                                          <p:spTgt spid="8238"/>
                                        </p:tgtEl>
                                        <p:attrNameLst>
                                          <p:attrName>ppt_h</p:attrName>
                                        </p:attrNameLst>
                                      </p:cBhvr>
                                      <p:tavLst>
                                        <p:tav tm="0">
                                          <p:val>
                                            <p:strVal val="#ppt_h"/>
                                          </p:val>
                                        </p:tav>
                                        <p:tav tm="100000">
                                          <p:val>
                                            <p:strVal val="#ppt_h"/>
                                          </p:val>
                                        </p:tav>
                                      </p:tavLst>
                                    </p:anim>
                                    <p:animEffect transition="in" filter="fade">
                                      <p:cBhvr>
                                        <p:cTn id="114" dur="1000"/>
                                        <p:tgtEl>
                                          <p:spTgt spid="8238"/>
                                        </p:tgtEl>
                                      </p:cBhvr>
                                    </p:animEffect>
                                  </p:childTnLst>
                                </p:cTn>
                              </p:par>
                              <p:par>
                                <p:cTn id="115" presetID="55" presetClass="entr" presetSubtype="0" fill="hold" grpId="0" nodeType="withEffect">
                                  <p:stCondLst>
                                    <p:cond delay="0"/>
                                  </p:stCondLst>
                                  <p:childTnLst>
                                    <p:set>
                                      <p:cBhvr>
                                        <p:cTn id="116" dur="1" fill="hold">
                                          <p:stCondLst>
                                            <p:cond delay="0"/>
                                          </p:stCondLst>
                                        </p:cTn>
                                        <p:tgtEl>
                                          <p:spTgt spid="8243"/>
                                        </p:tgtEl>
                                        <p:attrNameLst>
                                          <p:attrName>style.visibility</p:attrName>
                                        </p:attrNameLst>
                                      </p:cBhvr>
                                      <p:to>
                                        <p:strVal val="visible"/>
                                      </p:to>
                                    </p:set>
                                    <p:anim calcmode="lin" valueType="num">
                                      <p:cBhvr>
                                        <p:cTn id="117" dur="1000" fill="hold"/>
                                        <p:tgtEl>
                                          <p:spTgt spid="8243"/>
                                        </p:tgtEl>
                                        <p:attrNameLst>
                                          <p:attrName>ppt_w</p:attrName>
                                        </p:attrNameLst>
                                      </p:cBhvr>
                                      <p:tavLst>
                                        <p:tav tm="0">
                                          <p:val>
                                            <p:strVal val="#ppt_w*0.70"/>
                                          </p:val>
                                        </p:tav>
                                        <p:tav tm="100000">
                                          <p:val>
                                            <p:strVal val="#ppt_w"/>
                                          </p:val>
                                        </p:tav>
                                      </p:tavLst>
                                    </p:anim>
                                    <p:anim calcmode="lin" valueType="num">
                                      <p:cBhvr>
                                        <p:cTn id="118" dur="1000" fill="hold"/>
                                        <p:tgtEl>
                                          <p:spTgt spid="8243"/>
                                        </p:tgtEl>
                                        <p:attrNameLst>
                                          <p:attrName>ppt_h</p:attrName>
                                        </p:attrNameLst>
                                      </p:cBhvr>
                                      <p:tavLst>
                                        <p:tav tm="0">
                                          <p:val>
                                            <p:strVal val="#ppt_h"/>
                                          </p:val>
                                        </p:tav>
                                        <p:tav tm="100000">
                                          <p:val>
                                            <p:strVal val="#ppt_h"/>
                                          </p:val>
                                        </p:tav>
                                      </p:tavLst>
                                    </p:anim>
                                    <p:animEffect transition="in" filter="fade">
                                      <p:cBhvr>
                                        <p:cTn id="119" dur="1000"/>
                                        <p:tgtEl>
                                          <p:spTgt spid="8243"/>
                                        </p:tgtEl>
                                      </p:cBhvr>
                                    </p:animEffect>
                                  </p:childTnLst>
                                </p:cTn>
                              </p:par>
                              <p:par>
                                <p:cTn id="120" presetID="55" presetClass="entr" presetSubtype="0" fill="hold" grpId="0" nodeType="withEffect">
                                  <p:stCondLst>
                                    <p:cond delay="0"/>
                                  </p:stCondLst>
                                  <p:childTnLst>
                                    <p:set>
                                      <p:cBhvr>
                                        <p:cTn id="121" dur="1" fill="hold">
                                          <p:stCondLst>
                                            <p:cond delay="0"/>
                                          </p:stCondLst>
                                        </p:cTn>
                                        <p:tgtEl>
                                          <p:spTgt spid="8244"/>
                                        </p:tgtEl>
                                        <p:attrNameLst>
                                          <p:attrName>style.visibility</p:attrName>
                                        </p:attrNameLst>
                                      </p:cBhvr>
                                      <p:to>
                                        <p:strVal val="visible"/>
                                      </p:to>
                                    </p:set>
                                    <p:anim calcmode="lin" valueType="num">
                                      <p:cBhvr>
                                        <p:cTn id="122" dur="1000" fill="hold"/>
                                        <p:tgtEl>
                                          <p:spTgt spid="8244"/>
                                        </p:tgtEl>
                                        <p:attrNameLst>
                                          <p:attrName>ppt_w</p:attrName>
                                        </p:attrNameLst>
                                      </p:cBhvr>
                                      <p:tavLst>
                                        <p:tav tm="0">
                                          <p:val>
                                            <p:strVal val="#ppt_w*0.70"/>
                                          </p:val>
                                        </p:tav>
                                        <p:tav tm="100000">
                                          <p:val>
                                            <p:strVal val="#ppt_w"/>
                                          </p:val>
                                        </p:tav>
                                      </p:tavLst>
                                    </p:anim>
                                    <p:anim calcmode="lin" valueType="num">
                                      <p:cBhvr>
                                        <p:cTn id="123" dur="1000" fill="hold"/>
                                        <p:tgtEl>
                                          <p:spTgt spid="8244"/>
                                        </p:tgtEl>
                                        <p:attrNameLst>
                                          <p:attrName>ppt_h</p:attrName>
                                        </p:attrNameLst>
                                      </p:cBhvr>
                                      <p:tavLst>
                                        <p:tav tm="0">
                                          <p:val>
                                            <p:strVal val="#ppt_h"/>
                                          </p:val>
                                        </p:tav>
                                        <p:tav tm="100000">
                                          <p:val>
                                            <p:strVal val="#ppt_h"/>
                                          </p:val>
                                        </p:tav>
                                      </p:tavLst>
                                    </p:anim>
                                    <p:animEffect transition="in" filter="fade">
                                      <p:cBhvr>
                                        <p:cTn id="124" dur="1000"/>
                                        <p:tgtEl>
                                          <p:spTgt spid="8244"/>
                                        </p:tgtEl>
                                      </p:cBhvr>
                                    </p:animEffect>
                                  </p:childTnLst>
                                </p:cTn>
                              </p:par>
                              <p:par>
                                <p:cTn id="125" presetID="55" presetClass="entr" presetSubtype="0" fill="hold" grpId="0" nodeType="withEffect">
                                  <p:stCondLst>
                                    <p:cond delay="0"/>
                                  </p:stCondLst>
                                  <p:childTnLst>
                                    <p:set>
                                      <p:cBhvr>
                                        <p:cTn id="126" dur="1" fill="hold">
                                          <p:stCondLst>
                                            <p:cond delay="0"/>
                                          </p:stCondLst>
                                        </p:cTn>
                                        <p:tgtEl>
                                          <p:spTgt spid="8245"/>
                                        </p:tgtEl>
                                        <p:attrNameLst>
                                          <p:attrName>style.visibility</p:attrName>
                                        </p:attrNameLst>
                                      </p:cBhvr>
                                      <p:to>
                                        <p:strVal val="visible"/>
                                      </p:to>
                                    </p:set>
                                    <p:anim calcmode="lin" valueType="num">
                                      <p:cBhvr>
                                        <p:cTn id="127" dur="1000" fill="hold"/>
                                        <p:tgtEl>
                                          <p:spTgt spid="8245"/>
                                        </p:tgtEl>
                                        <p:attrNameLst>
                                          <p:attrName>ppt_w</p:attrName>
                                        </p:attrNameLst>
                                      </p:cBhvr>
                                      <p:tavLst>
                                        <p:tav tm="0">
                                          <p:val>
                                            <p:strVal val="#ppt_w*0.70"/>
                                          </p:val>
                                        </p:tav>
                                        <p:tav tm="100000">
                                          <p:val>
                                            <p:strVal val="#ppt_w"/>
                                          </p:val>
                                        </p:tav>
                                      </p:tavLst>
                                    </p:anim>
                                    <p:anim calcmode="lin" valueType="num">
                                      <p:cBhvr>
                                        <p:cTn id="128" dur="1000" fill="hold"/>
                                        <p:tgtEl>
                                          <p:spTgt spid="8245"/>
                                        </p:tgtEl>
                                        <p:attrNameLst>
                                          <p:attrName>ppt_h</p:attrName>
                                        </p:attrNameLst>
                                      </p:cBhvr>
                                      <p:tavLst>
                                        <p:tav tm="0">
                                          <p:val>
                                            <p:strVal val="#ppt_h"/>
                                          </p:val>
                                        </p:tav>
                                        <p:tav tm="100000">
                                          <p:val>
                                            <p:strVal val="#ppt_h"/>
                                          </p:val>
                                        </p:tav>
                                      </p:tavLst>
                                    </p:anim>
                                    <p:animEffect transition="in" filter="fade">
                                      <p:cBhvr>
                                        <p:cTn id="129" dur="1000"/>
                                        <p:tgtEl>
                                          <p:spTgt spid="8245"/>
                                        </p:tgtEl>
                                      </p:cBhvr>
                                    </p:animEffect>
                                  </p:childTnLst>
                                </p:cTn>
                              </p:par>
                              <p:par>
                                <p:cTn id="130" presetID="55" presetClass="entr" presetSubtype="0" fill="hold" grpId="0" nodeType="withEffect">
                                  <p:stCondLst>
                                    <p:cond delay="0"/>
                                  </p:stCondLst>
                                  <p:childTnLst>
                                    <p:set>
                                      <p:cBhvr>
                                        <p:cTn id="131" dur="1" fill="hold">
                                          <p:stCondLst>
                                            <p:cond delay="0"/>
                                          </p:stCondLst>
                                        </p:cTn>
                                        <p:tgtEl>
                                          <p:spTgt spid="8249"/>
                                        </p:tgtEl>
                                        <p:attrNameLst>
                                          <p:attrName>style.visibility</p:attrName>
                                        </p:attrNameLst>
                                      </p:cBhvr>
                                      <p:to>
                                        <p:strVal val="visible"/>
                                      </p:to>
                                    </p:set>
                                    <p:anim calcmode="lin" valueType="num">
                                      <p:cBhvr>
                                        <p:cTn id="132" dur="1000" fill="hold"/>
                                        <p:tgtEl>
                                          <p:spTgt spid="8249"/>
                                        </p:tgtEl>
                                        <p:attrNameLst>
                                          <p:attrName>ppt_w</p:attrName>
                                        </p:attrNameLst>
                                      </p:cBhvr>
                                      <p:tavLst>
                                        <p:tav tm="0">
                                          <p:val>
                                            <p:strVal val="#ppt_w*0.70"/>
                                          </p:val>
                                        </p:tav>
                                        <p:tav tm="100000">
                                          <p:val>
                                            <p:strVal val="#ppt_w"/>
                                          </p:val>
                                        </p:tav>
                                      </p:tavLst>
                                    </p:anim>
                                    <p:anim calcmode="lin" valueType="num">
                                      <p:cBhvr>
                                        <p:cTn id="133" dur="1000" fill="hold"/>
                                        <p:tgtEl>
                                          <p:spTgt spid="8249"/>
                                        </p:tgtEl>
                                        <p:attrNameLst>
                                          <p:attrName>ppt_h</p:attrName>
                                        </p:attrNameLst>
                                      </p:cBhvr>
                                      <p:tavLst>
                                        <p:tav tm="0">
                                          <p:val>
                                            <p:strVal val="#ppt_h"/>
                                          </p:val>
                                        </p:tav>
                                        <p:tav tm="100000">
                                          <p:val>
                                            <p:strVal val="#ppt_h"/>
                                          </p:val>
                                        </p:tav>
                                      </p:tavLst>
                                    </p:anim>
                                    <p:animEffect transition="in" filter="fade">
                                      <p:cBhvr>
                                        <p:cTn id="134" dur="1000"/>
                                        <p:tgtEl>
                                          <p:spTgt spid="8249"/>
                                        </p:tgtEl>
                                      </p:cBhvr>
                                    </p:animEffect>
                                  </p:childTnLst>
                                </p:cTn>
                              </p:par>
                              <p:par>
                                <p:cTn id="135" presetID="55" presetClass="entr" presetSubtype="0" fill="hold" grpId="0" nodeType="withEffect">
                                  <p:stCondLst>
                                    <p:cond delay="0"/>
                                  </p:stCondLst>
                                  <p:childTnLst>
                                    <p:set>
                                      <p:cBhvr>
                                        <p:cTn id="136" dur="1" fill="hold">
                                          <p:stCondLst>
                                            <p:cond delay="0"/>
                                          </p:stCondLst>
                                        </p:cTn>
                                        <p:tgtEl>
                                          <p:spTgt spid="8252"/>
                                        </p:tgtEl>
                                        <p:attrNameLst>
                                          <p:attrName>style.visibility</p:attrName>
                                        </p:attrNameLst>
                                      </p:cBhvr>
                                      <p:to>
                                        <p:strVal val="visible"/>
                                      </p:to>
                                    </p:set>
                                    <p:anim calcmode="lin" valueType="num">
                                      <p:cBhvr>
                                        <p:cTn id="137" dur="1000" fill="hold"/>
                                        <p:tgtEl>
                                          <p:spTgt spid="8252"/>
                                        </p:tgtEl>
                                        <p:attrNameLst>
                                          <p:attrName>ppt_w</p:attrName>
                                        </p:attrNameLst>
                                      </p:cBhvr>
                                      <p:tavLst>
                                        <p:tav tm="0">
                                          <p:val>
                                            <p:strVal val="#ppt_w*0.70"/>
                                          </p:val>
                                        </p:tav>
                                        <p:tav tm="100000">
                                          <p:val>
                                            <p:strVal val="#ppt_w"/>
                                          </p:val>
                                        </p:tav>
                                      </p:tavLst>
                                    </p:anim>
                                    <p:anim calcmode="lin" valueType="num">
                                      <p:cBhvr>
                                        <p:cTn id="138" dur="1000" fill="hold"/>
                                        <p:tgtEl>
                                          <p:spTgt spid="8252"/>
                                        </p:tgtEl>
                                        <p:attrNameLst>
                                          <p:attrName>ppt_h</p:attrName>
                                        </p:attrNameLst>
                                      </p:cBhvr>
                                      <p:tavLst>
                                        <p:tav tm="0">
                                          <p:val>
                                            <p:strVal val="#ppt_h"/>
                                          </p:val>
                                        </p:tav>
                                        <p:tav tm="100000">
                                          <p:val>
                                            <p:strVal val="#ppt_h"/>
                                          </p:val>
                                        </p:tav>
                                      </p:tavLst>
                                    </p:anim>
                                    <p:animEffect transition="in" filter="fade">
                                      <p:cBhvr>
                                        <p:cTn id="139" dur="1000"/>
                                        <p:tgtEl>
                                          <p:spTgt spid="8252"/>
                                        </p:tgtEl>
                                      </p:cBhvr>
                                    </p:animEffect>
                                  </p:childTnLst>
                                </p:cTn>
                              </p:par>
                              <p:par>
                                <p:cTn id="140" presetID="55" presetClass="entr" presetSubtype="0" fill="hold" grpId="0" nodeType="withEffect">
                                  <p:stCondLst>
                                    <p:cond delay="0"/>
                                  </p:stCondLst>
                                  <p:childTnLst>
                                    <p:set>
                                      <p:cBhvr>
                                        <p:cTn id="141" dur="1" fill="hold">
                                          <p:stCondLst>
                                            <p:cond delay="0"/>
                                          </p:stCondLst>
                                        </p:cTn>
                                        <p:tgtEl>
                                          <p:spTgt spid="8253"/>
                                        </p:tgtEl>
                                        <p:attrNameLst>
                                          <p:attrName>style.visibility</p:attrName>
                                        </p:attrNameLst>
                                      </p:cBhvr>
                                      <p:to>
                                        <p:strVal val="visible"/>
                                      </p:to>
                                    </p:set>
                                    <p:anim calcmode="lin" valueType="num">
                                      <p:cBhvr>
                                        <p:cTn id="142" dur="1000" fill="hold"/>
                                        <p:tgtEl>
                                          <p:spTgt spid="8253"/>
                                        </p:tgtEl>
                                        <p:attrNameLst>
                                          <p:attrName>ppt_w</p:attrName>
                                        </p:attrNameLst>
                                      </p:cBhvr>
                                      <p:tavLst>
                                        <p:tav tm="0">
                                          <p:val>
                                            <p:strVal val="#ppt_w*0.70"/>
                                          </p:val>
                                        </p:tav>
                                        <p:tav tm="100000">
                                          <p:val>
                                            <p:strVal val="#ppt_w"/>
                                          </p:val>
                                        </p:tav>
                                      </p:tavLst>
                                    </p:anim>
                                    <p:anim calcmode="lin" valueType="num">
                                      <p:cBhvr>
                                        <p:cTn id="143" dur="1000" fill="hold"/>
                                        <p:tgtEl>
                                          <p:spTgt spid="8253"/>
                                        </p:tgtEl>
                                        <p:attrNameLst>
                                          <p:attrName>ppt_h</p:attrName>
                                        </p:attrNameLst>
                                      </p:cBhvr>
                                      <p:tavLst>
                                        <p:tav tm="0">
                                          <p:val>
                                            <p:strVal val="#ppt_h"/>
                                          </p:val>
                                        </p:tav>
                                        <p:tav tm="100000">
                                          <p:val>
                                            <p:strVal val="#ppt_h"/>
                                          </p:val>
                                        </p:tav>
                                      </p:tavLst>
                                    </p:anim>
                                    <p:animEffect transition="in" filter="fade">
                                      <p:cBhvr>
                                        <p:cTn id="144" dur="1000"/>
                                        <p:tgtEl>
                                          <p:spTgt spid="8253"/>
                                        </p:tgtEl>
                                      </p:cBhvr>
                                    </p:animEffect>
                                  </p:childTnLst>
                                </p:cTn>
                              </p:par>
                              <p:par>
                                <p:cTn id="145" presetID="55" presetClass="entr" presetSubtype="0" fill="hold" grpId="0" nodeType="withEffect">
                                  <p:stCondLst>
                                    <p:cond delay="0"/>
                                  </p:stCondLst>
                                  <p:childTnLst>
                                    <p:set>
                                      <p:cBhvr>
                                        <p:cTn id="146" dur="1" fill="hold">
                                          <p:stCondLst>
                                            <p:cond delay="0"/>
                                          </p:stCondLst>
                                        </p:cTn>
                                        <p:tgtEl>
                                          <p:spTgt spid="8254"/>
                                        </p:tgtEl>
                                        <p:attrNameLst>
                                          <p:attrName>style.visibility</p:attrName>
                                        </p:attrNameLst>
                                      </p:cBhvr>
                                      <p:to>
                                        <p:strVal val="visible"/>
                                      </p:to>
                                    </p:set>
                                    <p:anim calcmode="lin" valueType="num">
                                      <p:cBhvr>
                                        <p:cTn id="147" dur="1000" fill="hold"/>
                                        <p:tgtEl>
                                          <p:spTgt spid="8254"/>
                                        </p:tgtEl>
                                        <p:attrNameLst>
                                          <p:attrName>ppt_w</p:attrName>
                                        </p:attrNameLst>
                                      </p:cBhvr>
                                      <p:tavLst>
                                        <p:tav tm="0">
                                          <p:val>
                                            <p:strVal val="#ppt_w*0.70"/>
                                          </p:val>
                                        </p:tav>
                                        <p:tav tm="100000">
                                          <p:val>
                                            <p:strVal val="#ppt_w"/>
                                          </p:val>
                                        </p:tav>
                                      </p:tavLst>
                                    </p:anim>
                                    <p:anim calcmode="lin" valueType="num">
                                      <p:cBhvr>
                                        <p:cTn id="148" dur="1000" fill="hold"/>
                                        <p:tgtEl>
                                          <p:spTgt spid="8254"/>
                                        </p:tgtEl>
                                        <p:attrNameLst>
                                          <p:attrName>ppt_h</p:attrName>
                                        </p:attrNameLst>
                                      </p:cBhvr>
                                      <p:tavLst>
                                        <p:tav tm="0">
                                          <p:val>
                                            <p:strVal val="#ppt_h"/>
                                          </p:val>
                                        </p:tav>
                                        <p:tav tm="100000">
                                          <p:val>
                                            <p:strVal val="#ppt_h"/>
                                          </p:val>
                                        </p:tav>
                                      </p:tavLst>
                                    </p:anim>
                                    <p:animEffect transition="in" filter="fade">
                                      <p:cBhvr>
                                        <p:cTn id="149" dur="1000"/>
                                        <p:tgtEl>
                                          <p:spTgt spid="8254"/>
                                        </p:tgtEl>
                                      </p:cBhvr>
                                    </p:animEffect>
                                  </p:childTnLst>
                                </p:cTn>
                              </p:par>
                              <p:par>
                                <p:cTn id="150" presetID="55" presetClass="entr" presetSubtype="0" fill="hold" grpId="0" nodeType="withEffect">
                                  <p:stCondLst>
                                    <p:cond delay="0"/>
                                  </p:stCondLst>
                                  <p:childTnLst>
                                    <p:set>
                                      <p:cBhvr>
                                        <p:cTn id="151" dur="1" fill="hold">
                                          <p:stCondLst>
                                            <p:cond delay="0"/>
                                          </p:stCondLst>
                                        </p:cTn>
                                        <p:tgtEl>
                                          <p:spTgt spid="8256"/>
                                        </p:tgtEl>
                                        <p:attrNameLst>
                                          <p:attrName>style.visibility</p:attrName>
                                        </p:attrNameLst>
                                      </p:cBhvr>
                                      <p:to>
                                        <p:strVal val="visible"/>
                                      </p:to>
                                    </p:set>
                                    <p:anim calcmode="lin" valueType="num">
                                      <p:cBhvr>
                                        <p:cTn id="152" dur="1000" fill="hold"/>
                                        <p:tgtEl>
                                          <p:spTgt spid="8256"/>
                                        </p:tgtEl>
                                        <p:attrNameLst>
                                          <p:attrName>ppt_w</p:attrName>
                                        </p:attrNameLst>
                                      </p:cBhvr>
                                      <p:tavLst>
                                        <p:tav tm="0">
                                          <p:val>
                                            <p:strVal val="#ppt_w*0.70"/>
                                          </p:val>
                                        </p:tav>
                                        <p:tav tm="100000">
                                          <p:val>
                                            <p:strVal val="#ppt_w"/>
                                          </p:val>
                                        </p:tav>
                                      </p:tavLst>
                                    </p:anim>
                                    <p:anim calcmode="lin" valueType="num">
                                      <p:cBhvr>
                                        <p:cTn id="153" dur="1000" fill="hold"/>
                                        <p:tgtEl>
                                          <p:spTgt spid="8256"/>
                                        </p:tgtEl>
                                        <p:attrNameLst>
                                          <p:attrName>ppt_h</p:attrName>
                                        </p:attrNameLst>
                                      </p:cBhvr>
                                      <p:tavLst>
                                        <p:tav tm="0">
                                          <p:val>
                                            <p:strVal val="#ppt_h"/>
                                          </p:val>
                                        </p:tav>
                                        <p:tav tm="100000">
                                          <p:val>
                                            <p:strVal val="#ppt_h"/>
                                          </p:val>
                                        </p:tav>
                                      </p:tavLst>
                                    </p:anim>
                                    <p:animEffect transition="in" filter="fade">
                                      <p:cBhvr>
                                        <p:cTn id="154" dur="1000"/>
                                        <p:tgtEl>
                                          <p:spTgt spid="8256"/>
                                        </p:tgtEl>
                                      </p:cBhvr>
                                    </p:animEffect>
                                  </p:childTnLst>
                                </p:cTn>
                              </p:par>
                              <p:par>
                                <p:cTn id="155" presetID="55" presetClass="entr" presetSubtype="0" fill="hold" grpId="0" nodeType="withEffect">
                                  <p:stCondLst>
                                    <p:cond delay="0"/>
                                  </p:stCondLst>
                                  <p:childTnLst>
                                    <p:set>
                                      <p:cBhvr>
                                        <p:cTn id="156" dur="1" fill="hold">
                                          <p:stCondLst>
                                            <p:cond delay="0"/>
                                          </p:stCondLst>
                                        </p:cTn>
                                        <p:tgtEl>
                                          <p:spTgt spid="8257"/>
                                        </p:tgtEl>
                                        <p:attrNameLst>
                                          <p:attrName>style.visibility</p:attrName>
                                        </p:attrNameLst>
                                      </p:cBhvr>
                                      <p:to>
                                        <p:strVal val="visible"/>
                                      </p:to>
                                    </p:set>
                                    <p:anim calcmode="lin" valueType="num">
                                      <p:cBhvr>
                                        <p:cTn id="157" dur="1000" fill="hold"/>
                                        <p:tgtEl>
                                          <p:spTgt spid="8257"/>
                                        </p:tgtEl>
                                        <p:attrNameLst>
                                          <p:attrName>ppt_w</p:attrName>
                                        </p:attrNameLst>
                                      </p:cBhvr>
                                      <p:tavLst>
                                        <p:tav tm="0">
                                          <p:val>
                                            <p:strVal val="#ppt_w*0.70"/>
                                          </p:val>
                                        </p:tav>
                                        <p:tav tm="100000">
                                          <p:val>
                                            <p:strVal val="#ppt_w"/>
                                          </p:val>
                                        </p:tav>
                                      </p:tavLst>
                                    </p:anim>
                                    <p:anim calcmode="lin" valueType="num">
                                      <p:cBhvr>
                                        <p:cTn id="158" dur="1000" fill="hold"/>
                                        <p:tgtEl>
                                          <p:spTgt spid="8257"/>
                                        </p:tgtEl>
                                        <p:attrNameLst>
                                          <p:attrName>ppt_h</p:attrName>
                                        </p:attrNameLst>
                                      </p:cBhvr>
                                      <p:tavLst>
                                        <p:tav tm="0">
                                          <p:val>
                                            <p:strVal val="#ppt_h"/>
                                          </p:val>
                                        </p:tav>
                                        <p:tav tm="100000">
                                          <p:val>
                                            <p:strVal val="#ppt_h"/>
                                          </p:val>
                                        </p:tav>
                                      </p:tavLst>
                                    </p:anim>
                                    <p:animEffect transition="in" filter="fade">
                                      <p:cBhvr>
                                        <p:cTn id="159" dur="1000"/>
                                        <p:tgtEl>
                                          <p:spTgt spid="8257"/>
                                        </p:tgtEl>
                                      </p:cBhvr>
                                    </p:animEffect>
                                  </p:childTnLst>
                                </p:cTn>
                              </p:par>
                              <p:par>
                                <p:cTn id="160" presetID="55" presetClass="entr" presetSubtype="0" fill="hold" grpId="0" nodeType="withEffect">
                                  <p:stCondLst>
                                    <p:cond delay="0"/>
                                  </p:stCondLst>
                                  <p:childTnLst>
                                    <p:set>
                                      <p:cBhvr>
                                        <p:cTn id="161" dur="1" fill="hold">
                                          <p:stCondLst>
                                            <p:cond delay="0"/>
                                          </p:stCondLst>
                                        </p:cTn>
                                        <p:tgtEl>
                                          <p:spTgt spid="8258"/>
                                        </p:tgtEl>
                                        <p:attrNameLst>
                                          <p:attrName>style.visibility</p:attrName>
                                        </p:attrNameLst>
                                      </p:cBhvr>
                                      <p:to>
                                        <p:strVal val="visible"/>
                                      </p:to>
                                    </p:set>
                                    <p:anim calcmode="lin" valueType="num">
                                      <p:cBhvr>
                                        <p:cTn id="162" dur="1000" fill="hold"/>
                                        <p:tgtEl>
                                          <p:spTgt spid="8258"/>
                                        </p:tgtEl>
                                        <p:attrNameLst>
                                          <p:attrName>ppt_w</p:attrName>
                                        </p:attrNameLst>
                                      </p:cBhvr>
                                      <p:tavLst>
                                        <p:tav tm="0">
                                          <p:val>
                                            <p:strVal val="#ppt_w*0.70"/>
                                          </p:val>
                                        </p:tav>
                                        <p:tav tm="100000">
                                          <p:val>
                                            <p:strVal val="#ppt_w"/>
                                          </p:val>
                                        </p:tav>
                                      </p:tavLst>
                                    </p:anim>
                                    <p:anim calcmode="lin" valueType="num">
                                      <p:cBhvr>
                                        <p:cTn id="163" dur="1000" fill="hold"/>
                                        <p:tgtEl>
                                          <p:spTgt spid="8258"/>
                                        </p:tgtEl>
                                        <p:attrNameLst>
                                          <p:attrName>ppt_h</p:attrName>
                                        </p:attrNameLst>
                                      </p:cBhvr>
                                      <p:tavLst>
                                        <p:tav tm="0">
                                          <p:val>
                                            <p:strVal val="#ppt_h"/>
                                          </p:val>
                                        </p:tav>
                                        <p:tav tm="100000">
                                          <p:val>
                                            <p:strVal val="#ppt_h"/>
                                          </p:val>
                                        </p:tav>
                                      </p:tavLst>
                                    </p:anim>
                                    <p:animEffect transition="in" filter="fade">
                                      <p:cBhvr>
                                        <p:cTn id="164" dur="1000"/>
                                        <p:tgtEl>
                                          <p:spTgt spid="8258"/>
                                        </p:tgtEl>
                                      </p:cBhvr>
                                    </p:animEffect>
                                  </p:childTnLst>
                                </p:cTn>
                              </p:par>
                              <p:par>
                                <p:cTn id="165" presetID="55" presetClass="entr" presetSubtype="0" fill="hold" grpId="0" nodeType="withEffect">
                                  <p:stCondLst>
                                    <p:cond delay="0"/>
                                  </p:stCondLst>
                                  <p:childTnLst>
                                    <p:set>
                                      <p:cBhvr>
                                        <p:cTn id="166" dur="1" fill="hold">
                                          <p:stCondLst>
                                            <p:cond delay="0"/>
                                          </p:stCondLst>
                                        </p:cTn>
                                        <p:tgtEl>
                                          <p:spTgt spid="8259"/>
                                        </p:tgtEl>
                                        <p:attrNameLst>
                                          <p:attrName>style.visibility</p:attrName>
                                        </p:attrNameLst>
                                      </p:cBhvr>
                                      <p:to>
                                        <p:strVal val="visible"/>
                                      </p:to>
                                    </p:set>
                                    <p:anim calcmode="lin" valueType="num">
                                      <p:cBhvr>
                                        <p:cTn id="167" dur="1000" fill="hold"/>
                                        <p:tgtEl>
                                          <p:spTgt spid="8259"/>
                                        </p:tgtEl>
                                        <p:attrNameLst>
                                          <p:attrName>ppt_w</p:attrName>
                                        </p:attrNameLst>
                                      </p:cBhvr>
                                      <p:tavLst>
                                        <p:tav tm="0">
                                          <p:val>
                                            <p:strVal val="#ppt_w*0.70"/>
                                          </p:val>
                                        </p:tav>
                                        <p:tav tm="100000">
                                          <p:val>
                                            <p:strVal val="#ppt_w"/>
                                          </p:val>
                                        </p:tav>
                                      </p:tavLst>
                                    </p:anim>
                                    <p:anim calcmode="lin" valueType="num">
                                      <p:cBhvr>
                                        <p:cTn id="168" dur="1000" fill="hold"/>
                                        <p:tgtEl>
                                          <p:spTgt spid="8259"/>
                                        </p:tgtEl>
                                        <p:attrNameLst>
                                          <p:attrName>ppt_h</p:attrName>
                                        </p:attrNameLst>
                                      </p:cBhvr>
                                      <p:tavLst>
                                        <p:tav tm="0">
                                          <p:val>
                                            <p:strVal val="#ppt_h"/>
                                          </p:val>
                                        </p:tav>
                                        <p:tav tm="100000">
                                          <p:val>
                                            <p:strVal val="#ppt_h"/>
                                          </p:val>
                                        </p:tav>
                                      </p:tavLst>
                                    </p:anim>
                                    <p:animEffect transition="in" filter="fade">
                                      <p:cBhvr>
                                        <p:cTn id="169" dur="1000"/>
                                        <p:tgtEl>
                                          <p:spTgt spid="8259"/>
                                        </p:tgtEl>
                                      </p:cBhvr>
                                    </p:animEffect>
                                  </p:childTnLst>
                                </p:cTn>
                              </p:par>
                              <p:par>
                                <p:cTn id="170" presetID="55" presetClass="entr" presetSubtype="0" fill="hold" grpId="0" nodeType="withEffect">
                                  <p:stCondLst>
                                    <p:cond delay="0"/>
                                  </p:stCondLst>
                                  <p:childTnLst>
                                    <p:set>
                                      <p:cBhvr>
                                        <p:cTn id="171" dur="1" fill="hold">
                                          <p:stCondLst>
                                            <p:cond delay="0"/>
                                          </p:stCondLst>
                                        </p:cTn>
                                        <p:tgtEl>
                                          <p:spTgt spid="8260"/>
                                        </p:tgtEl>
                                        <p:attrNameLst>
                                          <p:attrName>style.visibility</p:attrName>
                                        </p:attrNameLst>
                                      </p:cBhvr>
                                      <p:to>
                                        <p:strVal val="visible"/>
                                      </p:to>
                                    </p:set>
                                    <p:anim calcmode="lin" valueType="num">
                                      <p:cBhvr>
                                        <p:cTn id="172" dur="1000" fill="hold"/>
                                        <p:tgtEl>
                                          <p:spTgt spid="8260"/>
                                        </p:tgtEl>
                                        <p:attrNameLst>
                                          <p:attrName>ppt_w</p:attrName>
                                        </p:attrNameLst>
                                      </p:cBhvr>
                                      <p:tavLst>
                                        <p:tav tm="0">
                                          <p:val>
                                            <p:strVal val="#ppt_w*0.70"/>
                                          </p:val>
                                        </p:tav>
                                        <p:tav tm="100000">
                                          <p:val>
                                            <p:strVal val="#ppt_w"/>
                                          </p:val>
                                        </p:tav>
                                      </p:tavLst>
                                    </p:anim>
                                    <p:anim calcmode="lin" valueType="num">
                                      <p:cBhvr>
                                        <p:cTn id="173" dur="1000" fill="hold"/>
                                        <p:tgtEl>
                                          <p:spTgt spid="8260"/>
                                        </p:tgtEl>
                                        <p:attrNameLst>
                                          <p:attrName>ppt_h</p:attrName>
                                        </p:attrNameLst>
                                      </p:cBhvr>
                                      <p:tavLst>
                                        <p:tav tm="0">
                                          <p:val>
                                            <p:strVal val="#ppt_h"/>
                                          </p:val>
                                        </p:tav>
                                        <p:tav tm="100000">
                                          <p:val>
                                            <p:strVal val="#ppt_h"/>
                                          </p:val>
                                        </p:tav>
                                      </p:tavLst>
                                    </p:anim>
                                    <p:animEffect transition="in" filter="fade">
                                      <p:cBhvr>
                                        <p:cTn id="174" dur="1000"/>
                                        <p:tgtEl>
                                          <p:spTgt spid="8260"/>
                                        </p:tgtEl>
                                      </p:cBhvr>
                                    </p:animEffect>
                                  </p:childTnLst>
                                </p:cTn>
                              </p:par>
                              <p:par>
                                <p:cTn id="175" presetID="55" presetClass="entr" presetSubtype="0" fill="hold" grpId="0" nodeType="withEffect">
                                  <p:stCondLst>
                                    <p:cond delay="0"/>
                                  </p:stCondLst>
                                  <p:childTnLst>
                                    <p:set>
                                      <p:cBhvr>
                                        <p:cTn id="176" dur="1" fill="hold">
                                          <p:stCondLst>
                                            <p:cond delay="0"/>
                                          </p:stCondLst>
                                        </p:cTn>
                                        <p:tgtEl>
                                          <p:spTgt spid="8261"/>
                                        </p:tgtEl>
                                        <p:attrNameLst>
                                          <p:attrName>style.visibility</p:attrName>
                                        </p:attrNameLst>
                                      </p:cBhvr>
                                      <p:to>
                                        <p:strVal val="visible"/>
                                      </p:to>
                                    </p:set>
                                    <p:anim calcmode="lin" valueType="num">
                                      <p:cBhvr>
                                        <p:cTn id="177" dur="1000" fill="hold"/>
                                        <p:tgtEl>
                                          <p:spTgt spid="8261"/>
                                        </p:tgtEl>
                                        <p:attrNameLst>
                                          <p:attrName>ppt_w</p:attrName>
                                        </p:attrNameLst>
                                      </p:cBhvr>
                                      <p:tavLst>
                                        <p:tav tm="0">
                                          <p:val>
                                            <p:strVal val="#ppt_w*0.70"/>
                                          </p:val>
                                        </p:tav>
                                        <p:tav tm="100000">
                                          <p:val>
                                            <p:strVal val="#ppt_w"/>
                                          </p:val>
                                        </p:tav>
                                      </p:tavLst>
                                    </p:anim>
                                    <p:anim calcmode="lin" valueType="num">
                                      <p:cBhvr>
                                        <p:cTn id="178" dur="1000" fill="hold"/>
                                        <p:tgtEl>
                                          <p:spTgt spid="8261"/>
                                        </p:tgtEl>
                                        <p:attrNameLst>
                                          <p:attrName>ppt_h</p:attrName>
                                        </p:attrNameLst>
                                      </p:cBhvr>
                                      <p:tavLst>
                                        <p:tav tm="0">
                                          <p:val>
                                            <p:strVal val="#ppt_h"/>
                                          </p:val>
                                        </p:tav>
                                        <p:tav tm="100000">
                                          <p:val>
                                            <p:strVal val="#ppt_h"/>
                                          </p:val>
                                        </p:tav>
                                      </p:tavLst>
                                    </p:anim>
                                    <p:animEffect transition="in" filter="fade">
                                      <p:cBhvr>
                                        <p:cTn id="179" dur="1000"/>
                                        <p:tgtEl>
                                          <p:spTgt spid="8261"/>
                                        </p:tgtEl>
                                      </p:cBhvr>
                                    </p:animEffect>
                                  </p:childTnLst>
                                </p:cTn>
                              </p:par>
                              <p:par>
                                <p:cTn id="180" presetID="55" presetClass="entr" presetSubtype="0" fill="hold" grpId="0" nodeType="withEffect">
                                  <p:stCondLst>
                                    <p:cond delay="0"/>
                                  </p:stCondLst>
                                  <p:childTnLst>
                                    <p:set>
                                      <p:cBhvr>
                                        <p:cTn id="181" dur="1" fill="hold">
                                          <p:stCondLst>
                                            <p:cond delay="0"/>
                                          </p:stCondLst>
                                        </p:cTn>
                                        <p:tgtEl>
                                          <p:spTgt spid="8262"/>
                                        </p:tgtEl>
                                        <p:attrNameLst>
                                          <p:attrName>style.visibility</p:attrName>
                                        </p:attrNameLst>
                                      </p:cBhvr>
                                      <p:to>
                                        <p:strVal val="visible"/>
                                      </p:to>
                                    </p:set>
                                    <p:anim calcmode="lin" valueType="num">
                                      <p:cBhvr>
                                        <p:cTn id="182" dur="1000" fill="hold"/>
                                        <p:tgtEl>
                                          <p:spTgt spid="8262"/>
                                        </p:tgtEl>
                                        <p:attrNameLst>
                                          <p:attrName>ppt_w</p:attrName>
                                        </p:attrNameLst>
                                      </p:cBhvr>
                                      <p:tavLst>
                                        <p:tav tm="0">
                                          <p:val>
                                            <p:strVal val="#ppt_w*0.70"/>
                                          </p:val>
                                        </p:tav>
                                        <p:tav tm="100000">
                                          <p:val>
                                            <p:strVal val="#ppt_w"/>
                                          </p:val>
                                        </p:tav>
                                      </p:tavLst>
                                    </p:anim>
                                    <p:anim calcmode="lin" valueType="num">
                                      <p:cBhvr>
                                        <p:cTn id="183" dur="1000" fill="hold"/>
                                        <p:tgtEl>
                                          <p:spTgt spid="8262"/>
                                        </p:tgtEl>
                                        <p:attrNameLst>
                                          <p:attrName>ppt_h</p:attrName>
                                        </p:attrNameLst>
                                      </p:cBhvr>
                                      <p:tavLst>
                                        <p:tav tm="0">
                                          <p:val>
                                            <p:strVal val="#ppt_h"/>
                                          </p:val>
                                        </p:tav>
                                        <p:tav tm="100000">
                                          <p:val>
                                            <p:strVal val="#ppt_h"/>
                                          </p:val>
                                        </p:tav>
                                      </p:tavLst>
                                    </p:anim>
                                    <p:animEffect transition="in" filter="fade">
                                      <p:cBhvr>
                                        <p:cTn id="184" dur="1000"/>
                                        <p:tgtEl>
                                          <p:spTgt spid="8262"/>
                                        </p:tgtEl>
                                      </p:cBhvr>
                                    </p:animEffect>
                                  </p:childTnLst>
                                </p:cTn>
                              </p:par>
                              <p:par>
                                <p:cTn id="185" presetID="55" presetClass="entr" presetSubtype="0" fill="hold" grpId="0" nodeType="withEffect">
                                  <p:stCondLst>
                                    <p:cond delay="0"/>
                                  </p:stCondLst>
                                  <p:childTnLst>
                                    <p:set>
                                      <p:cBhvr>
                                        <p:cTn id="186" dur="1" fill="hold">
                                          <p:stCondLst>
                                            <p:cond delay="0"/>
                                          </p:stCondLst>
                                        </p:cTn>
                                        <p:tgtEl>
                                          <p:spTgt spid="8263"/>
                                        </p:tgtEl>
                                        <p:attrNameLst>
                                          <p:attrName>style.visibility</p:attrName>
                                        </p:attrNameLst>
                                      </p:cBhvr>
                                      <p:to>
                                        <p:strVal val="visible"/>
                                      </p:to>
                                    </p:set>
                                    <p:anim calcmode="lin" valueType="num">
                                      <p:cBhvr>
                                        <p:cTn id="187" dur="1000" fill="hold"/>
                                        <p:tgtEl>
                                          <p:spTgt spid="8263"/>
                                        </p:tgtEl>
                                        <p:attrNameLst>
                                          <p:attrName>ppt_w</p:attrName>
                                        </p:attrNameLst>
                                      </p:cBhvr>
                                      <p:tavLst>
                                        <p:tav tm="0">
                                          <p:val>
                                            <p:strVal val="#ppt_w*0.70"/>
                                          </p:val>
                                        </p:tav>
                                        <p:tav tm="100000">
                                          <p:val>
                                            <p:strVal val="#ppt_w"/>
                                          </p:val>
                                        </p:tav>
                                      </p:tavLst>
                                    </p:anim>
                                    <p:anim calcmode="lin" valueType="num">
                                      <p:cBhvr>
                                        <p:cTn id="188" dur="1000" fill="hold"/>
                                        <p:tgtEl>
                                          <p:spTgt spid="8263"/>
                                        </p:tgtEl>
                                        <p:attrNameLst>
                                          <p:attrName>ppt_h</p:attrName>
                                        </p:attrNameLst>
                                      </p:cBhvr>
                                      <p:tavLst>
                                        <p:tav tm="0">
                                          <p:val>
                                            <p:strVal val="#ppt_h"/>
                                          </p:val>
                                        </p:tav>
                                        <p:tav tm="100000">
                                          <p:val>
                                            <p:strVal val="#ppt_h"/>
                                          </p:val>
                                        </p:tav>
                                      </p:tavLst>
                                    </p:anim>
                                    <p:animEffect transition="in" filter="fade">
                                      <p:cBhvr>
                                        <p:cTn id="189" dur="1000"/>
                                        <p:tgtEl>
                                          <p:spTgt spid="8263"/>
                                        </p:tgtEl>
                                      </p:cBhvr>
                                    </p:animEffect>
                                  </p:childTnLst>
                                </p:cTn>
                              </p:par>
                              <p:par>
                                <p:cTn id="190" presetID="55" presetClass="entr" presetSubtype="0" fill="hold" grpId="0" nodeType="withEffect">
                                  <p:stCondLst>
                                    <p:cond delay="0"/>
                                  </p:stCondLst>
                                  <p:childTnLst>
                                    <p:set>
                                      <p:cBhvr>
                                        <p:cTn id="191" dur="1" fill="hold">
                                          <p:stCondLst>
                                            <p:cond delay="0"/>
                                          </p:stCondLst>
                                        </p:cTn>
                                        <p:tgtEl>
                                          <p:spTgt spid="8264"/>
                                        </p:tgtEl>
                                        <p:attrNameLst>
                                          <p:attrName>style.visibility</p:attrName>
                                        </p:attrNameLst>
                                      </p:cBhvr>
                                      <p:to>
                                        <p:strVal val="visible"/>
                                      </p:to>
                                    </p:set>
                                    <p:anim calcmode="lin" valueType="num">
                                      <p:cBhvr>
                                        <p:cTn id="192" dur="1000" fill="hold"/>
                                        <p:tgtEl>
                                          <p:spTgt spid="8264"/>
                                        </p:tgtEl>
                                        <p:attrNameLst>
                                          <p:attrName>ppt_w</p:attrName>
                                        </p:attrNameLst>
                                      </p:cBhvr>
                                      <p:tavLst>
                                        <p:tav tm="0">
                                          <p:val>
                                            <p:strVal val="#ppt_w*0.70"/>
                                          </p:val>
                                        </p:tav>
                                        <p:tav tm="100000">
                                          <p:val>
                                            <p:strVal val="#ppt_w"/>
                                          </p:val>
                                        </p:tav>
                                      </p:tavLst>
                                    </p:anim>
                                    <p:anim calcmode="lin" valueType="num">
                                      <p:cBhvr>
                                        <p:cTn id="193" dur="1000" fill="hold"/>
                                        <p:tgtEl>
                                          <p:spTgt spid="8264"/>
                                        </p:tgtEl>
                                        <p:attrNameLst>
                                          <p:attrName>ppt_h</p:attrName>
                                        </p:attrNameLst>
                                      </p:cBhvr>
                                      <p:tavLst>
                                        <p:tav tm="0">
                                          <p:val>
                                            <p:strVal val="#ppt_h"/>
                                          </p:val>
                                        </p:tav>
                                        <p:tav tm="100000">
                                          <p:val>
                                            <p:strVal val="#ppt_h"/>
                                          </p:val>
                                        </p:tav>
                                      </p:tavLst>
                                    </p:anim>
                                    <p:animEffect transition="in" filter="fade">
                                      <p:cBhvr>
                                        <p:cTn id="194" dur="1000"/>
                                        <p:tgtEl>
                                          <p:spTgt spid="8264"/>
                                        </p:tgtEl>
                                      </p:cBhvr>
                                    </p:animEffect>
                                  </p:childTnLst>
                                </p:cTn>
                              </p:par>
                              <p:par>
                                <p:cTn id="195" presetID="55" presetClass="entr" presetSubtype="0" fill="hold" grpId="0" nodeType="withEffect">
                                  <p:stCondLst>
                                    <p:cond delay="0"/>
                                  </p:stCondLst>
                                  <p:childTnLst>
                                    <p:set>
                                      <p:cBhvr>
                                        <p:cTn id="196" dur="1" fill="hold">
                                          <p:stCondLst>
                                            <p:cond delay="0"/>
                                          </p:stCondLst>
                                        </p:cTn>
                                        <p:tgtEl>
                                          <p:spTgt spid="8265"/>
                                        </p:tgtEl>
                                        <p:attrNameLst>
                                          <p:attrName>style.visibility</p:attrName>
                                        </p:attrNameLst>
                                      </p:cBhvr>
                                      <p:to>
                                        <p:strVal val="visible"/>
                                      </p:to>
                                    </p:set>
                                    <p:anim calcmode="lin" valueType="num">
                                      <p:cBhvr>
                                        <p:cTn id="197" dur="1000" fill="hold"/>
                                        <p:tgtEl>
                                          <p:spTgt spid="8265"/>
                                        </p:tgtEl>
                                        <p:attrNameLst>
                                          <p:attrName>ppt_w</p:attrName>
                                        </p:attrNameLst>
                                      </p:cBhvr>
                                      <p:tavLst>
                                        <p:tav tm="0">
                                          <p:val>
                                            <p:strVal val="#ppt_w*0.70"/>
                                          </p:val>
                                        </p:tav>
                                        <p:tav tm="100000">
                                          <p:val>
                                            <p:strVal val="#ppt_w"/>
                                          </p:val>
                                        </p:tav>
                                      </p:tavLst>
                                    </p:anim>
                                    <p:anim calcmode="lin" valueType="num">
                                      <p:cBhvr>
                                        <p:cTn id="198" dur="1000" fill="hold"/>
                                        <p:tgtEl>
                                          <p:spTgt spid="8265"/>
                                        </p:tgtEl>
                                        <p:attrNameLst>
                                          <p:attrName>ppt_h</p:attrName>
                                        </p:attrNameLst>
                                      </p:cBhvr>
                                      <p:tavLst>
                                        <p:tav tm="0">
                                          <p:val>
                                            <p:strVal val="#ppt_h"/>
                                          </p:val>
                                        </p:tav>
                                        <p:tav tm="100000">
                                          <p:val>
                                            <p:strVal val="#ppt_h"/>
                                          </p:val>
                                        </p:tav>
                                      </p:tavLst>
                                    </p:anim>
                                    <p:animEffect transition="in" filter="fade">
                                      <p:cBhvr>
                                        <p:cTn id="199" dur="1000"/>
                                        <p:tgtEl>
                                          <p:spTgt spid="8265"/>
                                        </p:tgtEl>
                                      </p:cBhvr>
                                    </p:animEffect>
                                  </p:childTnLst>
                                </p:cTn>
                              </p:par>
                              <p:par>
                                <p:cTn id="200" presetID="55" presetClass="entr" presetSubtype="0" fill="hold" grpId="0" nodeType="withEffect">
                                  <p:stCondLst>
                                    <p:cond delay="0"/>
                                  </p:stCondLst>
                                  <p:childTnLst>
                                    <p:set>
                                      <p:cBhvr>
                                        <p:cTn id="201" dur="1" fill="hold">
                                          <p:stCondLst>
                                            <p:cond delay="0"/>
                                          </p:stCondLst>
                                        </p:cTn>
                                        <p:tgtEl>
                                          <p:spTgt spid="8266"/>
                                        </p:tgtEl>
                                        <p:attrNameLst>
                                          <p:attrName>style.visibility</p:attrName>
                                        </p:attrNameLst>
                                      </p:cBhvr>
                                      <p:to>
                                        <p:strVal val="visible"/>
                                      </p:to>
                                    </p:set>
                                    <p:anim calcmode="lin" valueType="num">
                                      <p:cBhvr>
                                        <p:cTn id="202" dur="1000" fill="hold"/>
                                        <p:tgtEl>
                                          <p:spTgt spid="8266"/>
                                        </p:tgtEl>
                                        <p:attrNameLst>
                                          <p:attrName>ppt_w</p:attrName>
                                        </p:attrNameLst>
                                      </p:cBhvr>
                                      <p:tavLst>
                                        <p:tav tm="0">
                                          <p:val>
                                            <p:strVal val="#ppt_w*0.70"/>
                                          </p:val>
                                        </p:tav>
                                        <p:tav tm="100000">
                                          <p:val>
                                            <p:strVal val="#ppt_w"/>
                                          </p:val>
                                        </p:tav>
                                      </p:tavLst>
                                    </p:anim>
                                    <p:anim calcmode="lin" valueType="num">
                                      <p:cBhvr>
                                        <p:cTn id="203" dur="1000" fill="hold"/>
                                        <p:tgtEl>
                                          <p:spTgt spid="8266"/>
                                        </p:tgtEl>
                                        <p:attrNameLst>
                                          <p:attrName>ppt_h</p:attrName>
                                        </p:attrNameLst>
                                      </p:cBhvr>
                                      <p:tavLst>
                                        <p:tav tm="0">
                                          <p:val>
                                            <p:strVal val="#ppt_h"/>
                                          </p:val>
                                        </p:tav>
                                        <p:tav tm="100000">
                                          <p:val>
                                            <p:strVal val="#ppt_h"/>
                                          </p:val>
                                        </p:tav>
                                      </p:tavLst>
                                    </p:anim>
                                    <p:animEffect transition="in" filter="fade">
                                      <p:cBhvr>
                                        <p:cTn id="204" dur="1000"/>
                                        <p:tgtEl>
                                          <p:spTgt spid="8266"/>
                                        </p:tgtEl>
                                      </p:cBhvr>
                                    </p:animEffect>
                                  </p:childTnLst>
                                </p:cTn>
                              </p:par>
                              <p:par>
                                <p:cTn id="205" presetID="55" presetClass="entr" presetSubtype="0" fill="hold" grpId="0" nodeType="withEffect">
                                  <p:stCondLst>
                                    <p:cond delay="0"/>
                                  </p:stCondLst>
                                  <p:childTnLst>
                                    <p:set>
                                      <p:cBhvr>
                                        <p:cTn id="206" dur="1" fill="hold">
                                          <p:stCondLst>
                                            <p:cond delay="0"/>
                                          </p:stCondLst>
                                        </p:cTn>
                                        <p:tgtEl>
                                          <p:spTgt spid="8267"/>
                                        </p:tgtEl>
                                        <p:attrNameLst>
                                          <p:attrName>style.visibility</p:attrName>
                                        </p:attrNameLst>
                                      </p:cBhvr>
                                      <p:to>
                                        <p:strVal val="visible"/>
                                      </p:to>
                                    </p:set>
                                    <p:anim calcmode="lin" valueType="num">
                                      <p:cBhvr>
                                        <p:cTn id="207" dur="1000" fill="hold"/>
                                        <p:tgtEl>
                                          <p:spTgt spid="8267"/>
                                        </p:tgtEl>
                                        <p:attrNameLst>
                                          <p:attrName>ppt_w</p:attrName>
                                        </p:attrNameLst>
                                      </p:cBhvr>
                                      <p:tavLst>
                                        <p:tav tm="0">
                                          <p:val>
                                            <p:strVal val="#ppt_w*0.70"/>
                                          </p:val>
                                        </p:tav>
                                        <p:tav tm="100000">
                                          <p:val>
                                            <p:strVal val="#ppt_w"/>
                                          </p:val>
                                        </p:tav>
                                      </p:tavLst>
                                    </p:anim>
                                    <p:anim calcmode="lin" valueType="num">
                                      <p:cBhvr>
                                        <p:cTn id="208" dur="1000" fill="hold"/>
                                        <p:tgtEl>
                                          <p:spTgt spid="8267"/>
                                        </p:tgtEl>
                                        <p:attrNameLst>
                                          <p:attrName>ppt_h</p:attrName>
                                        </p:attrNameLst>
                                      </p:cBhvr>
                                      <p:tavLst>
                                        <p:tav tm="0">
                                          <p:val>
                                            <p:strVal val="#ppt_h"/>
                                          </p:val>
                                        </p:tav>
                                        <p:tav tm="100000">
                                          <p:val>
                                            <p:strVal val="#ppt_h"/>
                                          </p:val>
                                        </p:tav>
                                      </p:tavLst>
                                    </p:anim>
                                    <p:animEffect transition="in" filter="fade">
                                      <p:cBhvr>
                                        <p:cTn id="209" dur="1000"/>
                                        <p:tgtEl>
                                          <p:spTgt spid="8267"/>
                                        </p:tgtEl>
                                      </p:cBhvr>
                                    </p:animEffect>
                                  </p:childTnLst>
                                </p:cTn>
                              </p:par>
                              <p:par>
                                <p:cTn id="210" presetID="55" presetClass="entr" presetSubtype="0" fill="hold" grpId="0" nodeType="withEffect">
                                  <p:stCondLst>
                                    <p:cond delay="0"/>
                                  </p:stCondLst>
                                  <p:childTnLst>
                                    <p:set>
                                      <p:cBhvr>
                                        <p:cTn id="211" dur="1" fill="hold">
                                          <p:stCondLst>
                                            <p:cond delay="0"/>
                                          </p:stCondLst>
                                        </p:cTn>
                                        <p:tgtEl>
                                          <p:spTgt spid="8268"/>
                                        </p:tgtEl>
                                        <p:attrNameLst>
                                          <p:attrName>style.visibility</p:attrName>
                                        </p:attrNameLst>
                                      </p:cBhvr>
                                      <p:to>
                                        <p:strVal val="visible"/>
                                      </p:to>
                                    </p:set>
                                    <p:anim calcmode="lin" valueType="num">
                                      <p:cBhvr>
                                        <p:cTn id="212" dur="1000" fill="hold"/>
                                        <p:tgtEl>
                                          <p:spTgt spid="8268"/>
                                        </p:tgtEl>
                                        <p:attrNameLst>
                                          <p:attrName>ppt_w</p:attrName>
                                        </p:attrNameLst>
                                      </p:cBhvr>
                                      <p:tavLst>
                                        <p:tav tm="0">
                                          <p:val>
                                            <p:strVal val="#ppt_w*0.70"/>
                                          </p:val>
                                        </p:tav>
                                        <p:tav tm="100000">
                                          <p:val>
                                            <p:strVal val="#ppt_w"/>
                                          </p:val>
                                        </p:tav>
                                      </p:tavLst>
                                    </p:anim>
                                    <p:anim calcmode="lin" valueType="num">
                                      <p:cBhvr>
                                        <p:cTn id="213" dur="1000" fill="hold"/>
                                        <p:tgtEl>
                                          <p:spTgt spid="8268"/>
                                        </p:tgtEl>
                                        <p:attrNameLst>
                                          <p:attrName>ppt_h</p:attrName>
                                        </p:attrNameLst>
                                      </p:cBhvr>
                                      <p:tavLst>
                                        <p:tav tm="0">
                                          <p:val>
                                            <p:strVal val="#ppt_h"/>
                                          </p:val>
                                        </p:tav>
                                        <p:tav tm="100000">
                                          <p:val>
                                            <p:strVal val="#ppt_h"/>
                                          </p:val>
                                        </p:tav>
                                      </p:tavLst>
                                    </p:anim>
                                    <p:animEffect transition="in" filter="fade">
                                      <p:cBhvr>
                                        <p:cTn id="214" dur="1000"/>
                                        <p:tgtEl>
                                          <p:spTgt spid="8268"/>
                                        </p:tgtEl>
                                      </p:cBhvr>
                                    </p:animEffect>
                                  </p:childTnLst>
                                </p:cTn>
                              </p:par>
                              <p:par>
                                <p:cTn id="215" presetID="55" presetClass="entr" presetSubtype="0" fill="hold" grpId="0" nodeType="withEffect">
                                  <p:stCondLst>
                                    <p:cond delay="0"/>
                                  </p:stCondLst>
                                  <p:childTnLst>
                                    <p:set>
                                      <p:cBhvr>
                                        <p:cTn id="216" dur="1" fill="hold">
                                          <p:stCondLst>
                                            <p:cond delay="0"/>
                                          </p:stCondLst>
                                        </p:cTn>
                                        <p:tgtEl>
                                          <p:spTgt spid="8269"/>
                                        </p:tgtEl>
                                        <p:attrNameLst>
                                          <p:attrName>style.visibility</p:attrName>
                                        </p:attrNameLst>
                                      </p:cBhvr>
                                      <p:to>
                                        <p:strVal val="visible"/>
                                      </p:to>
                                    </p:set>
                                    <p:anim calcmode="lin" valueType="num">
                                      <p:cBhvr>
                                        <p:cTn id="217" dur="1000" fill="hold"/>
                                        <p:tgtEl>
                                          <p:spTgt spid="8269"/>
                                        </p:tgtEl>
                                        <p:attrNameLst>
                                          <p:attrName>ppt_w</p:attrName>
                                        </p:attrNameLst>
                                      </p:cBhvr>
                                      <p:tavLst>
                                        <p:tav tm="0">
                                          <p:val>
                                            <p:strVal val="#ppt_w*0.70"/>
                                          </p:val>
                                        </p:tav>
                                        <p:tav tm="100000">
                                          <p:val>
                                            <p:strVal val="#ppt_w"/>
                                          </p:val>
                                        </p:tav>
                                      </p:tavLst>
                                    </p:anim>
                                    <p:anim calcmode="lin" valueType="num">
                                      <p:cBhvr>
                                        <p:cTn id="218" dur="1000" fill="hold"/>
                                        <p:tgtEl>
                                          <p:spTgt spid="8269"/>
                                        </p:tgtEl>
                                        <p:attrNameLst>
                                          <p:attrName>ppt_h</p:attrName>
                                        </p:attrNameLst>
                                      </p:cBhvr>
                                      <p:tavLst>
                                        <p:tav tm="0">
                                          <p:val>
                                            <p:strVal val="#ppt_h"/>
                                          </p:val>
                                        </p:tav>
                                        <p:tav tm="100000">
                                          <p:val>
                                            <p:strVal val="#ppt_h"/>
                                          </p:val>
                                        </p:tav>
                                      </p:tavLst>
                                    </p:anim>
                                    <p:animEffect transition="in" filter="fade">
                                      <p:cBhvr>
                                        <p:cTn id="219" dur="1000"/>
                                        <p:tgtEl>
                                          <p:spTgt spid="8269"/>
                                        </p:tgtEl>
                                      </p:cBhvr>
                                    </p:animEffect>
                                  </p:childTnLst>
                                </p:cTn>
                              </p:par>
                              <p:par>
                                <p:cTn id="220" presetID="55" presetClass="entr" presetSubtype="0" fill="hold" grpId="0" nodeType="withEffect">
                                  <p:stCondLst>
                                    <p:cond delay="0"/>
                                  </p:stCondLst>
                                  <p:childTnLst>
                                    <p:set>
                                      <p:cBhvr>
                                        <p:cTn id="221" dur="1" fill="hold">
                                          <p:stCondLst>
                                            <p:cond delay="0"/>
                                          </p:stCondLst>
                                        </p:cTn>
                                        <p:tgtEl>
                                          <p:spTgt spid="8271"/>
                                        </p:tgtEl>
                                        <p:attrNameLst>
                                          <p:attrName>style.visibility</p:attrName>
                                        </p:attrNameLst>
                                      </p:cBhvr>
                                      <p:to>
                                        <p:strVal val="visible"/>
                                      </p:to>
                                    </p:set>
                                    <p:anim calcmode="lin" valueType="num">
                                      <p:cBhvr>
                                        <p:cTn id="222" dur="1000" fill="hold"/>
                                        <p:tgtEl>
                                          <p:spTgt spid="8271"/>
                                        </p:tgtEl>
                                        <p:attrNameLst>
                                          <p:attrName>ppt_w</p:attrName>
                                        </p:attrNameLst>
                                      </p:cBhvr>
                                      <p:tavLst>
                                        <p:tav tm="0">
                                          <p:val>
                                            <p:strVal val="#ppt_w*0.70"/>
                                          </p:val>
                                        </p:tav>
                                        <p:tav tm="100000">
                                          <p:val>
                                            <p:strVal val="#ppt_w"/>
                                          </p:val>
                                        </p:tav>
                                      </p:tavLst>
                                    </p:anim>
                                    <p:anim calcmode="lin" valueType="num">
                                      <p:cBhvr>
                                        <p:cTn id="223" dur="1000" fill="hold"/>
                                        <p:tgtEl>
                                          <p:spTgt spid="8271"/>
                                        </p:tgtEl>
                                        <p:attrNameLst>
                                          <p:attrName>ppt_h</p:attrName>
                                        </p:attrNameLst>
                                      </p:cBhvr>
                                      <p:tavLst>
                                        <p:tav tm="0">
                                          <p:val>
                                            <p:strVal val="#ppt_h"/>
                                          </p:val>
                                        </p:tav>
                                        <p:tav tm="100000">
                                          <p:val>
                                            <p:strVal val="#ppt_h"/>
                                          </p:val>
                                        </p:tav>
                                      </p:tavLst>
                                    </p:anim>
                                    <p:animEffect transition="in" filter="fade">
                                      <p:cBhvr>
                                        <p:cTn id="224" dur="1000"/>
                                        <p:tgtEl>
                                          <p:spTgt spid="8271"/>
                                        </p:tgtEl>
                                      </p:cBhvr>
                                    </p:animEffect>
                                  </p:childTnLst>
                                </p:cTn>
                              </p:par>
                              <p:par>
                                <p:cTn id="225" presetID="55" presetClass="entr" presetSubtype="0" fill="hold" grpId="0" nodeType="withEffect">
                                  <p:stCondLst>
                                    <p:cond delay="0"/>
                                  </p:stCondLst>
                                  <p:childTnLst>
                                    <p:set>
                                      <p:cBhvr>
                                        <p:cTn id="226" dur="1" fill="hold">
                                          <p:stCondLst>
                                            <p:cond delay="0"/>
                                          </p:stCondLst>
                                        </p:cTn>
                                        <p:tgtEl>
                                          <p:spTgt spid="8272"/>
                                        </p:tgtEl>
                                        <p:attrNameLst>
                                          <p:attrName>style.visibility</p:attrName>
                                        </p:attrNameLst>
                                      </p:cBhvr>
                                      <p:to>
                                        <p:strVal val="visible"/>
                                      </p:to>
                                    </p:set>
                                    <p:anim calcmode="lin" valueType="num">
                                      <p:cBhvr>
                                        <p:cTn id="227" dur="1000" fill="hold"/>
                                        <p:tgtEl>
                                          <p:spTgt spid="8272"/>
                                        </p:tgtEl>
                                        <p:attrNameLst>
                                          <p:attrName>ppt_w</p:attrName>
                                        </p:attrNameLst>
                                      </p:cBhvr>
                                      <p:tavLst>
                                        <p:tav tm="0">
                                          <p:val>
                                            <p:strVal val="#ppt_w*0.70"/>
                                          </p:val>
                                        </p:tav>
                                        <p:tav tm="100000">
                                          <p:val>
                                            <p:strVal val="#ppt_w"/>
                                          </p:val>
                                        </p:tav>
                                      </p:tavLst>
                                    </p:anim>
                                    <p:anim calcmode="lin" valueType="num">
                                      <p:cBhvr>
                                        <p:cTn id="228" dur="1000" fill="hold"/>
                                        <p:tgtEl>
                                          <p:spTgt spid="8272"/>
                                        </p:tgtEl>
                                        <p:attrNameLst>
                                          <p:attrName>ppt_h</p:attrName>
                                        </p:attrNameLst>
                                      </p:cBhvr>
                                      <p:tavLst>
                                        <p:tav tm="0">
                                          <p:val>
                                            <p:strVal val="#ppt_h"/>
                                          </p:val>
                                        </p:tav>
                                        <p:tav tm="100000">
                                          <p:val>
                                            <p:strVal val="#ppt_h"/>
                                          </p:val>
                                        </p:tav>
                                      </p:tavLst>
                                    </p:anim>
                                    <p:animEffect transition="in" filter="fade">
                                      <p:cBhvr>
                                        <p:cTn id="229" dur="1000"/>
                                        <p:tgtEl>
                                          <p:spTgt spid="8272"/>
                                        </p:tgtEl>
                                      </p:cBhvr>
                                    </p:animEffect>
                                  </p:childTnLst>
                                </p:cTn>
                              </p:par>
                              <p:par>
                                <p:cTn id="230" presetID="55" presetClass="entr" presetSubtype="0" fill="hold" grpId="0" nodeType="withEffect">
                                  <p:stCondLst>
                                    <p:cond delay="0"/>
                                  </p:stCondLst>
                                  <p:childTnLst>
                                    <p:set>
                                      <p:cBhvr>
                                        <p:cTn id="231" dur="1" fill="hold">
                                          <p:stCondLst>
                                            <p:cond delay="0"/>
                                          </p:stCondLst>
                                        </p:cTn>
                                        <p:tgtEl>
                                          <p:spTgt spid="8273"/>
                                        </p:tgtEl>
                                        <p:attrNameLst>
                                          <p:attrName>style.visibility</p:attrName>
                                        </p:attrNameLst>
                                      </p:cBhvr>
                                      <p:to>
                                        <p:strVal val="visible"/>
                                      </p:to>
                                    </p:set>
                                    <p:anim calcmode="lin" valueType="num">
                                      <p:cBhvr>
                                        <p:cTn id="232" dur="1000" fill="hold"/>
                                        <p:tgtEl>
                                          <p:spTgt spid="8273"/>
                                        </p:tgtEl>
                                        <p:attrNameLst>
                                          <p:attrName>ppt_w</p:attrName>
                                        </p:attrNameLst>
                                      </p:cBhvr>
                                      <p:tavLst>
                                        <p:tav tm="0">
                                          <p:val>
                                            <p:strVal val="#ppt_w*0.70"/>
                                          </p:val>
                                        </p:tav>
                                        <p:tav tm="100000">
                                          <p:val>
                                            <p:strVal val="#ppt_w"/>
                                          </p:val>
                                        </p:tav>
                                      </p:tavLst>
                                    </p:anim>
                                    <p:anim calcmode="lin" valueType="num">
                                      <p:cBhvr>
                                        <p:cTn id="233" dur="1000" fill="hold"/>
                                        <p:tgtEl>
                                          <p:spTgt spid="8273"/>
                                        </p:tgtEl>
                                        <p:attrNameLst>
                                          <p:attrName>ppt_h</p:attrName>
                                        </p:attrNameLst>
                                      </p:cBhvr>
                                      <p:tavLst>
                                        <p:tav tm="0">
                                          <p:val>
                                            <p:strVal val="#ppt_h"/>
                                          </p:val>
                                        </p:tav>
                                        <p:tav tm="100000">
                                          <p:val>
                                            <p:strVal val="#ppt_h"/>
                                          </p:val>
                                        </p:tav>
                                      </p:tavLst>
                                    </p:anim>
                                    <p:animEffect transition="in" filter="fade">
                                      <p:cBhvr>
                                        <p:cTn id="234" dur="1000"/>
                                        <p:tgtEl>
                                          <p:spTgt spid="8273"/>
                                        </p:tgtEl>
                                      </p:cBhvr>
                                    </p:animEffect>
                                  </p:childTnLst>
                                </p:cTn>
                              </p:par>
                              <p:par>
                                <p:cTn id="235" presetID="55" presetClass="entr" presetSubtype="0" fill="hold" grpId="0" nodeType="withEffect">
                                  <p:stCondLst>
                                    <p:cond delay="0"/>
                                  </p:stCondLst>
                                  <p:childTnLst>
                                    <p:set>
                                      <p:cBhvr>
                                        <p:cTn id="236" dur="1" fill="hold">
                                          <p:stCondLst>
                                            <p:cond delay="0"/>
                                          </p:stCondLst>
                                        </p:cTn>
                                        <p:tgtEl>
                                          <p:spTgt spid="8274"/>
                                        </p:tgtEl>
                                        <p:attrNameLst>
                                          <p:attrName>style.visibility</p:attrName>
                                        </p:attrNameLst>
                                      </p:cBhvr>
                                      <p:to>
                                        <p:strVal val="visible"/>
                                      </p:to>
                                    </p:set>
                                    <p:anim calcmode="lin" valueType="num">
                                      <p:cBhvr>
                                        <p:cTn id="237" dur="1000" fill="hold"/>
                                        <p:tgtEl>
                                          <p:spTgt spid="8274"/>
                                        </p:tgtEl>
                                        <p:attrNameLst>
                                          <p:attrName>ppt_w</p:attrName>
                                        </p:attrNameLst>
                                      </p:cBhvr>
                                      <p:tavLst>
                                        <p:tav tm="0">
                                          <p:val>
                                            <p:strVal val="#ppt_w*0.70"/>
                                          </p:val>
                                        </p:tav>
                                        <p:tav tm="100000">
                                          <p:val>
                                            <p:strVal val="#ppt_w"/>
                                          </p:val>
                                        </p:tav>
                                      </p:tavLst>
                                    </p:anim>
                                    <p:anim calcmode="lin" valueType="num">
                                      <p:cBhvr>
                                        <p:cTn id="238" dur="1000" fill="hold"/>
                                        <p:tgtEl>
                                          <p:spTgt spid="8274"/>
                                        </p:tgtEl>
                                        <p:attrNameLst>
                                          <p:attrName>ppt_h</p:attrName>
                                        </p:attrNameLst>
                                      </p:cBhvr>
                                      <p:tavLst>
                                        <p:tav tm="0">
                                          <p:val>
                                            <p:strVal val="#ppt_h"/>
                                          </p:val>
                                        </p:tav>
                                        <p:tav tm="100000">
                                          <p:val>
                                            <p:strVal val="#ppt_h"/>
                                          </p:val>
                                        </p:tav>
                                      </p:tavLst>
                                    </p:anim>
                                    <p:animEffect transition="in" filter="fade">
                                      <p:cBhvr>
                                        <p:cTn id="239" dur="1000"/>
                                        <p:tgtEl>
                                          <p:spTgt spid="8274"/>
                                        </p:tgtEl>
                                      </p:cBhvr>
                                    </p:animEffect>
                                  </p:childTnLst>
                                </p:cTn>
                              </p:par>
                              <p:par>
                                <p:cTn id="240" presetID="55" presetClass="entr" presetSubtype="0" fill="hold" grpId="0" nodeType="withEffect">
                                  <p:stCondLst>
                                    <p:cond delay="0"/>
                                  </p:stCondLst>
                                  <p:childTnLst>
                                    <p:set>
                                      <p:cBhvr>
                                        <p:cTn id="241" dur="1" fill="hold">
                                          <p:stCondLst>
                                            <p:cond delay="0"/>
                                          </p:stCondLst>
                                        </p:cTn>
                                        <p:tgtEl>
                                          <p:spTgt spid="8275"/>
                                        </p:tgtEl>
                                        <p:attrNameLst>
                                          <p:attrName>style.visibility</p:attrName>
                                        </p:attrNameLst>
                                      </p:cBhvr>
                                      <p:to>
                                        <p:strVal val="visible"/>
                                      </p:to>
                                    </p:set>
                                    <p:anim calcmode="lin" valueType="num">
                                      <p:cBhvr>
                                        <p:cTn id="242" dur="1000" fill="hold"/>
                                        <p:tgtEl>
                                          <p:spTgt spid="8275"/>
                                        </p:tgtEl>
                                        <p:attrNameLst>
                                          <p:attrName>ppt_w</p:attrName>
                                        </p:attrNameLst>
                                      </p:cBhvr>
                                      <p:tavLst>
                                        <p:tav tm="0">
                                          <p:val>
                                            <p:strVal val="#ppt_w*0.70"/>
                                          </p:val>
                                        </p:tav>
                                        <p:tav tm="100000">
                                          <p:val>
                                            <p:strVal val="#ppt_w"/>
                                          </p:val>
                                        </p:tav>
                                      </p:tavLst>
                                    </p:anim>
                                    <p:anim calcmode="lin" valueType="num">
                                      <p:cBhvr>
                                        <p:cTn id="243" dur="1000" fill="hold"/>
                                        <p:tgtEl>
                                          <p:spTgt spid="8275"/>
                                        </p:tgtEl>
                                        <p:attrNameLst>
                                          <p:attrName>ppt_h</p:attrName>
                                        </p:attrNameLst>
                                      </p:cBhvr>
                                      <p:tavLst>
                                        <p:tav tm="0">
                                          <p:val>
                                            <p:strVal val="#ppt_h"/>
                                          </p:val>
                                        </p:tav>
                                        <p:tav tm="100000">
                                          <p:val>
                                            <p:strVal val="#ppt_h"/>
                                          </p:val>
                                        </p:tav>
                                      </p:tavLst>
                                    </p:anim>
                                    <p:animEffect transition="in" filter="fade">
                                      <p:cBhvr>
                                        <p:cTn id="244" dur="1000"/>
                                        <p:tgtEl>
                                          <p:spTgt spid="8275"/>
                                        </p:tgtEl>
                                      </p:cBhvr>
                                    </p:animEffect>
                                  </p:childTnLst>
                                </p:cTn>
                              </p:par>
                              <p:par>
                                <p:cTn id="245" presetID="55" presetClass="entr" presetSubtype="0" fill="hold" grpId="0" nodeType="withEffect">
                                  <p:stCondLst>
                                    <p:cond delay="0"/>
                                  </p:stCondLst>
                                  <p:childTnLst>
                                    <p:set>
                                      <p:cBhvr>
                                        <p:cTn id="246" dur="1" fill="hold">
                                          <p:stCondLst>
                                            <p:cond delay="0"/>
                                          </p:stCondLst>
                                        </p:cTn>
                                        <p:tgtEl>
                                          <p:spTgt spid="8276"/>
                                        </p:tgtEl>
                                        <p:attrNameLst>
                                          <p:attrName>style.visibility</p:attrName>
                                        </p:attrNameLst>
                                      </p:cBhvr>
                                      <p:to>
                                        <p:strVal val="visible"/>
                                      </p:to>
                                    </p:set>
                                    <p:anim calcmode="lin" valueType="num">
                                      <p:cBhvr>
                                        <p:cTn id="247" dur="1000" fill="hold"/>
                                        <p:tgtEl>
                                          <p:spTgt spid="8276"/>
                                        </p:tgtEl>
                                        <p:attrNameLst>
                                          <p:attrName>ppt_w</p:attrName>
                                        </p:attrNameLst>
                                      </p:cBhvr>
                                      <p:tavLst>
                                        <p:tav tm="0">
                                          <p:val>
                                            <p:strVal val="#ppt_w*0.70"/>
                                          </p:val>
                                        </p:tav>
                                        <p:tav tm="100000">
                                          <p:val>
                                            <p:strVal val="#ppt_w"/>
                                          </p:val>
                                        </p:tav>
                                      </p:tavLst>
                                    </p:anim>
                                    <p:anim calcmode="lin" valueType="num">
                                      <p:cBhvr>
                                        <p:cTn id="248" dur="1000" fill="hold"/>
                                        <p:tgtEl>
                                          <p:spTgt spid="8276"/>
                                        </p:tgtEl>
                                        <p:attrNameLst>
                                          <p:attrName>ppt_h</p:attrName>
                                        </p:attrNameLst>
                                      </p:cBhvr>
                                      <p:tavLst>
                                        <p:tav tm="0">
                                          <p:val>
                                            <p:strVal val="#ppt_h"/>
                                          </p:val>
                                        </p:tav>
                                        <p:tav tm="100000">
                                          <p:val>
                                            <p:strVal val="#ppt_h"/>
                                          </p:val>
                                        </p:tav>
                                      </p:tavLst>
                                    </p:anim>
                                    <p:animEffect transition="in" filter="fade">
                                      <p:cBhvr>
                                        <p:cTn id="249" dur="1000"/>
                                        <p:tgtEl>
                                          <p:spTgt spid="8276"/>
                                        </p:tgtEl>
                                      </p:cBhvr>
                                    </p:animEffect>
                                  </p:childTnLst>
                                </p:cTn>
                              </p:par>
                              <p:par>
                                <p:cTn id="250" presetID="55" presetClass="entr" presetSubtype="0" fill="hold" grpId="0" nodeType="withEffect">
                                  <p:stCondLst>
                                    <p:cond delay="0"/>
                                  </p:stCondLst>
                                  <p:childTnLst>
                                    <p:set>
                                      <p:cBhvr>
                                        <p:cTn id="251" dur="1" fill="hold">
                                          <p:stCondLst>
                                            <p:cond delay="0"/>
                                          </p:stCondLst>
                                        </p:cTn>
                                        <p:tgtEl>
                                          <p:spTgt spid="8277"/>
                                        </p:tgtEl>
                                        <p:attrNameLst>
                                          <p:attrName>style.visibility</p:attrName>
                                        </p:attrNameLst>
                                      </p:cBhvr>
                                      <p:to>
                                        <p:strVal val="visible"/>
                                      </p:to>
                                    </p:set>
                                    <p:anim calcmode="lin" valueType="num">
                                      <p:cBhvr>
                                        <p:cTn id="252" dur="1000" fill="hold"/>
                                        <p:tgtEl>
                                          <p:spTgt spid="8277"/>
                                        </p:tgtEl>
                                        <p:attrNameLst>
                                          <p:attrName>ppt_w</p:attrName>
                                        </p:attrNameLst>
                                      </p:cBhvr>
                                      <p:tavLst>
                                        <p:tav tm="0">
                                          <p:val>
                                            <p:strVal val="#ppt_w*0.70"/>
                                          </p:val>
                                        </p:tav>
                                        <p:tav tm="100000">
                                          <p:val>
                                            <p:strVal val="#ppt_w"/>
                                          </p:val>
                                        </p:tav>
                                      </p:tavLst>
                                    </p:anim>
                                    <p:anim calcmode="lin" valueType="num">
                                      <p:cBhvr>
                                        <p:cTn id="253" dur="1000" fill="hold"/>
                                        <p:tgtEl>
                                          <p:spTgt spid="8277"/>
                                        </p:tgtEl>
                                        <p:attrNameLst>
                                          <p:attrName>ppt_h</p:attrName>
                                        </p:attrNameLst>
                                      </p:cBhvr>
                                      <p:tavLst>
                                        <p:tav tm="0">
                                          <p:val>
                                            <p:strVal val="#ppt_h"/>
                                          </p:val>
                                        </p:tav>
                                        <p:tav tm="100000">
                                          <p:val>
                                            <p:strVal val="#ppt_h"/>
                                          </p:val>
                                        </p:tav>
                                      </p:tavLst>
                                    </p:anim>
                                    <p:animEffect transition="in" filter="fade">
                                      <p:cBhvr>
                                        <p:cTn id="254" dur="1000"/>
                                        <p:tgtEl>
                                          <p:spTgt spid="8277"/>
                                        </p:tgtEl>
                                      </p:cBhvr>
                                    </p:animEffect>
                                  </p:childTnLst>
                                </p:cTn>
                              </p:par>
                              <p:par>
                                <p:cTn id="255" presetID="55" presetClass="entr" presetSubtype="0" fill="hold" grpId="0" nodeType="withEffect">
                                  <p:stCondLst>
                                    <p:cond delay="0"/>
                                  </p:stCondLst>
                                  <p:childTnLst>
                                    <p:set>
                                      <p:cBhvr>
                                        <p:cTn id="256" dur="1" fill="hold">
                                          <p:stCondLst>
                                            <p:cond delay="0"/>
                                          </p:stCondLst>
                                        </p:cTn>
                                        <p:tgtEl>
                                          <p:spTgt spid="8278"/>
                                        </p:tgtEl>
                                        <p:attrNameLst>
                                          <p:attrName>style.visibility</p:attrName>
                                        </p:attrNameLst>
                                      </p:cBhvr>
                                      <p:to>
                                        <p:strVal val="visible"/>
                                      </p:to>
                                    </p:set>
                                    <p:anim calcmode="lin" valueType="num">
                                      <p:cBhvr>
                                        <p:cTn id="257" dur="1000" fill="hold"/>
                                        <p:tgtEl>
                                          <p:spTgt spid="8278"/>
                                        </p:tgtEl>
                                        <p:attrNameLst>
                                          <p:attrName>ppt_w</p:attrName>
                                        </p:attrNameLst>
                                      </p:cBhvr>
                                      <p:tavLst>
                                        <p:tav tm="0">
                                          <p:val>
                                            <p:strVal val="#ppt_w*0.70"/>
                                          </p:val>
                                        </p:tav>
                                        <p:tav tm="100000">
                                          <p:val>
                                            <p:strVal val="#ppt_w"/>
                                          </p:val>
                                        </p:tav>
                                      </p:tavLst>
                                    </p:anim>
                                    <p:anim calcmode="lin" valueType="num">
                                      <p:cBhvr>
                                        <p:cTn id="258" dur="1000" fill="hold"/>
                                        <p:tgtEl>
                                          <p:spTgt spid="8278"/>
                                        </p:tgtEl>
                                        <p:attrNameLst>
                                          <p:attrName>ppt_h</p:attrName>
                                        </p:attrNameLst>
                                      </p:cBhvr>
                                      <p:tavLst>
                                        <p:tav tm="0">
                                          <p:val>
                                            <p:strVal val="#ppt_h"/>
                                          </p:val>
                                        </p:tav>
                                        <p:tav tm="100000">
                                          <p:val>
                                            <p:strVal val="#ppt_h"/>
                                          </p:val>
                                        </p:tav>
                                      </p:tavLst>
                                    </p:anim>
                                    <p:animEffect transition="in" filter="fade">
                                      <p:cBhvr>
                                        <p:cTn id="259" dur="1000"/>
                                        <p:tgtEl>
                                          <p:spTgt spid="8278"/>
                                        </p:tgtEl>
                                      </p:cBhvr>
                                    </p:animEffect>
                                  </p:childTnLst>
                                </p:cTn>
                              </p:par>
                              <p:par>
                                <p:cTn id="260" presetID="55" presetClass="entr" presetSubtype="0" fill="hold" grpId="0" nodeType="withEffect">
                                  <p:stCondLst>
                                    <p:cond delay="0"/>
                                  </p:stCondLst>
                                  <p:childTnLst>
                                    <p:set>
                                      <p:cBhvr>
                                        <p:cTn id="261" dur="1" fill="hold">
                                          <p:stCondLst>
                                            <p:cond delay="0"/>
                                          </p:stCondLst>
                                        </p:cTn>
                                        <p:tgtEl>
                                          <p:spTgt spid="8279"/>
                                        </p:tgtEl>
                                        <p:attrNameLst>
                                          <p:attrName>style.visibility</p:attrName>
                                        </p:attrNameLst>
                                      </p:cBhvr>
                                      <p:to>
                                        <p:strVal val="visible"/>
                                      </p:to>
                                    </p:set>
                                    <p:anim calcmode="lin" valueType="num">
                                      <p:cBhvr>
                                        <p:cTn id="262" dur="1000" fill="hold"/>
                                        <p:tgtEl>
                                          <p:spTgt spid="8279"/>
                                        </p:tgtEl>
                                        <p:attrNameLst>
                                          <p:attrName>ppt_w</p:attrName>
                                        </p:attrNameLst>
                                      </p:cBhvr>
                                      <p:tavLst>
                                        <p:tav tm="0">
                                          <p:val>
                                            <p:strVal val="#ppt_w*0.70"/>
                                          </p:val>
                                        </p:tav>
                                        <p:tav tm="100000">
                                          <p:val>
                                            <p:strVal val="#ppt_w"/>
                                          </p:val>
                                        </p:tav>
                                      </p:tavLst>
                                    </p:anim>
                                    <p:anim calcmode="lin" valueType="num">
                                      <p:cBhvr>
                                        <p:cTn id="263" dur="1000" fill="hold"/>
                                        <p:tgtEl>
                                          <p:spTgt spid="8279"/>
                                        </p:tgtEl>
                                        <p:attrNameLst>
                                          <p:attrName>ppt_h</p:attrName>
                                        </p:attrNameLst>
                                      </p:cBhvr>
                                      <p:tavLst>
                                        <p:tav tm="0">
                                          <p:val>
                                            <p:strVal val="#ppt_h"/>
                                          </p:val>
                                        </p:tav>
                                        <p:tav tm="100000">
                                          <p:val>
                                            <p:strVal val="#ppt_h"/>
                                          </p:val>
                                        </p:tav>
                                      </p:tavLst>
                                    </p:anim>
                                    <p:animEffect transition="in" filter="fade">
                                      <p:cBhvr>
                                        <p:cTn id="264" dur="1000"/>
                                        <p:tgtEl>
                                          <p:spTgt spid="8279"/>
                                        </p:tgtEl>
                                      </p:cBhvr>
                                    </p:animEffect>
                                  </p:childTnLst>
                                </p:cTn>
                              </p:par>
                              <p:par>
                                <p:cTn id="265" presetID="55" presetClass="entr" presetSubtype="0" fill="hold" grpId="0" nodeType="withEffect">
                                  <p:stCondLst>
                                    <p:cond delay="0"/>
                                  </p:stCondLst>
                                  <p:childTnLst>
                                    <p:set>
                                      <p:cBhvr>
                                        <p:cTn id="266" dur="1" fill="hold">
                                          <p:stCondLst>
                                            <p:cond delay="0"/>
                                          </p:stCondLst>
                                        </p:cTn>
                                        <p:tgtEl>
                                          <p:spTgt spid="8280"/>
                                        </p:tgtEl>
                                        <p:attrNameLst>
                                          <p:attrName>style.visibility</p:attrName>
                                        </p:attrNameLst>
                                      </p:cBhvr>
                                      <p:to>
                                        <p:strVal val="visible"/>
                                      </p:to>
                                    </p:set>
                                    <p:anim calcmode="lin" valueType="num">
                                      <p:cBhvr>
                                        <p:cTn id="267" dur="1000" fill="hold"/>
                                        <p:tgtEl>
                                          <p:spTgt spid="8280"/>
                                        </p:tgtEl>
                                        <p:attrNameLst>
                                          <p:attrName>ppt_w</p:attrName>
                                        </p:attrNameLst>
                                      </p:cBhvr>
                                      <p:tavLst>
                                        <p:tav tm="0">
                                          <p:val>
                                            <p:strVal val="#ppt_w*0.70"/>
                                          </p:val>
                                        </p:tav>
                                        <p:tav tm="100000">
                                          <p:val>
                                            <p:strVal val="#ppt_w"/>
                                          </p:val>
                                        </p:tav>
                                      </p:tavLst>
                                    </p:anim>
                                    <p:anim calcmode="lin" valueType="num">
                                      <p:cBhvr>
                                        <p:cTn id="268" dur="1000" fill="hold"/>
                                        <p:tgtEl>
                                          <p:spTgt spid="8280"/>
                                        </p:tgtEl>
                                        <p:attrNameLst>
                                          <p:attrName>ppt_h</p:attrName>
                                        </p:attrNameLst>
                                      </p:cBhvr>
                                      <p:tavLst>
                                        <p:tav tm="0">
                                          <p:val>
                                            <p:strVal val="#ppt_h"/>
                                          </p:val>
                                        </p:tav>
                                        <p:tav tm="100000">
                                          <p:val>
                                            <p:strVal val="#ppt_h"/>
                                          </p:val>
                                        </p:tav>
                                      </p:tavLst>
                                    </p:anim>
                                    <p:animEffect transition="in" filter="fade">
                                      <p:cBhvr>
                                        <p:cTn id="269" dur="1000"/>
                                        <p:tgtEl>
                                          <p:spTgt spid="8280"/>
                                        </p:tgtEl>
                                      </p:cBhvr>
                                    </p:animEffect>
                                  </p:childTnLst>
                                </p:cTn>
                              </p:par>
                              <p:par>
                                <p:cTn id="270" presetID="55" presetClass="entr" presetSubtype="0" fill="hold" grpId="0" nodeType="withEffect">
                                  <p:stCondLst>
                                    <p:cond delay="0"/>
                                  </p:stCondLst>
                                  <p:childTnLst>
                                    <p:set>
                                      <p:cBhvr>
                                        <p:cTn id="271" dur="1" fill="hold">
                                          <p:stCondLst>
                                            <p:cond delay="0"/>
                                          </p:stCondLst>
                                        </p:cTn>
                                        <p:tgtEl>
                                          <p:spTgt spid="8281"/>
                                        </p:tgtEl>
                                        <p:attrNameLst>
                                          <p:attrName>style.visibility</p:attrName>
                                        </p:attrNameLst>
                                      </p:cBhvr>
                                      <p:to>
                                        <p:strVal val="visible"/>
                                      </p:to>
                                    </p:set>
                                    <p:anim calcmode="lin" valueType="num">
                                      <p:cBhvr>
                                        <p:cTn id="272" dur="1000" fill="hold"/>
                                        <p:tgtEl>
                                          <p:spTgt spid="8281"/>
                                        </p:tgtEl>
                                        <p:attrNameLst>
                                          <p:attrName>ppt_w</p:attrName>
                                        </p:attrNameLst>
                                      </p:cBhvr>
                                      <p:tavLst>
                                        <p:tav tm="0">
                                          <p:val>
                                            <p:strVal val="#ppt_w*0.70"/>
                                          </p:val>
                                        </p:tav>
                                        <p:tav tm="100000">
                                          <p:val>
                                            <p:strVal val="#ppt_w"/>
                                          </p:val>
                                        </p:tav>
                                      </p:tavLst>
                                    </p:anim>
                                    <p:anim calcmode="lin" valueType="num">
                                      <p:cBhvr>
                                        <p:cTn id="273" dur="1000" fill="hold"/>
                                        <p:tgtEl>
                                          <p:spTgt spid="8281"/>
                                        </p:tgtEl>
                                        <p:attrNameLst>
                                          <p:attrName>ppt_h</p:attrName>
                                        </p:attrNameLst>
                                      </p:cBhvr>
                                      <p:tavLst>
                                        <p:tav tm="0">
                                          <p:val>
                                            <p:strVal val="#ppt_h"/>
                                          </p:val>
                                        </p:tav>
                                        <p:tav tm="100000">
                                          <p:val>
                                            <p:strVal val="#ppt_h"/>
                                          </p:val>
                                        </p:tav>
                                      </p:tavLst>
                                    </p:anim>
                                    <p:animEffect transition="in" filter="fade">
                                      <p:cBhvr>
                                        <p:cTn id="274" dur="1000"/>
                                        <p:tgtEl>
                                          <p:spTgt spid="8281"/>
                                        </p:tgtEl>
                                      </p:cBhvr>
                                    </p:animEffect>
                                  </p:childTnLst>
                                </p:cTn>
                              </p:par>
                              <p:par>
                                <p:cTn id="275" presetID="55" presetClass="entr" presetSubtype="0" fill="hold" grpId="0" nodeType="withEffect">
                                  <p:stCondLst>
                                    <p:cond delay="0"/>
                                  </p:stCondLst>
                                  <p:childTnLst>
                                    <p:set>
                                      <p:cBhvr>
                                        <p:cTn id="276" dur="1" fill="hold">
                                          <p:stCondLst>
                                            <p:cond delay="0"/>
                                          </p:stCondLst>
                                        </p:cTn>
                                        <p:tgtEl>
                                          <p:spTgt spid="8282"/>
                                        </p:tgtEl>
                                        <p:attrNameLst>
                                          <p:attrName>style.visibility</p:attrName>
                                        </p:attrNameLst>
                                      </p:cBhvr>
                                      <p:to>
                                        <p:strVal val="visible"/>
                                      </p:to>
                                    </p:set>
                                    <p:anim calcmode="lin" valueType="num">
                                      <p:cBhvr>
                                        <p:cTn id="277" dur="1000" fill="hold"/>
                                        <p:tgtEl>
                                          <p:spTgt spid="8282"/>
                                        </p:tgtEl>
                                        <p:attrNameLst>
                                          <p:attrName>ppt_w</p:attrName>
                                        </p:attrNameLst>
                                      </p:cBhvr>
                                      <p:tavLst>
                                        <p:tav tm="0">
                                          <p:val>
                                            <p:strVal val="#ppt_w*0.70"/>
                                          </p:val>
                                        </p:tav>
                                        <p:tav tm="100000">
                                          <p:val>
                                            <p:strVal val="#ppt_w"/>
                                          </p:val>
                                        </p:tav>
                                      </p:tavLst>
                                    </p:anim>
                                    <p:anim calcmode="lin" valueType="num">
                                      <p:cBhvr>
                                        <p:cTn id="278" dur="1000" fill="hold"/>
                                        <p:tgtEl>
                                          <p:spTgt spid="8282"/>
                                        </p:tgtEl>
                                        <p:attrNameLst>
                                          <p:attrName>ppt_h</p:attrName>
                                        </p:attrNameLst>
                                      </p:cBhvr>
                                      <p:tavLst>
                                        <p:tav tm="0">
                                          <p:val>
                                            <p:strVal val="#ppt_h"/>
                                          </p:val>
                                        </p:tav>
                                        <p:tav tm="100000">
                                          <p:val>
                                            <p:strVal val="#ppt_h"/>
                                          </p:val>
                                        </p:tav>
                                      </p:tavLst>
                                    </p:anim>
                                    <p:animEffect transition="in" filter="fade">
                                      <p:cBhvr>
                                        <p:cTn id="279" dur="1000"/>
                                        <p:tgtEl>
                                          <p:spTgt spid="8282"/>
                                        </p:tgtEl>
                                      </p:cBhvr>
                                    </p:animEffect>
                                  </p:childTnLst>
                                </p:cTn>
                              </p:par>
                              <p:par>
                                <p:cTn id="280" presetID="55" presetClass="entr" presetSubtype="0" fill="hold" grpId="0" nodeType="withEffect">
                                  <p:stCondLst>
                                    <p:cond delay="0"/>
                                  </p:stCondLst>
                                  <p:childTnLst>
                                    <p:set>
                                      <p:cBhvr>
                                        <p:cTn id="281" dur="1" fill="hold">
                                          <p:stCondLst>
                                            <p:cond delay="0"/>
                                          </p:stCondLst>
                                        </p:cTn>
                                        <p:tgtEl>
                                          <p:spTgt spid="8283"/>
                                        </p:tgtEl>
                                        <p:attrNameLst>
                                          <p:attrName>style.visibility</p:attrName>
                                        </p:attrNameLst>
                                      </p:cBhvr>
                                      <p:to>
                                        <p:strVal val="visible"/>
                                      </p:to>
                                    </p:set>
                                    <p:anim calcmode="lin" valueType="num">
                                      <p:cBhvr>
                                        <p:cTn id="282" dur="1000" fill="hold"/>
                                        <p:tgtEl>
                                          <p:spTgt spid="8283"/>
                                        </p:tgtEl>
                                        <p:attrNameLst>
                                          <p:attrName>ppt_w</p:attrName>
                                        </p:attrNameLst>
                                      </p:cBhvr>
                                      <p:tavLst>
                                        <p:tav tm="0">
                                          <p:val>
                                            <p:strVal val="#ppt_w*0.70"/>
                                          </p:val>
                                        </p:tav>
                                        <p:tav tm="100000">
                                          <p:val>
                                            <p:strVal val="#ppt_w"/>
                                          </p:val>
                                        </p:tav>
                                      </p:tavLst>
                                    </p:anim>
                                    <p:anim calcmode="lin" valueType="num">
                                      <p:cBhvr>
                                        <p:cTn id="283" dur="1000" fill="hold"/>
                                        <p:tgtEl>
                                          <p:spTgt spid="8283"/>
                                        </p:tgtEl>
                                        <p:attrNameLst>
                                          <p:attrName>ppt_h</p:attrName>
                                        </p:attrNameLst>
                                      </p:cBhvr>
                                      <p:tavLst>
                                        <p:tav tm="0">
                                          <p:val>
                                            <p:strVal val="#ppt_h"/>
                                          </p:val>
                                        </p:tav>
                                        <p:tav tm="100000">
                                          <p:val>
                                            <p:strVal val="#ppt_h"/>
                                          </p:val>
                                        </p:tav>
                                      </p:tavLst>
                                    </p:anim>
                                    <p:animEffect transition="in" filter="fade">
                                      <p:cBhvr>
                                        <p:cTn id="284" dur="1000"/>
                                        <p:tgtEl>
                                          <p:spTgt spid="8283"/>
                                        </p:tgtEl>
                                      </p:cBhvr>
                                    </p:animEffect>
                                  </p:childTnLst>
                                </p:cTn>
                              </p:par>
                              <p:par>
                                <p:cTn id="285" presetID="55" presetClass="entr" presetSubtype="0" fill="hold" grpId="0" nodeType="withEffect">
                                  <p:stCondLst>
                                    <p:cond delay="0"/>
                                  </p:stCondLst>
                                  <p:childTnLst>
                                    <p:set>
                                      <p:cBhvr>
                                        <p:cTn id="286" dur="1" fill="hold">
                                          <p:stCondLst>
                                            <p:cond delay="0"/>
                                          </p:stCondLst>
                                        </p:cTn>
                                        <p:tgtEl>
                                          <p:spTgt spid="8285"/>
                                        </p:tgtEl>
                                        <p:attrNameLst>
                                          <p:attrName>style.visibility</p:attrName>
                                        </p:attrNameLst>
                                      </p:cBhvr>
                                      <p:to>
                                        <p:strVal val="visible"/>
                                      </p:to>
                                    </p:set>
                                    <p:anim calcmode="lin" valueType="num">
                                      <p:cBhvr>
                                        <p:cTn id="287" dur="1000" fill="hold"/>
                                        <p:tgtEl>
                                          <p:spTgt spid="8285"/>
                                        </p:tgtEl>
                                        <p:attrNameLst>
                                          <p:attrName>ppt_w</p:attrName>
                                        </p:attrNameLst>
                                      </p:cBhvr>
                                      <p:tavLst>
                                        <p:tav tm="0">
                                          <p:val>
                                            <p:strVal val="#ppt_w*0.70"/>
                                          </p:val>
                                        </p:tav>
                                        <p:tav tm="100000">
                                          <p:val>
                                            <p:strVal val="#ppt_w"/>
                                          </p:val>
                                        </p:tav>
                                      </p:tavLst>
                                    </p:anim>
                                    <p:anim calcmode="lin" valueType="num">
                                      <p:cBhvr>
                                        <p:cTn id="288" dur="1000" fill="hold"/>
                                        <p:tgtEl>
                                          <p:spTgt spid="8285"/>
                                        </p:tgtEl>
                                        <p:attrNameLst>
                                          <p:attrName>ppt_h</p:attrName>
                                        </p:attrNameLst>
                                      </p:cBhvr>
                                      <p:tavLst>
                                        <p:tav tm="0">
                                          <p:val>
                                            <p:strVal val="#ppt_h"/>
                                          </p:val>
                                        </p:tav>
                                        <p:tav tm="100000">
                                          <p:val>
                                            <p:strVal val="#ppt_h"/>
                                          </p:val>
                                        </p:tav>
                                      </p:tavLst>
                                    </p:anim>
                                    <p:animEffect transition="in" filter="fade">
                                      <p:cBhvr>
                                        <p:cTn id="289" dur="1000"/>
                                        <p:tgtEl>
                                          <p:spTgt spid="8285"/>
                                        </p:tgtEl>
                                      </p:cBhvr>
                                    </p:animEffect>
                                  </p:childTnLst>
                                </p:cTn>
                              </p:par>
                              <p:par>
                                <p:cTn id="290" presetID="55" presetClass="entr" presetSubtype="0" fill="hold" grpId="0" nodeType="withEffect">
                                  <p:stCondLst>
                                    <p:cond delay="0"/>
                                  </p:stCondLst>
                                  <p:childTnLst>
                                    <p:set>
                                      <p:cBhvr>
                                        <p:cTn id="291" dur="1" fill="hold">
                                          <p:stCondLst>
                                            <p:cond delay="0"/>
                                          </p:stCondLst>
                                        </p:cTn>
                                        <p:tgtEl>
                                          <p:spTgt spid="8286"/>
                                        </p:tgtEl>
                                        <p:attrNameLst>
                                          <p:attrName>style.visibility</p:attrName>
                                        </p:attrNameLst>
                                      </p:cBhvr>
                                      <p:to>
                                        <p:strVal val="visible"/>
                                      </p:to>
                                    </p:set>
                                    <p:anim calcmode="lin" valueType="num">
                                      <p:cBhvr>
                                        <p:cTn id="292" dur="1000" fill="hold"/>
                                        <p:tgtEl>
                                          <p:spTgt spid="8286"/>
                                        </p:tgtEl>
                                        <p:attrNameLst>
                                          <p:attrName>ppt_w</p:attrName>
                                        </p:attrNameLst>
                                      </p:cBhvr>
                                      <p:tavLst>
                                        <p:tav tm="0">
                                          <p:val>
                                            <p:strVal val="#ppt_w*0.70"/>
                                          </p:val>
                                        </p:tav>
                                        <p:tav tm="100000">
                                          <p:val>
                                            <p:strVal val="#ppt_w"/>
                                          </p:val>
                                        </p:tav>
                                      </p:tavLst>
                                    </p:anim>
                                    <p:anim calcmode="lin" valueType="num">
                                      <p:cBhvr>
                                        <p:cTn id="293" dur="1000" fill="hold"/>
                                        <p:tgtEl>
                                          <p:spTgt spid="8286"/>
                                        </p:tgtEl>
                                        <p:attrNameLst>
                                          <p:attrName>ppt_h</p:attrName>
                                        </p:attrNameLst>
                                      </p:cBhvr>
                                      <p:tavLst>
                                        <p:tav tm="0">
                                          <p:val>
                                            <p:strVal val="#ppt_h"/>
                                          </p:val>
                                        </p:tav>
                                        <p:tav tm="100000">
                                          <p:val>
                                            <p:strVal val="#ppt_h"/>
                                          </p:val>
                                        </p:tav>
                                      </p:tavLst>
                                    </p:anim>
                                    <p:animEffect transition="in" filter="fade">
                                      <p:cBhvr>
                                        <p:cTn id="294" dur="1000"/>
                                        <p:tgtEl>
                                          <p:spTgt spid="8286"/>
                                        </p:tgtEl>
                                      </p:cBhvr>
                                    </p:animEffect>
                                  </p:childTnLst>
                                </p:cTn>
                              </p:par>
                              <p:par>
                                <p:cTn id="295" presetID="55" presetClass="entr" presetSubtype="0" fill="hold" grpId="0" nodeType="withEffect">
                                  <p:stCondLst>
                                    <p:cond delay="0"/>
                                  </p:stCondLst>
                                  <p:childTnLst>
                                    <p:set>
                                      <p:cBhvr>
                                        <p:cTn id="296" dur="1" fill="hold">
                                          <p:stCondLst>
                                            <p:cond delay="0"/>
                                          </p:stCondLst>
                                        </p:cTn>
                                        <p:tgtEl>
                                          <p:spTgt spid="8287"/>
                                        </p:tgtEl>
                                        <p:attrNameLst>
                                          <p:attrName>style.visibility</p:attrName>
                                        </p:attrNameLst>
                                      </p:cBhvr>
                                      <p:to>
                                        <p:strVal val="visible"/>
                                      </p:to>
                                    </p:set>
                                    <p:anim calcmode="lin" valueType="num">
                                      <p:cBhvr>
                                        <p:cTn id="297" dur="1000" fill="hold"/>
                                        <p:tgtEl>
                                          <p:spTgt spid="8287"/>
                                        </p:tgtEl>
                                        <p:attrNameLst>
                                          <p:attrName>ppt_w</p:attrName>
                                        </p:attrNameLst>
                                      </p:cBhvr>
                                      <p:tavLst>
                                        <p:tav tm="0">
                                          <p:val>
                                            <p:strVal val="#ppt_w*0.70"/>
                                          </p:val>
                                        </p:tav>
                                        <p:tav tm="100000">
                                          <p:val>
                                            <p:strVal val="#ppt_w"/>
                                          </p:val>
                                        </p:tav>
                                      </p:tavLst>
                                    </p:anim>
                                    <p:anim calcmode="lin" valueType="num">
                                      <p:cBhvr>
                                        <p:cTn id="298" dur="1000" fill="hold"/>
                                        <p:tgtEl>
                                          <p:spTgt spid="8287"/>
                                        </p:tgtEl>
                                        <p:attrNameLst>
                                          <p:attrName>ppt_h</p:attrName>
                                        </p:attrNameLst>
                                      </p:cBhvr>
                                      <p:tavLst>
                                        <p:tav tm="0">
                                          <p:val>
                                            <p:strVal val="#ppt_h"/>
                                          </p:val>
                                        </p:tav>
                                        <p:tav tm="100000">
                                          <p:val>
                                            <p:strVal val="#ppt_h"/>
                                          </p:val>
                                        </p:tav>
                                      </p:tavLst>
                                    </p:anim>
                                    <p:animEffect transition="in" filter="fade">
                                      <p:cBhvr>
                                        <p:cTn id="299" dur="1000"/>
                                        <p:tgtEl>
                                          <p:spTgt spid="8287"/>
                                        </p:tgtEl>
                                      </p:cBhvr>
                                    </p:animEffect>
                                  </p:childTnLst>
                                </p:cTn>
                              </p:par>
                              <p:par>
                                <p:cTn id="300" presetID="55" presetClass="entr" presetSubtype="0" fill="hold" grpId="0" nodeType="withEffect">
                                  <p:stCondLst>
                                    <p:cond delay="0"/>
                                  </p:stCondLst>
                                  <p:childTnLst>
                                    <p:set>
                                      <p:cBhvr>
                                        <p:cTn id="301" dur="1" fill="hold">
                                          <p:stCondLst>
                                            <p:cond delay="0"/>
                                          </p:stCondLst>
                                        </p:cTn>
                                        <p:tgtEl>
                                          <p:spTgt spid="8288"/>
                                        </p:tgtEl>
                                        <p:attrNameLst>
                                          <p:attrName>style.visibility</p:attrName>
                                        </p:attrNameLst>
                                      </p:cBhvr>
                                      <p:to>
                                        <p:strVal val="visible"/>
                                      </p:to>
                                    </p:set>
                                    <p:anim calcmode="lin" valueType="num">
                                      <p:cBhvr>
                                        <p:cTn id="302" dur="1000" fill="hold"/>
                                        <p:tgtEl>
                                          <p:spTgt spid="8288"/>
                                        </p:tgtEl>
                                        <p:attrNameLst>
                                          <p:attrName>ppt_w</p:attrName>
                                        </p:attrNameLst>
                                      </p:cBhvr>
                                      <p:tavLst>
                                        <p:tav tm="0">
                                          <p:val>
                                            <p:strVal val="#ppt_w*0.70"/>
                                          </p:val>
                                        </p:tav>
                                        <p:tav tm="100000">
                                          <p:val>
                                            <p:strVal val="#ppt_w"/>
                                          </p:val>
                                        </p:tav>
                                      </p:tavLst>
                                    </p:anim>
                                    <p:anim calcmode="lin" valueType="num">
                                      <p:cBhvr>
                                        <p:cTn id="303" dur="1000" fill="hold"/>
                                        <p:tgtEl>
                                          <p:spTgt spid="8288"/>
                                        </p:tgtEl>
                                        <p:attrNameLst>
                                          <p:attrName>ppt_h</p:attrName>
                                        </p:attrNameLst>
                                      </p:cBhvr>
                                      <p:tavLst>
                                        <p:tav tm="0">
                                          <p:val>
                                            <p:strVal val="#ppt_h"/>
                                          </p:val>
                                        </p:tav>
                                        <p:tav tm="100000">
                                          <p:val>
                                            <p:strVal val="#ppt_h"/>
                                          </p:val>
                                        </p:tav>
                                      </p:tavLst>
                                    </p:anim>
                                    <p:animEffect transition="in" filter="fade">
                                      <p:cBhvr>
                                        <p:cTn id="304" dur="1000"/>
                                        <p:tgtEl>
                                          <p:spTgt spid="8288"/>
                                        </p:tgtEl>
                                      </p:cBhvr>
                                    </p:animEffect>
                                  </p:childTnLst>
                                </p:cTn>
                              </p:par>
                              <p:par>
                                <p:cTn id="305" presetID="55" presetClass="entr" presetSubtype="0" fill="hold" grpId="0" nodeType="withEffect">
                                  <p:stCondLst>
                                    <p:cond delay="0"/>
                                  </p:stCondLst>
                                  <p:childTnLst>
                                    <p:set>
                                      <p:cBhvr>
                                        <p:cTn id="306" dur="1" fill="hold">
                                          <p:stCondLst>
                                            <p:cond delay="0"/>
                                          </p:stCondLst>
                                        </p:cTn>
                                        <p:tgtEl>
                                          <p:spTgt spid="8405"/>
                                        </p:tgtEl>
                                        <p:attrNameLst>
                                          <p:attrName>style.visibility</p:attrName>
                                        </p:attrNameLst>
                                      </p:cBhvr>
                                      <p:to>
                                        <p:strVal val="visible"/>
                                      </p:to>
                                    </p:set>
                                    <p:anim calcmode="lin" valueType="num">
                                      <p:cBhvr>
                                        <p:cTn id="307" dur="1000" fill="hold"/>
                                        <p:tgtEl>
                                          <p:spTgt spid="8405"/>
                                        </p:tgtEl>
                                        <p:attrNameLst>
                                          <p:attrName>ppt_w</p:attrName>
                                        </p:attrNameLst>
                                      </p:cBhvr>
                                      <p:tavLst>
                                        <p:tav tm="0">
                                          <p:val>
                                            <p:strVal val="#ppt_w*0.70"/>
                                          </p:val>
                                        </p:tav>
                                        <p:tav tm="100000">
                                          <p:val>
                                            <p:strVal val="#ppt_w"/>
                                          </p:val>
                                        </p:tav>
                                      </p:tavLst>
                                    </p:anim>
                                    <p:anim calcmode="lin" valueType="num">
                                      <p:cBhvr>
                                        <p:cTn id="308" dur="1000" fill="hold"/>
                                        <p:tgtEl>
                                          <p:spTgt spid="8405"/>
                                        </p:tgtEl>
                                        <p:attrNameLst>
                                          <p:attrName>ppt_h</p:attrName>
                                        </p:attrNameLst>
                                      </p:cBhvr>
                                      <p:tavLst>
                                        <p:tav tm="0">
                                          <p:val>
                                            <p:strVal val="#ppt_h"/>
                                          </p:val>
                                        </p:tav>
                                        <p:tav tm="100000">
                                          <p:val>
                                            <p:strVal val="#ppt_h"/>
                                          </p:val>
                                        </p:tav>
                                      </p:tavLst>
                                    </p:anim>
                                    <p:animEffect transition="in" filter="fade">
                                      <p:cBhvr>
                                        <p:cTn id="309" dur="1000"/>
                                        <p:tgtEl>
                                          <p:spTgt spid="8405"/>
                                        </p:tgtEl>
                                      </p:cBhvr>
                                    </p:animEffect>
                                  </p:childTnLst>
                                </p:cTn>
                              </p:par>
                            </p:childTnLst>
                          </p:cTn>
                        </p:par>
                      </p:childTnLst>
                    </p:cTn>
                  </p:par>
                  <p:par>
                    <p:cTn id="310" fill="hold" nodeType="clickPar">
                      <p:stCondLst>
                        <p:cond delay="indefinite"/>
                      </p:stCondLst>
                      <p:childTnLst>
                        <p:par>
                          <p:cTn id="311" fill="hold" nodeType="withGroup">
                            <p:stCondLst>
                              <p:cond delay="0"/>
                            </p:stCondLst>
                            <p:childTnLst>
                              <p:par>
                                <p:cTn id="312" presetID="27" presetClass="entr" presetSubtype="0" fill="hold" grpId="0" nodeType="clickEffect">
                                  <p:stCondLst>
                                    <p:cond delay="0"/>
                                  </p:stCondLst>
                                  <p:iterate type="lt">
                                    <p:tmPct val="50000"/>
                                  </p:iterate>
                                  <p:childTnLst>
                                    <p:set>
                                      <p:cBhvr>
                                        <p:cTn id="313" dur="1" fill="hold">
                                          <p:stCondLst>
                                            <p:cond delay="0"/>
                                          </p:stCondLst>
                                        </p:cTn>
                                        <p:tgtEl>
                                          <p:spTgt spid="8201"/>
                                        </p:tgtEl>
                                        <p:attrNameLst>
                                          <p:attrName>style.visibility</p:attrName>
                                        </p:attrNameLst>
                                      </p:cBhvr>
                                      <p:to>
                                        <p:strVal val="visible"/>
                                      </p:to>
                                    </p:set>
                                    <p:anim calcmode="discrete" valueType="clr">
                                      <p:cBhvr override="childStyle">
                                        <p:cTn id="314" dur="80"/>
                                        <p:tgtEl>
                                          <p:spTgt spid="8201"/>
                                        </p:tgtEl>
                                        <p:attrNameLst>
                                          <p:attrName>style.color</p:attrName>
                                        </p:attrNameLst>
                                      </p:cBhvr>
                                      <p:tavLst>
                                        <p:tav tm="0">
                                          <p:val>
                                            <p:clrVal>
                                              <a:schemeClr val="accent2"/>
                                            </p:clrVal>
                                          </p:val>
                                        </p:tav>
                                        <p:tav tm="50000">
                                          <p:val>
                                            <p:clrVal>
                                              <a:schemeClr val="hlink"/>
                                            </p:clrVal>
                                          </p:val>
                                        </p:tav>
                                      </p:tavLst>
                                    </p:anim>
                                    <p:anim calcmode="discrete" valueType="clr">
                                      <p:cBhvr>
                                        <p:cTn id="315" dur="80"/>
                                        <p:tgtEl>
                                          <p:spTgt spid="8201"/>
                                        </p:tgtEl>
                                        <p:attrNameLst>
                                          <p:attrName>fillcolor</p:attrName>
                                        </p:attrNameLst>
                                      </p:cBhvr>
                                      <p:tavLst>
                                        <p:tav tm="0">
                                          <p:val>
                                            <p:clrVal>
                                              <a:schemeClr val="accent2"/>
                                            </p:clrVal>
                                          </p:val>
                                        </p:tav>
                                        <p:tav tm="50000">
                                          <p:val>
                                            <p:clrVal>
                                              <a:schemeClr val="hlink"/>
                                            </p:clrVal>
                                          </p:val>
                                        </p:tav>
                                      </p:tavLst>
                                    </p:anim>
                                    <p:set>
                                      <p:cBhvr>
                                        <p:cTn id="316" dur="80"/>
                                        <p:tgtEl>
                                          <p:spTgt spid="82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P spid="8198" grpId="0" animBg="1"/>
      <p:bldP spid="8199" grpId="0" animBg="1"/>
      <p:bldP spid="8200" grpId="0"/>
      <p:bldP spid="8205" grpId="0" animBg="1"/>
      <p:bldP spid="8206" grpId="0" animBg="1"/>
      <p:bldP spid="8207" grpId="0" animBg="1"/>
      <p:bldP spid="8208" grpId="0"/>
      <p:bldP spid="8210" grpId="0" animBg="1"/>
      <p:bldP spid="8212" grpId="0" animBg="1"/>
      <p:bldP spid="8213" grpId="0" animBg="1"/>
      <p:bldP spid="8214" grpId="0" animBg="1"/>
      <p:bldP spid="8215" grpId="0"/>
      <p:bldP spid="8216" grpId="0" animBg="1"/>
      <p:bldP spid="8217" grpId="0" animBg="1"/>
      <p:bldP spid="8218" grpId="0" animBg="1"/>
      <p:bldP spid="8232" grpId="0" animBg="1"/>
      <p:bldP spid="8233" grpId="0" animBg="1"/>
      <p:bldP spid="8234" grpId="0" animBg="1"/>
      <p:bldP spid="8235" grpId="0" animBg="1"/>
      <p:bldP spid="8236" grpId="0" animBg="1"/>
      <p:bldP spid="8237" grpId="0" animBg="1"/>
      <p:bldP spid="8238" grpId="0" animBg="1"/>
      <p:bldP spid="8243" grpId="0" animBg="1"/>
      <p:bldP spid="8244" grpId="0" animBg="1"/>
      <p:bldP spid="8245" grpId="0" animBg="1"/>
      <p:bldP spid="8249" grpId="0" animBg="1"/>
      <p:bldP spid="8252" grpId="0" animBg="1"/>
      <p:bldP spid="8253" grpId="0" animBg="1"/>
      <p:bldP spid="8254" grpId="0" animBg="1"/>
      <p:bldP spid="8256" grpId="0" animBg="1"/>
      <p:bldP spid="8257" grpId="0" animBg="1"/>
      <p:bldP spid="8258" grpId="0" animBg="1"/>
      <p:bldP spid="8259" grpId="0" animBg="1"/>
      <p:bldP spid="8260" grpId="0" animBg="1"/>
      <p:bldP spid="8261" grpId="0"/>
      <p:bldP spid="8262" grpId="0" animBg="1"/>
      <p:bldP spid="8263" grpId="0" animBg="1"/>
      <p:bldP spid="8264" grpId="0" animBg="1"/>
      <p:bldP spid="8265" grpId="0" animBg="1"/>
      <p:bldP spid="8266" grpId="0" animBg="1"/>
      <p:bldP spid="8267" grpId="0" animBg="1"/>
      <p:bldP spid="8268" grpId="0" animBg="1"/>
      <p:bldP spid="8269" grpId="0" animBg="1"/>
      <p:bldP spid="8271" grpId="0" animBg="1"/>
      <p:bldP spid="8272" grpId="0" animBg="1"/>
      <p:bldP spid="8273" grpId="0" animBg="1"/>
      <p:bldP spid="8274" grpId="0" animBg="1"/>
      <p:bldP spid="8275" grpId="0" animBg="1"/>
      <p:bldP spid="8276" grpId="0" animBg="1"/>
      <p:bldP spid="8277" grpId="0" animBg="1"/>
      <p:bldP spid="8278" grpId="0" animBg="1"/>
      <p:bldP spid="8279" grpId="0" animBg="1"/>
      <p:bldP spid="8280" grpId="0" animBg="1"/>
      <p:bldP spid="8281" grpId="0" animBg="1"/>
      <p:bldP spid="8282" grpId="0" animBg="1"/>
      <p:bldP spid="8283" grpId="0" animBg="1"/>
      <p:bldP spid="8285" grpId="0"/>
      <p:bldP spid="8286" grpId="0"/>
      <p:bldP spid="8287" grpId="0"/>
      <p:bldP spid="8288" grpId="0"/>
      <p:bldP spid="840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9" name="Oval 5"/>
          <p:cNvSpPr>
            <a:spLocks noChangeArrowheads="1"/>
          </p:cNvSpPr>
          <p:nvPr/>
        </p:nvSpPr>
        <p:spPr bwMode="auto">
          <a:xfrm>
            <a:off x="2495550" y="1643064"/>
            <a:ext cx="2160588" cy="2160587"/>
          </a:xfrm>
          <a:prstGeom prst="ellipse">
            <a:avLst/>
          </a:prstGeom>
          <a:noFill/>
          <a:ln w="38100">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endParaRPr lang="vi-VN" altLang="en-US" sz="2800">
              <a:latin typeface=".VnTime" panose="020B7200000000000000" pitchFamily="34" charset="0"/>
            </a:endParaRPr>
          </a:p>
        </p:txBody>
      </p:sp>
      <p:sp>
        <p:nvSpPr>
          <p:cNvPr id="425990" name="Oval 6"/>
          <p:cNvSpPr>
            <a:spLocks noChangeArrowheads="1"/>
          </p:cNvSpPr>
          <p:nvPr/>
        </p:nvSpPr>
        <p:spPr bwMode="auto">
          <a:xfrm>
            <a:off x="3213100" y="2335214"/>
            <a:ext cx="719138" cy="719137"/>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endParaRPr lang="vi-VN" altLang="en-US" sz="2800">
              <a:latin typeface=".VnTime" panose="020B7200000000000000" pitchFamily="34" charset="0"/>
            </a:endParaRPr>
          </a:p>
        </p:txBody>
      </p:sp>
      <p:sp>
        <p:nvSpPr>
          <p:cNvPr id="425991" name="Oval 7"/>
          <p:cNvSpPr>
            <a:spLocks noChangeArrowheads="1"/>
          </p:cNvSpPr>
          <p:nvPr/>
        </p:nvSpPr>
        <p:spPr bwMode="auto">
          <a:xfrm>
            <a:off x="3330576" y="2447926"/>
            <a:ext cx="468313" cy="468313"/>
          </a:xfrm>
          <a:prstGeom prst="ellipse">
            <a:avLst/>
          </a:prstGeom>
          <a:solidFill>
            <a:schemeClr val="accent1"/>
          </a:solidFill>
          <a:ln w="9525">
            <a:solidFill>
              <a:schemeClr val="accent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endParaRPr lang="vi-VN" altLang="en-US" sz="2800">
              <a:latin typeface=".VnTime" panose="020B7200000000000000" pitchFamily="34" charset="0"/>
            </a:endParaRPr>
          </a:p>
        </p:txBody>
      </p:sp>
      <p:sp>
        <p:nvSpPr>
          <p:cNvPr id="425992" name="Oval 8"/>
          <p:cNvSpPr>
            <a:spLocks noChangeArrowheads="1"/>
          </p:cNvSpPr>
          <p:nvPr/>
        </p:nvSpPr>
        <p:spPr bwMode="auto">
          <a:xfrm>
            <a:off x="2638425" y="1917700"/>
            <a:ext cx="215900" cy="215900"/>
          </a:xfrm>
          <a:prstGeom prst="ellipse">
            <a:avLst/>
          </a:prstGeom>
          <a:solidFill>
            <a:srgbClr val="00FF00"/>
          </a:solidFill>
          <a:ln w="9525">
            <a:solidFill>
              <a:srgbClr val="66FF33"/>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endParaRPr lang="vi-VN" altLang="en-US" sz="2800">
              <a:latin typeface=".VnTime" panose="020B7200000000000000" pitchFamily="34" charset="0"/>
            </a:endParaRPr>
          </a:p>
        </p:txBody>
      </p:sp>
      <p:sp>
        <p:nvSpPr>
          <p:cNvPr id="425993" name="Oval 9"/>
          <p:cNvSpPr>
            <a:spLocks noChangeArrowheads="1"/>
          </p:cNvSpPr>
          <p:nvPr/>
        </p:nvSpPr>
        <p:spPr bwMode="auto">
          <a:xfrm>
            <a:off x="6383339" y="1614489"/>
            <a:ext cx="2160587" cy="2160587"/>
          </a:xfrm>
          <a:prstGeom prst="ellipse">
            <a:avLst/>
          </a:prstGeom>
          <a:noFill/>
          <a:ln w="38100">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endParaRPr lang="vi-VN" altLang="en-US" sz="2800">
              <a:latin typeface=".VnTime" panose="020B7200000000000000" pitchFamily="34" charset="0"/>
            </a:endParaRPr>
          </a:p>
        </p:txBody>
      </p:sp>
      <p:sp>
        <p:nvSpPr>
          <p:cNvPr id="425994" name="Oval 10"/>
          <p:cNvSpPr>
            <a:spLocks noChangeArrowheads="1"/>
          </p:cNvSpPr>
          <p:nvPr/>
        </p:nvSpPr>
        <p:spPr bwMode="auto">
          <a:xfrm>
            <a:off x="7058026" y="2292351"/>
            <a:ext cx="792163" cy="792163"/>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endParaRPr lang="vi-VN" altLang="en-US" sz="2800">
              <a:latin typeface=".VnTime" panose="020B7200000000000000" pitchFamily="34" charset="0"/>
            </a:endParaRPr>
          </a:p>
        </p:txBody>
      </p:sp>
      <p:sp>
        <p:nvSpPr>
          <p:cNvPr id="425995" name="Oval 11"/>
          <p:cNvSpPr>
            <a:spLocks noChangeArrowheads="1"/>
          </p:cNvSpPr>
          <p:nvPr/>
        </p:nvSpPr>
        <p:spPr bwMode="auto">
          <a:xfrm>
            <a:off x="7189789" y="2305050"/>
            <a:ext cx="395287" cy="395288"/>
          </a:xfrm>
          <a:prstGeom prst="ellipse">
            <a:avLst/>
          </a:prstGeom>
          <a:solidFill>
            <a:schemeClr val="accent1"/>
          </a:solidFill>
          <a:ln w="9525">
            <a:solidFill>
              <a:schemeClr val="accent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endParaRPr lang="vi-VN" altLang="en-US" sz="2800">
              <a:latin typeface=".VnTime" panose="020B7200000000000000" pitchFamily="34" charset="0"/>
            </a:endParaRPr>
          </a:p>
        </p:txBody>
      </p:sp>
      <p:sp>
        <p:nvSpPr>
          <p:cNvPr id="425996" name="Oval 12"/>
          <p:cNvSpPr>
            <a:spLocks noChangeArrowheads="1"/>
          </p:cNvSpPr>
          <p:nvPr/>
        </p:nvSpPr>
        <p:spPr bwMode="auto">
          <a:xfrm>
            <a:off x="6526213" y="1889125"/>
            <a:ext cx="215900" cy="215900"/>
          </a:xfrm>
          <a:prstGeom prst="ellipse">
            <a:avLst/>
          </a:prstGeom>
          <a:solidFill>
            <a:srgbClr val="00FF00"/>
          </a:solidFill>
          <a:ln w="9525">
            <a:solidFill>
              <a:srgbClr val="66FF33"/>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endParaRPr lang="vi-VN" altLang="en-US" sz="2800">
              <a:latin typeface=".VnTime" panose="020B7200000000000000" pitchFamily="34" charset="0"/>
            </a:endParaRPr>
          </a:p>
        </p:txBody>
      </p:sp>
      <p:sp>
        <p:nvSpPr>
          <p:cNvPr id="425997" name="Oval 13"/>
          <p:cNvSpPr>
            <a:spLocks noChangeArrowheads="1"/>
          </p:cNvSpPr>
          <p:nvPr/>
        </p:nvSpPr>
        <p:spPr bwMode="auto">
          <a:xfrm>
            <a:off x="7305676" y="2693988"/>
            <a:ext cx="360363" cy="360362"/>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endParaRPr lang="vi-VN" altLang="en-US" sz="2800">
              <a:latin typeface=".VnTime" panose="020B7200000000000000" pitchFamily="34" charset="0"/>
            </a:endParaRPr>
          </a:p>
        </p:txBody>
      </p:sp>
      <p:sp>
        <p:nvSpPr>
          <p:cNvPr id="425998" name="Text Box 14"/>
          <p:cNvSpPr txBox="1">
            <a:spLocks noChangeArrowheads="1"/>
          </p:cNvSpPr>
          <p:nvPr/>
        </p:nvSpPr>
        <p:spPr bwMode="auto">
          <a:xfrm>
            <a:off x="1919289" y="765176"/>
            <a:ext cx="3527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50000"/>
              </a:spcBef>
              <a:buSzTx/>
              <a:buFontTx/>
              <a:buNone/>
            </a:pPr>
            <a:r>
              <a:rPr lang="vi-VN" altLang="en-US" sz="2800" dirty="0"/>
              <a:t>Có sơ đồ nguyên tử: </a:t>
            </a:r>
          </a:p>
        </p:txBody>
      </p:sp>
      <p:sp>
        <p:nvSpPr>
          <p:cNvPr id="425999" name="Text Box 15"/>
          <p:cNvSpPr txBox="1">
            <a:spLocks noChangeArrowheads="1"/>
          </p:cNvSpPr>
          <p:nvPr/>
        </p:nvSpPr>
        <p:spPr bwMode="auto">
          <a:xfrm>
            <a:off x="2940051" y="4248151"/>
            <a:ext cx="1293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50000"/>
              </a:spcBef>
              <a:buSzTx/>
              <a:buFontTx/>
              <a:buNone/>
            </a:pPr>
            <a:r>
              <a:rPr lang="vi-VN" altLang="en-US" sz="2800" dirty="0"/>
              <a:t>Hiđro</a:t>
            </a:r>
          </a:p>
        </p:txBody>
      </p:sp>
      <p:sp>
        <p:nvSpPr>
          <p:cNvPr id="426000" name="Text Box 16"/>
          <p:cNvSpPr txBox="1">
            <a:spLocks noChangeArrowheads="1"/>
          </p:cNvSpPr>
          <p:nvPr/>
        </p:nvSpPr>
        <p:spPr bwMode="auto">
          <a:xfrm>
            <a:off x="6902451" y="4276726"/>
            <a:ext cx="1108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50000"/>
              </a:spcBef>
              <a:buSzTx/>
              <a:buFontTx/>
              <a:buNone/>
            </a:pPr>
            <a:r>
              <a:rPr lang="vi-VN" altLang="en-US" sz="2800" dirty="0"/>
              <a:t>Đơteri</a:t>
            </a:r>
          </a:p>
        </p:txBody>
      </p:sp>
      <p:sp>
        <p:nvSpPr>
          <p:cNvPr id="426001" name="Text Box 17"/>
          <p:cNvSpPr txBox="1">
            <a:spLocks noChangeArrowheads="1"/>
          </p:cNvSpPr>
          <p:nvPr/>
        </p:nvSpPr>
        <p:spPr bwMode="auto">
          <a:xfrm>
            <a:off x="3632201" y="4941888"/>
            <a:ext cx="4119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50000"/>
              </a:spcBef>
              <a:buSzTx/>
              <a:buFontTx/>
              <a:buNone/>
            </a:pPr>
            <a:r>
              <a:rPr lang="vi-VN" altLang="en-US" sz="2800" dirty="0">
                <a:sym typeface="Symbol" panose="05050102010706020507" pitchFamily="18" charset="2"/>
              </a:rPr>
              <a:t>    </a:t>
            </a:r>
            <a:r>
              <a:rPr lang="vi-VN" altLang="en-US" sz="2800" dirty="0">
                <a:solidFill>
                  <a:srgbClr val="002060"/>
                </a:solidFill>
                <a:sym typeface="Symbol" panose="05050102010706020507" pitchFamily="18" charset="2"/>
              </a:rPr>
              <a:t>là proton,      là nơtron</a:t>
            </a:r>
          </a:p>
        </p:txBody>
      </p:sp>
      <p:sp>
        <p:nvSpPr>
          <p:cNvPr id="426002" name="Oval 18"/>
          <p:cNvSpPr>
            <a:spLocks noChangeArrowheads="1"/>
          </p:cNvSpPr>
          <p:nvPr/>
        </p:nvSpPr>
        <p:spPr bwMode="auto">
          <a:xfrm>
            <a:off x="3833813" y="5100638"/>
            <a:ext cx="252412" cy="252412"/>
          </a:xfrm>
          <a:prstGeom prst="ellipse">
            <a:avLst/>
          </a:prstGeom>
          <a:solidFill>
            <a:schemeClr val="accent1"/>
          </a:solidFill>
          <a:ln w="9525">
            <a:solidFill>
              <a:schemeClr val="accent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endParaRPr lang="vi-VN" altLang="en-US" sz="2800">
              <a:latin typeface=".VnTime" panose="020B7200000000000000" pitchFamily="34" charset="0"/>
            </a:endParaRPr>
          </a:p>
        </p:txBody>
      </p:sp>
      <p:sp>
        <p:nvSpPr>
          <p:cNvPr id="426005" name="Oval 21"/>
          <p:cNvSpPr>
            <a:spLocks noChangeArrowheads="1"/>
          </p:cNvSpPr>
          <p:nvPr/>
        </p:nvSpPr>
        <p:spPr bwMode="auto">
          <a:xfrm>
            <a:off x="5770563" y="5114926"/>
            <a:ext cx="252412" cy="252413"/>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lgn="ctr">
              <a:spcBef>
                <a:spcPct val="0"/>
              </a:spcBef>
              <a:buSzTx/>
              <a:buFontTx/>
              <a:buNone/>
            </a:pPr>
            <a:r>
              <a:rPr lang="vi-VN" altLang="en-US" sz="2800">
                <a:latin typeface="Arial" panose="020B0604020202020204" pitchFamily="34" charset="0"/>
              </a:rPr>
              <a:t> </a:t>
            </a:r>
          </a:p>
        </p:txBody>
      </p:sp>
      <p:sp>
        <p:nvSpPr>
          <p:cNvPr id="426006" name="Text Box 22"/>
          <p:cNvSpPr txBox="1">
            <a:spLocks noChangeArrowheads="1"/>
          </p:cNvSpPr>
          <p:nvPr/>
        </p:nvSpPr>
        <p:spPr bwMode="auto">
          <a:xfrm>
            <a:off x="1860551" y="5661026"/>
            <a:ext cx="8640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50000"/>
              </a:spcBef>
              <a:buSzTx/>
              <a:buFontTx/>
              <a:buNone/>
            </a:pPr>
            <a:r>
              <a:rPr lang="vi-VN" altLang="en-US" sz="2800" dirty="0">
                <a:solidFill>
                  <a:srgbClr val="C00000"/>
                </a:solidFill>
              </a:rPr>
              <a:t>Có nhận xét gì về hạt nhân nguyên tử của hiđro và đơteri ?</a:t>
            </a:r>
          </a:p>
        </p:txBody>
      </p:sp>
    </p:spTree>
    <p:extLst>
      <p:ext uri="{BB962C8B-B14F-4D97-AF65-F5344CB8AC3E}">
        <p14:creationId xmlns:p14="http://schemas.microsoft.com/office/powerpoint/2010/main" val="513122897"/>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25998"/>
                                        </p:tgtEl>
                                        <p:attrNameLst>
                                          <p:attrName>style.visibility</p:attrName>
                                        </p:attrNameLst>
                                      </p:cBhvr>
                                      <p:to>
                                        <p:strVal val="visible"/>
                                      </p:to>
                                    </p:set>
                                    <p:anim calcmode="lin" valueType="num">
                                      <p:cBhvr>
                                        <p:cTn id="7" dur="500" fill="hold"/>
                                        <p:tgtEl>
                                          <p:spTgt spid="425998"/>
                                        </p:tgtEl>
                                        <p:attrNameLst>
                                          <p:attrName>ppt_w</p:attrName>
                                        </p:attrNameLst>
                                      </p:cBhvr>
                                      <p:tavLst>
                                        <p:tav tm="0">
                                          <p:val>
                                            <p:fltVal val="0"/>
                                          </p:val>
                                        </p:tav>
                                        <p:tav tm="100000">
                                          <p:val>
                                            <p:strVal val="#ppt_w"/>
                                          </p:val>
                                        </p:tav>
                                      </p:tavLst>
                                    </p:anim>
                                    <p:anim calcmode="lin" valueType="num">
                                      <p:cBhvr>
                                        <p:cTn id="8" dur="500" fill="hold"/>
                                        <p:tgtEl>
                                          <p:spTgt spid="425998"/>
                                        </p:tgtEl>
                                        <p:attrNameLst>
                                          <p:attrName>ppt_h</p:attrName>
                                        </p:attrNameLst>
                                      </p:cBhvr>
                                      <p:tavLst>
                                        <p:tav tm="0">
                                          <p:val>
                                            <p:fltVal val="0"/>
                                          </p:val>
                                        </p:tav>
                                        <p:tav tm="100000">
                                          <p:val>
                                            <p:strVal val="#ppt_h"/>
                                          </p:val>
                                        </p:tav>
                                      </p:tavLst>
                                    </p:anim>
                                    <p:animEffect transition="in" filter="fade">
                                      <p:cBhvr>
                                        <p:cTn id="9" dur="500"/>
                                        <p:tgtEl>
                                          <p:spTgt spid="425998"/>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25989"/>
                                        </p:tgtEl>
                                        <p:attrNameLst>
                                          <p:attrName>style.visibility</p:attrName>
                                        </p:attrNameLst>
                                      </p:cBhvr>
                                      <p:to>
                                        <p:strVal val="visible"/>
                                      </p:to>
                                    </p:set>
                                    <p:animEffect transition="in" filter="fade">
                                      <p:cBhvr>
                                        <p:cTn id="13" dur="2000"/>
                                        <p:tgtEl>
                                          <p:spTgt spid="425989"/>
                                        </p:tgtEl>
                                      </p:cBhvr>
                                    </p:animEffect>
                                  </p:childTnLst>
                                </p:cTn>
                              </p:par>
                            </p:childTnLst>
                          </p:cTn>
                        </p:par>
                        <p:par>
                          <p:cTn id="14" fill="hold" nodeType="afterGroup">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425990"/>
                                        </p:tgtEl>
                                        <p:attrNameLst>
                                          <p:attrName>style.visibility</p:attrName>
                                        </p:attrNameLst>
                                      </p:cBhvr>
                                      <p:to>
                                        <p:strVal val="visible"/>
                                      </p:to>
                                    </p:set>
                                    <p:animEffect transition="in" filter="fade">
                                      <p:cBhvr>
                                        <p:cTn id="17" dur="2000"/>
                                        <p:tgtEl>
                                          <p:spTgt spid="425990"/>
                                        </p:tgtEl>
                                      </p:cBhvr>
                                    </p:animEffect>
                                  </p:childTnLst>
                                </p:cTn>
                              </p:par>
                            </p:childTnLst>
                          </p:cTn>
                        </p:par>
                        <p:par>
                          <p:cTn id="18" fill="hold" nodeType="afterGroup">
                            <p:stCondLst>
                              <p:cond delay="4500"/>
                            </p:stCondLst>
                            <p:childTnLst>
                              <p:par>
                                <p:cTn id="19" presetID="10" presetClass="entr" presetSubtype="0" fill="hold" grpId="0" nodeType="afterEffect">
                                  <p:stCondLst>
                                    <p:cond delay="0"/>
                                  </p:stCondLst>
                                  <p:childTnLst>
                                    <p:set>
                                      <p:cBhvr>
                                        <p:cTn id="20" dur="1" fill="hold">
                                          <p:stCondLst>
                                            <p:cond delay="0"/>
                                          </p:stCondLst>
                                        </p:cTn>
                                        <p:tgtEl>
                                          <p:spTgt spid="425991"/>
                                        </p:tgtEl>
                                        <p:attrNameLst>
                                          <p:attrName>style.visibility</p:attrName>
                                        </p:attrNameLst>
                                      </p:cBhvr>
                                      <p:to>
                                        <p:strVal val="visible"/>
                                      </p:to>
                                    </p:set>
                                    <p:animEffect transition="in" filter="fade">
                                      <p:cBhvr>
                                        <p:cTn id="21" dur="2000"/>
                                        <p:tgtEl>
                                          <p:spTgt spid="425991"/>
                                        </p:tgtEl>
                                      </p:cBhvr>
                                    </p:animEffect>
                                  </p:childTnLst>
                                </p:cTn>
                              </p:par>
                            </p:childTnLst>
                          </p:cTn>
                        </p:par>
                        <p:par>
                          <p:cTn id="22" fill="hold" nodeType="afterGroup">
                            <p:stCondLst>
                              <p:cond delay="6500"/>
                            </p:stCondLst>
                            <p:childTnLst>
                              <p:par>
                                <p:cTn id="23" presetID="12" presetClass="entr" presetSubtype="8" fill="hold" grpId="0" nodeType="afterEffect">
                                  <p:stCondLst>
                                    <p:cond delay="0"/>
                                  </p:stCondLst>
                                  <p:childTnLst>
                                    <p:set>
                                      <p:cBhvr>
                                        <p:cTn id="24" dur="1" fill="hold">
                                          <p:stCondLst>
                                            <p:cond delay="0"/>
                                          </p:stCondLst>
                                        </p:cTn>
                                        <p:tgtEl>
                                          <p:spTgt spid="425992"/>
                                        </p:tgtEl>
                                        <p:attrNameLst>
                                          <p:attrName>style.visibility</p:attrName>
                                        </p:attrNameLst>
                                      </p:cBhvr>
                                      <p:to>
                                        <p:strVal val="visible"/>
                                      </p:to>
                                    </p:set>
                                    <p:animEffect transition="in" filter="slide(fromLeft)">
                                      <p:cBhvr>
                                        <p:cTn id="25" dur="500"/>
                                        <p:tgtEl>
                                          <p:spTgt spid="425992"/>
                                        </p:tgtEl>
                                      </p:cBhvr>
                                    </p:animEffect>
                                  </p:childTnLst>
                                </p:cTn>
                              </p:par>
                            </p:childTnLst>
                          </p:cTn>
                        </p:par>
                        <p:par>
                          <p:cTn id="26" fill="hold" nodeType="afterGroup">
                            <p:stCondLst>
                              <p:cond delay="7000"/>
                            </p:stCondLst>
                            <p:childTnLst>
                              <p:par>
                                <p:cTn id="27" presetID="12" presetClass="entr" presetSubtype="4" fill="hold" grpId="0" nodeType="afterEffect">
                                  <p:stCondLst>
                                    <p:cond delay="0"/>
                                  </p:stCondLst>
                                  <p:childTnLst>
                                    <p:set>
                                      <p:cBhvr>
                                        <p:cTn id="28" dur="1" fill="hold">
                                          <p:stCondLst>
                                            <p:cond delay="0"/>
                                          </p:stCondLst>
                                        </p:cTn>
                                        <p:tgtEl>
                                          <p:spTgt spid="425999"/>
                                        </p:tgtEl>
                                        <p:attrNameLst>
                                          <p:attrName>style.visibility</p:attrName>
                                        </p:attrNameLst>
                                      </p:cBhvr>
                                      <p:to>
                                        <p:strVal val="visible"/>
                                      </p:to>
                                    </p:set>
                                    <p:animEffect transition="in" filter="slide(fromBottom)">
                                      <p:cBhvr>
                                        <p:cTn id="29" dur="500"/>
                                        <p:tgtEl>
                                          <p:spTgt spid="425999"/>
                                        </p:tgtEl>
                                      </p:cBhvr>
                                    </p:animEffect>
                                  </p:childTnLst>
                                </p:cTn>
                              </p:par>
                            </p:childTnLst>
                          </p:cTn>
                        </p:par>
                        <p:par>
                          <p:cTn id="30" fill="hold" nodeType="afterGroup">
                            <p:stCondLst>
                              <p:cond delay="7500"/>
                            </p:stCondLst>
                            <p:childTnLst>
                              <p:par>
                                <p:cTn id="31" presetID="23" presetClass="entr" presetSubtype="16" fill="hold" grpId="0" nodeType="afterEffect">
                                  <p:stCondLst>
                                    <p:cond delay="0"/>
                                  </p:stCondLst>
                                  <p:childTnLst>
                                    <p:set>
                                      <p:cBhvr>
                                        <p:cTn id="32" dur="1" fill="hold">
                                          <p:stCondLst>
                                            <p:cond delay="0"/>
                                          </p:stCondLst>
                                        </p:cTn>
                                        <p:tgtEl>
                                          <p:spTgt spid="425993"/>
                                        </p:tgtEl>
                                        <p:attrNameLst>
                                          <p:attrName>style.visibility</p:attrName>
                                        </p:attrNameLst>
                                      </p:cBhvr>
                                      <p:to>
                                        <p:strVal val="visible"/>
                                      </p:to>
                                    </p:set>
                                    <p:anim calcmode="lin" valueType="num">
                                      <p:cBhvr>
                                        <p:cTn id="33" dur="500" fill="hold"/>
                                        <p:tgtEl>
                                          <p:spTgt spid="425993"/>
                                        </p:tgtEl>
                                        <p:attrNameLst>
                                          <p:attrName>ppt_w</p:attrName>
                                        </p:attrNameLst>
                                      </p:cBhvr>
                                      <p:tavLst>
                                        <p:tav tm="0">
                                          <p:val>
                                            <p:fltVal val="0"/>
                                          </p:val>
                                        </p:tav>
                                        <p:tav tm="100000">
                                          <p:val>
                                            <p:strVal val="#ppt_w"/>
                                          </p:val>
                                        </p:tav>
                                      </p:tavLst>
                                    </p:anim>
                                    <p:anim calcmode="lin" valueType="num">
                                      <p:cBhvr>
                                        <p:cTn id="34" dur="500" fill="hold"/>
                                        <p:tgtEl>
                                          <p:spTgt spid="425993"/>
                                        </p:tgtEl>
                                        <p:attrNameLst>
                                          <p:attrName>ppt_h</p:attrName>
                                        </p:attrNameLst>
                                      </p:cBhvr>
                                      <p:tavLst>
                                        <p:tav tm="0">
                                          <p:val>
                                            <p:fltVal val="0"/>
                                          </p:val>
                                        </p:tav>
                                        <p:tav tm="100000">
                                          <p:val>
                                            <p:strVal val="#ppt_h"/>
                                          </p:val>
                                        </p:tav>
                                      </p:tavLst>
                                    </p:anim>
                                  </p:childTnLst>
                                </p:cTn>
                              </p:par>
                            </p:childTnLst>
                          </p:cTn>
                        </p:par>
                        <p:par>
                          <p:cTn id="35" fill="hold" nodeType="afterGroup">
                            <p:stCondLst>
                              <p:cond delay="8000"/>
                            </p:stCondLst>
                            <p:childTnLst>
                              <p:par>
                                <p:cTn id="36" presetID="23" presetClass="entr" presetSubtype="16" fill="hold" grpId="0" nodeType="afterEffect">
                                  <p:stCondLst>
                                    <p:cond delay="0"/>
                                  </p:stCondLst>
                                  <p:childTnLst>
                                    <p:set>
                                      <p:cBhvr>
                                        <p:cTn id="37" dur="1" fill="hold">
                                          <p:stCondLst>
                                            <p:cond delay="0"/>
                                          </p:stCondLst>
                                        </p:cTn>
                                        <p:tgtEl>
                                          <p:spTgt spid="425994"/>
                                        </p:tgtEl>
                                        <p:attrNameLst>
                                          <p:attrName>style.visibility</p:attrName>
                                        </p:attrNameLst>
                                      </p:cBhvr>
                                      <p:to>
                                        <p:strVal val="visible"/>
                                      </p:to>
                                    </p:set>
                                    <p:anim calcmode="lin" valueType="num">
                                      <p:cBhvr>
                                        <p:cTn id="38" dur="500" fill="hold"/>
                                        <p:tgtEl>
                                          <p:spTgt spid="425994"/>
                                        </p:tgtEl>
                                        <p:attrNameLst>
                                          <p:attrName>ppt_w</p:attrName>
                                        </p:attrNameLst>
                                      </p:cBhvr>
                                      <p:tavLst>
                                        <p:tav tm="0">
                                          <p:val>
                                            <p:fltVal val="0"/>
                                          </p:val>
                                        </p:tav>
                                        <p:tav tm="100000">
                                          <p:val>
                                            <p:strVal val="#ppt_w"/>
                                          </p:val>
                                        </p:tav>
                                      </p:tavLst>
                                    </p:anim>
                                    <p:anim calcmode="lin" valueType="num">
                                      <p:cBhvr>
                                        <p:cTn id="39" dur="500" fill="hold"/>
                                        <p:tgtEl>
                                          <p:spTgt spid="425994"/>
                                        </p:tgtEl>
                                        <p:attrNameLst>
                                          <p:attrName>ppt_h</p:attrName>
                                        </p:attrNameLst>
                                      </p:cBhvr>
                                      <p:tavLst>
                                        <p:tav tm="0">
                                          <p:val>
                                            <p:fltVal val="0"/>
                                          </p:val>
                                        </p:tav>
                                        <p:tav tm="100000">
                                          <p:val>
                                            <p:strVal val="#ppt_h"/>
                                          </p:val>
                                        </p:tav>
                                      </p:tavLst>
                                    </p:anim>
                                  </p:childTnLst>
                                </p:cTn>
                              </p:par>
                            </p:childTnLst>
                          </p:cTn>
                        </p:par>
                        <p:par>
                          <p:cTn id="40" fill="hold" nodeType="afterGroup">
                            <p:stCondLst>
                              <p:cond delay="8500"/>
                            </p:stCondLst>
                            <p:childTnLst>
                              <p:par>
                                <p:cTn id="41" presetID="23" presetClass="entr" presetSubtype="16" fill="hold" grpId="0" nodeType="afterEffect">
                                  <p:stCondLst>
                                    <p:cond delay="0"/>
                                  </p:stCondLst>
                                  <p:childTnLst>
                                    <p:set>
                                      <p:cBhvr>
                                        <p:cTn id="42" dur="1" fill="hold">
                                          <p:stCondLst>
                                            <p:cond delay="0"/>
                                          </p:stCondLst>
                                        </p:cTn>
                                        <p:tgtEl>
                                          <p:spTgt spid="425995"/>
                                        </p:tgtEl>
                                        <p:attrNameLst>
                                          <p:attrName>style.visibility</p:attrName>
                                        </p:attrNameLst>
                                      </p:cBhvr>
                                      <p:to>
                                        <p:strVal val="visible"/>
                                      </p:to>
                                    </p:set>
                                    <p:anim calcmode="lin" valueType="num">
                                      <p:cBhvr>
                                        <p:cTn id="43" dur="500" fill="hold"/>
                                        <p:tgtEl>
                                          <p:spTgt spid="425995"/>
                                        </p:tgtEl>
                                        <p:attrNameLst>
                                          <p:attrName>ppt_w</p:attrName>
                                        </p:attrNameLst>
                                      </p:cBhvr>
                                      <p:tavLst>
                                        <p:tav tm="0">
                                          <p:val>
                                            <p:fltVal val="0"/>
                                          </p:val>
                                        </p:tav>
                                        <p:tav tm="100000">
                                          <p:val>
                                            <p:strVal val="#ppt_w"/>
                                          </p:val>
                                        </p:tav>
                                      </p:tavLst>
                                    </p:anim>
                                    <p:anim calcmode="lin" valueType="num">
                                      <p:cBhvr>
                                        <p:cTn id="44" dur="500" fill="hold"/>
                                        <p:tgtEl>
                                          <p:spTgt spid="425995"/>
                                        </p:tgtEl>
                                        <p:attrNameLst>
                                          <p:attrName>ppt_h</p:attrName>
                                        </p:attrNameLst>
                                      </p:cBhvr>
                                      <p:tavLst>
                                        <p:tav tm="0">
                                          <p:val>
                                            <p:fltVal val="0"/>
                                          </p:val>
                                        </p:tav>
                                        <p:tav tm="100000">
                                          <p:val>
                                            <p:strVal val="#ppt_h"/>
                                          </p:val>
                                        </p:tav>
                                      </p:tavLst>
                                    </p:anim>
                                  </p:childTnLst>
                                </p:cTn>
                              </p:par>
                            </p:childTnLst>
                          </p:cTn>
                        </p:par>
                        <p:par>
                          <p:cTn id="45" fill="hold" nodeType="afterGroup">
                            <p:stCondLst>
                              <p:cond delay="9000"/>
                            </p:stCondLst>
                            <p:childTnLst>
                              <p:par>
                                <p:cTn id="46" presetID="23" presetClass="entr" presetSubtype="16" fill="hold" grpId="0" nodeType="afterEffect">
                                  <p:stCondLst>
                                    <p:cond delay="0"/>
                                  </p:stCondLst>
                                  <p:childTnLst>
                                    <p:set>
                                      <p:cBhvr>
                                        <p:cTn id="47" dur="1" fill="hold">
                                          <p:stCondLst>
                                            <p:cond delay="0"/>
                                          </p:stCondLst>
                                        </p:cTn>
                                        <p:tgtEl>
                                          <p:spTgt spid="425997"/>
                                        </p:tgtEl>
                                        <p:attrNameLst>
                                          <p:attrName>style.visibility</p:attrName>
                                        </p:attrNameLst>
                                      </p:cBhvr>
                                      <p:to>
                                        <p:strVal val="visible"/>
                                      </p:to>
                                    </p:set>
                                    <p:anim calcmode="lin" valueType="num">
                                      <p:cBhvr>
                                        <p:cTn id="48" dur="500" fill="hold"/>
                                        <p:tgtEl>
                                          <p:spTgt spid="425997"/>
                                        </p:tgtEl>
                                        <p:attrNameLst>
                                          <p:attrName>ppt_w</p:attrName>
                                        </p:attrNameLst>
                                      </p:cBhvr>
                                      <p:tavLst>
                                        <p:tav tm="0">
                                          <p:val>
                                            <p:fltVal val="0"/>
                                          </p:val>
                                        </p:tav>
                                        <p:tav tm="100000">
                                          <p:val>
                                            <p:strVal val="#ppt_w"/>
                                          </p:val>
                                        </p:tav>
                                      </p:tavLst>
                                    </p:anim>
                                    <p:anim calcmode="lin" valueType="num">
                                      <p:cBhvr>
                                        <p:cTn id="49" dur="500" fill="hold"/>
                                        <p:tgtEl>
                                          <p:spTgt spid="425997"/>
                                        </p:tgtEl>
                                        <p:attrNameLst>
                                          <p:attrName>ppt_h</p:attrName>
                                        </p:attrNameLst>
                                      </p:cBhvr>
                                      <p:tavLst>
                                        <p:tav tm="0">
                                          <p:val>
                                            <p:fltVal val="0"/>
                                          </p:val>
                                        </p:tav>
                                        <p:tav tm="100000">
                                          <p:val>
                                            <p:strVal val="#ppt_h"/>
                                          </p:val>
                                        </p:tav>
                                      </p:tavLst>
                                    </p:anim>
                                  </p:childTnLst>
                                </p:cTn>
                              </p:par>
                            </p:childTnLst>
                          </p:cTn>
                        </p:par>
                        <p:par>
                          <p:cTn id="50" fill="hold" nodeType="afterGroup">
                            <p:stCondLst>
                              <p:cond delay="9500"/>
                            </p:stCondLst>
                            <p:childTnLst>
                              <p:par>
                                <p:cTn id="51" presetID="23" presetClass="entr" presetSubtype="16" fill="hold" grpId="0" nodeType="afterEffect">
                                  <p:stCondLst>
                                    <p:cond delay="0"/>
                                  </p:stCondLst>
                                  <p:childTnLst>
                                    <p:set>
                                      <p:cBhvr>
                                        <p:cTn id="52" dur="1" fill="hold">
                                          <p:stCondLst>
                                            <p:cond delay="0"/>
                                          </p:stCondLst>
                                        </p:cTn>
                                        <p:tgtEl>
                                          <p:spTgt spid="425996"/>
                                        </p:tgtEl>
                                        <p:attrNameLst>
                                          <p:attrName>style.visibility</p:attrName>
                                        </p:attrNameLst>
                                      </p:cBhvr>
                                      <p:to>
                                        <p:strVal val="visible"/>
                                      </p:to>
                                    </p:set>
                                    <p:anim calcmode="lin" valueType="num">
                                      <p:cBhvr>
                                        <p:cTn id="53" dur="500" fill="hold"/>
                                        <p:tgtEl>
                                          <p:spTgt spid="425996"/>
                                        </p:tgtEl>
                                        <p:attrNameLst>
                                          <p:attrName>ppt_w</p:attrName>
                                        </p:attrNameLst>
                                      </p:cBhvr>
                                      <p:tavLst>
                                        <p:tav tm="0">
                                          <p:val>
                                            <p:fltVal val="0"/>
                                          </p:val>
                                        </p:tav>
                                        <p:tav tm="100000">
                                          <p:val>
                                            <p:strVal val="#ppt_w"/>
                                          </p:val>
                                        </p:tav>
                                      </p:tavLst>
                                    </p:anim>
                                    <p:anim calcmode="lin" valueType="num">
                                      <p:cBhvr>
                                        <p:cTn id="54" dur="500" fill="hold"/>
                                        <p:tgtEl>
                                          <p:spTgt spid="425996"/>
                                        </p:tgtEl>
                                        <p:attrNameLst>
                                          <p:attrName>ppt_h</p:attrName>
                                        </p:attrNameLst>
                                      </p:cBhvr>
                                      <p:tavLst>
                                        <p:tav tm="0">
                                          <p:val>
                                            <p:fltVal val="0"/>
                                          </p:val>
                                        </p:tav>
                                        <p:tav tm="100000">
                                          <p:val>
                                            <p:strVal val="#ppt_h"/>
                                          </p:val>
                                        </p:tav>
                                      </p:tavLst>
                                    </p:anim>
                                  </p:childTnLst>
                                </p:cTn>
                              </p:par>
                            </p:childTnLst>
                          </p:cTn>
                        </p:par>
                        <p:par>
                          <p:cTn id="55" fill="hold" nodeType="afterGroup">
                            <p:stCondLst>
                              <p:cond delay="10000"/>
                            </p:stCondLst>
                            <p:childTnLst>
                              <p:par>
                                <p:cTn id="56" presetID="17" presetClass="entr" presetSubtype="10" fill="hold" grpId="0" nodeType="afterEffect">
                                  <p:stCondLst>
                                    <p:cond delay="0"/>
                                  </p:stCondLst>
                                  <p:childTnLst>
                                    <p:set>
                                      <p:cBhvr>
                                        <p:cTn id="57" dur="1" fill="hold">
                                          <p:stCondLst>
                                            <p:cond delay="0"/>
                                          </p:stCondLst>
                                        </p:cTn>
                                        <p:tgtEl>
                                          <p:spTgt spid="426000"/>
                                        </p:tgtEl>
                                        <p:attrNameLst>
                                          <p:attrName>style.visibility</p:attrName>
                                        </p:attrNameLst>
                                      </p:cBhvr>
                                      <p:to>
                                        <p:strVal val="visible"/>
                                      </p:to>
                                    </p:set>
                                    <p:anim calcmode="lin" valueType="num">
                                      <p:cBhvr>
                                        <p:cTn id="58" dur="500" fill="hold"/>
                                        <p:tgtEl>
                                          <p:spTgt spid="426000"/>
                                        </p:tgtEl>
                                        <p:attrNameLst>
                                          <p:attrName>ppt_w</p:attrName>
                                        </p:attrNameLst>
                                      </p:cBhvr>
                                      <p:tavLst>
                                        <p:tav tm="0">
                                          <p:val>
                                            <p:fltVal val="0"/>
                                          </p:val>
                                        </p:tav>
                                        <p:tav tm="100000">
                                          <p:val>
                                            <p:strVal val="#ppt_w"/>
                                          </p:val>
                                        </p:tav>
                                      </p:tavLst>
                                    </p:anim>
                                    <p:anim calcmode="lin" valueType="num">
                                      <p:cBhvr>
                                        <p:cTn id="59" dur="500" fill="hold"/>
                                        <p:tgtEl>
                                          <p:spTgt spid="426000"/>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0500"/>
                            </p:stCondLst>
                            <p:childTnLst>
                              <p:par>
                                <p:cTn id="61" presetID="18" presetClass="entr" presetSubtype="12" fill="hold" grpId="0" nodeType="afterEffect">
                                  <p:stCondLst>
                                    <p:cond delay="0"/>
                                  </p:stCondLst>
                                  <p:childTnLst>
                                    <p:set>
                                      <p:cBhvr>
                                        <p:cTn id="62" dur="1" fill="hold">
                                          <p:stCondLst>
                                            <p:cond delay="0"/>
                                          </p:stCondLst>
                                        </p:cTn>
                                        <p:tgtEl>
                                          <p:spTgt spid="426001"/>
                                        </p:tgtEl>
                                        <p:attrNameLst>
                                          <p:attrName>style.visibility</p:attrName>
                                        </p:attrNameLst>
                                      </p:cBhvr>
                                      <p:to>
                                        <p:strVal val="visible"/>
                                      </p:to>
                                    </p:set>
                                    <p:animEffect transition="in" filter="strips(downLeft)">
                                      <p:cBhvr>
                                        <p:cTn id="63" dur="500"/>
                                        <p:tgtEl>
                                          <p:spTgt spid="426001"/>
                                        </p:tgtEl>
                                      </p:cBhvr>
                                    </p:animEffect>
                                  </p:childTnLst>
                                </p:cTn>
                              </p:par>
                            </p:childTnLst>
                          </p:cTn>
                        </p:par>
                        <p:par>
                          <p:cTn id="64" fill="hold" nodeType="afterGroup">
                            <p:stCondLst>
                              <p:cond delay="11000"/>
                            </p:stCondLst>
                            <p:childTnLst>
                              <p:par>
                                <p:cTn id="65" presetID="18" presetClass="entr" presetSubtype="12" fill="hold" grpId="0" nodeType="afterEffect">
                                  <p:stCondLst>
                                    <p:cond delay="0"/>
                                  </p:stCondLst>
                                  <p:childTnLst>
                                    <p:set>
                                      <p:cBhvr>
                                        <p:cTn id="66" dur="1" fill="hold">
                                          <p:stCondLst>
                                            <p:cond delay="0"/>
                                          </p:stCondLst>
                                        </p:cTn>
                                        <p:tgtEl>
                                          <p:spTgt spid="426002"/>
                                        </p:tgtEl>
                                        <p:attrNameLst>
                                          <p:attrName>style.visibility</p:attrName>
                                        </p:attrNameLst>
                                      </p:cBhvr>
                                      <p:to>
                                        <p:strVal val="visible"/>
                                      </p:to>
                                    </p:set>
                                    <p:animEffect transition="in" filter="strips(downLeft)">
                                      <p:cBhvr>
                                        <p:cTn id="67" dur="500"/>
                                        <p:tgtEl>
                                          <p:spTgt spid="426002"/>
                                        </p:tgtEl>
                                      </p:cBhvr>
                                    </p:animEffect>
                                  </p:childTnLst>
                                </p:cTn>
                              </p:par>
                            </p:childTnLst>
                          </p:cTn>
                        </p:par>
                        <p:par>
                          <p:cTn id="68" fill="hold" nodeType="afterGroup">
                            <p:stCondLst>
                              <p:cond delay="11500"/>
                            </p:stCondLst>
                            <p:childTnLst>
                              <p:par>
                                <p:cTn id="69" presetID="18" presetClass="entr" presetSubtype="12" fill="hold" grpId="0" nodeType="afterEffect">
                                  <p:stCondLst>
                                    <p:cond delay="0"/>
                                  </p:stCondLst>
                                  <p:childTnLst>
                                    <p:set>
                                      <p:cBhvr>
                                        <p:cTn id="70" dur="1" fill="hold">
                                          <p:stCondLst>
                                            <p:cond delay="0"/>
                                          </p:stCondLst>
                                        </p:cTn>
                                        <p:tgtEl>
                                          <p:spTgt spid="426005"/>
                                        </p:tgtEl>
                                        <p:attrNameLst>
                                          <p:attrName>style.visibility</p:attrName>
                                        </p:attrNameLst>
                                      </p:cBhvr>
                                      <p:to>
                                        <p:strVal val="visible"/>
                                      </p:to>
                                    </p:set>
                                    <p:animEffect transition="in" filter="strips(downLeft)">
                                      <p:cBhvr>
                                        <p:cTn id="71" dur="500"/>
                                        <p:tgtEl>
                                          <p:spTgt spid="42600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426006"/>
                                        </p:tgtEl>
                                        <p:attrNameLst>
                                          <p:attrName>style.visibility</p:attrName>
                                        </p:attrNameLst>
                                      </p:cBhvr>
                                      <p:to>
                                        <p:strVal val="visible"/>
                                      </p:to>
                                    </p:set>
                                    <p:animEffect transition="in" filter="fade">
                                      <p:cBhvr>
                                        <p:cTn id="76" dur="1000"/>
                                        <p:tgtEl>
                                          <p:spTgt spid="426006"/>
                                        </p:tgtEl>
                                      </p:cBhvr>
                                    </p:animEffect>
                                    <p:anim calcmode="lin" valueType="num">
                                      <p:cBhvr>
                                        <p:cTn id="77" dur="1000" fill="hold"/>
                                        <p:tgtEl>
                                          <p:spTgt spid="426006"/>
                                        </p:tgtEl>
                                        <p:attrNameLst>
                                          <p:attrName>ppt_x</p:attrName>
                                        </p:attrNameLst>
                                      </p:cBhvr>
                                      <p:tavLst>
                                        <p:tav tm="0">
                                          <p:val>
                                            <p:strVal val="#ppt_x"/>
                                          </p:val>
                                        </p:tav>
                                        <p:tav tm="100000">
                                          <p:val>
                                            <p:strVal val="#ppt_x"/>
                                          </p:val>
                                        </p:tav>
                                      </p:tavLst>
                                    </p:anim>
                                    <p:anim calcmode="lin" valueType="num">
                                      <p:cBhvr>
                                        <p:cTn id="78" dur="1000" fill="hold"/>
                                        <p:tgtEl>
                                          <p:spTgt spid="4260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9" grpId="0" animBg="1"/>
      <p:bldP spid="425990" grpId="0" animBg="1"/>
      <p:bldP spid="425991" grpId="0" animBg="1"/>
      <p:bldP spid="425992" grpId="0" animBg="1"/>
      <p:bldP spid="425993" grpId="0" animBg="1"/>
      <p:bldP spid="425994" grpId="0" animBg="1"/>
      <p:bldP spid="425995" grpId="0" animBg="1"/>
      <p:bldP spid="425996" grpId="0" animBg="1"/>
      <p:bldP spid="425997" grpId="0" animBg="1"/>
      <p:bldP spid="425998" grpId="0"/>
      <p:bldP spid="425999" grpId="0"/>
      <p:bldP spid="426000" grpId="0"/>
      <p:bldP spid="426001" grpId="0"/>
      <p:bldP spid="426002" grpId="0" animBg="1"/>
      <p:bldP spid="426005" grpId="0" animBg="1"/>
      <p:bldP spid="42600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p:cNvSpPr txBox="1">
            <a:spLocks noChangeArrowheads="1"/>
          </p:cNvSpPr>
          <p:nvPr/>
        </p:nvSpPr>
        <p:spPr bwMode="auto">
          <a:xfrm>
            <a:off x="1524001" y="1355726"/>
            <a:ext cx="3546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50000"/>
              </a:spcBef>
              <a:buSzTx/>
              <a:buFontTx/>
              <a:buNone/>
            </a:pPr>
            <a:r>
              <a:rPr lang="vi-VN" altLang="en-US" sz="2800" u="sng" dirty="0"/>
              <a:t>II</a:t>
            </a:r>
            <a:r>
              <a:rPr lang="en-US" altLang="en-US" sz="2800" u="sng" dirty="0"/>
              <a:t>I</a:t>
            </a:r>
            <a:r>
              <a:rPr lang="vi-VN" altLang="en-US" sz="2800" u="sng" dirty="0"/>
              <a:t>. </a:t>
            </a:r>
            <a:r>
              <a:rPr lang="en-US" altLang="en-US" sz="2800" u="sng" dirty="0" err="1"/>
              <a:t>Cấu</a:t>
            </a:r>
            <a:r>
              <a:rPr lang="en-US" altLang="en-US" sz="2800" u="sng" dirty="0"/>
              <a:t> </a:t>
            </a:r>
            <a:r>
              <a:rPr lang="en-US" altLang="en-US" sz="2800" u="sng" dirty="0" err="1"/>
              <a:t>tạo</a:t>
            </a:r>
            <a:r>
              <a:rPr lang="vi-VN" altLang="en-US" sz="2800" u="sng" dirty="0"/>
              <a:t> nguyên </a:t>
            </a:r>
            <a:r>
              <a:rPr lang="vi-VN" altLang="en-US" sz="2800" u="sng" dirty="0">
                <a:solidFill>
                  <a:schemeClr val="bg1"/>
                </a:solidFill>
              </a:rPr>
              <a:t>tử</a:t>
            </a:r>
          </a:p>
        </p:txBody>
      </p:sp>
      <p:pic>
        <p:nvPicPr>
          <p:cNvPr id="33796" name="Picture 78" descr="atomff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01438" y="1717767"/>
            <a:ext cx="3962400" cy="3382963"/>
          </a:xfrm>
          <a:prstGeom prst="rect">
            <a:avLst/>
          </a:prstGeom>
          <a:solidFill>
            <a:schemeClr val="bg1">
              <a:lumMod val="65000"/>
            </a:schemeClr>
          </a:solidFill>
          <a:ln>
            <a:solidFill>
              <a:schemeClr val="tx1">
                <a:lumMod val="65000"/>
                <a:lumOff val="35000"/>
              </a:schemeClr>
            </a:solidFill>
          </a:ln>
        </p:spPr>
      </p:pic>
    </p:spTree>
    <p:extLst>
      <p:ext uri="{BB962C8B-B14F-4D97-AF65-F5344CB8AC3E}">
        <p14:creationId xmlns:p14="http://schemas.microsoft.com/office/powerpoint/2010/main" val="2549114642"/>
      </p:ext>
    </p:extLst>
  </p:cSld>
  <p:clrMapOvr>
    <a:masterClrMapping/>
  </p:clrMapOvr>
  <p:transition>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ách vẽ sơ đồ cấu tạo nguyên tử lớp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8151" y="365125"/>
            <a:ext cx="8092055" cy="32924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02080" y="3657600"/>
            <a:ext cx="9387840" cy="2246769"/>
          </a:xfrm>
          <a:prstGeom prst="rect">
            <a:avLst/>
          </a:prstGeom>
        </p:spPr>
        <p:txBody>
          <a:bodyPr wrap="square">
            <a:spAutoFit/>
          </a:bodyPr>
          <a:lstStyle/>
          <a:p>
            <a:r>
              <a:rPr lang="en-US" sz="2800" dirty="0" err="1">
                <a:solidFill>
                  <a:srgbClr val="C00000"/>
                </a:solidFill>
                <a:latin typeface="Times New Roman" panose="02020603050405020304" pitchFamily="18" charset="0"/>
                <a:cs typeface="Times New Roman" panose="02020603050405020304" pitchFamily="18" charset="0"/>
              </a:rPr>
              <a:t>Hãy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chỉ</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ra</a:t>
            </a:r>
            <a:r>
              <a:rPr lang="en-US" sz="2800" dirty="0">
                <a:solidFill>
                  <a:srgbClr val="C00000"/>
                </a:solidFill>
                <a:latin typeface="Times New Roman" panose="02020603050405020304" pitchFamily="18" charset="0"/>
                <a:cs typeface="Times New Roman" panose="02020603050405020304" pitchFamily="18" charset="0"/>
              </a:rPr>
              <a:t>:</a:t>
            </a:r>
          </a:p>
          <a:p>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số</a:t>
            </a:r>
            <a:r>
              <a:rPr lang="en-US" sz="2800" dirty="0">
                <a:solidFill>
                  <a:srgbClr val="C00000"/>
                </a:solidFill>
                <a:latin typeface="Times New Roman" panose="02020603050405020304" pitchFamily="18" charset="0"/>
                <a:cs typeface="Times New Roman" panose="02020603050405020304" pitchFamily="18" charset="0"/>
              </a:rPr>
              <a:t> proton </a:t>
            </a:r>
            <a:r>
              <a:rPr lang="en-US" sz="2800" dirty="0" err="1">
                <a:solidFill>
                  <a:srgbClr val="C00000"/>
                </a:solidFill>
                <a:latin typeface="Times New Roman" panose="02020603050405020304" pitchFamily="18" charset="0"/>
                <a:cs typeface="Times New Roman" panose="02020603050405020304" pitchFamily="18" charset="0"/>
              </a:rPr>
              <a:t>trong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hạt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nhân</a:t>
            </a:r>
            <a:r>
              <a:rPr lang="en-US" sz="2800" dirty="0">
                <a:solidFill>
                  <a:srgbClr val="C00000"/>
                </a:solidFill>
                <a:latin typeface="Times New Roman" panose="02020603050405020304" pitchFamily="18" charset="0"/>
                <a:cs typeface="Times New Roman" panose="02020603050405020304" pitchFamily="18" charset="0"/>
              </a:rPr>
              <a:t>, </a:t>
            </a:r>
          </a:p>
          <a:p>
            <a:pPr marL="457200" indent="-457200">
              <a:buFontTx/>
              <a:buChar char="-"/>
            </a:pPr>
            <a:r>
              <a:rPr lang="en-US" sz="2800" dirty="0" err="1">
                <a:solidFill>
                  <a:srgbClr val="C00000"/>
                </a:solidFill>
                <a:latin typeface="Times New Roman" panose="02020603050405020304" pitchFamily="18" charset="0"/>
                <a:cs typeface="Times New Roman" panose="02020603050405020304" pitchFamily="18" charset="0"/>
              </a:rPr>
              <a:t>số</a:t>
            </a:r>
            <a:r>
              <a:rPr lang="en-US" sz="2800" dirty="0">
                <a:solidFill>
                  <a:srgbClr val="C00000"/>
                </a:solidFill>
                <a:latin typeface="Times New Roman" panose="02020603050405020304" pitchFamily="18" charset="0"/>
                <a:cs typeface="Times New Roman" panose="02020603050405020304" pitchFamily="18" charset="0"/>
              </a:rPr>
              <a:t> electron </a:t>
            </a:r>
            <a:r>
              <a:rPr lang="en-US" sz="2800" dirty="0" err="1">
                <a:solidFill>
                  <a:srgbClr val="C00000"/>
                </a:solidFill>
                <a:latin typeface="Times New Roman" panose="02020603050405020304" pitchFamily="18" charset="0"/>
                <a:cs typeface="Times New Roman" panose="02020603050405020304" pitchFamily="18" charset="0"/>
              </a:rPr>
              <a:t>trong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nguyên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tử</a:t>
            </a:r>
            <a:r>
              <a:rPr lang="en-US" sz="2800" dirty="0">
                <a:solidFill>
                  <a:srgbClr val="C00000"/>
                </a:solidFill>
                <a:latin typeface="Times New Roman" panose="02020603050405020304" pitchFamily="18" charset="0"/>
                <a:cs typeface="Times New Roman" panose="02020603050405020304" pitchFamily="18" charset="0"/>
              </a:rPr>
              <a:t>, </a:t>
            </a:r>
          </a:p>
          <a:p>
            <a:pPr marL="457200" indent="-457200">
              <a:buFontTx/>
              <a:buChar char="-"/>
            </a:pPr>
            <a:r>
              <a:rPr lang="en-US" sz="2800" dirty="0" err="1">
                <a:solidFill>
                  <a:srgbClr val="C00000"/>
                </a:solidFill>
                <a:latin typeface="Times New Roman" panose="02020603050405020304" pitchFamily="18" charset="0"/>
                <a:cs typeface="Times New Roman" panose="02020603050405020304" pitchFamily="18" charset="0"/>
              </a:rPr>
              <a:t>số</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lớp</a:t>
            </a:r>
            <a:r>
              <a:rPr lang="en-US" sz="2800" dirty="0">
                <a:solidFill>
                  <a:srgbClr val="C00000"/>
                </a:solidFill>
                <a:latin typeface="Times New Roman" panose="02020603050405020304" pitchFamily="18" charset="0"/>
                <a:cs typeface="Times New Roman" panose="02020603050405020304" pitchFamily="18" charset="0"/>
              </a:rPr>
              <a:t> electron </a:t>
            </a:r>
          </a:p>
          <a:p>
            <a:pPr marL="457200" indent="-457200">
              <a:buFontTx/>
              <a:buChar char="-"/>
            </a:pPr>
            <a:r>
              <a:rPr lang="en-US" sz="2800" dirty="0" err="1">
                <a:solidFill>
                  <a:srgbClr val="C00000"/>
                </a:solidFill>
                <a:latin typeface="Times New Roman" panose="02020603050405020304" pitchFamily="18" charset="0"/>
                <a:cs typeface="Times New Roman" panose="02020603050405020304" pitchFamily="18" charset="0"/>
              </a:rPr>
              <a:t>số</a:t>
            </a:r>
            <a:r>
              <a:rPr lang="en-US" sz="2800" dirty="0">
                <a:solidFill>
                  <a:srgbClr val="C00000"/>
                </a:solidFill>
                <a:latin typeface="Times New Roman" panose="02020603050405020304" pitchFamily="18" charset="0"/>
                <a:cs typeface="Times New Roman" panose="02020603050405020304" pitchFamily="18" charset="0"/>
              </a:rPr>
              <a:t> electron </a:t>
            </a:r>
            <a:r>
              <a:rPr lang="en-US" sz="2800" dirty="0" err="1">
                <a:solidFill>
                  <a:srgbClr val="C00000"/>
                </a:solidFill>
                <a:latin typeface="Times New Roman" panose="02020603050405020304" pitchFamily="18" charset="0"/>
                <a:cs typeface="Times New Roman" panose="02020603050405020304" pitchFamily="18" charset="0"/>
              </a:rPr>
              <a:t>lớp</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ngoài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cùng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của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nguyên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tử</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Natri</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136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ách vẽ sơ đồ cấu tạo nguyên tử lớp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509451"/>
            <a:ext cx="9483634" cy="31220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76251" y="3981046"/>
            <a:ext cx="9074331" cy="1815882"/>
          </a:xfrm>
          <a:prstGeom prst="rect">
            <a:avLst/>
          </a:prstGeom>
        </p:spPr>
        <p:txBody>
          <a:bodyPr wrap="square">
            <a:spAutoFit/>
          </a:bodyPr>
          <a:lstStyle/>
          <a:p>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Xác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định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số</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lớp</a:t>
            </a:r>
            <a:r>
              <a:rPr lang="en-US" sz="2800" dirty="0">
                <a:solidFill>
                  <a:srgbClr val="C00000"/>
                </a:solidFill>
                <a:latin typeface="Times New Roman" panose="02020603050405020304" pitchFamily="18" charset="0"/>
                <a:cs typeface="Times New Roman" panose="02020603050405020304" pitchFamily="18" charset="0"/>
              </a:rPr>
              <a:t> electron </a:t>
            </a:r>
            <a:r>
              <a:rPr lang="en-US" sz="2800" dirty="0" err="1">
                <a:solidFill>
                  <a:srgbClr val="C00000"/>
                </a:solidFill>
                <a:latin typeface="Times New Roman" panose="02020603050405020304" pitchFamily="18" charset="0"/>
                <a:cs typeface="Times New Roman" panose="02020603050405020304" pitchFamily="18" charset="0"/>
              </a:rPr>
              <a:t>trong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mỗi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nguyên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tử</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Mỗi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lớp</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có</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bao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nhiêu</a:t>
            </a:r>
            <a:r>
              <a:rPr lang="en-US" sz="2800" dirty="0">
                <a:solidFill>
                  <a:srgbClr val="C00000"/>
                </a:solidFill>
                <a:latin typeface="Times New Roman" panose="02020603050405020304" pitchFamily="18" charset="0"/>
                <a:cs typeface="Times New Roman" panose="02020603050405020304" pitchFamily="18" charset="0"/>
              </a:rPr>
              <a:t> electron? </a:t>
            </a:r>
          </a:p>
          <a:p>
            <a:r>
              <a:rPr lang="en-US" sz="2800" dirty="0">
                <a:solidFill>
                  <a:srgbClr val="C00000"/>
                </a:solidFill>
                <a:latin typeface="Times New Roman" panose="02020603050405020304" pitchFamily="18" charset="0"/>
                <a:cs typeface="Times New Roman" panose="02020603050405020304" pitchFamily="18" charset="0"/>
              </a:rPr>
              <a:t>- </a:t>
            </a:r>
            <a:r>
              <a:rPr lang="vi-VN" sz="2800" dirty="0">
                <a:solidFill>
                  <a:srgbClr val="C00000"/>
                </a:solidFill>
                <a:latin typeface="Times New Roman" panose="02020603050405020304" pitchFamily="18" charset="0"/>
                <a:cs typeface="Times New Roman" panose="02020603050405020304" pitchFamily="18" charset="0"/>
              </a:rPr>
              <a:t>Có bao nhiêu nguyên tử trong hình có số electron lớp ngoài cùng là 5?</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6631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350917" y="502485"/>
            <a:ext cx="8653010" cy="2431435"/>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1.Các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hạt</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cấu</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tạo</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nên</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hạt</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nhân</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hầu</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hết</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các</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nguyên</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tử</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A. electron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neutron</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B. electron, proton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neutron</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C. electron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proton</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D. proton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neutron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p:cNvSpPr/>
          <p:nvPr/>
        </p:nvSpPr>
        <p:spPr>
          <a:xfrm>
            <a:off x="1268186" y="2201090"/>
            <a:ext cx="376646" cy="391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 name="Rectangle 11"/>
          <p:cNvSpPr>
            <a:spLocks noChangeArrowheads="1"/>
          </p:cNvSpPr>
          <p:nvPr/>
        </p:nvSpPr>
        <p:spPr bwMode="auto">
          <a:xfrm>
            <a:off x="1419497" y="3240896"/>
            <a:ext cx="9331233" cy="24314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2</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hạt</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nhân</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nguyên</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tử</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hạt</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mang</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điện</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là</a:t>
            </a:r>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A. electron</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B. proton</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C. neutron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proton</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D. proton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electron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14"/>
          <p:cNvSpPr/>
          <p:nvPr/>
        </p:nvSpPr>
        <p:spPr>
          <a:xfrm>
            <a:off x="1335677" y="4978692"/>
            <a:ext cx="376646" cy="391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 name="Oval 15"/>
          <p:cNvSpPr/>
          <p:nvPr/>
        </p:nvSpPr>
        <p:spPr>
          <a:xfrm>
            <a:off x="11011990" y="6309360"/>
            <a:ext cx="809896" cy="418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III/2</a:t>
            </a:r>
          </a:p>
        </p:txBody>
      </p:sp>
    </p:spTree>
    <p:controls>
      <mc:AlternateContent xmlns:mc="http://schemas.openxmlformats.org/markup-compatibility/2006">
        <mc:Choice xmlns:v="urn:schemas-microsoft-com:vml" Requires="v">
          <p:control name="HTMLOption4" r:id="rId1" imgW="257040" imgH="304920"/>
        </mc:Choice>
        <mc:Fallback>
          <p:control name="HTMLOption4" r:id="rId1" imgW="257040" imgH="304920">
            <p:pic>
              <p:nvPicPr>
                <p:cNvPr id="8" name="HTMLOption4"/>
                <p:cNvPicPr preferRelativeResize="0">
                  <a:picLocks noChangeArrowheads="1" noChangeShapeType="1"/>
                </p:cNvPicPr>
                <p:nvPr/>
              </p:nvPicPr>
              <p:blipFill>
                <a:blip r:embed="rId7"/>
                <a:srcRect/>
                <a:stretch>
                  <a:fillRect/>
                </a:stretch>
              </p:blipFill>
              <p:spPr bwMode="auto">
                <a:xfrm flipV="1">
                  <a:off x="1275806" y="2547257"/>
                  <a:ext cx="1371600" cy="45719"/>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1" r:id="rId2" imgW="257040" imgH="304920"/>
        </mc:Choice>
        <mc:Fallback>
          <p:control name="HTMLOption1" r:id="rId2" imgW="257040" imgH="304920">
            <p:pic>
              <p:nvPicPr>
                <p:cNvPr id="11" name="HTMLOption1"/>
                <p:cNvPicPr preferRelativeResize="0">
                  <a:picLocks noChangeArrowheads="1" noChangeShapeType="1"/>
                </p:cNvPicPr>
                <p:nvPr/>
              </p:nvPicPr>
              <p:blipFill>
                <a:blip r:embed="rId7"/>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 r:id="rId3" imgW="257040" imgH="304920"/>
        </mc:Choice>
        <mc:Fallback>
          <p:control name="HTMLOption2" r:id="rId3" imgW="257040" imgH="304920">
            <p:pic>
              <p:nvPicPr>
                <p:cNvPr id="12" name="HTMLOption2"/>
                <p:cNvPicPr preferRelativeResize="0">
                  <a:picLocks noChangeArrowheads="1" noChangeShapeType="1"/>
                </p:cNvPicPr>
                <p:nvPr/>
              </p:nvPicPr>
              <p:blipFill>
                <a:blip r:embed="rId7"/>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3" r:id="rId4" imgW="257040" imgH="304920"/>
        </mc:Choice>
        <mc:Fallback>
          <p:control name="HTMLOption3" r:id="rId4" imgW="257040" imgH="304920">
            <p:pic>
              <p:nvPicPr>
                <p:cNvPr id="13" name="HTMLOption3"/>
                <p:cNvPicPr preferRelativeResize="0">
                  <a:picLocks noChangeArrowheads="1" noChangeShapeType="1"/>
                </p:cNvPicPr>
                <p:nvPr/>
              </p:nvPicPr>
              <p:blipFill>
                <a:blip r:embed="rId7"/>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5" r:id="rId5" imgW="257040" imgH="304920"/>
        </mc:Choice>
        <mc:Fallback>
          <p:control name="HTMLOption5" r:id="rId5" imgW="257040" imgH="304920">
            <p:pic>
              <p:nvPicPr>
                <p:cNvPr id="14" name="HTMLOption5"/>
                <p:cNvPicPr preferRelativeResize="0">
                  <a:picLocks noChangeArrowheads="1" noChangeShapeType="1"/>
                </p:cNvPicPr>
                <p:nvPr/>
              </p:nvPicPr>
              <p:blipFill>
                <a:blip r:embed="rId7"/>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47458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wipe(down)">
                                      <p:cBhvr>
                                        <p:cTn id="15" dur="500"/>
                                        <p:tgtEl>
                                          <p:spTgt spid="10">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wipe(down)">
                                      <p:cBhvr>
                                        <p:cTn id="18" dur="500"/>
                                        <p:tgtEl>
                                          <p:spTgt spid="10">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wipe(down)">
                                      <p:cBhvr>
                                        <p:cTn id="21" dur="500"/>
                                        <p:tgtEl>
                                          <p:spTgt spid="10">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animEffect transition="in" filter="wipe(down)">
                                      <p:cBhvr>
                                        <p:cTn id="24" dur="500"/>
                                        <p:tgtEl>
                                          <p:spTgt spid="10">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651419" y="614499"/>
            <a:ext cx="703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FontTx/>
              <a:buNone/>
            </a:pPr>
            <a:r>
              <a:rPr lang="en-US" altLang="en-US" b="1" dirty="0">
                <a:latin typeface="Times New Roman" panose="02020603050405020304" pitchFamily="18" charset="0"/>
              </a:rPr>
              <a:t>I. </a:t>
            </a:r>
            <a:r>
              <a:rPr lang="en-US" altLang="en-US" b="1" dirty="0" err="1">
                <a:latin typeface="Times New Roman" panose="02020603050405020304" pitchFamily="18" charset="0"/>
                <a:cs typeface="Times New Roman" panose="02020603050405020304" pitchFamily="18" charset="0"/>
              </a:rPr>
              <a:t>Quan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niệm</a:t>
            </a:r>
            <a:r>
              <a:rPr lang="en-US" altLang="en-US" b="1" dirty="0">
                <a:latin typeface="Times New Roman" panose="02020603050405020304" pitchFamily="18" charset="0"/>
                <a:cs typeface="Times New Roman" panose="02020603050405020304" pitchFamily="18" charset="0"/>
              </a:rPr>
              <a:t> ban </a:t>
            </a:r>
            <a:r>
              <a:rPr lang="en-US" altLang="en-US" b="1" dirty="0" err="1">
                <a:latin typeface="Times New Roman" panose="02020603050405020304" pitchFamily="18" charset="0"/>
                <a:cs typeface="Times New Roman" panose="02020603050405020304" pitchFamily="18" charset="0"/>
              </a:rPr>
              <a:t>đầu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về</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nguyên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tử</a:t>
            </a:r>
            <a:endParaRPr lang="vi-VN" altLang="en-US" u="sng" dirty="0">
              <a:solidFill>
                <a:srgbClr val="FFFF00"/>
              </a:solidFill>
              <a:latin typeface="Times New Roman" panose="02020603050405020304" pitchFamily="18" charset="0"/>
              <a:cs typeface="Times New Roman" panose="02020603050405020304" pitchFamily="18" charset="0"/>
            </a:endParaRPr>
          </a:p>
        </p:txBody>
      </p:sp>
      <p:sp>
        <p:nvSpPr>
          <p:cNvPr id="4103" name="Text Box 7"/>
          <p:cNvSpPr txBox="1">
            <a:spLocks noChangeArrowheads="1"/>
          </p:cNvSpPr>
          <p:nvPr/>
        </p:nvSpPr>
        <p:spPr bwMode="auto">
          <a:xfrm>
            <a:off x="2045558" y="1305309"/>
            <a:ext cx="5473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FontTx/>
              <a:buNone/>
            </a:pPr>
            <a:r>
              <a:rPr lang="vi-VN" altLang="en-US" sz="2800" dirty="0">
                <a:solidFill>
                  <a:srgbClr val="C00000"/>
                </a:solidFill>
                <a:latin typeface="Times New Roman" panose="02020603050405020304" pitchFamily="18" charset="0"/>
              </a:rPr>
              <a:t>Em đã biết những gì về nguyên tử ?</a:t>
            </a:r>
          </a:p>
        </p:txBody>
      </p:sp>
      <p:sp>
        <p:nvSpPr>
          <p:cNvPr id="2" name="Rectangle 1"/>
          <p:cNvSpPr/>
          <p:nvPr/>
        </p:nvSpPr>
        <p:spPr>
          <a:xfrm>
            <a:off x="1349828" y="2008912"/>
            <a:ext cx="8630194" cy="954107"/>
          </a:xfrm>
          <a:prstGeom prst="rect">
            <a:avLst/>
          </a:prstGeom>
        </p:spPr>
        <p:txBody>
          <a:bodyPr wrap="square">
            <a:spAutoFit/>
          </a:bodyPr>
          <a:lstStyle/>
          <a:p>
            <a:r>
              <a:rPr lang="en-US" altLang="en-US" dirty="0"/>
              <a:t> </a:t>
            </a:r>
            <a:r>
              <a:rPr lang="en-US" altLang="en-US" sz="2800" dirty="0">
                <a:solidFill>
                  <a:srgbClr val="C00000"/>
                </a:solidFill>
                <a:latin typeface="Times New Roman" panose="02020603050405020304" pitchFamily="18" charset="0"/>
                <a:cs typeface="Times New Roman" panose="02020603050405020304" pitchFamily="18" charset="0"/>
              </a:rPr>
              <a:t>Theo </a:t>
            </a:r>
            <a:r>
              <a:rPr lang="en-US" altLang="en-US" sz="2800" dirty="0" err="1">
                <a:solidFill>
                  <a:srgbClr val="C00000"/>
                </a:solidFill>
                <a:latin typeface="Times New Roman" panose="02020603050405020304" pitchFamily="18" charset="0"/>
                <a:cs typeface="Times New Roman" panose="02020603050405020304" pitchFamily="18" charset="0"/>
              </a:rPr>
              <a:t>Đê</a:t>
            </a:r>
            <a:r>
              <a:rPr lang="en-US" altLang="en-US" sz="2800" dirty="0">
                <a:solidFill>
                  <a:srgbClr val="C00000"/>
                </a:solidFill>
                <a:latin typeface="Times New Roman" panose="02020603050405020304" pitchFamily="18" charset="0"/>
                <a:cs typeface="Times New Roman" panose="02020603050405020304" pitchFamily="18" charset="0"/>
              </a:rPr>
              <a:t> – </a:t>
            </a:r>
            <a:r>
              <a:rPr lang="en-US" altLang="en-US" sz="2800" dirty="0" err="1">
                <a:solidFill>
                  <a:srgbClr val="C00000"/>
                </a:solidFill>
                <a:latin typeface="Times New Roman" panose="02020603050405020304" pitchFamily="18" charset="0"/>
                <a:cs typeface="Times New Roman" panose="02020603050405020304" pitchFamily="18" charset="0"/>
              </a:rPr>
              <a:t>mô</a:t>
            </a:r>
            <a:r>
              <a:rPr lang="en-US" altLang="en-US" sz="2800" dirty="0">
                <a:solidFill>
                  <a:srgbClr val="C00000"/>
                </a:solidFill>
                <a:latin typeface="Times New Roman" panose="02020603050405020304" pitchFamily="18" charset="0"/>
                <a:cs typeface="Times New Roman" panose="02020603050405020304" pitchFamily="18" charset="0"/>
              </a:rPr>
              <a:t> – </a:t>
            </a:r>
            <a:r>
              <a:rPr lang="en-US" altLang="en-US" sz="2800" dirty="0" err="1">
                <a:solidFill>
                  <a:srgbClr val="C00000"/>
                </a:solidFill>
                <a:latin typeface="Times New Roman" panose="02020603050405020304" pitchFamily="18" charset="0"/>
                <a:cs typeface="Times New Roman" panose="02020603050405020304" pitchFamily="18" charset="0"/>
              </a:rPr>
              <a:t>crit</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và</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Đan</a:t>
            </a:r>
            <a:r>
              <a:rPr lang="en-US" altLang="en-US" sz="2800" dirty="0">
                <a:solidFill>
                  <a:srgbClr val="C00000"/>
                </a:solidFill>
                <a:latin typeface="Times New Roman" panose="02020603050405020304" pitchFamily="18" charset="0"/>
                <a:cs typeface="Times New Roman" panose="02020603050405020304" pitchFamily="18" charset="0"/>
              </a:rPr>
              <a:t> – </a:t>
            </a:r>
            <a:r>
              <a:rPr lang="en-US" altLang="en-US" sz="2800" dirty="0" err="1">
                <a:solidFill>
                  <a:srgbClr val="C00000"/>
                </a:solidFill>
                <a:latin typeface="Times New Roman" panose="02020603050405020304" pitchFamily="18" charset="0"/>
                <a:cs typeface="Times New Roman" panose="02020603050405020304" pitchFamily="18" charset="0"/>
              </a:rPr>
              <a:t>tơn</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nguyên</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tử</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được</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quan</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niệm</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như</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thế</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nào</a:t>
            </a:r>
            <a:r>
              <a:rPr lang="en-US" altLang="en-US" sz="2800" dirty="0">
                <a:solidFill>
                  <a:srgbClr val="C00000"/>
                </a:solidFill>
                <a:latin typeface="Times New Roman" panose="02020603050405020304" pitchFamily="18" charset="0"/>
                <a:cs typeface="Times New Roman" panose="02020603050405020304" pitchFamily="18" charset="0"/>
              </a:rPr>
              <a:t>?</a:t>
            </a:r>
          </a:p>
        </p:txBody>
      </p:sp>
      <p:sp>
        <p:nvSpPr>
          <p:cNvPr id="5" name="Content Placeholder 2"/>
          <p:cNvSpPr>
            <a:spLocks noGrp="1"/>
          </p:cNvSpPr>
          <p:nvPr>
            <p:ph idx="1"/>
          </p:nvPr>
        </p:nvSpPr>
        <p:spPr>
          <a:xfrm>
            <a:off x="833718" y="1344662"/>
            <a:ext cx="10515600" cy="4351338"/>
          </a:xfrm>
        </p:spPr>
        <p:txBody>
          <a:bodyPr/>
          <a:lstStyle/>
          <a:p>
            <a:pPr marL="0" indent="0" eaLnBrk="1" hangingPunct="1">
              <a:spcBef>
                <a:spcPct val="50000"/>
              </a:spcBef>
              <a:buNone/>
            </a:pPr>
            <a:r>
              <a:rPr lang="en-US" altLang="en-US" dirty="0">
                <a:latin typeface="Times New Roman" panose="02020603050405020304" pitchFamily="18" charset="0"/>
                <a:cs typeface="Times New Roman" panose="02020603050405020304" pitchFamily="18" charset="0"/>
              </a:rPr>
              <a:t>- Theo </a:t>
            </a:r>
            <a:r>
              <a:rPr lang="en-US" altLang="en-US" dirty="0" err="1">
                <a:latin typeface="Times New Roman" panose="02020603050405020304" pitchFamily="18" charset="0"/>
                <a:cs typeface="Times New Roman" panose="02020603050405020304" pitchFamily="18" charset="0"/>
              </a:rPr>
              <a:t>Đê</a:t>
            </a:r>
            <a:r>
              <a:rPr lang="en-US" altLang="en-US" dirty="0">
                <a:latin typeface="Times New Roman" panose="02020603050405020304" pitchFamily="18" charset="0"/>
                <a:cs typeface="Times New Roman" panose="02020603050405020304" pitchFamily="18" charset="0"/>
              </a:rPr>
              <a:t> – </a:t>
            </a:r>
            <a:r>
              <a:rPr lang="en-US" altLang="en-US" dirty="0" err="1">
                <a:latin typeface="Times New Roman" panose="02020603050405020304" pitchFamily="18" charset="0"/>
                <a:cs typeface="Times New Roman" panose="02020603050405020304" pitchFamily="18" charset="0"/>
              </a:rPr>
              <a:t>mô</a:t>
            </a:r>
            <a:r>
              <a:rPr lang="en-US" altLang="en-US" dirty="0">
                <a:latin typeface="Times New Roman" panose="02020603050405020304" pitchFamily="18" charset="0"/>
                <a:cs typeface="Times New Roman" panose="02020603050405020304" pitchFamily="18" charset="0"/>
              </a:rPr>
              <a:t> – </a:t>
            </a:r>
            <a:r>
              <a:rPr lang="en-US" altLang="en-US" dirty="0" err="1">
                <a:latin typeface="Times New Roman" panose="02020603050405020304" pitchFamily="18" charset="0"/>
                <a:cs typeface="Times New Roman" panose="02020603050405020304" pitchFamily="18" charset="0"/>
              </a:rPr>
              <a:t>crit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nguyên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tử</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hạt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vô</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cùng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nhỏ</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phân</a:t>
            </a:r>
            <a:r>
              <a:rPr lang="en-US" altLang="en-US" dirty="0">
                <a:latin typeface="Times New Roman" panose="02020603050405020304" pitchFamily="18" charset="0"/>
                <a:cs typeface="Times New Roman" panose="02020603050405020304" pitchFamily="18" charset="0"/>
              </a:rPr>
              <a:t> chia </a:t>
            </a:r>
            <a:r>
              <a:rPr lang="en-US" altLang="en-US" dirty="0" err="1">
                <a:latin typeface="Times New Roman" panose="02020603050405020304" pitchFamily="18" charset="0"/>
                <a:cs typeface="Times New Roman" panose="02020603050405020304" pitchFamily="18" charset="0"/>
              </a:rPr>
              <a:t>nhỏ</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tạo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vật</a:t>
            </a:r>
            <a:r>
              <a:rPr lang="en-US" altLang="en-US" dirty="0">
                <a:latin typeface="Times New Roman" panose="02020603050405020304" pitchFamily="18" charset="0"/>
                <a:cs typeface="Times New Roman" panose="02020603050405020304" pitchFamily="18" charset="0"/>
              </a:rPr>
              <a:t>.</a:t>
            </a:r>
          </a:p>
          <a:p>
            <a:pPr marL="0" indent="0" eaLnBrk="1" hangingPunct="1">
              <a:spcBef>
                <a:spcPct val="50000"/>
              </a:spcBef>
              <a:buNone/>
            </a:pPr>
            <a:r>
              <a:rPr lang="en-US" altLang="en-US" dirty="0">
                <a:latin typeface="Times New Roman" panose="02020603050405020304" pitchFamily="18" charset="0"/>
                <a:cs typeface="Times New Roman" panose="02020603050405020304" pitchFamily="18" charset="0"/>
              </a:rPr>
              <a:t>- Theo </a:t>
            </a:r>
            <a:r>
              <a:rPr lang="en-US" altLang="en-US" dirty="0" err="1">
                <a:latin typeface="Times New Roman" panose="02020603050405020304" pitchFamily="18" charset="0"/>
                <a:cs typeface="Times New Roman" panose="02020603050405020304" pitchFamily="18" charset="0"/>
              </a:rPr>
              <a:t>Đan</a:t>
            </a:r>
            <a:r>
              <a:rPr lang="en-US" altLang="en-US" dirty="0">
                <a:latin typeface="Times New Roman" panose="02020603050405020304" pitchFamily="18" charset="0"/>
                <a:cs typeface="Times New Roman" panose="02020603050405020304" pitchFamily="18" charset="0"/>
              </a:rPr>
              <a:t> – </a:t>
            </a:r>
            <a:r>
              <a:rPr lang="en-US" altLang="en-US" dirty="0" err="1">
                <a:latin typeface="Times New Roman" panose="02020603050405020304" pitchFamily="18" charset="0"/>
                <a:cs typeface="Times New Roman" panose="02020603050405020304" pitchFamily="18" charset="0"/>
              </a:rPr>
              <a:t>tơn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nguyên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tử</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những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hạt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nhỏ</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vật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chúng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phân</a:t>
            </a:r>
            <a:r>
              <a:rPr lang="en-US" altLang="en-US" dirty="0">
                <a:latin typeface="Times New Roman" panose="02020603050405020304" pitchFamily="18" charset="0"/>
                <a:cs typeface="Times New Roman" panose="02020603050405020304" pitchFamily="18" charset="0"/>
              </a:rPr>
              <a:t> chia </a:t>
            </a:r>
            <a:r>
              <a:rPr lang="en-US" altLang="en-US" dirty="0" err="1">
                <a:latin typeface="Times New Roman" panose="02020603050405020304" pitchFamily="18" charset="0"/>
                <a:cs typeface="Times New Roman" panose="02020603050405020304" pitchFamily="18" charset="0"/>
              </a:rPr>
              <a:t>thành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những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hạt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nhỏ</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hơn</a:t>
            </a:r>
            <a:r>
              <a:rPr lang="en-US" altLang="en-US" dirty="0">
                <a:latin typeface="Times New Roman" panose="02020603050405020304" pitchFamily="18" charset="0"/>
                <a:cs typeface="Times New Roman" panose="02020603050405020304" pitchFamily="18" charset="0"/>
              </a:rPr>
              <a:t>.</a:t>
            </a:r>
          </a:p>
        </p:txBody>
      </p:sp>
      <p:pic>
        <p:nvPicPr>
          <p:cNvPr id="34818" name="Picture 2" descr="Democritus - cha đẻ của khoa học hiện đại và thuyết Nguyê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658" y="3773232"/>
            <a:ext cx="3853542" cy="27581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21518" y="6084087"/>
            <a:ext cx="2347117" cy="523220"/>
          </a:xfrm>
          <a:prstGeom prst="rect">
            <a:avLst/>
          </a:prstGeom>
          <a:solidFill>
            <a:schemeClr val="bg1"/>
          </a:solidFill>
        </p:spPr>
        <p:txBody>
          <a:bodyPr wrap="none">
            <a:spAutoFit/>
          </a:bodyPr>
          <a:lstStyle/>
          <a:p>
            <a:r>
              <a:rPr lang="en-US" altLang="en-US" sz="2800" dirty="0" err="1">
                <a:latin typeface="Times New Roman" panose="02020603050405020304" pitchFamily="18" charset="0"/>
                <a:cs typeface="Times New Roman" panose="02020603050405020304" pitchFamily="18" charset="0"/>
              </a:rPr>
              <a:t>Đê</a:t>
            </a: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mô</a:t>
            </a: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crit</a:t>
            </a:r>
            <a:r>
              <a:rPr lang="en-US" altLang="en-US" sz="2800" dirty="0">
                <a:latin typeface="Times New Roman" panose="02020603050405020304" pitchFamily="18" charset="0"/>
                <a:cs typeface="Times New Roman" panose="02020603050405020304" pitchFamily="18" charset="0"/>
              </a:rPr>
              <a:t> </a:t>
            </a:r>
            <a:endParaRPr lang="en-US" sz="2800" dirty="0"/>
          </a:p>
        </p:txBody>
      </p:sp>
      <p:pic>
        <p:nvPicPr>
          <p:cNvPr id="34820" name="Picture 4" descr="John Dalton Modelo atómico | Modelos atomic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4495" y="3773231"/>
            <a:ext cx="4218124" cy="27581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276143" y="5987898"/>
            <a:ext cx="1407758" cy="461665"/>
          </a:xfrm>
          <a:prstGeom prst="rect">
            <a:avLst/>
          </a:prstGeom>
          <a:solidFill>
            <a:schemeClr val="bg1"/>
          </a:solidFill>
        </p:spPr>
        <p:txBody>
          <a:bodyPr wrap="none">
            <a:spAutoFit/>
          </a:bodyPr>
          <a:lstStyle/>
          <a:p>
            <a:r>
              <a:rPr lang="en-US" altLang="en-US" sz="2400" dirty="0" err="1">
                <a:latin typeface="Times New Roman" panose="02020603050405020304" pitchFamily="18" charset="0"/>
                <a:cs typeface="Times New Roman" panose="02020603050405020304" pitchFamily="18" charset="0"/>
              </a:rPr>
              <a:t>Đan</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tơn</a:t>
            </a:r>
            <a:endParaRPr lang="en-US" sz="2400" dirty="0"/>
          </a:p>
        </p:txBody>
      </p:sp>
    </p:spTree>
    <p:extLst>
      <p:ext uri="{BB962C8B-B14F-4D97-AF65-F5344CB8AC3E}">
        <p14:creationId xmlns:p14="http://schemas.microsoft.com/office/powerpoint/2010/main" val="369751062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4103"/>
                                        </p:tgtEl>
                                      </p:cBhvr>
                                    </p:animEffect>
                                    <p:set>
                                      <p:cBhvr>
                                        <p:cTn id="11" dur="1" fill="hold">
                                          <p:stCondLst>
                                            <p:cond delay="499"/>
                                          </p:stCondLst>
                                        </p:cTn>
                                        <p:tgtEl>
                                          <p:spTgt spid="4103"/>
                                        </p:tgtEl>
                                        <p:attrNameLst>
                                          <p:attrName>style.visibility</p:attrName>
                                        </p:attrNameLst>
                                      </p:cBhvr>
                                      <p:to>
                                        <p:strVal val="hidden"/>
                                      </p:to>
                                    </p:set>
                                  </p:childTnLst>
                                </p:cTn>
                              </p:par>
                              <p:par>
                                <p:cTn id="12" presetID="16" presetClass="entr" presetSubtype="2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16" presetClass="entr" presetSubtype="21" fill="hold" nodeType="withEffect">
                                  <p:stCondLst>
                                    <p:cond delay="0"/>
                                  </p:stCondLst>
                                  <p:childTnLst>
                                    <p:set>
                                      <p:cBhvr>
                                        <p:cTn id="16" dur="1" fill="hold">
                                          <p:stCondLst>
                                            <p:cond delay="0"/>
                                          </p:stCondLst>
                                        </p:cTn>
                                        <p:tgtEl>
                                          <p:spTgt spid="34818"/>
                                        </p:tgtEl>
                                        <p:attrNameLst>
                                          <p:attrName>style.visibility</p:attrName>
                                        </p:attrNameLst>
                                      </p:cBhvr>
                                      <p:to>
                                        <p:strVal val="visible"/>
                                      </p:to>
                                    </p:set>
                                    <p:animEffect transition="in" filter="barn(inVertical)">
                                      <p:cBhvr>
                                        <p:cTn id="17" dur="500"/>
                                        <p:tgtEl>
                                          <p:spTgt spid="3481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34820"/>
                                        </p:tgtEl>
                                        <p:attrNameLst>
                                          <p:attrName>style.visibility</p:attrName>
                                        </p:attrNameLst>
                                      </p:cBhvr>
                                      <p:to>
                                        <p:strVal val="visible"/>
                                      </p:to>
                                    </p:set>
                                    <p:animEffect transition="in" filter="barn(inVertical)">
                                      <p:cBhvr>
                                        <p:cTn id="23" dur="500"/>
                                        <p:tgtEl>
                                          <p:spTgt spid="348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par>
                                <p:cTn id="32" presetID="16" presetClass="entr" presetSubtype="21" fill="hold" grpId="0" nodeType="with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barn(inVertical)">
                                      <p:cBhvr>
                                        <p:cTn id="34" dur="500"/>
                                        <p:tgtEl>
                                          <p:spTgt spid="5">
                                            <p:txEl>
                                              <p:pRg st="0" end="0"/>
                                            </p:txEl>
                                          </p:spTgt>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barn(inVertical)">
                                      <p:cBhvr>
                                        <p:cTn id="3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utoUpdateAnimBg="0"/>
      <p:bldP spid="4103" grpId="1"/>
      <p:bldP spid="2" grpId="0"/>
      <p:bldP spid="2" grpId="1"/>
      <p:bldP spid="5" grpId="0" build="p"/>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1202068" y="3249130"/>
            <a:ext cx="7546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FontTx/>
              <a:buNone/>
            </a:pPr>
            <a:r>
              <a:rPr lang="en-US" altLang="en-US" sz="2800" dirty="0" err="1">
                <a:solidFill>
                  <a:srgbClr val="C00000"/>
                </a:solidFill>
                <a:latin typeface="Times New Roman" panose="02020603050405020304" pitchFamily="18" charset="0"/>
              </a:rPr>
              <a:t>Vỏ</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nguyên</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tử</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được</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cấu</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tạo</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như</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thế</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nào</a:t>
            </a:r>
            <a:r>
              <a:rPr lang="en-US" altLang="en-US" sz="2800" dirty="0">
                <a:solidFill>
                  <a:srgbClr val="C00000"/>
                </a:solidFill>
                <a:latin typeface="Times New Roman" panose="02020603050405020304" pitchFamily="18" charset="0"/>
              </a:rPr>
              <a:t>?</a:t>
            </a:r>
            <a:endParaRPr lang="vi-VN" altLang="en-US" sz="2800" dirty="0">
              <a:solidFill>
                <a:srgbClr val="C00000"/>
              </a:solidFill>
              <a:latin typeface="Times New Roman" panose="02020603050405020304" pitchFamily="18" charset="0"/>
            </a:endParaRPr>
          </a:p>
        </p:txBody>
      </p:sp>
      <p:sp>
        <p:nvSpPr>
          <p:cNvPr id="8" name="Text Box 4"/>
          <p:cNvSpPr txBox="1">
            <a:spLocks noChangeArrowheads="1"/>
          </p:cNvSpPr>
          <p:nvPr/>
        </p:nvSpPr>
        <p:spPr bwMode="auto">
          <a:xfrm>
            <a:off x="1434539" y="2605553"/>
            <a:ext cx="66668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FontTx/>
              <a:buNone/>
            </a:pPr>
            <a:r>
              <a:rPr lang="en-US" altLang="en-US" sz="2800" dirty="0" err="1">
                <a:solidFill>
                  <a:srgbClr val="C00000"/>
                </a:solidFill>
                <a:latin typeface="Times New Roman" panose="02020603050405020304" pitchFamily="18" charset="0"/>
              </a:rPr>
              <a:t>Số</a:t>
            </a:r>
            <a:r>
              <a:rPr lang="en-US" altLang="en-US" sz="2800" dirty="0">
                <a:solidFill>
                  <a:srgbClr val="C00000"/>
                </a:solidFill>
                <a:latin typeface="Times New Roman" panose="02020603050405020304" pitchFamily="18" charset="0"/>
              </a:rPr>
              <a:t> electron </a:t>
            </a:r>
            <a:r>
              <a:rPr lang="en-US" altLang="en-US" sz="2800" dirty="0" err="1">
                <a:solidFill>
                  <a:srgbClr val="C00000"/>
                </a:solidFill>
                <a:latin typeface="Times New Roman" panose="02020603050405020304" pitchFamily="18" charset="0"/>
              </a:rPr>
              <a:t>có</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trong</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mỗi</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lớp</a:t>
            </a:r>
            <a:r>
              <a:rPr lang="en-US" altLang="en-US" sz="2800" dirty="0">
                <a:solidFill>
                  <a:srgbClr val="C00000"/>
                </a:solidFill>
                <a:latin typeface="Times New Roman" panose="02020603050405020304" pitchFamily="18" charset="0"/>
              </a:rPr>
              <a:t>?</a:t>
            </a:r>
            <a:endParaRPr lang="vi-VN" altLang="en-US" sz="2800" dirty="0">
              <a:solidFill>
                <a:srgbClr val="C00000"/>
              </a:solidFill>
              <a:latin typeface="Times New Roman" panose="02020603050405020304" pitchFamily="18" charset="0"/>
            </a:endParaRPr>
          </a:p>
        </p:txBody>
      </p:sp>
      <p:sp>
        <p:nvSpPr>
          <p:cNvPr id="9" name="Text Box 4"/>
          <p:cNvSpPr txBox="1">
            <a:spLocks noChangeArrowheads="1"/>
          </p:cNvSpPr>
          <p:nvPr/>
        </p:nvSpPr>
        <p:spPr bwMode="auto">
          <a:xfrm>
            <a:off x="641135" y="1433896"/>
            <a:ext cx="67785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Vỏ</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nguyên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tử</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gồm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các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hạt</a:t>
            </a:r>
            <a:r>
              <a:rPr lang="en-US" altLang="en-US" sz="2400" dirty="0">
                <a:latin typeface="Times New Roman" panose="02020603050405020304" pitchFamily="18" charset="0"/>
              </a:rPr>
              <a:t> electron </a:t>
            </a:r>
            <a:r>
              <a:rPr lang="en-US" altLang="en-US" sz="2400" dirty="0" err="1">
                <a:latin typeface="Times New Roman" panose="02020603050405020304" pitchFamily="18" charset="0"/>
              </a:rPr>
              <a:t>mang</a:t>
            </a:r>
            <a:endParaRPr lang="en-US" altLang="en-US" sz="2400" dirty="0">
              <a:latin typeface="Times New Roman" panose="02020603050405020304" pitchFamily="18" charset="0"/>
            </a:endParaRPr>
          </a:p>
          <a:p>
            <a:pPr>
              <a:spcBef>
                <a:spcPct val="50000"/>
              </a:spcBef>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điện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tích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âm</a:t>
            </a:r>
            <a:r>
              <a:rPr lang="en-US" altLang="en-US" sz="2400" dirty="0">
                <a:latin typeface="Times New Roman" panose="02020603050405020304" pitchFamily="18" charset="0"/>
              </a:rPr>
              <a:t> ( -1) </a:t>
            </a:r>
            <a:r>
              <a:rPr lang="en-US" altLang="en-US" sz="2400" dirty="0" err="1">
                <a:latin typeface="Times New Roman" panose="02020603050405020304" pitchFamily="18" charset="0"/>
              </a:rPr>
              <a:t>sắp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xếp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thành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từng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lớp</a:t>
            </a:r>
            <a:r>
              <a:rPr lang="en-US" altLang="en-US" sz="2400" dirty="0">
                <a:latin typeface="Times New Roman" panose="02020603050405020304" pitchFamily="18" charset="0"/>
              </a:rPr>
              <a:t>.</a:t>
            </a:r>
            <a:endParaRPr lang="vi-VN" altLang="en-US" sz="2400" dirty="0">
              <a:latin typeface="Times New Roman" panose="02020603050405020304" pitchFamily="18" charset="0"/>
            </a:endParaRPr>
          </a:p>
        </p:txBody>
      </p:sp>
      <p:sp>
        <p:nvSpPr>
          <p:cNvPr id="10" name="Text Box 4"/>
          <p:cNvSpPr txBox="1">
            <a:spLocks noChangeArrowheads="1"/>
          </p:cNvSpPr>
          <p:nvPr/>
        </p:nvSpPr>
        <p:spPr bwMode="auto">
          <a:xfrm>
            <a:off x="641135" y="2610526"/>
            <a:ext cx="687612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ts val="0"/>
              </a:spcBef>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Các</a:t>
            </a:r>
            <a:r>
              <a:rPr lang="en-US" altLang="en-US" sz="2400" dirty="0">
                <a:latin typeface="Times New Roman" panose="02020603050405020304" pitchFamily="18" charset="0"/>
              </a:rPr>
              <a:t> electron </a:t>
            </a:r>
            <a:r>
              <a:rPr lang="en-US" altLang="en-US" sz="2400" dirty="0" err="1">
                <a:latin typeface="Times New Roman" panose="02020603050405020304" pitchFamily="18" charset="0"/>
              </a:rPr>
              <a:t>sắp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xếp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vào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các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lớp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theo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thứ</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tự</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từ</a:t>
            </a:r>
            <a:endParaRPr lang="en-US" altLang="en-US" sz="2400" dirty="0">
              <a:latin typeface="Times New Roman" panose="02020603050405020304" pitchFamily="18" charset="0"/>
            </a:endParaRPr>
          </a:p>
          <a:p>
            <a:pPr>
              <a:spcBef>
                <a:spcPts val="0"/>
              </a:spcBef>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trong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ra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ngoài</a:t>
            </a:r>
            <a:r>
              <a:rPr lang="en-US" altLang="en-US" sz="2400" dirty="0">
                <a:latin typeface="Times New Roman" panose="02020603050405020304" pitchFamily="18" charset="0"/>
              </a:rPr>
              <a:t>.</a:t>
            </a:r>
          </a:p>
          <a:p>
            <a:pPr>
              <a:spcBef>
                <a:spcPts val="0"/>
              </a:spcBef>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Lớp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thứ</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nhất</a:t>
            </a:r>
            <a:r>
              <a:rPr lang="en-US" altLang="en-US" sz="2400" dirty="0">
                <a:latin typeface="Times New Roman" panose="02020603050405020304" pitchFamily="18" charset="0"/>
              </a:rPr>
              <a:t> ( </a:t>
            </a:r>
            <a:r>
              <a:rPr lang="en-US" altLang="en-US" sz="2400" dirty="0" err="1">
                <a:latin typeface="Times New Roman" panose="02020603050405020304" pitchFamily="18" charset="0"/>
              </a:rPr>
              <a:t>gần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hạt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nhân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nhất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có</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tối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đa</a:t>
            </a:r>
            <a:r>
              <a:rPr lang="en-US" altLang="en-US" sz="2400" dirty="0">
                <a:latin typeface="Times New Roman" panose="02020603050405020304" pitchFamily="18" charset="0"/>
              </a:rPr>
              <a:t> 2 electron.</a:t>
            </a:r>
          </a:p>
          <a:p>
            <a:pPr>
              <a:spcBef>
                <a:spcPts val="0"/>
              </a:spcBef>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Lớp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thứ</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hai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có</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tối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là</a:t>
            </a:r>
            <a:r>
              <a:rPr lang="en-US" altLang="en-US" sz="2400" dirty="0">
                <a:latin typeface="Times New Roman" panose="02020603050405020304" pitchFamily="18" charset="0"/>
              </a:rPr>
              <a:t> 8 electron.</a:t>
            </a:r>
          </a:p>
        </p:txBody>
      </p:sp>
      <p:pic>
        <p:nvPicPr>
          <p:cNvPr id="12" name="Picture 2" descr="Cấu tạo vỏ nguyên tử - Lý thuyết và các dạng bài tập thường gặ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9703" y="634325"/>
            <a:ext cx="4428308" cy="36636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p:nvSpPr>
        <p:spPr bwMode="auto">
          <a:xfrm>
            <a:off x="749435" y="725444"/>
            <a:ext cx="26273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FontTx/>
              <a:buNone/>
            </a:pPr>
            <a:r>
              <a:rPr lang="en-US" altLang="en-US" sz="2800" u="sng" dirty="0">
                <a:latin typeface="Times New Roman" panose="02020603050405020304" pitchFamily="18" charset="0"/>
              </a:rPr>
              <a:t>2</a:t>
            </a:r>
            <a:r>
              <a:rPr lang="vi-VN" altLang="en-US" sz="2800" u="sng" dirty="0">
                <a:latin typeface="Times New Roman" panose="02020603050405020304" pitchFamily="18" charset="0"/>
              </a:rPr>
              <a:t>. </a:t>
            </a:r>
            <a:r>
              <a:rPr lang="en-US" altLang="en-US" sz="2800" u="sng" dirty="0" err="1">
                <a:latin typeface="Times New Roman" panose="02020603050405020304" pitchFamily="18" charset="0"/>
              </a:rPr>
              <a:t>Vỏ</a:t>
            </a:r>
            <a:r>
              <a:rPr lang="en-US" altLang="en-US" sz="2800" u="sng" dirty="0">
                <a:latin typeface="Times New Roman" panose="02020603050405020304" pitchFamily="18" charset="0"/>
              </a:rPr>
              <a:t> </a:t>
            </a:r>
            <a:r>
              <a:rPr lang="en-US" altLang="en-US" sz="2800" u="sng" dirty="0" err="1">
                <a:latin typeface="Times New Roman" panose="02020603050405020304" pitchFamily="18" charset="0"/>
              </a:rPr>
              <a:t>nguyên</a:t>
            </a:r>
            <a:r>
              <a:rPr lang="en-US" altLang="en-US" sz="2800" u="sng" dirty="0">
                <a:latin typeface="Times New Roman" panose="02020603050405020304" pitchFamily="18" charset="0"/>
              </a:rPr>
              <a:t> </a:t>
            </a:r>
            <a:r>
              <a:rPr lang="en-US" altLang="en-US" sz="2800" u="sng" dirty="0" err="1">
                <a:latin typeface="Times New Roman" panose="02020603050405020304" pitchFamily="18" charset="0"/>
              </a:rPr>
              <a:t>tử</a:t>
            </a:r>
            <a:endParaRPr lang="vi-VN" altLang="en-US" sz="2800" u="sng" dirty="0">
              <a:latin typeface="Times New Roman" panose="02020603050405020304" pitchFamily="18" charset="0"/>
            </a:endParaRPr>
          </a:p>
        </p:txBody>
      </p:sp>
      <p:pic>
        <p:nvPicPr>
          <p:cNvPr id="14" name="Picture 77" descr="arrow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05040" y="3892707"/>
            <a:ext cx="2607199" cy="2735263"/>
          </a:xfrm>
          <a:prstGeom prst="rect">
            <a:avLst/>
          </a:prstGeom>
          <a:solidFill>
            <a:schemeClr val="tx1">
              <a:lumMod val="50000"/>
              <a:lumOff val="50000"/>
            </a:schemeClr>
          </a:solidFill>
          <a:ln>
            <a:noFill/>
          </a:ln>
        </p:spPr>
      </p:pic>
      <p:pic>
        <p:nvPicPr>
          <p:cNvPr id="15" name="Picture 78" descr="atomff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430940" y="4243894"/>
            <a:ext cx="3417071" cy="2253290"/>
          </a:xfrm>
          <a:prstGeom prst="rect">
            <a:avLst/>
          </a:prstGeom>
          <a:solidFill>
            <a:schemeClr val="tx1">
              <a:lumMod val="50000"/>
              <a:lumOff val="50000"/>
            </a:schemeClr>
          </a:solidFill>
          <a:ln>
            <a:noFill/>
          </a:ln>
        </p:spPr>
      </p:pic>
      <p:sp>
        <p:nvSpPr>
          <p:cNvPr id="3" name="Rectangle 2"/>
          <p:cNvSpPr/>
          <p:nvPr/>
        </p:nvSpPr>
        <p:spPr>
          <a:xfrm>
            <a:off x="641135" y="4669875"/>
            <a:ext cx="6096000" cy="1107996"/>
          </a:xfrm>
          <a:prstGeom prst="rect">
            <a:avLst/>
          </a:prstGeom>
        </p:spPr>
        <p:txBody>
          <a:bodyPr>
            <a:spAutoFit/>
          </a:bodyPr>
          <a:lstStyle/>
          <a:p>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Trong nguyên tử electron luôn chuyển động rất nhanh quanh hạt nhân</a:t>
            </a:r>
            <a:br>
              <a:rPr lang="vi-VN" altLang="en-US"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81513647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par>
                                <p:cTn id="34" presetID="22" presetClass="entr" presetSubtype="4"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10"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Oval 11"/>
          <p:cNvSpPr>
            <a:spLocks noChangeArrowheads="1"/>
          </p:cNvSpPr>
          <p:nvPr/>
        </p:nvSpPr>
        <p:spPr bwMode="auto">
          <a:xfrm>
            <a:off x="4925220" y="1064950"/>
            <a:ext cx="1439862" cy="1439862"/>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a:solidFill>
                <a:srgbClr val="FF0000"/>
              </a:solidFill>
            </a:endParaRPr>
          </a:p>
        </p:txBody>
      </p:sp>
      <p:sp>
        <p:nvSpPr>
          <p:cNvPr id="6157" name="Oval 13"/>
          <p:cNvSpPr>
            <a:spLocks noChangeArrowheads="1"/>
          </p:cNvSpPr>
          <p:nvPr/>
        </p:nvSpPr>
        <p:spPr bwMode="auto">
          <a:xfrm>
            <a:off x="5573713" y="2438401"/>
            <a:ext cx="144462" cy="144463"/>
          </a:xfrm>
          <a:prstGeom prst="ellipse">
            <a:avLst/>
          </a:prstGeom>
          <a:solidFill>
            <a:srgbClr val="00FF00"/>
          </a:solidFill>
          <a:ln w="9525" algn="ctr">
            <a:solidFill>
              <a:schemeClr val="hlink"/>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6158" name="Oval 14"/>
          <p:cNvSpPr>
            <a:spLocks noChangeArrowheads="1"/>
          </p:cNvSpPr>
          <p:nvPr/>
        </p:nvSpPr>
        <p:spPr bwMode="auto">
          <a:xfrm>
            <a:off x="5573713" y="998538"/>
            <a:ext cx="144462" cy="144462"/>
          </a:xfrm>
          <a:prstGeom prst="ellipse">
            <a:avLst/>
          </a:prstGeom>
          <a:solidFill>
            <a:srgbClr val="00FF00"/>
          </a:solidFill>
          <a:ln w="9525">
            <a:solidFill>
              <a:schemeClr val="hlink"/>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endParaRPr lang="vi-VN" altLang="en-US" sz="2800">
              <a:solidFill>
                <a:srgbClr val="00FF00"/>
              </a:solidFill>
              <a:latin typeface=".VnTime" panose="020B7200000000000000" pitchFamily="34" charset="0"/>
            </a:endParaRPr>
          </a:p>
        </p:txBody>
      </p:sp>
      <p:sp>
        <p:nvSpPr>
          <p:cNvPr id="6161" name="Oval 17"/>
          <p:cNvSpPr>
            <a:spLocks noChangeArrowheads="1"/>
          </p:cNvSpPr>
          <p:nvPr/>
        </p:nvSpPr>
        <p:spPr bwMode="auto">
          <a:xfrm>
            <a:off x="5375275" y="1538289"/>
            <a:ext cx="503238" cy="503237"/>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6162" name="Text Box 18"/>
          <p:cNvSpPr txBox="1">
            <a:spLocks noChangeArrowheads="1"/>
          </p:cNvSpPr>
          <p:nvPr/>
        </p:nvSpPr>
        <p:spPr bwMode="auto">
          <a:xfrm>
            <a:off x="5289551" y="1516063"/>
            <a:ext cx="658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FontTx/>
              <a:buNone/>
            </a:pPr>
            <a:r>
              <a:rPr lang="en-US" altLang="en-US" sz="2800">
                <a:solidFill>
                  <a:srgbClr val="0000FF"/>
                </a:solidFill>
                <a:latin typeface="Times New Roman" panose="02020603050405020304" pitchFamily="18" charset="0"/>
              </a:rPr>
              <a:t> 2+</a:t>
            </a:r>
            <a:endParaRPr lang="vi-VN" altLang="en-US" sz="2800">
              <a:solidFill>
                <a:srgbClr val="0000FF"/>
              </a:solidFill>
              <a:latin typeface="Times New Roman" panose="02020603050405020304" pitchFamily="18" charset="0"/>
            </a:endParaRPr>
          </a:p>
        </p:txBody>
      </p:sp>
      <p:sp>
        <p:nvSpPr>
          <p:cNvPr id="6163" name="Text Box 19"/>
          <p:cNvSpPr txBox="1">
            <a:spLocks noChangeArrowheads="1"/>
          </p:cNvSpPr>
          <p:nvPr/>
        </p:nvSpPr>
        <p:spPr bwMode="auto">
          <a:xfrm>
            <a:off x="4386264" y="2909889"/>
            <a:ext cx="4065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FontTx/>
              <a:buNone/>
            </a:pPr>
            <a:r>
              <a:rPr lang="vi-VN" altLang="en-US" sz="2800">
                <a:solidFill>
                  <a:schemeClr val="bg1"/>
                </a:solidFill>
                <a:latin typeface="Times New Roman" panose="02020603050405020304" pitchFamily="18" charset="0"/>
              </a:rPr>
              <a:t>Sơ đồ nguyên tử Heli</a:t>
            </a:r>
            <a:r>
              <a:rPr lang="en-US" altLang="en-US" sz="2800">
                <a:solidFill>
                  <a:schemeClr val="bg1"/>
                </a:solidFill>
                <a:latin typeface="Times New Roman" panose="02020603050405020304" pitchFamily="18" charset="0"/>
              </a:rPr>
              <a:t>um</a:t>
            </a:r>
            <a:endParaRPr lang="vi-VN" altLang="en-US" sz="2800">
              <a:solidFill>
                <a:schemeClr val="bg1"/>
              </a:solidFill>
              <a:latin typeface="Times New Roman" panose="02020603050405020304" pitchFamily="18" charset="0"/>
            </a:endParaRPr>
          </a:p>
        </p:txBody>
      </p:sp>
      <p:sp>
        <p:nvSpPr>
          <p:cNvPr id="6164" name="Text Box 20"/>
          <p:cNvSpPr txBox="1">
            <a:spLocks noChangeArrowheads="1"/>
          </p:cNvSpPr>
          <p:nvPr/>
        </p:nvSpPr>
        <p:spPr bwMode="auto">
          <a:xfrm>
            <a:off x="2916238" y="3938588"/>
            <a:ext cx="6780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FontTx/>
              <a:buNone/>
            </a:pPr>
            <a:r>
              <a:rPr lang="vi-VN" altLang="en-US" sz="2800" dirty="0">
                <a:solidFill>
                  <a:srgbClr val="FF0000"/>
                </a:solidFill>
                <a:latin typeface="Times New Roman" panose="02020603050405020304" pitchFamily="18" charset="0"/>
              </a:rPr>
              <a:t>Chỉ ra đâu là hạt nhân, đâu là vỏ nguyên tử ?</a:t>
            </a:r>
          </a:p>
        </p:txBody>
      </p:sp>
      <p:sp>
        <p:nvSpPr>
          <p:cNvPr id="6166" name="Line 22"/>
          <p:cNvSpPr>
            <a:spLocks noChangeShapeType="1"/>
          </p:cNvSpPr>
          <p:nvPr/>
        </p:nvSpPr>
        <p:spPr bwMode="auto">
          <a:xfrm flipV="1">
            <a:off x="5878514" y="1538288"/>
            <a:ext cx="2378075" cy="23495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7" name="Text Box 23"/>
          <p:cNvSpPr txBox="1">
            <a:spLocks noChangeArrowheads="1"/>
          </p:cNvSpPr>
          <p:nvPr/>
        </p:nvSpPr>
        <p:spPr bwMode="auto">
          <a:xfrm>
            <a:off x="8451851" y="1127126"/>
            <a:ext cx="1641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2800" dirty="0">
                <a:solidFill>
                  <a:srgbClr val="FF0000"/>
                </a:solidFill>
                <a:latin typeface=".VnTime" panose="020B7200000000000000" pitchFamily="34" charset="0"/>
              </a:rPr>
              <a:t>H¹t </a:t>
            </a:r>
            <a:r>
              <a:rPr lang="en-US" altLang="en-US" sz="2800" dirty="0" err="1">
                <a:solidFill>
                  <a:srgbClr val="FF0000"/>
                </a:solidFill>
                <a:latin typeface=".VnTime" panose="020B7200000000000000" pitchFamily="34" charset="0"/>
              </a:rPr>
              <a:t>Nh©n</a:t>
            </a:r>
            <a:r>
              <a:rPr lang="en-US" altLang="en-US" sz="2800" dirty="0">
                <a:solidFill>
                  <a:srgbClr val="FF0000"/>
                </a:solidFill>
                <a:latin typeface=".VnTime" panose="020B7200000000000000" pitchFamily="34" charset="0"/>
              </a:rPr>
              <a:t> </a:t>
            </a:r>
          </a:p>
        </p:txBody>
      </p:sp>
      <p:sp>
        <p:nvSpPr>
          <p:cNvPr id="6168" name="Line 24"/>
          <p:cNvSpPr>
            <a:spLocks noChangeShapeType="1"/>
          </p:cNvSpPr>
          <p:nvPr/>
        </p:nvSpPr>
        <p:spPr bwMode="auto">
          <a:xfrm flipH="1">
            <a:off x="4151313" y="2035175"/>
            <a:ext cx="774700" cy="635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9" name="Text Box 25"/>
          <p:cNvSpPr txBox="1">
            <a:spLocks noChangeArrowheads="1"/>
          </p:cNvSpPr>
          <p:nvPr/>
        </p:nvSpPr>
        <p:spPr bwMode="auto">
          <a:xfrm>
            <a:off x="1955801" y="1646238"/>
            <a:ext cx="24208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dirty="0" err="1">
                <a:solidFill>
                  <a:srgbClr val="FF0000"/>
                </a:solidFill>
                <a:latin typeface=".VnTime" panose="020B7200000000000000" pitchFamily="34" charset="0"/>
              </a:rPr>
              <a:t>Vá</a:t>
            </a:r>
            <a:r>
              <a:rPr lang="en-US" altLang="en-US" dirty="0">
                <a:solidFill>
                  <a:srgbClr val="FF0000"/>
                </a:solidFill>
                <a:latin typeface=".VnTime" panose="020B7200000000000000" pitchFamily="34" charset="0"/>
              </a:rPr>
              <a:t> </a:t>
            </a:r>
            <a:r>
              <a:rPr lang="en-US" altLang="en-US" dirty="0" err="1">
                <a:solidFill>
                  <a:srgbClr val="FF0000"/>
                </a:solidFill>
                <a:latin typeface=".VnTime" panose="020B7200000000000000" pitchFamily="34" charset="0"/>
              </a:rPr>
              <a:t>nguyªn</a:t>
            </a:r>
            <a:r>
              <a:rPr lang="en-US" altLang="en-US" dirty="0">
                <a:solidFill>
                  <a:srgbClr val="FF0000"/>
                </a:solidFill>
                <a:latin typeface=".VnTime" panose="020B7200000000000000" pitchFamily="34" charset="0"/>
              </a:rPr>
              <a:t> </a:t>
            </a:r>
            <a:r>
              <a:rPr lang="en-US" altLang="en-US" dirty="0" err="1">
                <a:solidFill>
                  <a:srgbClr val="FF0000"/>
                </a:solidFill>
                <a:latin typeface=".VnTime" panose="020B7200000000000000" pitchFamily="34" charset="0"/>
              </a:rPr>
              <a:t>tö</a:t>
            </a:r>
            <a:endParaRPr lang="en-US" altLang="en-US" dirty="0">
              <a:solidFill>
                <a:srgbClr val="FF0000"/>
              </a:solidFill>
              <a:latin typeface=".VnTime" panose="020B7200000000000000" pitchFamily="34" charset="0"/>
            </a:endParaRPr>
          </a:p>
        </p:txBody>
      </p:sp>
    </p:spTree>
    <p:extLst>
      <p:ext uri="{BB962C8B-B14F-4D97-AF65-F5344CB8AC3E}">
        <p14:creationId xmlns:p14="http://schemas.microsoft.com/office/powerpoint/2010/main" val="134685568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6155"/>
                                        </p:tgtEl>
                                        <p:attrNameLst>
                                          <p:attrName>style.visibility</p:attrName>
                                        </p:attrNameLst>
                                      </p:cBhvr>
                                      <p:to>
                                        <p:strVal val="visible"/>
                                      </p:to>
                                    </p:set>
                                    <p:anim calcmode="lin" valueType="num">
                                      <p:cBhvr>
                                        <p:cTn id="7" dur="1000" fill="hold"/>
                                        <p:tgtEl>
                                          <p:spTgt spid="6155"/>
                                        </p:tgtEl>
                                        <p:attrNameLst>
                                          <p:attrName>ppt_w</p:attrName>
                                        </p:attrNameLst>
                                      </p:cBhvr>
                                      <p:tavLst>
                                        <p:tav tm="0">
                                          <p:val>
                                            <p:fltVal val="0"/>
                                          </p:val>
                                        </p:tav>
                                        <p:tav tm="100000">
                                          <p:val>
                                            <p:strVal val="#ppt_w"/>
                                          </p:val>
                                        </p:tav>
                                      </p:tavLst>
                                    </p:anim>
                                    <p:anim calcmode="lin" valueType="num">
                                      <p:cBhvr>
                                        <p:cTn id="8" dur="1000" fill="hold"/>
                                        <p:tgtEl>
                                          <p:spTgt spid="6155"/>
                                        </p:tgtEl>
                                        <p:attrNameLst>
                                          <p:attrName>ppt_h</p:attrName>
                                        </p:attrNameLst>
                                      </p:cBhvr>
                                      <p:tavLst>
                                        <p:tav tm="0">
                                          <p:val>
                                            <p:fltVal val="0"/>
                                          </p:val>
                                        </p:tav>
                                        <p:tav tm="100000">
                                          <p:val>
                                            <p:strVal val="#ppt_h"/>
                                          </p:val>
                                        </p:tav>
                                      </p:tavLst>
                                    </p:anim>
                                    <p:anim calcmode="lin" valueType="num">
                                      <p:cBhvr>
                                        <p:cTn id="9" dur="1000" fill="hold"/>
                                        <p:tgtEl>
                                          <p:spTgt spid="6155"/>
                                        </p:tgtEl>
                                        <p:attrNameLst>
                                          <p:attrName>style.rotation</p:attrName>
                                        </p:attrNameLst>
                                      </p:cBhvr>
                                      <p:tavLst>
                                        <p:tav tm="0">
                                          <p:val>
                                            <p:fltVal val="90"/>
                                          </p:val>
                                        </p:tav>
                                        <p:tav tm="100000">
                                          <p:val>
                                            <p:fltVal val="0"/>
                                          </p:val>
                                        </p:tav>
                                      </p:tavLst>
                                    </p:anim>
                                    <p:animEffect transition="in" filter="fade">
                                      <p:cBhvr>
                                        <p:cTn id="10" dur="1000"/>
                                        <p:tgtEl>
                                          <p:spTgt spid="6155"/>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6157"/>
                                        </p:tgtEl>
                                        <p:attrNameLst>
                                          <p:attrName>style.visibility</p:attrName>
                                        </p:attrNameLst>
                                      </p:cBhvr>
                                      <p:to>
                                        <p:strVal val="visible"/>
                                      </p:to>
                                    </p:set>
                                    <p:anim calcmode="lin" valueType="num">
                                      <p:cBhvr>
                                        <p:cTn id="13" dur="1000" fill="hold"/>
                                        <p:tgtEl>
                                          <p:spTgt spid="6157"/>
                                        </p:tgtEl>
                                        <p:attrNameLst>
                                          <p:attrName>ppt_w</p:attrName>
                                        </p:attrNameLst>
                                      </p:cBhvr>
                                      <p:tavLst>
                                        <p:tav tm="0">
                                          <p:val>
                                            <p:fltVal val="0"/>
                                          </p:val>
                                        </p:tav>
                                        <p:tav tm="100000">
                                          <p:val>
                                            <p:strVal val="#ppt_w"/>
                                          </p:val>
                                        </p:tav>
                                      </p:tavLst>
                                    </p:anim>
                                    <p:anim calcmode="lin" valueType="num">
                                      <p:cBhvr>
                                        <p:cTn id="14" dur="1000" fill="hold"/>
                                        <p:tgtEl>
                                          <p:spTgt spid="6157"/>
                                        </p:tgtEl>
                                        <p:attrNameLst>
                                          <p:attrName>ppt_h</p:attrName>
                                        </p:attrNameLst>
                                      </p:cBhvr>
                                      <p:tavLst>
                                        <p:tav tm="0">
                                          <p:val>
                                            <p:fltVal val="0"/>
                                          </p:val>
                                        </p:tav>
                                        <p:tav tm="100000">
                                          <p:val>
                                            <p:strVal val="#ppt_h"/>
                                          </p:val>
                                        </p:tav>
                                      </p:tavLst>
                                    </p:anim>
                                    <p:anim calcmode="lin" valueType="num">
                                      <p:cBhvr>
                                        <p:cTn id="15" dur="1000" fill="hold"/>
                                        <p:tgtEl>
                                          <p:spTgt spid="6157"/>
                                        </p:tgtEl>
                                        <p:attrNameLst>
                                          <p:attrName>style.rotation</p:attrName>
                                        </p:attrNameLst>
                                      </p:cBhvr>
                                      <p:tavLst>
                                        <p:tav tm="0">
                                          <p:val>
                                            <p:fltVal val="90"/>
                                          </p:val>
                                        </p:tav>
                                        <p:tav tm="100000">
                                          <p:val>
                                            <p:fltVal val="0"/>
                                          </p:val>
                                        </p:tav>
                                      </p:tavLst>
                                    </p:anim>
                                    <p:animEffect transition="in" filter="fade">
                                      <p:cBhvr>
                                        <p:cTn id="16" dur="1000"/>
                                        <p:tgtEl>
                                          <p:spTgt spid="6157"/>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6158"/>
                                        </p:tgtEl>
                                        <p:attrNameLst>
                                          <p:attrName>style.visibility</p:attrName>
                                        </p:attrNameLst>
                                      </p:cBhvr>
                                      <p:to>
                                        <p:strVal val="visible"/>
                                      </p:to>
                                    </p:set>
                                    <p:anim calcmode="lin" valueType="num">
                                      <p:cBhvr>
                                        <p:cTn id="19" dur="1000" fill="hold"/>
                                        <p:tgtEl>
                                          <p:spTgt spid="6158"/>
                                        </p:tgtEl>
                                        <p:attrNameLst>
                                          <p:attrName>ppt_w</p:attrName>
                                        </p:attrNameLst>
                                      </p:cBhvr>
                                      <p:tavLst>
                                        <p:tav tm="0">
                                          <p:val>
                                            <p:fltVal val="0"/>
                                          </p:val>
                                        </p:tav>
                                        <p:tav tm="100000">
                                          <p:val>
                                            <p:strVal val="#ppt_w"/>
                                          </p:val>
                                        </p:tav>
                                      </p:tavLst>
                                    </p:anim>
                                    <p:anim calcmode="lin" valueType="num">
                                      <p:cBhvr>
                                        <p:cTn id="20" dur="1000" fill="hold"/>
                                        <p:tgtEl>
                                          <p:spTgt spid="6158"/>
                                        </p:tgtEl>
                                        <p:attrNameLst>
                                          <p:attrName>ppt_h</p:attrName>
                                        </p:attrNameLst>
                                      </p:cBhvr>
                                      <p:tavLst>
                                        <p:tav tm="0">
                                          <p:val>
                                            <p:fltVal val="0"/>
                                          </p:val>
                                        </p:tav>
                                        <p:tav tm="100000">
                                          <p:val>
                                            <p:strVal val="#ppt_h"/>
                                          </p:val>
                                        </p:tav>
                                      </p:tavLst>
                                    </p:anim>
                                    <p:anim calcmode="lin" valueType="num">
                                      <p:cBhvr>
                                        <p:cTn id="21" dur="1000" fill="hold"/>
                                        <p:tgtEl>
                                          <p:spTgt spid="6158"/>
                                        </p:tgtEl>
                                        <p:attrNameLst>
                                          <p:attrName>style.rotation</p:attrName>
                                        </p:attrNameLst>
                                      </p:cBhvr>
                                      <p:tavLst>
                                        <p:tav tm="0">
                                          <p:val>
                                            <p:fltVal val="90"/>
                                          </p:val>
                                        </p:tav>
                                        <p:tav tm="100000">
                                          <p:val>
                                            <p:fltVal val="0"/>
                                          </p:val>
                                        </p:tav>
                                      </p:tavLst>
                                    </p:anim>
                                    <p:animEffect transition="in" filter="fade">
                                      <p:cBhvr>
                                        <p:cTn id="22" dur="1000"/>
                                        <p:tgtEl>
                                          <p:spTgt spid="6158"/>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6161"/>
                                        </p:tgtEl>
                                        <p:attrNameLst>
                                          <p:attrName>style.visibility</p:attrName>
                                        </p:attrNameLst>
                                      </p:cBhvr>
                                      <p:to>
                                        <p:strVal val="visible"/>
                                      </p:to>
                                    </p:set>
                                    <p:anim calcmode="lin" valueType="num">
                                      <p:cBhvr>
                                        <p:cTn id="25" dur="1000" fill="hold"/>
                                        <p:tgtEl>
                                          <p:spTgt spid="6161"/>
                                        </p:tgtEl>
                                        <p:attrNameLst>
                                          <p:attrName>ppt_w</p:attrName>
                                        </p:attrNameLst>
                                      </p:cBhvr>
                                      <p:tavLst>
                                        <p:tav tm="0">
                                          <p:val>
                                            <p:fltVal val="0"/>
                                          </p:val>
                                        </p:tav>
                                        <p:tav tm="100000">
                                          <p:val>
                                            <p:strVal val="#ppt_w"/>
                                          </p:val>
                                        </p:tav>
                                      </p:tavLst>
                                    </p:anim>
                                    <p:anim calcmode="lin" valueType="num">
                                      <p:cBhvr>
                                        <p:cTn id="26" dur="1000" fill="hold"/>
                                        <p:tgtEl>
                                          <p:spTgt spid="6161"/>
                                        </p:tgtEl>
                                        <p:attrNameLst>
                                          <p:attrName>ppt_h</p:attrName>
                                        </p:attrNameLst>
                                      </p:cBhvr>
                                      <p:tavLst>
                                        <p:tav tm="0">
                                          <p:val>
                                            <p:fltVal val="0"/>
                                          </p:val>
                                        </p:tav>
                                        <p:tav tm="100000">
                                          <p:val>
                                            <p:strVal val="#ppt_h"/>
                                          </p:val>
                                        </p:tav>
                                      </p:tavLst>
                                    </p:anim>
                                    <p:anim calcmode="lin" valueType="num">
                                      <p:cBhvr>
                                        <p:cTn id="27" dur="1000" fill="hold"/>
                                        <p:tgtEl>
                                          <p:spTgt spid="6161"/>
                                        </p:tgtEl>
                                        <p:attrNameLst>
                                          <p:attrName>style.rotation</p:attrName>
                                        </p:attrNameLst>
                                      </p:cBhvr>
                                      <p:tavLst>
                                        <p:tav tm="0">
                                          <p:val>
                                            <p:fltVal val="90"/>
                                          </p:val>
                                        </p:tav>
                                        <p:tav tm="100000">
                                          <p:val>
                                            <p:fltVal val="0"/>
                                          </p:val>
                                        </p:tav>
                                      </p:tavLst>
                                    </p:anim>
                                    <p:animEffect transition="in" filter="fade">
                                      <p:cBhvr>
                                        <p:cTn id="28" dur="1000"/>
                                        <p:tgtEl>
                                          <p:spTgt spid="6161"/>
                                        </p:tgtEl>
                                      </p:cBhvr>
                                    </p:animEffec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6162"/>
                                        </p:tgtEl>
                                        <p:attrNameLst>
                                          <p:attrName>style.visibility</p:attrName>
                                        </p:attrNameLst>
                                      </p:cBhvr>
                                      <p:to>
                                        <p:strVal val="visible"/>
                                      </p:to>
                                    </p:set>
                                    <p:anim calcmode="lin" valueType="num">
                                      <p:cBhvr>
                                        <p:cTn id="31" dur="1000" fill="hold"/>
                                        <p:tgtEl>
                                          <p:spTgt spid="6162"/>
                                        </p:tgtEl>
                                        <p:attrNameLst>
                                          <p:attrName>ppt_w</p:attrName>
                                        </p:attrNameLst>
                                      </p:cBhvr>
                                      <p:tavLst>
                                        <p:tav tm="0">
                                          <p:val>
                                            <p:fltVal val="0"/>
                                          </p:val>
                                        </p:tav>
                                        <p:tav tm="100000">
                                          <p:val>
                                            <p:strVal val="#ppt_w"/>
                                          </p:val>
                                        </p:tav>
                                      </p:tavLst>
                                    </p:anim>
                                    <p:anim calcmode="lin" valueType="num">
                                      <p:cBhvr>
                                        <p:cTn id="32" dur="1000" fill="hold"/>
                                        <p:tgtEl>
                                          <p:spTgt spid="6162"/>
                                        </p:tgtEl>
                                        <p:attrNameLst>
                                          <p:attrName>ppt_h</p:attrName>
                                        </p:attrNameLst>
                                      </p:cBhvr>
                                      <p:tavLst>
                                        <p:tav tm="0">
                                          <p:val>
                                            <p:fltVal val="0"/>
                                          </p:val>
                                        </p:tav>
                                        <p:tav tm="100000">
                                          <p:val>
                                            <p:strVal val="#ppt_h"/>
                                          </p:val>
                                        </p:tav>
                                      </p:tavLst>
                                    </p:anim>
                                    <p:anim calcmode="lin" valueType="num">
                                      <p:cBhvr>
                                        <p:cTn id="33" dur="1000" fill="hold"/>
                                        <p:tgtEl>
                                          <p:spTgt spid="6162"/>
                                        </p:tgtEl>
                                        <p:attrNameLst>
                                          <p:attrName>style.rotation</p:attrName>
                                        </p:attrNameLst>
                                      </p:cBhvr>
                                      <p:tavLst>
                                        <p:tav tm="0">
                                          <p:val>
                                            <p:fltVal val="90"/>
                                          </p:val>
                                        </p:tav>
                                        <p:tav tm="100000">
                                          <p:val>
                                            <p:fltVal val="0"/>
                                          </p:val>
                                        </p:tav>
                                      </p:tavLst>
                                    </p:anim>
                                    <p:animEffect transition="in" filter="fade">
                                      <p:cBhvr>
                                        <p:cTn id="34" dur="1000"/>
                                        <p:tgtEl>
                                          <p:spTgt spid="6162"/>
                                        </p:tgtEl>
                                      </p:cBhvr>
                                    </p:animEffect>
                                  </p:childTnLst>
                                </p:cTn>
                              </p:par>
                            </p:childTnLst>
                          </p:cTn>
                        </p:par>
                        <p:par>
                          <p:cTn id="35" fill="hold" nodeType="afterGroup">
                            <p:stCondLst>
                              <p:cond delay="1050"/>
                            </p:stCondLst>
                            <p:childTnLst>
                              <p:par>
                                <p:cTn id="36" presetID="17" presetClass="entr" presetSubtype="10" fill="hold" grpId="0" nodeType="afterEffect">
                                  <p:stCondLst>
                                    <p:cond delay="0"/>
                                  </p:stCondLst>
                                  <p:childTnLst>
                                    <p:set>
                                      <p:cBhvr>
                                        <p:cTn id="37" dur="1" fill="hold">
                                          <p:stCondLst>
                                            <p:cond delay="0"/>
                                          </p:stCondLst>
                                        </p:cTn>
                                        <p:tgtEl>
                                          <p:spTgt spid="6163"/>
                                        </p:tgtEl>
                                        <p:attrNameLst>
                                          <p:attrName>style.visibility</p:attrName>
                                        </p:attrNameLst>
                                      </p:cBhvr>
                                      <p:to>
                                        <p:strVal val="visible"/>
                                      </p:to>
                                    </p:set>
                                    <p:anim calcmode="lin" valueType="num">
                                      <p:cBhvr>
                                        <p:cTn id="38" dur="500" fill="hold"/>
                                        <p:tgtEl>
                                          <p:spTgt spid="6163"/>
                                        </p:tgtEl>
                                        <p:attrNameLst>
                                          <p:attrName>ppt_w</p:attrName>
                                        </p:attrNameLst>
                                      </p:cBhvr>
                                      <p:tavLst>
                                        <p:tav tm="0">
                                          <p:val>
                                            <p:fltVal val="0"/>
                                          </p:val>
                                        </p:tav>
                                        <p:tav tm="100000">
                                          <p:val>
                                            <p:strVal val="#ppt_w"/>
                                          </p:val>
                                        </p:tav>
                                      </p:tavLst>
                                    </p:anim>
                                    <p:anim calcmode="lin" valueType="num">
                                      <p:cBhvr>
                                        <p:cTn id="39" dur="500" fill="hold"/>
                                        <p:tgtEl>
                                          <p:spTgt spid="6163"/>
                                        </p:tgtEl>
                                        <p:attrNameLst>
                                          <p:attrName>ppt_h</p:attrName>
                                        </p:attrNameLst>
                                      </p:cBhvr>
                                      <p:tavLst>
                                        <p:tav tm="0">
                                          <p:val>
                                            <p:strVal val="#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9" presetClass="entr" presetSubtype="0" accel="100000" fill="hold" grpId="0" nodeType="clickEffect">
                                  <p:stCondLst>
                                    <p:cond delay="0"/>
                                  </p:stCondLst>
                                  <p:childTnLst>
                                    <p:set>
                                      <p:cBhvr>
                                        <p:cTn id="43" dur="1" fill="hold">
                                          <p:stCondLst>
                                            <p:cond delay="0"/>
                                          </p:stCondLst>
                                        </p:cTn>
                                        <p:tgtEl>
                                          <p:spTgt spid="6164"/>
                                        </p:tgtEl>
                                        <p:attrNameLst>
                                          <p:attrName>style.visibility</p:attrName>
                                        </p:attrNameLst>
                                      </p:cBhvr>
                                      <p:to>
                                        <p:strVal val="visible"/>
                                      </p:to>
                                    </p:set>
                                    <p:anim calcmode="lin" valueType="num">
                                      <p:cBhvr>
                                        <p:cTn id="44" dur="1000" fill="hold"/>
                                        <p:tgtEl>
                                          <p:spTgt spid="6164"/>
                                        </p:tgtEl>
                                        <p:attrNameLst>
                                          <p:attrName>ppt_h</p:attrName>
                                        </p:attrNameLst>
                                      </p:cBhvr>
                                      <p:tavLst>
                                        <p:tav tm="0">
                                          <p:val>
                                            <p:strVal val="#ppt_h/20"/>
                                          </p:val>
                                        </p:tav>
                                        <p:tav tm="50000">
                                          <p:val>
                                            <p:strVal val="#ppt_h/20"/>
                                          </p:val>
                                        </p:tav>
                                        <p:tav tm="100000">
                                          <p:val>
                                            <p:strVal val="#ppt_h"/>
                                          </p:val>
                                        </p:tav>
                                      </p:tavLst>
                                    </p:anim>
                                    <p:anim calcmode="lin" valueType="num">
                                      <p:cBhvr>
                                        <p:cTn id="45" dur="1000" fill="hold"/>
                                        <p:tgtEl>
                                          <p:spTgt spid="6164"/>
                                        </p:tgtEl>
                                        <p:attrNameLst>
                                          <p:attrName>ppt_w</p:attrName>
                                        </p:attrNameLst>
                                      </p:cBhvr>
                                      <p:tavLst>
                                        <p:tav tm="0">
                                          <p:val>
                                            <p:strVal val="#ppt_w+.3"/>
                                          </p:val>
                                        </p:tav>
                                        <p:tav tm="50000">
                                          <p:val>
                                            <p:strVal val="#ppt_w+.3"/>
                                          </p:val>
                                        </p:tav>
                                        <p:tav tm="100000">
                                          <p:val>
                                            <p:strVal val="#ppt_w"/>
                                          </p:val>
                                        </p:tav>
                                      </p:tavLst>
                                    </p:anim>
                                    <p:anim calcmode="lin" valueType="num">
                                      <p:cBhvr>
                                        <p:cTn id="46" dur="1000" fill="hold"/>
                                        <p:tgtEl>
                                          <p:spTgt spid="6164"/>
                                        </p:tgtEl>
                                        <p:attrNameLst>
                                          <p:attrName>ppt_x</p:attrName>
                                        </p:attrNameLst>
                                      </p:cBhvr>
                                      <p:tavLst>
                                        <p:tav tm="0">
                                          <p:val>
                                            <p:strVal val="#ppt_x-.3"/>
                                          </p:val>
                                        </p:tav>
                                        <p:tav tm="50000">
                                          <p:val>
                                            <p:strVal val="#ppt_x"/>
                                          </p:val>
                                        </p:tav>
                                        <p:tav tm="100000">
                                          <p:val>
                                            <p:strVal val="#ppt_x"/>
                                          </p:val>
                                        </p:tav>
                                      </p:tavLst>
                                    </p:anim>
                                    <p:anim calcmode="lin" valueType="num">
                                      <p:cBhvr>
                                        <p:cTn id="47" dur="1000" fill="hold"/>
                                        <p:tgtEl>
                                          <p:spTgt spid="6164"/>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6166"/>
                                        </p:tgtEl>
                                        <p:attrNameLst>
                                          <p:attrName>style.visibility</p:attrName>
                                        </p:attrNameLst>
                                      </p:cBhvr>
                                      <p:to>
                                        <p:strVal val="visible"/>
                                      </p:to>
                                    </p:set>
                                    <p:animEffect transition="in" filter="box(in)">
                                      <p:cBhvr>
                                        <p:cTn id="52" dur="500"/>
                                        <p:tgtEl>
                                          <p:spTgt spid="616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7" presetClass="entr" presetSubtype="0" fill="hold" grpId="0" nodeType="clickEffect">
                                  <p:stCondLst>
                                    <p:cond delay="0"/>
                                  </p:stCondLst>
                                  <p:iterate type="lt">
                                    <p:tmPct val="50000"/>
                                  </p:iterate>
                                  <p:childTnLst>
                                    <p:set>
                                      <p:cBhvr>
                                        <p:cTn id="56" dur="1" fill="hold">
                                          <p:stCondLst>
                                            <p:cond delay="0"/>
                                          </p:stCondLst>
                                        </p:cTn>
                                        <p:tgtEl>
                                          <p:spTgt spid="6167"/>
                                        </p:tgtEl>
                                        <p:attrNameLst>
                                          <p:attrName>style.visibility</p:attrName>
                                        </p:attrNameLst>
                                      </p:cBhvr>
                                      <p:to>
                                        <p:strVal val="visible"/>
                                      </p:to>
                                    </p:set>
                                    <p:anim calcmode="discrete" valueType="clr">
                                      <p:cBhvr override="childStyle">
                                        <p:cTn id="57" dur="80"/>
                                        <p:tgtEl>
                                          <p:spTgt spid="6167"/>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6167"/>
                                        </p:tgtEl>
                                        <p:attrNameLst>
                                          <p:attrName>fillcolor</p:attrName>
                                        </p:attrNameLst>
                                      </p:cBhvr>
                                      <p:tavLst>
                                        <p:tav tm="0">
                                          <p:val>
                                            <p:clrVal>
                                              <a:schemeClr val="accent2"/>
                                            </p:clrVal>
                                          </p:val>
                                        </p:tav>
                                        <p:tav tm="50000">
                                          <p:val>
                                            <p:clrVal>
                                              <a:schemeClr val="hlink"/>
                                            </p:clrVal>
                                          </p:val>
                                        </p:tav>
                                      </p:tavLst>
                                    </p:anim>
                                    <p:set>
                                      <p:cBhvr>
                                        <p:cTn id="59" dur="80"/>
                                        <p:tgtEl>
                                          <p:spTgt spid="6167"/>
                                        </p:tgtEl>
                                        <p:attrNameLst>
                                          <p:attrName>fill.type</p:attrName>
                                        </p:attrNameLst>
                                      </p:cBhvr>
                                      <p:to>
                                        <p:strVal val="solid"/>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nodeType="clickEffect">
                                  <p:stCondLst>
                                    <p:cond delay="0"/>
                                  </p:stCondLst>
                                  <p:childTnLst>
                                    <p:set>
                                      <p:cBhvr>
                                        <p:cTn id="63" dur="1" fill="hold">
                                          <p:stCondLst>
                                            <p:cond delay="0"/>
                                          </p:stCondLst>
                                        </p:cTn>
                                        <p:tgtEl>
                                          <p:spTgt spid="6168"/>
                                        </p:tgtEl>
                                        <p:attrNameLst>
                                          <p:attrName>style.visibility</p:attrName>
                                        </p:attrNameLst>
                                      </p:cBhvr>
                                      <p:to>
                                        <p:strVal val="visible"/>
                                      </p:to>
                                    </p:set>
                                    <p:animEffect transition="in" filter="box(in)">
                                      <p:cBhvr>
                                        <p:cTn id="64" dur="500"/>
                                        <p:tgtEl>
                                          <p:spTgt spid="616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6169"/>
                                        </p:tgtEl>
                                        <p:attrNameLst>
                                          <p:attrName>style.visibility</p:attrName>
                                        </p:attrNameLst>
                                      </p:cBhvr>
                                      <p:to>
                                        <p:strVal val="visible"/>
                                      </p:to>
                                    </p:set>
                                    <p:anim calcmode="discrete" valueType="clr">
                                      <p:cBhvr override="childStyle">
                                        <p:cTn id="69" dur="80"/>
                                        <p:tgtEl>
                                          <p:spTgt spid="6169"/>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6169"/>
                                        </p:tgtEl>
                                        <p:attrNameLst>
                                          <p:attrName>fillcolor</p:attrName>
                                        </p:attrNameLst>
                                      </p:cBhvr>
                                      <p:tavLst>
                                        <p:tav tm="0">
                                          <p:val>
                                            <p:clrVal>
                                              <a:schemeClr val="accent2"/>
                                            </p:clrVal>
                                          </p:val>
                                        </p:tav>
                                        <p:tav tm="50000">
                                          <p:val>
                                            <p:clrVal>
                                              <a:schemeClr val="hlink"/>
                                            </p:clrVal>
                                          </p:val>
                                        </p:tav>
                                      </p:tavLst>
                                    </p:anim>
                                    <p:set>
                                      <p:cBhvr>
                                        <p:cTn id="71" dur="80"/>
                                        <p:tgtEl>
                                          <p:spTgt spid="616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animBg="1"/>
      <p:bldP spid="6157" grpId="0" animBg="1"/>
      <p:bldP spid="6158" grpId="0" animBg="1"/>
      <p:bldP spid="6161" grpId="0" animBg="1"/>
      <p:bldP spid="6162" grpId="0"/>
      <p:bldP spid="6163" grpId="0"/>
      <p:bldP spid="6164" grpId="0"/>
      <p:bldP spid="6167" grpId="0"/>
      <p:bldP spid="61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Lý thuyết và bài tập Cấu tạo vỏ nguyên tử - Lớp và phân lớp Electr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3567" y="496390"/>
            <a:ext cx="5693092" cy="35139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72491" y="4441372"/>
            <a:ext cx="7324441" cy="461665"/>
          </a:xfrm>
          <a:prstGeom prst="rect">
            <a:avLst/>
          </a:prstGeom>
          <a:noFill/>
        </p:spPr>
        <p:txBody>
          <a:bodyPr wrap="none" rtlCol="0">
            <a:spAutoFit/>
          </a:bodyPr>
          <a:lstStyle/>
          <a:p>
            <a:r>
              <a:rPr lang="en-US" sz="2400" dirty="0" err="1">
                <a:solidFill>
                  <a:srgbClr val="C00000"/>
                </a:solidFill>
                <a:latin typeface="Times New Roman" panose="02020603050405020304" pitchFamily="18" charset="0"/>
                <a:cs typeface="Times New Roman" panose="02020603050405020304" pitchFamily="18" charset="0"/>
              </a:rPr>
              <a:t>Xác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định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số</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lớp</a:t>
            </a:r>
            <a:r>
              <a:rPr lang="en-US" sz="2400" dirty="0">
                <a:solidFill>
                  <a:srgbClr val="C00000"/>
                </a:solidFill>
                <a:latin typeface="Times New Roman" panose="02020603050405020304" pitchFamily="18" charset="0"/>
                <a:cs typeface="Times New Roman" panose="02020603050405020304" pitchFamily="18" charset="0"/>
              </a:rPr>
              <a:t> electron </a:t>
            </a:r>
            <a:r>
              <a:rPr lang="en-US" sz="2400" dirty="0" err="1">
                <a:solidFill>
                  <a:srgbClr val="C00000"/>
                </a:solidFill>
                <a:latin typeface="Times New Roman" panose="02020603050405020304" pitchFamily="18" charset="0"/>
                <a:cs typeface="Times New Roman" panose="02020603050405020304" pitchFamily="18" charset="0"/>
              </a:rPr>
              <a:t>và</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số</a:t>
            </a:r>
            <a:r>
              <a:rPr lang="en-US" sz="2400" dirty="0">
                <a:solidFill>
                  <a:srgbClr val="C00000"/>
                </a:solidFill>
                <a:latin typeface="Times New Roman" panose="02020603050405020304" pitchFamily="18" charset="0"/>
                <a:cs typeface="Times New Roman" panose="02020603050405020304" pitchFamily="18" charset="0"/>
              </a:rPr>
              <a:t> electron </a:t>
            </a:r>
            <a:r>
              <a:rPr lang="en-US" sz="2400" dirty="0" err="1">
                <a:solidFill>
                  <a:srgbClr val="C00000"/>
                </a:solidFill>
                <a:latin typeface="Times New Roman" panose="02020603050405020304" pitchFamily="18" charset="0"/>
                <a:cs typeface="Times New Roman" panose="02020603050405020304" pitchFamily="18" charset="0"/>
              </a:rPr>
              <a:t>có</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trong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mỗi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lớp</a:t>
            </a:r>
            <a:r>
              <a:rPr lang="en-US" sz="2400"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12110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t>Quan sát hình 2.5 </a:t>
            </a:r>
          </a:p>
        </p:txBody>
      </p:sp>
      <p:sp>
        <p:nvSpPr>
          <p:cNvPr id="35843" name="Content Placeholder 2"/>
          <p:cNvSpPr>
            <a:spLocks noGrp="1"/>
          </p:cNvSpPr>
          <p:nvPr>
            <p:ph idx="1"/>
          </p:nvPr>
        </p:nvSpPr>
        <p:spPr/>
        <p:txBody>
          <a:bodyPr/>
          <a:lstStyle/>
          <a:p>
            <a:endParaRPr lang="en-US" altLang="en-US"/>
          </a:p>
        </p:txBody>
      </p:sp>
      <p:pic>
        <p:nvPicPr>
          <p:cNvPr id="35844" name="Picture 3" descr="Tài liệu VietJ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1" y="1981200"/>
            <a:ext cx="6429375"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254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z="3200"/>
              <a:t>Hoàn thành bảng sau theo nhóm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12133280"/>
              </p:ext>
            </p:extLst>
          </p:nvPr>
        </p:nvGraphicFramePr>
        <p:xfrm>
          <a:off x="728799" y="1867989"/>
          <a:ext cx="9956620" cy="3227799"/>
        </p:xfrm>
        <a:graphic>
          <a:graphicData uri="http://schemas.openxmlformats.org/drawingml/2006/table">
            <a:tbl>
              <a:tblPr firstRow="1" bandRow="1">
                <a:tableStyleId>{5C22544A-7EE6-4342-B048-85BDC9FD1C3A}</a:tableStyleId>
              </a:tblPr>
              <a:tblGrid>
                <a:gridCol w="1991324">
                  <a:extLst>
                    <a:ext uri="{9D8B030D-6E8A-4147-A177-3AD203B41FA5}">
                      <a16:colId xmlns:a16="http://schemas.microsoft.com/office/drawing/2014/main" val="20000"/>
                    </a:ext>
                  </a:extLst>
                </a:gridCol>
                <a:gridCol w="1991324">
                  <a:extLst>
                    <a:ext uri="{9D8B030D-6E8A-4147-A177-3AD203B41FA5}">
                      <a16:colId xmlns:a16="http://schemas.microsoft.com/office/drawing/2014/main" val="20001"/>
                    </a:ext>
                  </a:extLst>
                </a:gridCol>
                <a:gridCol w="1991324">
                  <a:extLst>
                    <a:ext uri="{9D8B030D-6E8A-4147-A177-3AD203B41FA5}">
                      <a16:colId xmlns:a16="http://schemas.microsoft.com/office/drawing/2014/main" val="20002"/>
                    </a:ext>
                  </a:extLst>
                </a:gridCol>
                <a:gridCol w="1991324">
                  <a:extLst>
                    <a:ext uri="{9D8B030D-6E8A-4147-A177-3AD203B41FA5}">
                      <a16:colId xmlns:a16="http://schemas.microsoft.com/office/drawing/2014/main" val="20003"/>
                    </a:ext>
                  </a:extLst>
                </a:gridCol>
                <a:gridCol w="1991324">
                  <a:extLst>
                    <a:ext uri="{9D8B030D-6E8A-4147-A177-3AD203B41FA5}">
                      <a16:colId xmlns:a16="http://schemas.microsoft.com/office/drawing/2014/main" val="20004"/>
                    </a:ext>
                  </a:extLst>
                </a:gridCol>
              </a:tblGrid>
              <a:tr h="1265800">
                <a:tc>
                  <a:txBody>
                    <a:bodyPr/>
                    <a:lstStyle/>
                    <a:p>
                      <a:r>
                        <a:rPr lang="en-US" sz="2400" dirty="0" err="1">
                          <a:solidFill>
                            <a:schemeClr val="tx1"/>
                          </a:solidFill>
                          <a:latin typeface="Times New Roman" panose="02020603050405020304" pitchFamily="18" charset="0"/>
                          <a:cs typeface="Times New Roman" panose="02020603050405020304" pitchFamily="18" charset="0"/>
                        </a:rPr>
                        <a:t>Nguyên</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tử</a:t>
                      </a:r>
                      <a:endParaRPr lang="en-US" sz="2400" dirty="0">
                        <a:solidFill>
                          <a:schemeClr val="tx1"/>
                        </a:solidFill>
                        <a:latin typeface="Times New Roman" panose="02020603050405020304" pitchFamily="18" charset="0"/>
                        <a:cs typeface="Times New Roman" panose="02020603050405020304" pitchFamily="18" charset="0"/>
                      </a:endParaRPr>
                    </a:p>
                  </a:txBody>
                  <a:tcPr marL="92784" marR="92784" marT="45734" marB="45734"/>
                </a:tc>
                <a:tc>
                  <a:txBody>
                    <a:bodyPr/>
                    <a:lstStyle/>
                    <a:p>
                      <a:r>
                        <a:rPr lang="en-US" sz="2400" dirty="0" err="1">
                          <a:solidFill>
                            <a:schemeClr val="tx1"/>
                          </a:solidFill>
                          <a:latin typeface="Times New Roman" panose="02020603050405020304" pitchFamily="18" charset="0"/>
                          <a:cs typeface="Times New Roman" panose="02020603050405020304" pitchFamily="18" charset="0"/>
                        </a:rPr>
                        <a:t>Số</a:t>
                      </a:r>
                      <a:r>
                        <a:rPr lang="en-US" sz="2400" baseline="0" dirty="0">
                          <a:solidFill>
                            <a:schemeClr val="tx1"/>
                          </a:solidFill>
                          <a:latin typeface="Times New Roman" panose="02020603050405020304" pitchFamily="18" charset="0"/>
                          <a:cs typeface="Times New Roman" panose="02020603050405020304" pitchFamily="18" charset="0"/>
                        </a:rPr>
                        <a:t> proton</a:t>
                      </a:r>
                      <a:endParaRPr lang="en-US" sz="2400" dirty="0">
                        <a:solidFill>
                          <a:schemeClr val="tx1"/>
                        </a:solidFill>
                        <a:latin typeface="Times New Roman" panose="02020603050405020304" pitchFamily="18" charset="0"/>
                        <a:cs typeface="Times New Roman" panose="02020603050405020304" pitchFamily="18" charset="0"/>
                      </a:endParaRPr>
                    </a:p>
                  </a:txBody>
                  <a:tcPr marL="92784" marR="92784" marT="45734" marB="45734"/>
                </a:tc>
                <a:tc>
                  <a:txBody>
                    <a:bodyPr/>
                    <a:lstStyle/>
                    <a:p>
                      <a:r>
                        <a:rPr lang="en-US" sz="2400" dirty="0" err="1">
                          <a:solidFill>
                            <a:schemeClr val="tx1"/>
                          </a:solidFill>
                          <a:latin typeface="Times New Roman" panose="02020603050405020304" pitchFamily="18" charset="0"/>
                          <a:cs typeface="Times New Roman" panose="02020603050405020304" pitchFamily="18" charset="0"/>
                        </a:rPr>
                        <a:t>Số</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electron</a:t>
                      </a:r>
                    </a:p>
                  </a:txBody>
                  <a:tcPr marL="92784" marR="92784" marT="45734" marB="45734"/>
                </a:tc>
                <a:tc>
                  <a:txBody>
                    <a:bodyPr/>
                    <a:lstStyle/>
                    <a:p>
                      <a:r>
                        <a:rPr lang="en-US" sz="2400" dirty="0" err="1">
                          <a:solidFill>
                            <a:schemeClr val="tx1"/>
                          </a:solidFill>
                          <a:latin typeface="Times New Roman" panose="02020603050405020304" pitchFamily="18" charset="0"/>
                          <a:cs typeface="Times New Roman" panose="02020603050405020304" pitchFamily="18" charset="0"/>
                        </a:rPr>
                        <a:t>Số</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lớp</a:t>
                      </a:r>
                      <a:r>
                        <a:rPr lang="en-US" sz="2400" baseline="0" dirty="0">
                          <a:solidFill>
                            <a:schemeClr val="tx1"/>
                          </a:solidFill>
                          <a:latin typeface="Times New Roman" panose="02020603050405020304" pitchFamily="18" charset="0"/>
                          <a:cs typeface="Times New Roman" panose="02020603050405020304" pitchFamily="18" charset="0"/>
                        </a:rPr>
                        <a:t> e</a:t>
                      </a:r>
                      <a:endParaRPr lang="en-US" sz="2400" dirty="0">
                        <a:solidFill>
                          <a:schemeClr val="tx1"/>
                        </a:solidFill>
                        <a:latin typeface="Times New Roman" panose="02020603050405020304" pitchFamily="18" charset="0"/>
                        <a:cs typeface="Times New Roman" panose="02020603050405020304" pitchFamily="18" charset="0"/>
                      </a:endParaRPr>
                    </a:p>
                  </a:txBody>
                  <a:tcPr marL="92784" marR="92784" marT="45734" marB="45734"/>
                </a:tc>
                <a:tc>
                  <a:txBody>
                    <a:bodyPr/>
                    <a:lstStyle/>
                    <a:p>
                      <a:r>
                        <a:rPr lang="en-US" sz="2400" dirty="0" err="1">
                          <a:solidFill>
                            <a:schemeClr val="tx1"/>
                          </a:solidFill>
                          <a:latin typeface="Times New Roman" panose="02020603050405020304" pitchFamily="18" charset="0"/>
                          <a:cs typeface="Times New Roman" panose="02020603050405020304" pitchFamily="18" charset="0"/>
                        </a:rPr>
                        <a:t>Số</a:t>
                      </a:r>
                      <a:r>
                        <a:rPr lang="en-US" sz="2400" baseline="0" dirty="0">
                          <a:solidFill>
                            <a:schemeClr val="tx1"/>
                          </a:solidFill>
                          <a:latin typeface="Times New Roman" panose="02020603050405020304" pitchFamily="18" charset="0"/>
                          <a:cs typeface="Times New Roman" panose="02020603050405020304" pitchFamily="18" charset="0"/>
                        </a:rPr>
                        <a:t> e ở </a:t>
                      </a:r>
                      <a:r>
                        <a:rPr lang="en-US" sz="2400" baseline="0" dirty="0" err="1">
                          <a:solidFill>
                            <a:schemeClr val="tx1"/>
                          </a:solidFill>
                          <a:latin typeface="Times New Roman" panose="02020603050405020304" pitchFamily="18" charset="0"/>
                          <a:cs typeface="Times New Roman" panose="02020603050405020304" pitchFamily="18" charset="0"/>
                        </a:rPr>
                        <a:t>lớp</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ngoài</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cùng</a:t>
                      </a:r>
                      <a:endParaRPr lang="en-US" sz="2400" dirty="0">
                        <a:solidFill>
                          <a:schemeClr val="tx1"/>
                        </a:solidFill>
                        <a:latin typeface="Times New Roman" panose="02020603050405020304" pitchFamily="18" charset="0"/>
                        <a:cs typeface="Times New Roman" panose="02020603050405020304" pitchFamily="18" charset="0"/>
                      </a:endParaRPr>
                    </a:p>
                  </a:txBody>
                  <a:tcPr marL="92784" marR="92784" marT="45734" marB="45734"/>
                </a:tc>
                <a:extLst>
                  <a:ext uri="{0D108BD9-81ED-4DB2-BD59-A6C34878D82A}">
                    <a16:rowId xmlns:a16="http://schemas.microsoft.com/office/drawing/2014/main" val="10000"/>
                  </a:ext>
                </a:extLst>
              </a:tr>
              <a:tr h="395001">
                <a:tc>
                  <a:txBody>
                    <a:bodyPr/>
                    <a:lstStyle/>
                    <a:p>
                      <a:r>
                        <a:rPr lang="en-US" sz="1800" dirty="0"/>
                        <a:t>Carbon</a:t>
                      </a:r>
                    </a:p>
                  </a:txBody>
                  <a:tcPr marL="92784" marR="92784" marT="45734" marB="45734">
                    <a:solidFill>
                      <a:schemeClr val="accent2"/>
                    </a:solidFill>
                  </a:tcPr>
                </a:tc>
                <a:tc>
                  <a:txBody>
                    <a:bodyPr/>
                    <a:lstStyle/>
                    <a:p>
                      <a:endParaRPr lang="en-US" sz="1800" dirty="0"/>
                    </a:p>
                    <a:p>
                      <a:endParaRPr lang="en-US" sz="1800" dirty="0"/>
                    </a:p>
                  </a:txBody>
                  <a:tcPr marL="92784" marR="92784" marT="45734" marB="45734">
                    <a:solidFill>
                      <a:schemeClr val="accent2"/>
                    </a:solidFill>
                  </a:tcPr>
                </a:tc>
                <a:tc>
                  <a:txBody>
                    <a:bodyPr/>
                    <a:lstStyle/>
                    <a:p>
                      <a:endParaRPr lang="en-US" sz="1800"/>
                    </a:p>
                  </a:txBody>
                  <a:tcPr marL="92784" marR="92784" marT="45734" marB="45734">
                    <a:solidFill>
                      <a:schemeClr val="accent2"/>
                    </a:solidFill>
                  </a:tcPr>
                </a:tc>
                <a:tc>
                  <a:txBody>
                    <a:bodyPr/>
                    <a:lstStyle/>
                    <a:p>
                      <a:endParaRPr lang="en-US" sz="1800"/>
                    </a:p>
                  </a:txBody>
                  <a:tcPr marL="92784" marR="92784" marT="45734" marB="45734">
                    <a:solidFill>
                      <a:schemeClr val="accent2"/>
                    </a:solidFill>
                  </a:tcPr>
                </a:tc>
                <a:tc>
                  <a:txBody>
                    <a:bodyPr/>
                    <a:lstStyle/>
                    <a:p>
                      <a:endParaRPr lang="en-US" sz="1800" dirty="0"/>
                    </a:p>
                  </a:txBody>
                  <a:tcPr marL="92784" marR="92784" marT="45734" marB="45734">
                    <a:solidFill>
                      <a:schemeClr val="accent2"/>
                    </a:solidFill>
                  </a:tcPr>
                </a:tc>
                <a:extLst>
                  <a:ext uri="{0D108BD9-81ED-4DB2-BD59-A6C34878D82A}">
                    <a16:rowId xmlns:a16="http://schemas.microsoft.com/office/drawing/2014/main" val="10001"/>
                  </a:ext>
                </a:extLst>
              </a:tr>
              <a:tr h="6817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Oxygen</a:t>
                      </a:r>
                    </a:p>
                    <a:p>
                      <a:endParaRPr lang="en-US" sz="1800" dirty="0"/>
                    </a:p>
                  </a:txBody>
                  <a:tcPr marL="92784" marR="92784" marT="45734" marB="45734">
                    <a:solidFill>
                      <a:schemeClr val="accent1">
                        <a:lumMod val="60000"/>
                        <a:lumOff val="40000"/>
                      </a:schemeClr>
                    </a:solidFill>
                  </a:tcPr>
                </a:tc>
                <a:tc>
                  <a:txBody>
                    <a:bodyPr/>
                    <a:lstStyle/>
                    <a:p>
                      <a:endParaRPr lang="en-US" sz="1800" dirty="0"/>
                    </a:p>
                  </a:txBody>
                  <a:tcPr marL="92784" marR="92784" marT="45734" marB="45734">
                    <a:solidFill>
                      <a:schemeClr val="accent1">
                        <a:lumMod val="60000"/>
                        <a:lumOff val="40000"/>
                      </a:schemeClr>
                    </a:solidFill>
                  </a:tcPr>
                </a:tc>
                <a:tc>
                  <a:txBody>
                    <a:bodyPr/>
                    <a:lstStyle/>
                    <a:p>
                      <a:endParaRPr lang="en-US" sz="1800" dirty="0"/>
                    </a:p>
                  </a:txBody>
                  <a:tcPr marL="92784" marR="92784" marT="45734" marB="45734">
                    <a:solidFill>
                      <a:schemeClr val="accent1">
                        <a:lumMod val="60000"/>
                        <a:lumOff val="40000"/>
                      </a:schemeClr>
                    </a:solidFill>
                  </a:tcPr>
                </a:tc>
                <a:tc>
                  <a:txBody>
                    <a:bodyPr/>
                    <a:lstStyle/>
                    <a:p>
                      <a:endParaRPr lang="en-US" sz="1800" dirty="0"/>
                    </a:p>
                  </a:txBody>
                  <a:tcPr marL="92784" marR="92784" marT="45734" marB="45734">
                    <a:solidFill>
                      <a:schemeClr val="accent1">
                        <a:lumMod val="60000"/>
                        <a:lumOff val="40000"/>
                      </a:schemeClr>
                    </a:solidFill>
                  </a:tcPr>
                </a:tc>
                <a:tc>
                  <a:txBody>
                    <a:bodyPr/>
                    <a:lstStyle/>
                    <a:p>
                      <a:endParaRPr lang="en-US" sz="1800" dirty="0"/>
                    </a:p>
                  </a:txBody>
                  <a:tcPr marL="92784" marR="92784" marT="45734" marB="45734">
                    <a:solidFill>
                      <a:schemeClr val="accent1">
                        <a:lumMod val="60000"/>
                        <a:lumOff val="40000"/>
                      </a:schemeClr>
                    </a:solidFill>
                  </a:tcPr>
                </a:tc>
                <a:extLst>
                  <a:ext uri="{0D108BD9-81ED-4DB2-BD59-A6C34878D82A}">
                    <a16:rowId xmlns:a16="http://schemas.microsoft.com/office/drawing/2014/main" val="10002"/>
                  </a:ext>
                </a:extLst>
              </a:tr>
              <a:tr h="395001">
                <a:tc>
                  <a:txBody>
                    <a:bodyPr/>
                    <a:lstStyle/>
                    <a:p>
                      <a:r>
                        <a:rPr lang="en-US" sz="1800" dirty="0"/>
                        <a:t>Nitrogen</a:t>
                      </a:r>
                    </a:p>
                  </a:txBody>
                  <a:tcPr marL="92784" marR="92784" marT="45734" marB="45734">
                    <a:solidFill>
                      <a:schemeClr val="accent1">
                        <a:lumMod val="75000"/>
                      </a:schemeClr>
                    </a:solidFill>
                  </a:tcPr>
                </a:tc>
                <a:tc>
                  <a:txBody>
                    <a:bodyPr/>
                    <a:lstStyle/>
                    <a:p>
                      <a:endParaRPr lang="en-US" sz="1800" dirty="0"/>
                    </a:p>
                    <a:p>
                      <a:endParaRPr lang="en-US" sz="1800" dirty="0"/>
                    </a:p>
                  </a:txBody>
                  <a:tcPr marL="92784" marR="92784" marT="45734" marB="45734">
                    <a:solidFill>
                      <a:schemeClr val="accent1">
                        <a:lumMod val="75000"/>
                      </a:schemeClr>
                    </a:solidFill>
                  </a:tcPr>
                </a:tc>
                <a:tc>
                  <a:txBody>
                    <a:bodyPr/>
                    <a:lstStyle/>
                    <a:p>
                      <a:endParaRPr lang="en-US" sz="1800" dirty="0"/>
                    </a:p>
                  </a:txBody>
                  <a:tcPr marL="92784" marR="92784" marT="45734" marB="45734">
                    <a:solidFill>
                      <a:schemeClr val="accent1">
                        <a:lumMod val="75000"/>
                      </a:schemeClr>
                    </a:solidFill>
                  </a:tcPr>
                </a:tc>
                <a:tc>
                  <a:txBody>
                    <a:bodyPr/>
                    <a:lstStyle/>
                    <a:p>
                      <a:endParaRPr lang="en-US" sz="1800" dirty="0"/>
                    </a:p>
                  </a:txBody>
                  <a:tcPr marL="92784" marR="92784" marT="45734" marB="45734">
                    <a:solidFill>
                      <a:schemeClr val="accent1">
                        <a:lumMod val="75000"/>
                      </a:schemeClr>
                    </a:solidFill>
                  </a:tcPr>
                </a:tc>
                <a:tc>
                  <a:txBody>
                    <a:bodyPr/>
                    <a:lstStyle/>
                    <a:p>
                      <a:endParaRPr lang="en-US" sz="1800" dirty="0"/>
                    </a:p>
                  </a:txBody>
                  <a:tcPr marL="92784" marR="92784" marT="45734" marB="45734">
                    <a:solidFill>
                      <a:schemeClr val="accent1">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17990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961686" y="822960"/>
            <a:ext cx="94755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457200" indent="-457200">
              <a:spcBef>
                <a:spcPct val="50000"/>
              </a:spcBef>
              <a:buFontTx/>
              <a:buChar char="-"/>
            </a:pPr>
            <a:r>
              <a:rPr lang="en-US" altLang="en-US" sz="2800" dirty="0" err="1">
                <a:solidFill>
                  <a:srgbClr val="C00000"/>
                </a:solidFill>
                <a:latin typeface="Times New Roman" panose="02020603050405020304" pitchFamily="18" charset="0"/>
              </a:rPr>
              <a:t>Quan</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sát</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hình</a:t>
            </a:r>
            <a:r>
              <a:rPr lang="en-US" altLang="en-US" sz="2800" dirty="0">
                <a:solidFill>
                  <a:srgbClr val="C00000"/>
                </a:solidFill>
                <a:latin typeface="Times New Roman" panose="02020603050405020304" pitchFamily="18" charset="0"/>
              </a:rPr>
              <a:t> 2.6 </a:t>
            </a:r>
            <a:r>
              <a:rPr lang="en-US" altLang="en-US" sz="2800" dirty="0" err="1">
                <a:solidFill>
                  <a:srgbClr val="C00000"/>
                </a:solidFill>
                <a:latin typeface="Times New Roman" panose="02020603050405020304" pitchFamily="18" charset="0"/>
              </a:rPr>
              <a:t>cho</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biết</a:t>
            </a:r>
            <a:r>
              <a:rPr lang="en-US" altLang="en-US" sz="2800" dirty="0">
                <a:solidFill>
                  <a:srgbClr val="C00000"/>
                </a:solidFill>
                <a:latin typeface="Times New Roman" panose="02020603050405020304" pitchFamily="18" charset="0"/>
              </a:rPr>
              <a:t>.</a:t>
            </a:r>
          </a:p>
          <a:p>
            <a:pPr>
              <a:spcBef>
                <a:spcPts val="0"/>
              </a:spcBef>
              <a:buNone/>
            </a:pPr>
            <a:r>
              <a:rPr lang="en-US" altLang="en-US" sz="2800" dirty="0">
                <a:solidFill>
                  <a:srgbClr val="C00000"/>
                </a:solidFill>
                <a:latin typeface="Times New Roman" panose="02020603050405020304" pitchFamily="18" charset="0"/>
              </a:rPr>
              <a:t>1. </a:t>
            </a:r>
            <a:r>
              <a:rPr lang="en-US" altLang="en-US" sz="2800" dirty="0" err="1">
                <a:solidFill>
                  <a:srgbClr val="C00000"/>
                </a:solidFill>
                <a:latin typeface="Times New Roman" panose="02020603050405020304" pitchFamily="18" charset="0"/>
              </a:rPr>
              <a:t>Thứ</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tự</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sắp</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xếp</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các</a:t>
            </a:r>
            <a:r>
              <a:rPr lang="en-US" altLang="en-US" sz="2800" dirty="0">
                <a:solidFill>
                  <a:srgbClr val="C00000"/>
                </a:solidFill>
                <a:latin typeface="Times New Roman" panose="02020603050405020304" pitchFamily="18" charset="0"/>
              </a:rPr>
              <a:t> electron ở </a:t>
            </a:r>
            <a:r>
              <a:rPr lang="en-US" altLang="en-US" sz="2800" dirty="0" err="1">
                <a:solidFill>
                  <a:srgbClr val="C00000"/>
                </a:solidFill>
                <a:latin typeface="Times New Roman" panose="02020603050405020304" pitchFamily="18" charset="0"/>
              </a:rPr>
              <a:t>vỏ</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nguyên</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tử</a:t>
            </a:r>
            <a:r>
              <a:rPr lang="en-US" altLang="en-US" sz="2800" dirty="0">
                <a:solidFill>
                  <a:srgbClr val="C00000"/>
                </a:solidFill>
                <a:latin typeface="Times New Roman" panose="02020603050405020304" pitchFamily="18" charset="0"/>
              </a:rPr>
              <a:t> chlorine.</a:t>
            </a:r>
          </a:p>
          <a:p>
            <a:pPr>
              <a:spcBef>
                <a:spcPts val="0"/>
              </a:spcBef>
              <a:buNone/>
            </a:pPr>
            <a:r>
              <a:rPr lang="en-US" altLang="en-US" sz="2800" dirty="0">
                <a:solidFill>
                  <a:srgbClr val="C00000"/>
                </a:solidFill>
                <a:latin typeface="Times New Roman" panose="02020603050405020304" pitchFamily="18" charset="0"/>
              </a:rPr>
              <a:t>2. </a:t>
            </a:r>
            <a:r>
              <a:rPr lang="en-US" altLang="en-US" sz="2800" dirty="0" err="1">
                <a:solidFill>
                  <a:srgbClr val="C00000"/>
                </a:solidFill>
                <a:latin typeface="Times New Roman" panose="02020603050405020304" pitchFamily="18" charset="0"/>
              </a:rPr>
              <a:t>Số</a:t>
            </a:r>
            <a:r>
              <a:rPr lang="en-US" altLang="en-US" sz="2800" dirty="0">
                <a:solidFill>
                  <a:srgbClr val="C00000"/>
                </a:solidFill>
                <a:latin typeface="Times New Roman" panose="02020603050405020304" pitchFamily="18" charset="0"/>
              </a:rPr>
              <a:t> electron </a:t>
            </a:r>
            <a:r>
              <a:rPr lang="en-US" altLang="en-US" sz="2800" dirty="0" err="1">
                <a:solidFill>
                  <a:srgbClr val="C00000"/>
                </a:solidFill>
                <a:latin typeface="Times New Roman" panose="02020603050405020304" pitchFamily="18" charset="0"/>
              </a:rPr>
              <a:t>trên</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từng</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lớp</a:t>
            </a:r>
            <a:r>
              <a:rPr lang="en-US" altLang="en-US" sz="2800" dirty="0">
                <a:solidFill>
                  <a:srgbClr val="C00000"/>
                </a:solidFill>
                <a:latin typeface="Times New Roman" panose="02020603050405020304" pitchFamily="18" charset="0"/>
              </a:rPr>
              <a:t> ở </a:t>
            </a:r>
            <a:r>
              <a:rPr lang="en-US" altLang="en-US" sz="2800" dirty="0" err="1">
                <a:solidFill>
                  <a:srgbClr val="C00000"/>
                </a:solidFill>
                <a:latin typeface="Times New Roman" panose="02020603050405020304" pitchFamily="18" charset="0"/>
              </a:rPr>
              <a:t>vỏ</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nguyên</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tử</a:t>
            </a:r>
            <a:r>
              <a:rPr lang="en-US" altLang="en-US" sz="2800" dirty="0">
                <a:solidFill>
                  <a:srgbClr val="C00000"/>
                </a:solidFill>
                <a:latin typeface="Times New Roman" panose="02020603050405020304" pitchFamily="18" charset="0"/>
              </a:rPr>
              <a:t> chlorine.</a:t>
            </a:r>
            <a:endParaRPr lang="vi-VN" altLang="en-US" sz="2800" dirty="0">
              <a:solidFill>
                <a:srgbClr val="C00000"/>
              </a:solidFill>
              <a:latin typeface="Times New Roman" panose="02020603050405020304" pitchFamily="18" charset="0"/>
            </a:endParaRPr>
          </a:p>
        </p:txBody>
      </p:sp>
      <p:pic>
        <p:nvPicPr>
          <p:cNvPr id="6146" name="Picture 2" descr="Khoa học tự nhiên 7 Bài 2: Nguyên tử KNTT - Giải khoa học tự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823" y="2207955"/>
            <a:ext cx="5329646" cy="31776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646229" y="5943600"/>
            <a:ext cx="914400"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IV.</a:t>
            </a:r>
          </a:p>
        </p:txBody>
      </p:sp>
    </p:spTree>
    <p:extLst>
      <p:ext uri="{BB962C8B-B14F-4D97-AF65-F5344CB8AC3E}">
        <p14:creationId xmlns:p14="http://schemas.microsoft.com/office/powerpoint/2010/main" val="3202946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90006" y="-248828"/>
            <a:ext cx="10515600" cy="1325563"/>
          </a:xfrm>
        </p:spPr>
        <p:txBody>
          <a:bodyPr>
            <a:normAutofit/>
          </a:bodyPr>
          <a:lstStyle/>
          <a:p>
            <a:br>
              <a:rPr lang="en-US" altLang="en-US" u="sng" dirty="0">
                <a:solidFill>
                  <a:srgbClr val="FFFF00"/>
                </a:solidFill>
                <a:latin typeface="Times New Roman" panose="02020603050405020304" pitchFamily="18" charset="0"/>
              </a:rPr>
            </a:br>
            <a:r>
              <a:rPr lang="en-US" altLang="en-US" sz="2800" u="sng" dirty="0">
                <a:latin typeface="Times New Roman" panose="02020603050405020304" pitchFamily="18" charset="0"/>
                <a:cs typeface="Times New Roman" panose="02020603050405020304" pitchFamily="18" charset="0"/>
              </a:rPr>
              <a:t>IV</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lượng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nguyên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tử</a:t>
            </a:r>
            <a:endParaRPr lang="en-US" altLang="en-US" sz="28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859972" y="12263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dirty="0" err="1">
                <a:solidFill>
                  <a:srgbClr val="C00000"/>
                </a:solidFill>
                <a:latin typeface="Times New Roman" panose="02020603050405020304" pitchFamily="18" charset="0"/>
                <a:cs typeface="Times New Roman" panose="02020603050405020304" pitchFamily="18" charset="0"/>
              </a:rPr>
              <a:t>Khối</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lượng</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nguyên</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tử</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được</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tính</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như</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thế</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nào</a:t>
            </a:r>
            <a:r>
              <a:rPr lang="en-US" altLang="en-US" sz="2800" dirty="0">
                <a:solidFill>
                  <a:srgbClr val="C00000"/>
                </a:solidFill>
                <a:latin typeface="Times New Roman" panose="02020603050405020304" pitchFamily="18" charset="0"/>
                <a:cs typeface="Times New Roman" panose="02020603050405020304" pitchFamily="18" charset="0"/>
              </a:rPr>
              <a:t>? </a:t>
            </a:r>
          </a:p>
        </p:txBody>
      </p:sp>
      <p:sp>
        <p:nvSpPr>
          <p:cNvPr id="5" name="Title 1"/>
          <p:cNvSpPr txBox="1">
            <a:spLocks/>
          </p:cNvSpPr>
          <p:nvPr/>
        </p:nvSpPr>
        <p:spPr>
          <a:xfrm>
            <a:off x="859972" y="10767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dirty="0" err="1">
                <a:latin typeface="Times New Roman" panose="02020603050405020304" pitchFamily="18" charset="0"/>
                <a:cs typeface="Times New Roman" panose="02020603050405020304" pitchFamily="18" charset="0"/>
              </a:rPr>
              <a:t>Khối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lượng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nguyên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tử</a:t>
            </a:r>
            <a:r>
              <a:rPr lang="en-US" altLang="en-US" sz="28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bằng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tổng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khối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lượng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hạt</a:t>
            </a:r>
            <a:r>
              <a:rPr lang="en-US" altLang="en-US" sz="2400" dirty="0">
                <a:latin typeface="Times New Roman" panose="02020603050405020304" pitchFamily="18" charset="0"/>
                <a:cs typeface="Times New Roman" panose="02020603050405020304" pitchFamily="18" charset="0"/>
              </a:rPr>
              <a:t> proton, neutron </a:t>
            </a:r>
            <a:r>
              <a:rPr lang="en-US" altLang="en-US" sz="2400" dirty="0" err="1">
                <a:latin typeface="Times New Roman" panose="02020603050405020304" pitchFamily="18" charset="0"/>
                <a:cs typeface="Times New Roman" panose="02020603050405020304" pitchFamily="18" charset="0"/>
              </a:rPr>
              <a:t>trong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hạt</a:t>
            </a:r>
            <a:r>
              <a:rPr lang="en-US" altLang="en-US" sz="2400" dirty="0">
                <a:latin typeface="Times New Roman" panose="02020603050405020304" pitchFamily="18" charset="0"/>
                <a:cs typeface="Times New Roman" panose="02020603050405020304" pitchFamily="18" charset="0"/>
              </a:rPr>
              <a:t> electron ở </a:t>
            </a:r>
            <a:r>
              <a:rPr lang="en-US" altLang="en-US" sz="2400" dirty="0" err="1">
                <a:latin typeface="Times New Roman" panose="02020603050405020304" pitchFamily="18" charset="0"/>
                <a:cs typeface="Times New Roman" panose="02020603050405020304" pitchFamily="18" charset="0"/>
              </a:rPr>
              <a:t>vỏ</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nguyên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tử</a:t>
            </a:r>
            <a:r>
              <a:rPr lang="en-US" altLang="en-US" sz="2400" dirty="0">
                <a:latin typeface="Times New Roman" panose="02020603050405020304" pitchFamily="18" charset="0"/>
                <a:cs typeface="Times New Roman" panose="02020603050405020304" pitchFamily="18" charset="0"/>
              </a:rPr>
              <a:t>.</a:t>
            </a:r>
          </a:p>
          <a:p>
            <a:r>
              <a:rPr lang="en-US" altLang="en-US" sz="2400" dirty="0">
                <a:latin typeface="Times New Roman" panose="02020603050405020304" pitchFamily="18" charset="0"/>
                <a:cs typeface="Times New Roman" panose="02020603050405020304" pitchFamily="18" charset="0"/>
              </a:rPr>
              <a:t>(</a:t>
            </a:r>
            <a:r>
              <a:rPr lang="en-US" altLang="en-US" sz="2400" dirty="0" err="1">
                <a:latin typeface="Times New Roman" panose="02020603050405020304" pitchFamily="18" charset="0"/>
                <a:cs typeface="Times New Roman" panose="02020603050405020304" pitchFamily="18" charset="0"/>
              </a:rPr>
              <a:t>Khối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lượng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nguyên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tử</a:t>
            </a:r>
            <a:r>
              <a:rPr lang="en-US" altLang="en-US" sz="2400" dirty="0">
                <a:latin typeface="Times New Roman" panose="02020603050405020304" pitchFamily="18" charset="0"/>
                <a:cs typeface="Times New Roman" panose="02020603050405020304" pitchFamily="18" charset="0"/>
              </a:rPr>
              <a:t> =  p + n + e)</a:t>
            </a:r>
          </a:p>
        </p:txBody>
      </p:sp>
    </p:spTree>
    <p:extLst>
      <p:ext uri="{BB962C8B-B14F-4D97-AF65-F5344CB8AC3E}">
        <p14:creationId xmlns:p14="http://schemas.microsoft.com/office/powerpoint/2010/main" val="386486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891" y="2703376"/>
            <a:ext cx="10515600" cy="1325563"/>
          </a:xfrm>
        </p:spPr>
        <p:txBody>
          <a:bodyPr>
            <a:noAutofit/>
          </a:bodyPr>
          <a:lstStyle/>
          <a:p>
            <a:r>
              <a:rPr lang="vi-VN" sz="2400" b="1" dirty="0"/>
              <a:t>1. </a:t>
            </a:r>
            <a:r>
              <a:rPr lang="vi-VN" sz="2400" dirty="0"/>
              <a:t>Ta có:</a:t>
            </a:r>
            <a:br>
              <a:rPr lang="vi-VN" sz="2400" dirty="0"/>
            </a:br>
            <a:r>
              <a:rPr lang="vi-VN" sz="2400" dirty="0"/>
              <a:t>+ Khối lượng 1 proton = 1 neutron = 1amu</a:t>
            </a:r>
            <a:br>
              <a:rPr lang="vi-VN" sz="2400" dirty="0"/>
            </a:br>
            <a:r>
              <a:rPr lang="vi-VN" sz="2400" dirty="0"/>
              <a:t>+ Khối lượng 1 electron = 0,00055 amu</a:t>
            </a:r>
            <a:br>
              <a:rPr lang="vi-VN" sz="2400" dirty="0"/>
            </a:br>
            <a:r>
              <a:rPr lang="vi-VN" sz="2400" dirty="0"/>
              <a:t>=&gt; Khối lượng electron nhỏ hơn rất nhiều so với khối lượng proton và neutron</a:t>
            </a:r>
            <a:br>
              <a:rPr lang="vi-VN" sz="2400" dirty="0"/>
            </a:br>
            <a:r>
              <a:rPr lang="vi-VN" sz="2400" dirty="0"/>
              <a:t>Có thể bỏ qua khối lượng của electron hay khối lượng hạt nhân nguyên tử có thể coi là khối lượng của nguyên tử</a:t>
            </a:r>
            <a:br>
              <a:rPr lang="vi-VN" sz="2400" dirty="0"/>
            </a:br>
            <a:endParaRPr lang="en-US" sz="2400" dirty="0"/>
          </a:p>
        </p:txBody>
      </p:sp>
      <p:sp>
        <p:nvSpPr>
          <p:cNvPr id="3" name="Content Placeholder 2"/>
          <p:cNvSpPr>
            <a:spLocks noGrp="1"/>
          </p:cNvSpPr>
          <p:nvPr>
            <p:ph idx="1"/>
          </p:nvPr>
        </p:nvSpPr>
        <p:spPr>
          <a:xfrm>
            <a:off x="838200" y="649968"/>
            <a:ext cx="10515600" cy="1636032"/>
          </a:xfrm>
        </p:spPr>
        <p:txBody>
          <a:bodyPr>
            <a:normAutofit/>
          </a:bodyPr>
          <a:lstStyle/>
          <a:p>
            <a:pPr marL="0" indent="0" algn="just">
              <a:buNone/>
            </a:pPr>
            <a:r>
              <a:rPr lang="vi-VN" sz="2400" b="1" dirty="0">
                <a:solidFill>
                  <a:srgbClr val="C00000"/>
                </a:solidFill>
                <a:latin typeface="Times New Roman" panose="02020603050405020304" pitchFamily="18" charset="0"/>
                <a:cs typeface="Times New Roman" panose="02020603050405020304" pitchFamily="18" charset="0"/>
              </a:rPr>
              <a:t>1. </a:t>
            </a:r>
            <a:r>
              <a:rPr lang="vi-VN" sz="2400" dirty="0">
                <a:solidFill>
                  <a:srgbClr val="C00000"/>
                </a:solidFill>
                <a:latin typeface="Times New Roman" panose="02020603050405020304" pitchFamily="18" charset="0"/>
                <a:cs typeface="Times New Roman" panose="02020603050405020304" pitchFamily="18" charset="0"/>
              </a:rPr>
              <a:t>Em hãy cho biết vì sao khối lượng hạt nhân nguyên tử có thể coi là khối lượng của nguyên tử.</a:t>
            </a:r>
          </a:p>
          <a:p>
            <a:pPr marL="0" indent="0" algn="just">
              <a:buNone/>
            </a:pPr>
            <a:r>
              <a:rPr lang="vi-VN" sz="2400" b="1" dirty="0">
                <a:solidFill>
                  <a:srgbClr val="C00000"/>
                </a:solidFill>
                <a:latin typeface="Times New Roman" panose="02020603050405020304" pitchFamily="18" charset="0"/>
                <a:cs typeface="Times New Roman" panose="02020603050405020304" pitchFamily="18" charset="0"/>
              </a:rPr>
              <a:t>2. </a:t>
            </a:r>
            <a:r>
              <a:rPr lang="vi-VN" sz="2400" dirty="0">
                <a:solidFill>
                  <a:srgbClr val="C00000"/>
                </a:solidFill>
                <a:latin typeface="Times New Roman" panose="02020603050405020304" pitchFamily="18" charset="0"/>
                <a:cs typeface="Times New Roman" panose="02020603050405020304" pitchFamily="18" charset="0"/>
              </a:rPr>
              <a:t>Hãy so sánh khối lượng của nguyên tử nhôm (13p, 14n) vào nguyên tử đồng (29p, 36n).</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981890" y="4351998"/>
            <a:ext cx="10371909"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Khối lượng hạt nhân nguyên tử có thể coi là khối lượng của nguyên tử vì khối lượng electron nhỏ hơn rất nhiều so với khối lượng proton và neutron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906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42" y="2585811"/>
            <a:ext cx="10515600" cy="1325563"/>
          </a:xfrm>
        </p:spPr>
        <p:txBody>
          <a:bodyPr>
            <a:normAutofit fontScale="90000"/>
          </a:bodyPr>
          <a:lstStyle/>
          <a:p>
            <a:r>
              <a:rPr lang="vi-VN" dirty="0"/>
              <a:t> </a:t>
            </a:r>
            <a:r>
              <a:rPr lang="vi-VN" sz="2700" dirty="0"/>
              <a:t>Khối lượng nguyên tử = tổng khối lượng của các hạt proton + neutron</a:t>
            </a:r>
            <a:br>
              <a:rPr lang="vi-VN" sz="2700" dirty="0"/>
            </a:br>
            <a:r>
              <a:rPr lang="vi-VN" sz="2700" dirty="0"/>
              <a:t>Ta có khối lượng 1 proton = 1 neutron = 1 amu</a:t>
            </a:r>
            <a:br>
              <a:rPr lang="vi-VN" sz="2700" dirty="0"/>
            </a:br>
            <a:r>
              <a:rPr lang="vi-VN" sz="2700" dirty="0"/>
              <a:t>+ Khối lượng nguyên tử nhôm (13p, 14n) = 13.1 + 14.1 = 27 amu</a:t>
            </a:r>
            <a:br>
              <a:rPr lang="vi-VN" sz="2700" dirty="0"/>
            </a:br>
            <a:r>
              <a:rPr lang="vi-VN" sz="2700" dirty="0"/>
              <a:t>+ Khối lượng nguyên tử đồng (29p, 36n) = 29.1 + 36.1 = 65 amu</a:t>
            </a:r>
            <a:br>
              <a:rPr lang="vi-VN" sz="2700" dirty="0"/>
            </a:br>
            <a:endParaRPr lang="en-US" sz="2700" dirty="0"/>
          </a:p>
        </p:txBody>
      </p:sp>
      <p:sp>
        <p:nvSpPr>
          <p:cNvPr id="3" name="Content Placeholder 2"/>
          <p:cNvSpPr>
            <a:spLocks noGrp="1"/>
          </p:cNvSpPr>
          <p:nvPr>
            <p:ph idx="1"/>
          </p:nvPr>
        </p:nvSpPr>
        <p:spPr>
          <a:xfrm>
            <a:off x="838200" y="741408"/>
            <a:ext cx="10515600" cy="969826"/>
          </a:xfrm>
        </p:spPr>
        <p:txBody>
          <a:bodyPr/>
          <a:lstStyle/>
          <a:p>
            <a:pPr marL="0" indent="0" algn="just">
              <a:buNone/>
            </a:pPr>
            <a:r>
              <a:rPr lang="vi-VN" b="1" dirty="0">
                <a:solidFill>
                  <a:srgbClr val="C00000"/>
                </a:solidFill>
                <a:latin typeface="Times New Roman" panose="02020603050405020304" pitchFamily="18" charset="0"/>
                <a:cs typeface="Times New Roman" panose="02020603050405020304" pitchFamily="18" charset="0"/>
              </a:rPr>
              <a:t>2. </a:t>
            </a:r>
            <a:r>
              <a:rPr lang="vi-VN" dirty="0">
                <a:solidFill>
                  <a:srgbClr val="C00000"/>
                </a:solidFill>
                <a:latin typeface="Times New Roman" panose="02020603050405020304" pitchFamily="18" charset="0"/>
                <a:cs typeface="Times New Roman" panose="02020603050405020304" pitchFamily="18" charset="0"/>
              </a:rPr>
              <a:t>Hãy so sánh khối lượng của nguyên tử nhôm (13p, 14n) vào nguyên tử đồng (29p, 36n).</a:t>
            </a:r>
            <a:endParaRPr 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854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Bài</a:t>
            </a:r>
            <a:r>
              <a:rPr lang="en-US" dirty="0"/>
              <a:t> 1. </a:t>
            </a:r>
            <a:r>
              <a:rPr lang="en-US" dirty="0" err="1"/>
              <a:t>Hoàn</a:t>
            </a:r>
            <a:r>
              <a:rPr lang="en-US" dirty="0"/>
              <a:t> </a:t>
            </a:r>
            <a:r>
              <a:rPr lang="en-US" dirty="0" err="1"/>
              <a:t>thành</a:t>
            </a:r>
            <a:r>
              <a:rPr lang="en-US" dirty="0"/>
              <a:t> </a:t>
            </a:r>
            <a:r>
              <a:rPr lang="en-US" dirty="0" err="1"/>
              <a:t>thông</a:t>
            </a:r>
            <a:r>
              <a:rPr lang="en-US" dirty="0"/>
              <a:t> tin </a:t>
            </a:r>
            <a:r>
              <a:rPr lang="en-US" dirty="0" err="1"/>
              <a:t>trong</a:t>
            </a:r>
            <a:r>
              <a:rPr lang="en-US" dirty="0"/>
              <a:t> </a:t>
            </a:r>
            <a:r>
              <a:rPr lang="en-US" dirty="0" err="1"/>
              <a:t>bảng</a:t>
            </a:r>
            <a:r>
              <a:rPr lang="en-US" dirty="0"/>
              <a:t> </a:t>
            </a:r>
            <a:r>
              <a:rPr lang="en-US" dirty="0" err="1"/>
              <a:t>sau</a:t>
            </a:r>
            <a:br>
              <a:rPr lang="en-US" dirty="0"/>
            </a:b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28270500"/>
              </p:ext>
            </p:extLst>
          </p:nvPr>
        </p:nvGraphicFramePr>
        <p:xfrm>
          <a:off x="838202" y="1301637"/>
          <a:ext cx="9951719" cy="4990917"/>
        </p:xfrm>
        <a:graphic>
          <a:graphicData uri="http://schemas.openxmlformats.org/drawingml/2006/table">
            <a:tbl>
              <a:tblPr firstRow="1" firstCol="1" bandRow="1">
                <a:tableStyleId>{5C22544A-7EE6-4342-B048-85BDC9FD1C3A}</a:tableStyleId>
              </a:tblPr>
              <a:tblGrid>
                <a:gridCol w="1991317">
                  <a:extLst>
                    <a:ext uri="{9D8B030D-6E8A-4147-A177-3AD203B41FA5}">
                      <a16:colId xmlns:a16="http://schemas.microsoft.com/office/drawing/2014/main" val="2427608647"/>
                    </a:ext>
                  </a:extLst>
                </a:gridCol>
                <a:gridCol w="1991317">
                  <a:extLst>
                    <a:ext uri="{9D8B030D-6E8A-4147-A177-3AD203B41FA5}">
                      <a16:colId xmlns:a16="http://schemas.microsoft.com/office/drawing/2014/main" val="3471700884"/>
                    </a:ext>
                  </a:extLst>
                </a:gridCol>
                <a:gridCol w="1828780">
                  <a:extLst>
                    <a:ext uri="{9D8B030D-6E8A-4147-A177-3AD203B41FA5}">
                      <a16:colId xmlns:a16="http://schemas.microsoft.com/office/drawing/2014/main" val="2609161507"/>
                    </a:ext>
                  </a:extLst>
                </a:gridCol>
                <a:gridCol w="1649698">
                  <a:extLst>
                    <a:ext uri="{9D8B030D-6E8A-4147-A177-3AD203B41FA5}">
                      <a16:colId xmlns:a16="http://schemas.microsoft.com/office/drawing/2014/main" val="1209771033"/>
                    </a:ext>
                  </a:extLst>
                </a:gridCol>
                <a:gridCol w="2490607">
                  <a:extLst>
                    <a:ext uri="{9D8B030D-6E8A-4147-A177-3AD203B41FA5}">
                      <a16:colId xmlns:a16="http://schemas.microsoft.com/office/drawing/2014/main" val="1539066021"/>
                    </a:ext>
                  </a:extLst>
                </a:gridCol>
              </a:tblGrid>
              <a:tr h="1455555">
                <a:tc>
                  <a:txBody>
                    <a:bodyPr/>
                    <a:lstStyle/>
                    <a:p>
                      <a:pPr algn="l">
                        <a:spcAft>
                          <a:spcPts val="0"/>
                        </a:spcAft>
                      </a:pPr>
                      <a:r>
                        <a:rPr lang="en-US" sz="2800" dirty="0" err="1">
                          <a:solidFill>
                            <a:srgbClr val="002060"/>
                          </a:solidFill>
                          <a:effectLst/>
                          <a:latin typeface="Times New Roman" panose="02020603050405020304" pitchFamily="18" charset="0"/>
                          <a:cs typeface="Times New Roman" panose="02020603050405020304" pitchFamily="18" charset="0"/>
                        </a:rPr>
                        <a:t>Nguyên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tử</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2800" dirty="0" err="1">
                          <a:solidFill>
                            <a:srgbClr val="002060"/>
                          </a:solidFill>
                          <a:effectLst/>
                          <a:latin typeface="Times New Roman" panose="02020603050405020304" pitchFamily="18" charset="0"/>
                          <a:cs typeface="Times New Roman" panose="02020603050405020304" pitchFamily="18" charset="0"/>
                        </a:rPr>
                        <a:t>Số</a:t>
                      </a:r>
                      <a:r>
                        <a:rPr lang="en-US" sz="2800" dirty="0">
                          <a:solidFill>
                            <a:srgbClr val="002060"/>
                          </a:solidFill>
                          <a:effectLst/>
                          <a:latin typeface="Times New Roman" panose="02020603050405020304" pitchFamily="18" charset="0"/>
                          <a:cs typeface="Times New Roman" panose="02020603050405020304" pitchFamily="18" charset="0"/>
                        </a:rPr>
                        <a:t> proton</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2800" dirty="0" err="1">
                          <a:solidFill>
                            <a:srgbClr val="002060"/>
                          </a:solidFill>
                          <a:effectLst/>
                          <a:latin typeface="Times New Roman" panose="02020603050405020304" pitchFamily="18" charset="0"/>
                          <a:cs typeface="Times New Roman" panose="02020603050405020304" pitchFamily="18" charset="0"/>
                        </a:rPr>
                        <a:t>Số</a:t>
                      </a:r>
                      <a:r>
                        <a:rPr lang="en-US" sz="2800" dirty="0">
                          <a:solidFill>
                            <a:srgbClr val="002060"/>
                          </a:solidFill>
                          <a:effectLst/>
                          <a:latin typeface="Times New Roman" panose="02020603050405020304" pitchFamily="18" charset="0"/>
                          <a:cs typeface="Times New Roman" panose="02020603050405020304" pitchFamily="18" charset="0"/>
                        </a:rPr>
                        <a:t> neutron</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2800">
                          <a:solidFill>
                            <a:srgbClr val="002060"/>
                          </a:solidFill>
                          <a:effectLst/>
                          <a:latin typeface="Times New Roman" panose="02020603050405020304" pitchFamily="18" charset="0"/>
                          <a:cs typeface="Times New Roman" panose="02020603050405020304" pitchFamily="18" charset="0"/>
                        </a:rPr>
                        <a:t>Số electron</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2800">
                          <a:solidFill>
                            <a:srgbClr val="002060"/>
                          </a:solidFill>
                          <a:effectLst/>
                          <a:latin typeface="Times New Roman" panose="02020603050405020304" pitchFamily="18" charset="0"/>
                          <a:cs typeface="Times New Roman" panose="02020603050405020304" pitchFamily="18" charset="0"/>
                        </a:rPr>
                        <a:t>Điện tích hạt nhân</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16611589"/>
                  </a:ext>
                </a:extLst>
              </a:tr>
              <a:tr h="1178454">
                <a:tc>
                  <a:txBody>
                    <a:bodyPr/>
                    <a:lstStyle/>
                    <a:p>
                      <a:pPr algn="l">
                        <a:spcAft>
                          <a:spcPts val="0"/>
                        </a:spcAft>
                      </a:pPr>
                      <a:r>
                        <a:rPr lang="en-US" sz="2800">
                          <a:solidFill>
                            <a:srgbClr val="002060"/>
                          </a:solidFill>
                          <a:effectLst/>
                          <a:latin typeface="Times New Roman" panose="02020603050405020304" pitchFamily="18" charset="0"/>
                          <a:cs typeface="Times New Roman" panose="02020603050405020304" pitchFamily="18" charset="0"/>
                        </a:rPr>
                        <a:t>Hydrogen</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2800" dirty="0">
                          <a:solidFill>
                            <a:srgbClr val="002060"/>
                          </a:solidFill>
                          <a:effectLst/>
                          <a:latin typeface="Times New Roman" panose="02020603050405020304" pitchFamily="18" charset="0"/>
                          <a:cs typeface="Times New Roman" panose="02020603050405020304" pitchFamily="18" charset="0"/>
                        </a:rPr>
                        <a:t>1</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algn="l">
                        <a:spcAft>
                          <a:spcPts val="0"/>
                        </a:spcAft>
                      </a:pPr>
                      <a:r>
                        <a:rPr lang="en-US" sz="2800" dirty="0">
                          <a:solidFill>
                            <a:srgbClr val="002060"/>
                          </a:solidFill>
                          <a:effectLst/>
                          <a:latin typeface="Times New Roman" panose="02020603050405020304" pitchFamily="18" charset="0"/>
                          <a:cs typeface="Times New Roman" panose="02020603050405020304" pitchFamily="18" charset="0"/>
                        </a:rPr>
                        <a:t>0</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algn="l">
                        <a:spcAft>
                          <a:spcPts val="0"/>
                        </a:spcAft>
                      </a:pPr>
                      <a:r>
                        <a:rPr lang="en-US" sz="2800" dirty="0">
                          <a:solidFill>
                            <a:srgbClr val="002060"/>
                          </a:solidFill>
                          <a:effectLst/>
                          <a:latin typeface="Times New Roman" panose="02020603050405020304" pitchFamily="18" charset="0"/>
                          <a:cs typeface="Times New Roman" panose="02020603050405020304" pitchFamily="18" charset="0"/>
                        </a:rPr>
                        <a:t> </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algn="l">
                        <a:spcAft>
                          <a:spcPts val="0"/>
                        </a:spcAft>
                      </a:pPr>
                      <a:r>
                        <a:rPr lang="en-US" sz="2800" dirty="0">
                          <a:solidFill>
                            <a:srgbClr val="002060"/>
                          </a:solidFill>
                          <a:effectLst/>
                          <a:latin typeface="Times New Roman" panose="02020603050405020304" pitchFamily="18" charset="0"/>
                          <a:cs typeface="Times New Roman" panose="02020603050405020304" pitchFamily="18" charset="0"/>
                        </a:rPr>
                        <a:t> </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2603617990"/>
                  </a:ext>
                </a:extLst>
              </a:tr>
              <a:tr h="1178454">
                <a:tc>
                  <a:txBody>
                    <a:bodyPr/>
                    <a:lstStyle/>
                    <a:p>
                      <a:pPr algn="l">
                        <a:spcAft>
                          <a:spcPts val="0"/>
                        </a:spcAft>
                      </a:pPr>
                      <a:r>
                        <a:rPr lang="en-US" sz="2800" dirty="0">
                          <a:solidFill>
                            <a:srgbClr val="002060"/>
                          </a:solidFill>
                          <a:effectLst/>
                          <a:latin typeface="Times New Roman" panose="02020603050405020304" pitchFamily="18" charset="0"/>
                          <a:cs typeface="Times New Roman" panose="02020603050405020304" pitchFamily="18" charset="0"/>
                        </a:rPr>
                        <a:t>Carbon</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2800" dirty="0">
                          <a:solidFill>
                            <a:srgbClr val="002060"/>
                          </a:solidFill>
                          <a:effectLst/>
                          <a:latin typeface="Times New Roman" panose="02020603050405020304" pitchFamily="18" charset="0"/>
                          <a:cs typeface="Times New Roman" panose="02020603050405020304" pitchFamily="18" charset="0"/>
                        </a:rPr>
                        <a:t> </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algn="l">
                        <a:spcAft>
                          <a:spcPts val="0"/>
                        </a:spcAft>
                      </a:pPr>
                      <a:r>
                        <a:rPr lang="en-US" sz="2800">
                          <a:solidFill>
                            <a:srgbClr val="002060"/>
                          </a:solidFill>
                          <a:effectLst/>
                          <a:latin typeface="Times New Roman" panose="02020603050405020304" pitchFamily="18" charset="0"/>
                          <a:cs typeface="Times New Roman" panose="02020603050405020304" pitchFamily="18" charset="0"/>
                        </a:rPr>
                        <a:t>6</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algn="l">
                        <a:spcAft>
                          <a:spcPts val="0"/>
                        </a:spcAft>
                      </a:pPr>
                      <a:r>
                        <a:rPr lang="en-US" sz="2800" dirty="0">
                          <a:solidFill>
                            <a:srgbClr val="002060"/>
                          </a:solidFill>
                          <a:effectLst/>
                          <a:latin typeface="Times New Roman" panose="02020603050405020304" pitchFamily="18" charset="0"/>
                          <a:cs typeface="Times New Roman" panose="02020603050405020304" pitchFamily="18" charset="0"/>
                        </a:rPr>
                        <a:t>6</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algn="l">
                        <a:spcAft>
                          <a:spcPts val="0"/>
                        </a:spcAft>
                      </a:pPr>
                      <a:r>
                        <a:rPr lang="en-US" sz="2800" dirty="0">
                          <a:solidFill>
                            <a:srgbClr val="002060"/>
                          </a:solidFill>
                          <a:effectLst/>
                          <a:latin typeface="Times New Roman" panose="02020603050405020304" pitchFamily="18" charset="0"/>
                          <a:cs typeface="Times New Roman" panose="02020603050405020304" pitchFamily="18" charset="0"/>
                        </a:rPr>
                        <a:t> </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133256903"/>
                  </a:ext>
                </a:extLst>
              </a:tr>
              <a:tr h="1178454">
                <a:tc>
                  <a:txBody>
                    <a:bodyPr/>
                    <a:lstStyle/>
                    <a:p>
                      <a:pPr algn="l">
                        <a:spcAft>
                          <a:spcPts val="0"/>
                        </a:spcAft>
                      </a:pPr>
                      <a:r>
                        <a:rPr lang="en-US" sz="2800">
                          <a:solidFill>
                            <a:srgbClr val="002060"/>
                          </a:solidFill>
                          <a:effectLst/>
                          <a:latin typeface="Times New Roman" panose="02020603050405020304" pitchFamily="18" charset="0"/>
                          <a:cs typeface="Times New Roman" panose="02020603050405020304" pitchFamily="18" charset="0"/>
                        </a:rPr>
                        <a:t>Phosphorus</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2800" dirty="0">
                          <a:solidFill>
                            <a:srgbClr val="002060"/>
                          </a:solidFill>
                          <a:effectLst/>
                          <a:latin typeface="Times New Roman" panose="02020603050405020304" pitchFamily="18" charset="0"/>
                          <a:cs typeface="Times New Roman" panose="02020603050405020304" pitchFamily="18" charset="0"/>
                        </a:rPr>
                        <a:t>15</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algn="l">
                        <a:spcAft>
                          <a:spcPts val="0"/>
                        </a:spcAft>
                      </a:pPr>
                      <a:r>
                        <a:rPr lang="en-US" sz="2800">
                          <a:solidFill>
                            <a:srgbClr val="002060"/>
                          </a:solidFill>
                          <a:effectLst/>
                          <a:latin typeface="Times New Roman" panose="02020603050405020304" pitchFamily="18" charset="0"/>
                          <a:cs typeface="Times New Roman" panose="02020603050405020304" pitchFamily="18" charset="0"/>
                        </a:rPr>
                        <a:t>16</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algn="l">
                        <a:spcAft>
                          <a:spcPts val="0"/>
                        </a:spcAft>
                      </a:pPr>
                      <a:r>
                        <a:rPr lang="en-US" sz="2800">
                          <a:solidFill>
                            <a:srgbClr val="002060"/>
                          </a:solidFill>
                          <a:effectLst/>
                          <a:latin typeface="Times New Roman" panose="02020603050405020304" pitchFamily="18" charset="0"/>
                          <a:cs typeface="Times New Roman" panose="02020603050405020304" pitchFamily="18" charset="0"/>
                        </a:rPr>
                        <a:t>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algn="l">
                        <a:spcAft>
                          <a:spcPts val="0"/>
                        </a:spcAft>
                      </a:pPr>
                      <a:r>
                        <a:rPr lang="en-US" sz="2800" dirty="0">
                          <a:solidFill>
                            <a:srgbClr val="002060"/>
                          </a:solidFill>
                          <a:effectLst/>
                          <a:latin typeface="Times New Roman" panose="02020603050405020304" pitchFamily="18" charset="0"/>
                          <a:cs typeface="Times New Roman" panose="02020603050405020304" pitchFamily="18" charset="0"/>
                        </a:rPr>
                        <a:t> </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758374337"/>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179391797"/>
              </p:ext>
            </p:extLst>
          </p:nvPr>
        </p:nvGraphicFramePr>
        <p:xfrm>
          <a:off x="668383" y="1456487"/>
          <a:ext cx="10855233" cy="4314484"/>
        </p:xfrm>
        <a:graphic>
          <a:graphicData uri="http://schemas.openxmlformats.org/drawingml/2006/table">
            <a:tbl>
              <a:tblPr firstRow="1" firstCol="1" bandRow="1">
                <a:tableStyleId>{5C22544A-7EE6-4342-B048-85BDC9FD1C3A}</a:tableStyleId>
              </a:tblPr>
              <a:tblGrid>
                <a:gridCol w="2172108">
                  <a:extLst>
                    <a:ext uri="{9D8B030D-6E8A-4147-A177-3AD203B41FA5}">
                      <a16:colId xmlns:a16="http://schemas.microsoft.com/office/drawing/2014/main" val="3365287423"/>
                    </a:ext>
                  </a:extLst>
                </a:gridCol>
                <a:gridCol w="2172108">
                  <a:extLst>
                    <a:ext uri="{9D8B030D-6E8A-4147-A177-3AD203B41FA5}">
                      <a16:colId xmlns:a16="http://schemas.microsoft.com/office/drawing/2014/main" val="1169716040"/>
                    </a:ext>
                  </a:extLst>
                </a:gridCol>
                <a:gridCol w="1994816">
                  <a:extLst>
                    <a:ext uri="{9D8B030D-6E8A-4147-A177-3AD203B41FA5}">
                      <a16:colId xmlns:a16="http://schemas.microsoft.com/office/drawing/2014/main" val="558609222"/>
                    </a:ext>
                  </a:extLst>
                </a:gridCol>
                <a:gridCol w="1799473">
                  <a:extLst>
                    <a:ext uri="{9D8B030D-6E8A-4147-A177-3AD203B41FA5}">
                      <a16:colId xmlns:a16="http://schemas.microsoft.com/office/drawing/2014/main" val="483546229"/>
                    </a:ext>
                  </a:extLst>
                </a:gridCol>
                <a:gridCol w="2716728">
                  <a:extLst>
                    <a:ext uri="{9D8B030D-6E8A-4147-A177-3AD203B41FA5}">
                      <a16:colId xmlns:a16="http://schemas.microsoft.com/office/drawing/2014/main" val="2289705122"/>
                    </a:ext>
                  </a:extLst>
                </a:gridCol>
              </a:tblGrid>
              <a:tr h="1078621">
                <a:tc>
                  <a:txBody>
                    <a:bodyPr/>
                    <a:lstStyle/>
                    <a:p>
                      <a:pPr>
                        <a:spcAft>
                          <a:spcPts val="0"/>
                        </a:spcAft>
                      </a:pPr>
                      <a:r>
                        <a:rPr lang="en-US" sz="2800" dirty="0" err="1">
                          <a:solidFill>
                            <a:srgbClr val="002060"/>
                          </a:solidFill>
                          <a:effectLst/>
                          <a:latin typeface="Times New Roman" panose="02020603050405020304" pitchFamily="18" charset="0"/>
                          <a:cs typeface="Times New Roman" panose="02020603050405020304" pitchFamily="18" charset="0"/>
                        </a:rPr>
                        <a:t>Nguyên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tử</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800" dirty="0" err="1">
                          <a:solidFill>
                            <a:srgbClr val="002060"/>
                          </a:solidFill>
                          <a:effectLst/>
                          <a:latin typeface="Times New Roman" panose="02020603050405020304" pitchFamily="18" charset="0"/>
                          <a:cs typeface="Times New Roman" panose="02020603050405020304" pitchFamily="18" charset="0"/>
                        </a:rPr>
                        <a:t>Số</a:t>
                      </a:r>
                      <a:r>
                        <a:rPr lang="en-US" sz="2800" dirty="0">
                          <a:solidFill>
                            <a:srgbClr val="002060"/>
                          </a:solidFill>
                          <a:effectLst/>
                          <a:latin typeface="Times New Roman" panose="02020603050405020304" pitchFamily="18" charset="0"/>
                          <a:cs typeface="Times New Roman" panose="02020603050405020304" pitchFamily="18" charset="0"/>
                        </a:rPr>
                        <a:t> proton</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800" dirty="0" err="1">
                          <a:solidFill>
                            <a:srgbClr val="002060"/>
                          </a:solidFill>
                          <a:effectLst/>
                          <a:latin typeface="Times New Roman" panose="02020603050405020304" pitchFamily="18" charset="0"/>
                          <a:cs typeface="Times New Roman" panose="02020603050405020304" pitchFamily="18" charset="0"/>
                        </a:rPr>
                        <a:t>Số</a:t>
                      </a:r>
                      <a:r>
                        <a:rPr lang="en-US" sz="2800" dirty="0">
                          <a:solidFill>
                            <a:srgbClr val="002060"/>
                          </a:solidFill>
                          <a:effectLst/>
                          <a:latin typeface="Times New Roman" panose="02020603050405020304" pitchFamily="18" charset="0"/>
                          <a:cs typeface="Times New Roman" panose="02020603050405020304" pitchFamily="18" charset="0"/>
                        </a:rPr>
                        <a:t> neutron</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800" dirty="0" err="1">
                          <a:solidFill>
                            <a:srgbClr val="002060"/>
                          </a:solidFill>
                          <a:effectLst/>
                          <a:latin typeface="Times New Roman" panose="02020603050405020304" pitchFamily="18" charset="0"/>
                          <a:cs typeface="Times New Roman" panose="02020603050405020304" pitchFamily="18" charset="0"/>
                        </a:rPr>
                        <a:t>Số</a:t>
                      </a:r>
                      <a:r>
                        <a:rPr lang="en-US" sz="2800" dirty="0">
                          <a:solidFill>
                            <a:srgbClr val="002060"/>
                          </a:solidFill>
                          <a:effectLst/>
                          <a:latin typeface="Times New Roman" panose="02020603050405020304" pitchFamily="18" charset="0"/>
                          <a:cs typeface="Times New Roman" panose="02020603050405020304" pitchFamily="18" charset="0"/>
                        </a:rPr>
                        <a:t> electron</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800" dirty="0" err="1">
                          <a:solidFill>
                            <a:srgbClr val="002060"/>
                          </a:solidFill>
                          <a:effectLst/>
                          <a:latin typeface="Times New Roman" panose="02020603050405020304" pitchFamily="18" charset="0"/>
                          <a:cs typeface="Times New Roman" panose="02020603050405020304" pitchFamily="18" charset="0"/>
                        </a:rPr>
                        <a:t>Điện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tích</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hạt</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nhân</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0199080"/>
                  </a:ext>
                </a:extLst>
              </a:tr>
              <a:tr h="1078621">
                <a:tc>
                  <a:txBody>
                    <a:bodyPr/>
                    <a:lstStyle/>
                    <a:p>
                      <a:pPr>
                        <a:spcAft>
                          <a:spcPts val="0"/>
                        </a:spcAft>
                      </a:pPr>
                      <a:r>
                        <a:rPr lang="en-US" sz="2800" dirty="0">
                          <a:solidFill>
                            <a:srgbClr val="002060"/>
                          </a:solidFill>
                          <a:effectLst/>
                          <a:latin typeface="Times New Roman" panose="02020603050405020304" pitchFamily="18" charset="0"/>
                          <a:cs typeface="Times New Roman" panose="02020603050405020304" pitchFamily="18" charset="0"/>
                        </a:rPr>
                        <a:t>Hydrogen</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800" dirty="0">
                          <a:effectLst/>
                          <a:latin typeface="Times New Roman" panose="02020603050405020304" pitchFamily="18" charset="0"/>
                          <a:cs typeface="Times New Roman" panose="02020603050405020304" pitchFamily="18" charset="0"/>
                        </a:rPr>
                        <a:t>1</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a:spcAft>
                          <a:spcPts val="0"/>
                        </a:spcAft>
                      </a:pPr>
                      <a:r>
                        <a:rPr lang="en-US" sz="2800" dirty="0">
                          <a:effectLst/>
                          <a:latin typeface="Times New Roman" panose="02020603050405020304" pitchFamily="18" charset="0"/>
                          <a:cs typeface="Times New Roman" panose="02020603050405020304" pitchFamily="18" charset="0"/>
                        </a:rPr>
                        <a:t>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a:spcAft>
                          <a:spcPts val="0"/>
                        </a:spcAft>
                      </a:pPr>
                      <a:r>
                        <a:rPr lang="en-US" sz="2800" dirty="0">
                          <a:solidFill>
                            <a:srgbClr val="C00000"/>
                          </a:solidFill>
                          <a:effectLst/>
                          <a:latin typeface="Times New Roman" panose="02020603050405020304" pitchFamily="18" charset="0"/>
                          <a:cs typeface="Times New Roman" panose="02020603050405020304" pitchFamily="18" charset="0"/>
                        </a:rPr>
                        <a:t>1</a:t>
                      </a:r>
                      <a:endParaRPr lang="en-US"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a:spcAft>
                          <a:spcPts val="0"/>
                        </a:spcAft>
                      </a:pPr>
                      <a:r>
                        <a:rPr lang="en-US" sz="2800" dirty="0">
                          <a:solidFill>
                            <a:srgbClr val="C00000"/>
                          </a:solidFill>
                          <a:effectLst/>
                          <a:latin typeface="Times New Roman" panose="02020603050405020304" pitchFamily="18" charset="0"/>
                          <a:cs typeface="Times New Roman" panose="02020603050405020304" pitchFamily="18" charset="0"/>
                        </a:rPr>
                        <a:t>+1</a:t>
                      </a:r>
                      <a:endParaRPr lang="en-US"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886502901"/>
                  </a:ext>
                </a:extLst>
              </a:tr>
              <a:tr h="1078621">
                <a:tc>
                  <a:txBody>
                    <a:bodyPr/>
                    <a:lstStyle/>
                    <a:p>
                      <a:pPr>
                        <a:spcAft>
                          <a:spcPts val="0"/>
                        </a:spcAft>
                      </a:pPr>
                      <a:r>
                        <a:rPr lang="en-US" sz="2800" dirty="0">
                          <a:solidFill>
                            <a:srgbClr val="002060"/>
                          </a:solidFill>
                          <a:effectLst/>
                          <a:latin typeface="Times New Roman" panose="02020603050405020304" pitchFamily="18" charset="0"/>
                          <a:cs typeface="Times New Roman" panose="02020603050405020304" pitchFamily="18" charset="0"/>
                        </a:rPr>
                        <a:t>Carbon</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800" dirty="0">
                          <a:solidFill>
                            <a:srgbClr val="C00000"/>
                          </a:solidFill>
                          <a:effectLst/>
                          <a:latin typeface="Times New Roman" panose="02020603050405020304" pitchFamily="18" charset="0"/>
                          <a:cs typeface="Times New Roman" panose="02020603050405020304" pitchFamily="18" charset="0"/>
                        </a:rPr>
                        <a:t>6</a:t>
                      </a:r>
                      <a:endParaRPr lang="en-US"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a:spcAft>
                          <a:spcPts val="0"/>
                        </a:spcAft>
                      </a:pPr>
                      <a:r>
                        <a:rPr lang="en-US" sz="2800" dirty="0">
                          <a:effectLst/>
                          <a:latin typeface="Times New Roman" panose="02020603050405020304" pitchFamily="18" charset="0"/>
                          <a:cs typeface="Times New Roman" panose="02020603050405020304" pitchFamily="18" charset="0"/>
                        </a:rPr>
                        <a:t>6</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a:spcAft>
                          <a:spcPts val="0"/>
                        </a:spcAft>
                      </a:pPr>
                      <a:r>
                        <a:rPr lang="en-US" sz="2800" dirty="0">
                          <a:effectLst/>
                          <a:latin typeface="Times New Roman" panose="02020603050405020304" pitchFamily="18" charset="0"/>
                          <a:cs typeface="Times New Roman" panose="02020603050405020304" pitchFamily="18" charset="0"/>
                        </a:rPr>
                        <a:t>6</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a:spcAft>
                          <a:spcPts val="0"/>
                        </a:spcAft>
                      </a:pPr>
                      <a:r>
                        <a:rPr lang="en-US" sz="2800" dirty="0">
                          <a:solidFill>
                            <a:srgbClr val="C00000"/>
                          </a:solidFill>
                          <a:effectLst/>
                          <a:latin typeface="Times New Roman" panose="02020603050405020304" pitchFamily="18" charset="0"/>
                          <a:cs typeface="Times New Roman" panose="02020603050405020304" pitchFamily="18" charset="0"/>
                        </a:rPr>
                        <a:t>+6</a:t>
                      </a:r>
                      <a:endParaRPr lang="en-US"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2206076198"/>
                  </a:ext>
                </a:extLst>
              </a:tr>
              <a:tr h="1078621">
                <a:tc>
                  <a:txBody>
                    <a:bodyPr/>
                    <a:lstStyle/>
                    <a:p>
                      <a:pPr>
                        <a:spcAft>
                          <a:spcPts val="0"/>
                        </a:spcAft>
                      </a:pPr>
                      <a:r>
                        <a:rPr lang="en-US" sz="2800" dirty="0">
                          <a:solidFill>
                            <a:srgbClr val="002060"/>
                          </a:solidFill>
                          <a:effectLst/>
                          <a:latin typeface="Times New Roman" panose="02020603050405020304" pitchFamily="18" charset="0"/>
                          <a:cs typeface="Times New Roman" panose="02020603050405020304" pitchFamily="18" charset="0"/>
                        </a:rPr>
                        <a:t>Phosphorus</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800" dirty="0">
                          <a:effectLst/>
                          <a:latin typeface="Times New Roman" panose="02020603050405020304" pitchFamily="18" charset="0"/>
                          <a:cs typeface="Times New Roman" panose="02020603050405020304" pitchFamily="18" charset="0"/>
                        </a:rPr>
                        <a:t>15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a:spcAft>
                          <a:spcPts val="0"/>
                        </a:spcAft>
                      </a:pPr>
                      <a:r>
                        <a:rPr lang="en-US" sz="2800" dirty="0">
                          <a:effectLst/>
                          <a:latin typeface="Times New Roman" panose="02020603050405020304" pitchFamily="18" charset="0"/>
                          <a:cs typeface="Times New Roman" panose="02020603050405020304" pitchFamily="18" charset="0"/>
                        </a:rPr>
                        <a:t>16</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a:spcAft>
                          <a:spcPts val="0"/>
                        </a:spcAft>
                      </a:pPr>
                      <a:r>
                        <a:rPr lang="en-US" sz="2800" dirty="0">
                          <a:solidFill>
                            <a:srgbClr val="C00000"/>
                          </a:solidFill>
                          <a:effectLst/>
                          <a:latin typeface="Times New Roman" panose="02020603050405020304" pitchFamily="18" charset="0"/>
                          <a:cs typeface="Times New Roman" panose="02020603050405020304" pitchFamily="18" charset="0"/>
                        </a:rPr>
                        <a:t>15</a:t>
                      </a:r>
                      <a:endParaRPr lang="en-US"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a:spcAft>
                          <a:spcPts val="0"/>
                        </a:spcAft>
                      </a:pPr>
                      <a:r>
                        <a:rPr lang="en-US" sz="2800" dirty="0">
                          <a:solidFill>
                            <a:srgbClr val="C00000"/>
                          </a:solidFill>
                          <a:effectLst/>
                          <a:latin typeface="Times New Roman" panose="02020603050405020304" pitchFamily="18" charset="0"/>
                          <a:cs typeface="Times New Roman" panose="02020603050405020304" pitchFamily="18" charset="0"/>
                        </a:rPr>
                        <a:t>+15</a:t>
                      </a:r>
                      <a:endParaRPr lang="en-US"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54584727"/>
                  </a:ext>
                </a:extLst>
              </a:tr>
            </a:tbl>
          </a:graphicData>
        </a:graphic>
      </p:graphicFrame>
      <p:pic>
        <p:nvPicPr>
          <p:cNvPr id="13" name="Picture 12" descr="Dấu Chấm Hỏi 3d Dấu Chấm Câu Dấu Chấm Câu Dấu Chấm Câu Dấu Hỏi Dấu Hỏi Biểu  Tượng Bảng Câu Hỏi Biểu Tượng Bị Cô Lập Cắt Ra Nền Trắng Hì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2826" y="5316493"/>
            <a:ext cx="731157" cy="7908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Dấu Chấm Hỏi 3d Dấu Chấm Câu Dấu Chấm Câu Dấu Chấm Câu Dấu Hỏi Dấu Hỏi Biểu  Tượng Bảng Câu Hỏi Biểu Tượng Bị Cô Lập Cắt Ra Nền Trắng Hì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1080" y="5375570"/>
            <a:ext cx="731157" cy="7908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Dấu Chấm Hỏi 3d Dấu Chấm Câu Dấu Chấm Câu Dấu Chấm Câu Dấu Hỏi Dấu Hỏi Biểu  Tượng Bảng Câu Hỏi Biểu Tượng Bị Cô Lập Cắt Ra Nền Trắng Hì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0658" y="4176329"/>
            <a:ext cx="731157" cy="7908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Dấu Chấm Hỏi 3d Dấu Chấm Câu Dấu Chấm Câu Dấu Chấm Câu Dấu Hỏi Dấu Hỏi Biểu  Tượng Bảng Câu Hỏi Biểu Tượng Bị Cô Lập Cắt Ra Nền Trắng Hì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9457" y="4179140"/>
            <a:ext cx="731157" cy="7908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Dấu Chấm Hỏi 3d Dấu Chấm Câu Dấu Chấm Câu Dấu Chấm Câu Dấu Hỏi Dấu Hỏi Biểu  Tượng Bảng Câu Hỏi Biểu Tượng Bị Cô Lập Cắt Ra Nền Trắng Hì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9762" y="2972243"/>
            <a:ext cx="731157" cy="79080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Dấu Chấm Hỏi 3d Dấu Chấm Câu Dấu Chấm Câu Dấu Chấm Câu Dấu Hỏi Dấu Hỏi Biểu  Tượng Bảng Câu Hỏi Biểu Tượng Bị Cô Lập Cắt Ra Nền Trắng Hì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1946" y="2972243"/>
            <a:ext cx="731157" cy="79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26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par>
                                <p:cTn id="14" presetID="3" presetClass="exit" presetSubtype="10" fill="hold" nodeType="withEffect">
                                  <p:stCondLst>
                                    <p:cond delay="0"/>
                                  </p:stCondLst>
                                  <p:childTnLst>
                                    <p:animEffect transition="out" filter="blinds(horizontal)">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par>
                                <p:cTn id="20" presetID="3" presetClass="exit" presetSubtype="10" fill="hold" nodeType="withEffect">
                                  <p:stCondLst>
                                    <p:cond delay="0"/>
                                  </p:stCondLst>
                                  <p:childTnLst>
                                    <p:animEffect transition="out" filter="blinds(horizontal)">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2133600" y="762001"/>
            <a:ext cx="4267200" cy="4524315"/>
          </a:xfrm>
          <a:prstGeom prst="rect">
            <a:avLst/>
          </a:prstGeom>
          <a:solidFill>
            <a:srgbClr val="FFFFCC"/>
          </a:solidFill>
          <a:ln w="57150" cmpd="thickThin">
            <a:solidFill>
              <a:srgbClr val="009900"/>
            </a:solidFill>
            <a:miter lim="800000"/>
            <a:headEnd/>
            <a:tailEnd/>
          </a:ln>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eaLnBrk="1" hangingPunct="1">
              <a:spcBef>
                <a:spcPct val="50000"/>
              </a:spcBef>
              <a:buFontTx/>
              <a:buNone/>
            </a:pPr>
            <a:r>
              <a:rPr lang="en-US" altLang="en-US" sz="3600">
                <a:solidFill>
                  <a:srgbClr val="0000FF"/>
                </a:solidFill>
                <a:latin typeface="Times New Roman" panose="02020603050405020304" pitchFamily="18" charset="0"/>
              </a:rPr>
              <a:t>NGUYÊN TỬ</a:t>
            </a:r>
          </a:p>
          <a:p>
            <a:pPr eaLnBrk="1" hangingPunct="1">
              <a:spcBef>
                <a:spcPct val="50000"/>
              </a:spcBef>
              <a:buFontTx/>
              <a:buNone/>
            </a:pPr>
            <a:endParaRPr lang="en-US" altLang="en-US" sz="2800">
              <a:solidFill>
                <a:srgbClr val="0000FF"/>
              </a:solidFill>
              <a:latin typeface="Times New Roman" panose="02020603050405020304" pitchFamily="18" charset="0"/>
            </a:endParaRPr>
          </a:p>
          <a:p>
            <a:pPr eaLnBrk="1" hangingPunct="1">
              <a:spcBef>
                <a:spcPct val="50000"/>
              </a:spcBef>
              <a:buFontTx/>
              <a:buNone/>
            </a:pPr>
            <a:endParaRPr lang="en-US" altLang="en-US" sz="2800">
              <a:solidFill>
                <a:srgbClr val="0000FF"/>
              </a:solidFill>
              <a:latin typeface="Times New Roman" panose="02020603050405020304" pitchFamily="18" charset="0"/>
            </a:endParaRPr>
          </a:p>
          <a:p>
            <a:pPr eaLnBrk="1" hangingPunct="1">
              <a:spcBef>
                <a:spcPct val="50000"/>
              </a:spcBef>
              <a:buFontTx/>
              <a:buNone/>
            </a:pPr>
            <a:endParaRPr lang="en-US" altLang="en-US" sz="2800">
              <a:solidFill>
                <a:srgbClr val="0000FF"/>
              </a:solidFill>
              <a:latin typeface="Times New Roman" panose="02020603050405020304" pitchFamily="18" charset="0"/>
            </a:endParaRPr>
          </a:p>
          <a:p>
            <a:pPr eaLnBrk="1" hangingPunct="1">
              <a:spcBef>
                <a:spcPct val="50000"/>
              </a:spcBef>
              <a:buFontTx/>
              <a:buNone/>
            </a:pPr>
            <a:endParaRPr lang="en-US" altLang="en-US" sz="2800">
              <a:solidFill>
                <a:srgbClr val="0000FF"/>
              </a:solidFill>
              <a:latin typeface="Times New Roman" panose="02020603050405020304" pitchFamily="18" charset="0"/>
            </a:endParaRPr>
          </a:p>
          <a:p>
            <a:pPr eaLnBrk="1" hangingPunct="1">
              <a:spcBef>
                <a:spcPct val="50000"/>
              </a:spcBef>
              <a:buFontTx/>
              <a:buNone/>
            </a:pPr>
            <a:endParaRPr lang="en-US" altLang="en-US" sz="2800">
              <a:solidFill>
                <a:srgbClr val="0000FF"/>
              </a:solidFill>
              <a:latin typeface="Times New Roman" panose="02020603050405020304" pitchFamily="18" charset="0"/>
            </a:endParaRPr>
          </a:p>
          <a:p>
            <a:pPr eaLnBrk="1" hangingPunct="1">
              <a:spcBef>
                <a:spcPct val="50000"/>
              </a:spcBef>
              <a:buFontTx/>
              <a:buNone/>
            </a:pPr>
            <a:r>
              <a:rPr lang="en-US" altLang="en-US" sz="2800">
                <a:solidFill>
                  <a:srgbClr val="0000FF"/>
                </a:solidFill>
                <a:latin typeface="Times New Roman" panose="02020603050405020304" pitchFamily="18" charset="0"/>
              </a:rPr>
              <a:t> </a:t>
            </a:r>
            <a:endParaRPr lang="en-US" altLang="en-US" sz="2800">
              <a:solidFill>
                <a:srgbClr val="009900"/>
              </a:solidFill>
              <a:latin typeface="Arial" panose="020B0604020202020204" pitchFamily="34" charset="0"/>
            </a:endParaRPr>
          </a:p>
        </p:txBody>
      </p:sp>
      <p:sp>
        <p:nvSpPr>
          <p:cNvPr id="9226" name="Text Box 10"/>
          <p:cNvSpPr txBox="1">
            <a:spLocks noChangeArrowheads="1"/>
          </p:cNvSpPr>
          <p:nvPr/>
        </p:nvSpPr>
        <p:spPr bwMode="auto">
          <a:xfrm>
            <a:off x="7681914" y="2586039"/>
            <a:ext cx="2986087" cy="1169987"/>
          </a:xfrm>
          <a:prstGeom prst="rect">
            <a:avLst/>
          </a:prstGeom>
          <a:solidFill>
            <a:schemeClr val="accent5">
              <a:lumMod val="50000"/>
            </a:schemeClr>
          </a:solidFill>
          <a:ln w="57150" cmpd="thinThick">
            <a:solidFill>
              <a:srgbClr val="009900"/>
            </a:solidFill>
            <a:miter lim="800000"/>
            <a:headEnd/>
            <a:tailEnd/>
          </a:ln>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2800" dirty="0" err="1">
                <a:solidFill>
                  <a:schemeClr val="bg1"/>
                </a:solidFill>
                <a:latin typeface="Times New Roman" panose="02020603050405020304" pitchFamily="18" charset="0"/>
              </a:rPr>
              <a:t>Nguyên</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tử</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là</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hạt</a:t>
            </a:r>
            <a:r>
              <a:rPr lang="en-US" altLang="en-US" sz="2800" dirty="0">
                <a:solidFill>
                  <a:schemeClr val="bg1"/>
                </a:solidFill>
                <a:latin typeface="Times New Roman" panose="02020603050405020304" pitchFamily="18" charset="0"/>
              </a:rPr>
              <a:t> </a:t>
            </a:r>
          </a:p>
          <a:p>
            <a:pPr eaLnBrk="1" hangingPunct="1">
              <a:spcBef>
                <a:spcPct val="50000"/>
              </a:spcBef>
              <a:buFontTx/>
              <a:buNone/>
            </a:pP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vô</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cùng</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nhỏ</a:t>
            </a:r>
            <a:r>
              <a:rPr lang="en-US" altLang="en-US" sz="2800" dirty="0">
                <a:solidFill>
                  <a:schemeClr val="bg1"/>
                </a:solidFill>
                <a:latin typeface="Times New Roman" panose="02020603050405020304" pitchFamily="18" charset="0"/>
              </a:rPr>
              <a:t>.</a:t>
            </a:r>
          </a:p>
        </p:txBody>
      </p:sp>
      <p:sp>
        <p:nvSpPr>
          <p:cNvPr id="9227" name="Text Box 11"/>
          <p:cNvSpPr txBox="1">
            <a:spLocks noChangeArrowheads="1"/>
          </p:cNvSpPr>
          <p:nvPr/>
        </p:nvSpPr>
        <p:spPr bwMode="auto">
          <a:xfrm>
            <a:off x="2176463" y="4972050"/>
            <a:ext cx="4267200" cy="1446550"/>
          </a:xfrm>
          <a:prstGeom prst="rect">
            <a:avLst/>
          </a:prstGeom>
          <a:solidFill>
            <a:srgbClr val="FFFFCC"/>
          </a:solidFill>
          <a:ln w="57150" cmpd="thinThick">
            <a:solidFill>
              <a:srgbClr val="009900"/>
            </a:solidFill>
            <a:miter lim="800000"/>
            <a:headEnd/>
            <a:tailEnd/>
          </a:ln>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2800" dirty="0">
                <a:solidFill>
                  <a:srgbClr val="FF3300"/>
                </a:solidFill>
                <a:latin typeface="Times New Roman" panose="02020603050405020304" pitchFamily="18" charset="0"/>
              </a:rPr>
              <a:t>4 </a:t>
            </a:r>
            <a:r>
              <a:rPr lang="en-US" altLang="en-US" sz="2800" dirty="0" err="1">
                <a:solidFill>
                  <a:srgbClr val="FF3300"/>
                </a:solidFill>
                <a:latin typeface="Times New Roman" panose="02020603050405020304" pitchFamily="18" charset="0"/>
              </a:rPr>
              <a:t>triệu</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nguyên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tử</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sắp</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xếp</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thành</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hàng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dọc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liền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nhau</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có</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chiều</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dài</a:t>
            </a:r>
            <a:r>
              <a:rPr lang="en-US" altLang="en-US" sz="2800" dirty="0">
                <a:solidFill>
                  <a:srgbClr val="0000FF"/>
                </a:solidFill>
                <a:latin typeface="Times New Roman" panose="02020603050405020304" pitchFamily="18" charset="0"/>
              </a:rPr>
              <a:t>  </a:t>
            </a:r>
            <a:r>
              <a:rPr lang="en-US" altLang="en-US" dirty="0">
                <a:solidFill>
                  <a:srgbClr val="FF3300"/>
                </a:solidFill>
                <a:latin typeface="Times New Roman" panose="02020603050405020304" pitchFamily="18" charset="0"/>
              </a:rPr>
              <a:t>1 mm.</a:t>
            </a:r>
          </a:p>
        </p:txBody>
      </p:sp>
      <p:sp>
        <p:nvSpPr>
          <p:cNvPr id="9230" name="Line 14"/>
          <p:cNvSpPr>
            <a:spLocks noChangeShapeType="1"/>
          </p:cNvSpPr>
          <p:nvPr/>
        </p:nvSpPr>
        <p:spPr bwMode="auto">
          <a:xfrm>
            <a:off x="6443663" y="2471738"/>
            <a:ext cx="1066800" cy="685800"/>
          </a:xfrm>
          <a:prstGeom prst="line">
            <a:avLst/>
          </a:prstGeom>
          <a:noFill/>
          <a:ln w="57150" cmpd="thinThick">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1" name="Line 15"/>
          <p:cNvSpPr>
            <a:spLocks noChangeShapeType="1"/>
          </p:cNvSpPr>
          <p:nvPr/>
        </p:nvSpPr>
        <p:spPr bwMode="auto">
          <a:xfrm flipV="1">
            <a:off x="6477001" y="3157538"/>
            <a:ext cx="1033463" cy="2557462"/>
          </a:xfrm>
          <a:prstGeom prst="line">
            <a:avLst/>
          </a:prstGeom>
          <a:noFill/>
          <a:ln w="57150" cmpd="thinThick">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3" name="Text Box 16"/>
          <p:cNvSpPr txBox="1">
            <a:spLocks noChangeArrowheads="1"/>
          </p:cNvSpPr>
          <p:nvPr/>
        </p:nvSpPr>
        <p:spPr bwMode="auto">
          <a:xfrm>
            <a:off x="2286001" y="76201"/>
            <a:ext cx="7915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2800">
                <a:solidFill>
                  <a:schemeClr val="bg1"/>
                </a:solidFill>
                <a:latin typeface="Times New Roman" panose="02020603050405020304" pitchFamily="18" charset="0"/>
              </a:rPr>
              <a:t>NGUYÊN TỬ CÓ KÍCH THƯỚC NHƯ THẾ NÀO ?</a:t>
            </a:r>
          </a:p>
        </p:txBody>
      </p:sp>
      <p:sp>
        <p:nvSpPr>
          <p:cNvPr id="13" name="Oval 8"/>
          <p:cNvSpPr>
            <a:spLocks noChangeArrowheads="1"/>
          </p:cNvSpPr>
          <p:nvPr/>
        </p:nvSpPr>
        <p:spPr bwMode="auto">
          <a:xfrm>
            <a:off x="2895600" y="1454150"/>
            <a:ext cx="2736850" cy="2736850"/>
          </a:xfrm>
          <a:prstGeom prst="ellipse">
            <a:avLst/>
          </a:prstGeom>
          <a:gradFill rotWithShape="1">
            <a:gsLst>
              <a:gs pos="0">
                <a:srgbClr val="FFFF99"/>
              </a:gs>
              <a:gs pos="100000">
                <a:srgbClr val="4D4D2E"/>
              </a:gs>
            </a:gsLst>
            <a:path path="shape">
              <a:fillToRect l="50000" t="50000" r="50000" b="50000"/>
            </a:path>
          </a:gradFill>
          <a:ln w="9525">
            <a:solidFill>
              <a:schemeClr val="tx1"/>
            </a:solidFill>
            <a:round/>
            <a:headEnd/>
            <a:tailEnd/>
          </a:ln>
          <a:effectLst>
            <a:prstShdw prst="shdw12">
              <a:schemeClr val="bg2">
                <a:alpha val="50000"/>
              </a:schemeClr>
            </a:prstShdw>
          </a:effec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endParaRPr lang="en-US" altLang="en-US" sz="2800">
              <a:latin typeface="Arial" panose="020B0604020202020204" pitchFamily="34" charset="0"/>
            </a:endParaRPr>
          </a:p>
        </p:txBody>
      </p:sp>
      <p:sp>
        <p:nvSpPr>
          <p:cNvPr id="14" name="Line 9"/>
          <p:cNvSpPr>
            <a:spLocks noChangeShapeType="1"/>
          </p:cNvSpPr>
          <p:nvPr/>
        </p:nvSpPr>
        <p:spPr bwMode="auto">
          <a:xfrm>
            <a:off x="2895600" y="2762250"/>
            <a:ext cx="2736850" cy="0"/>
          </a:xfrm>
          <a:prstGeom prst="line">
            <a:avLst/>
          </a:prstGeom>
          <a:noFill/>
          <a:ln w="9525">
            <a:solidFill>
              <a:schemeClr val="bg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5" name="Object 19"/>
          <p:cNvGraphicFramePr>
            <a:graphicFrameLocks noChangeAspect="1"/>
          </p:cNvGraphicFramePr>
          <p:nvPr/>
        </p:nvGraphicFramePr>
        <p:xfrm>
          <a:off x="3810000" y="1924051"/>
          <a:ext cx="1284288" cy="836613"/>
        </p:xfrm>
        <a:graphic>
          <a:graphicData uri="http://schemas.openxmlformats.org/presentationml/2006/ole">
            <mc:AlternateContent xmlns:mc="http://schemas.openxmlformats.org/markup-compatibility/2006">
              <mc:Choice xmlns:v="urn:schemas-microsoft-com:vml" Requires="v">
                <p:oleObj name="Equation" r:id="rId3" imgW="469696" imgH="393529" progId="Equation.3">
                  <p:embed/>
                </p:oleObj>
              </mc:Choice>
              <mc:Fallback>
                <p:oleObj name="Equation" r:id="rId3" imgW="469696" imgH="393529" progId="Equation.3">
                  <p:embed/>
                  <p:pic>
                    <p:nvPicPr>
                      <p:cNvPr id="15"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924051"/>
                        <a:ext cx="1284288" cy="8366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55620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223"/>
                                        </p:tgtEl>
                                        <p:attrNameLst>
                                          <p:attrName>style.visibility</p:attrName>
                                        </p:attrNameLst>
                                      </p:cBhvr>
                                      <p:to>
                                        <p:strVal val="visible"/>
                                      </p:to>
                                    </p:set>
                                    <p:anim calcmode="lin" valueType="num">
                                      <p:cBhvr>
                                        <p:cTn id="7" dur="500" fill="hold"/>
                                        <p:tgtEl>
                                          <p:spTgt spid="9223"/>
                                        </p:tgtEl>
                                        <p:attrNameLst>
                                          <p:attrName>ppt_w</p:attrName>
                                        </p:attrNameLst>
                                      </p:cBhvr>
                                      <p:tavLst>
                                        <p:tav tm="0">
                                          <p:val>
                                            <p:fltVal val="0"/>
                                          </p:val>
                                        </p:tav>
                                        <p:tav tm="100000">
                                          <p:val>
                                            <p:strVal val="#ppt_w"/>
                                          </p:val>
                                        </p:tav>
                                      </p:tavLst>
                                    </p:anim>
                                    <p:anim calcmode="lin" valueType="num">
                                      <p:cBhvr>
                                        <p:cTn id="8" dur="500" fill="hold"/>
                                        <p:tgtEl>
                                          <p:spTgt spid="9223"/>
                                        </p:tgtEl>
                                        <p:attrNameLst>
                                          <p:attrName>ppt_h</p:attrName>
                                        </p:attrNameLst>
                                      </p:cBhvr>
                                      <p:tavLst>
                                        <p:tav tm="0">
                                          <p:val>
                                            <p:fltVal val="0"/>
                                          </p:val>
                                        </p:tav>
                                        <p:tav tm="100000">
                                          <p:val>
                                            <p:strVal val="#ppt_h"/>
                                          </p:val>
                                        </p:tav>
                                      </p:tavLst>
                                    </p:anim>
                                    <p:animEffect transition="in" filter="fade">
                                      <p:cBhvr>
                                        <p:cTn id="9" dur="500"/>
                                        <p:tgtEl>
                                          <p:spTgt spid="922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childTnLst>
                          </p:cTn>
                        </p:par>
                        <p:par>
                          <p:cTn id="19" fill="hold" nodeType="afterGroup">
                            <p:stCondLst>
                              <p:cond delay="2500"/>
                            </p:stCondLst>
                            <p:childTnLst>
                              <p:par>
                                <p:cTn id="20" presetID="50" presetClass="entr" presetSubtype="0" decel="10000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strVal val="#ppt_w+.3"/>
                                          </p:val>
                                        </p:tav>
                                        <p:tav tm="100000">
                                          <p:val>
                                            <p:strVal val="#ppt_w"/>
                                          </p:val>
                                        </p:tav>
                                      </p:tavLst>
                                    </p:anim>
                                    <p:anim calcmode="lin" valueType="num">
                                      <p:cBhvr>
                                        <p:cTn id="23" dur="1000" fill="hold"/>
                                        <p:tgtEl>
                                          <p:spTgt spid="15"/>
                                        </p:tgtEl>
                                        <p:attrNameLst>
                                          <p:attrName>ppt_h</p:attrName>
                                        </p:attrNameLst>
                                      </p:cBhvr>
                                      <p:tavLst>
                                        <p:tav tm="0">
                                          <p:val>
                                            <p:strVal val="#ppt_h"/>
                                          </p:val>
                                        </p:tav>
                                        <p:tav tm="100000">
                                          <p:val>
                                            <p:strVal val="#ppt_h"/>
                                          </p:val>
                                        </p:tav>
                                      </p:tavLst>
                                    </p:anim>
                                    <p:animEffect transition="in" filter="fade">
                                      <p:cBhvr>
                                        <p:cTn id="24" dur="1000"/>
                                        <p:tgtEl>
                                          <p:spTgt spid="1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9227"/>
                                        </p:tgtEl>
                                        <p:attrNameLst>
                                          <p:attrName>style.visibility</p:attrName>
                                        </p:attrNameLst>
                                      </p:cBhvr>
                                      <p:to>
                                        <p:strVal val="visible"/>
                                      </p:to>
                                    </p:set>
                                    <p:anim calcmode="lin" valueType="num">
                                      <p:cBhvr>
                                        <p:cTn id="29" dur="500" fill="hold"/>
                                        <p:tgtEl>
                                          <p:spTgt spid="9227"/>
                                        </p:tgtEl>
                                        <p:attrNameLst>
                                          <p:attrName>ppt_w</p:attrName>
                                        </p:attrNameLst>
                                      </p:cBhvr>
                                      <p:tavLst>
                                        <p:tav tm="0">
                                          <p:val>
                                            <p:fltVal val="0"/>
                                          </p:val>
                                        </p:tav>
                                        <p:tav tm="100000">
                                          <p:val>
                                            <p:strVal val="#ppt_w"/>
                                          </p:val>
                                        </p:tav>
                                      </p:tavLst>
                                    </p:anim>
                                    <p:anim calcmode="lin" valueType="num">
                                      <p:cBhvr>
                                        <p:cTn id="30" dur="500" fill="hold"/>
                                        <p:tgtEl>
                                          <p:spTgt spid="9227"/>
                                        </p:tgtEl>
                                        <p:attrNameLst>
                                          <p:attrName>ppt_h</p:attrName>
                                        </p:attrNameLst>
                                      </p:cBhvr>
                                      <p:tavLst>
                                        <p:tav tm="0">
                                          <p:val>
                                            <p:fltVal val="0"/>
                                          </p:val>
                                        </p:tav>
                                        <p:tav tm="100000">
                                          <p:val>
                                            <p:strVal val="#ppt_h"/>
                                          </p:val>
                                        </p:tav>
                                      </p:tavLst>
                                    </p:anim>
                                    <p:animEffect transition="in" filter="fade">
                                      <p:cBhvr>
                                        <p:cTn id="31" dur="500"/>
                                        <p:tgtEl>
                                          <p:spTgt spid="922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nodeType="clickEffect">
                                  <p:stCondLst>
                                    <p:cond delay="0"/>
                                  </p:stCondLst>
                                  <p:childTnLst>
                                    <p:set>
                                      <p:cBhvr>
                                        <p:cTn id="35" dur="1" fill="hold">
                                          <p:stCondLst>
                                            <p:cond delay="0"/>
                                          </p:stCondLst>
                                        </p:cTn>
                                        <p:tgtEl>
                                          <p:spTgt spid="9230"/>
                                        </p:tgtEl>
                                        <p:attrNameLst>
                                          <p:attrName>style.visibility</p:attrName>
                                        </p:attrNameLst>
                                      </p:cBhvr>
                                      <p:to>
                                        <p:strVal val="visible"/>
                                      </p:to>
                                    </p:set>
                                    <p:anim calcmode="lin" valueType="num">
                                      <p:cBhvr>
                                        <p:cTn id="36" dur="1000" fill="hold"/>
                                        <p:tgtEl>
                                          <p:spTgt spid="9230"/>
                                        </p:tgtEl>
                                        <p:attrNameLst>
                                          <p:attrName>ppt_x</p:attrName>
                                        </p:attrNameLst>
                                      </p:cBhvr>
                                      <p:tavLst>
                                        <p:tav tm="0">
                                          <p:val>
                                            <p:strVal val="#ppt_x-.2"/>
                                          </p:val>
                                        </p:tav>
                                        <p:tav tm="100000">
                                          <p:val>
                                            <p:strVal val="#ppt_x"/>
                                          </p:val>
                                        </p:tav>
                                      </p:tavLst>
                                    </p:anim>
                                    <p:anim calcmode="lin" valueType="num">
                                      <p:cBhvr>
                                        <p:cTn id="37" dur="1000" fill="hold"/>
                                        <p:tgtEl>
                                          <p:spTgt spid="9230"/>
                                        </p:tgtEl>
                                        <p:attrNameLst>
                                          <p:attrName>ppt_y</p:attrName>
                                        </p:attrNameLst>
                                      </p:cBhvr>
                                      <p:tavLst>
                                        <p:tav tm="0">
                                          <p:val>
                                            <p:strVal val="#ppt_y"/>
                                          </p:val>
                                        </p:tav>
                                        <p:tav tm="100000">
                                          <p:val>
                                            <p:strVal val="#ppt_y"/>
                                          </p:val>
                                        </p:tav>
                                      </p:tavLst>
                                    </p:anim>
                                    <p:animEffect transition="in" filter="wipe(right)" prLst="gradientSize: 0.1">
                                      <p:cBhvr>
                                        <p:cTn id="38" dur="1000"/>
                                        <p:tgtEl>
                                          <p:spTgt spid="9230"/>
                                        </p:tgtEl>
                                      </p:cBhvr>
                                    </p:animEffect>
                                  </p:childTnLst>
                                </p:cTn>
                              </p:par>
                              <p:par>
                                <p:cTn id="39" presetID="29" presetClass="entr" presetSubtype="0" fill="hold" nodeType="withEffect">
                                  <p:stCondLst>
                                    <p:cond delay="0"/>
                                  </p:stCondLst>
                                  <p:childTnLst>
                                    <p:set>
                                      <p:cBhvr>
                                        <p:cTn id="40" dur="1" fill="hold">
                                          <p:stCondLst>
                                            <p:cond delay="0"/>
                                          </p:stCondLst>
                                        </p:cTn>
                                        <p:tgtEl>
                                          <p:spTgt spid="9231"/>
                                        </p:tgtEl>
                                        <p:attrNameLst>
                                          <p:attrName>style.visibility</p:attrName>
                                        </p:attrNameLst>
                                      </p:cBhvr>
                                      <p:to>
                                        <p:strVal val="visible"/>
                                      </p:to>
                                    </p:set>
                                    <p:anim calcmode="lin" valueType="num">
                                      <p:cBhvr>
                                        <p:cTn id="41" dur="1000" fill="hold"/>
                                        <p:tgtEl>
                                          <p:spTgt spid="9231"/>
                                        </p:tgtEl>
                                        <p:attrNameLst>
                                          <p:attrName>ppt_x</p:attrName>
                                        </p:attrNameLst>
                                      </p:cBhvr>
                                      <p:tavLst>
                                        <p:tav tm="0">
                                          <p:val>
                                            <p:strVal val="#ppt_x-.2"/>
                                          </p:val>
                                        </p:tav>
                                        <p:tav tm="100000">
                                          <p:val>
                                            <p:strVal val="#ppt_x"/>
                                          </p:val>
                                        </p:tav>
                                      </p:tavLst>
                                    </p:anim>
                                    <p:anim calcmode="lin" valueType="num">
                                      <p:cBhvr>
                                        <p:cTn id="42" dur="1000" fill="hold"/>
                                        <p:tgtEl>
                                          <p:spTgt spid="9231"/>
                                        </p:tgtEl>
                                        <p:attrNameLst>
                                          <p:attrName>ppt_y</p:attrName>
                                        </p:attrNameLst>
                                      </p:cBhvr>
                                      <p:tavLst>
                                        <p:tav tm="0">
                                          <p:val>
                                            <p:strVal val="#ppt_y"/>
                                          </p:val>
                                        </p:tav>
                                        <p:tav tm="100000">
                                          <p:val>
                                            <p:strVal val="#ppt_y"/>
                                          </p:val>
                                        </p:tav>
                                      </p:tavLst>
                                    </p:anim>
                                    <p:animEffect transition="in" filter="wipe(right)" prLst="gradientSize: 0.1">
                                      <p:cBhvr>
                                        <p:cTn id="43" dur="1000"/>
                                        <p:tgtEl>
                                          <p:spTgt spid="9231"/>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9226"/>
                                        </p:tgtEl>
                                        <p:attrNameLst>
                                          <p:attrName>style.visibility</p:attrName>
                                        </p:attrNameLst>
                                      </p:cBhvr>
                                      <p:to>
                                        <p:strVal val="visible"/>
                                      </p:to>
                                    </p:set>
                                    <p:anim calcmode="lin" valueType="num">
                                      <p:cBhvr>
                                        <p:cTn id="46" dur="500" fill="hold"/>
                                        <p:tgtEl>
                                          <p:spTgt spid="9226"/>
                                        </p:tgtEl>
                                        <p:attrNameLst>
                                          <p:attrName>ppt_w</p:attrName>
                                        </p:attrNameLst>
                                      </p:cBhvr>
                                      <p:tavLst>
                                        <p:tav tm="0">
                                          <p:val>
                                            <p:fltVal val="0"/>
                                          </p:val>
                                        </p:tav>
                                        <p:tav tm="100000">
                                          <p:val>
                                            <p:strVal val="#ppt_w"/>
                                          </p:val>
                                        </p:tav>
                                      </p:tavLst>
                                    </p:anim>
                                    <p:anim calcmode="lin" valueType="num">
                                      <p:cBhvr>
                                        <p:cTn id="47" dur="500" fill="hold"/>
                                        <p:tgtEl>
                                          <p:spTgt spid="9226"/>
                                        </p:tgtEl>
                                        <p:attrNameLst>
                                          <p:attrName>ppt_h</p:attrName>
                                        </p:attrNameLst>
                                      </p:cBhvr>
                                      <p:tavLst>
                                        <p:tav tm="0">
                                          <p:val>
                                            <p:fltVal val="0"/>
                                          </p:val>
                                        </p:tav>
                                        <p:tav tm="100000">
                                          <p:val>
                                            <p:strVal val="#ppt_h"/>
                                          </p:val>
                                        </p:tav>
                                      </p:tavLst>
                                    </p:anim>
                                    <p:animEffect transition="in" filter="fade">
                                      <p:cBhvr>
                                        <p:cTn id="48" dur="5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6" grpId="0" animBg="1"/>
      <p:bldP spid="9227"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623533"/>
            <a:ext cx="10515600" cy="1325563"/>
          </a:xfrm>
        </p:spPr>
        <p:txBody>
          <a:bodyPr>
            <a:noAutofit/>
          </a:bodyPr>
          <a:lstStyle/>
          <a:p>
            <a:pPr lvl="0" eaLnBrk="0" fontAlgn="base" hangingPunct="0">
              <a:lnSpc>
                <a:spcPct val="100000"/>
              </a:lnSpc>
              <a:spcAft>
                <a:spcPct val="0"/>
              </a:spcAft>
            </a:pP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nitrogen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silicon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electron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lượt</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7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14.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nitrogen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silicon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nhiêu</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electron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nhiêu</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electron ở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alt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altLang="en-US" sz="2800" dirty="0">
                <a:solidFill>
                  <a:srgbClr val="C00000"/>
                </a:solidFill>
                <a:latin typeface="Times New Roman" panose="02020603050405020304" pitchFamily="18" charset="0"/>
                <a:cs typeface="Times New Roman" panose="02020603050405020304" pitchFamily="18" charset="0"/>
              </a:rPr>
            </a:b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854336" y="2056673"/>
            <a:ext cx="10858052" cy="4401205"/>
          </a:xfrm>
          <a:prstGeom prst="rect">
            <a:avLst/>
          </a:prstGeom>
        </p:spPr>
        <p:txBody>
          <a:bodyPr wrap="square">
            <a:spAutoFit/>
          </a:bodyPr>
          <a:lstStyle/>
          <a:p>
            <a:pPr>
              <a:spcAft>
                <a:spcPts val="0"/>
              </a:spcAft>
            </a:pPr>
            <a:r>
              <a:rPr lang="en-US" sz="2800" dirty="0" err="1">
                <a:latin typeface="Times New Roman" panose="02020603050405020304" pitchFamily="18" charset="0"/>
                <a:ea typeface="Times New Roman" panose="02020603050405020304" pitchFamily="18" charset="0"/>
              </a:rPr>
              <a:t>Trả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lời</a:t>
            </a:r>
            <a:endParaRPr lang="en-US" sz="2800" dirty="0">
              <a:latin typeface="Times New Roman" panose="02020603050405020304" pitchFamily="18" charset="0"/>
              <a:ea typeface="Times New Roman" panose="02020603050405020304" pitchFamily="18" charset="0"/>
            </a:endParaRPr>
          </a:p>
          <a:p>
            <a:pPr>
              <a:spcAft>
                <a:spcPts val="0"/>
              </a:spcAft>
            </a:pPr>
            <a:r>
              <a:rPr lang="en-US"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nitrogen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7 electron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lớp</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2 electron.</a:t>
            </a: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5 electron.</a:t>
            </a: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nitrogen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5 electron ở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silicon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14 e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2 electron.</a:t>
            </a: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8 electron.</a:t>
            </a: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4 electron.</a:t>
            </a: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silicon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4 electron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145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5245" y="1589726"/>
            <a:ext cx="10515600" cy="4351338"/>
          </a:xfrm>
        </p:spPr>
        <p:txBody>
          <a:bodyPr/>
          <a:lstStyle/>
          <a:p>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carbon</a:t>
            </a:r>
          </a:p>
        </p:txBody>
      </p:sp>
      <p:sp>
        <p:nvSpPr>
          <p:cNvPr id="4" name="Title 3"/>
          <p:cNvSpPr>
            <a:spLocks noGrp="1" noChangeArrowheads="1"/>
          </p:cNvSpPr>
          <p:nvPr>
            <p:ph type="title"/>
          </p:nvPr>
        </p:nvSpPr>
        <p:spPr bwMode="auto">
          <a:xfrm>
            <a:off x="531606" y="269449"/>
            <a:ext cx="929934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en-US" sz="24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altLang="en-US" sz="2400" b="0"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altLang="en-US" sz="24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kumimoji="0" lang="en-US" altLang="en-US" sz="24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4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altLang="en-US" sz="24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24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24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sz="2400" b="0"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proton, neutron, electron </a:t>
            </a:r>
            <a:r>
              <a:rPr kumimoji="0" lang="en-US" altLang="en-US" sz="2400" b="0"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altLang="en-US" sz="24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altLang="en-US" sz="24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a:t>
            </a:r>
            <a:r>
              <a:rPr kumimoji="0" lang="en-US" altLang="en-US" sz="2400" b="0"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4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aluminium</a:t>
            </a:r>
            <a:r>
              <a:rPr kumimoji="0" lang="en-US" altLang="en-US" sz="24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altLang="en-US" sz="2400" b="0"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kumimoji="0" lang="en-US" altLang="en-US" sz="24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altLang="en-US" sz="24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altLang="en-US" sz="24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a:t>
            </a:r>
            <a:r>
              <a:rPr kumimoji="0" lang="en-US" altLang="en-US" sz="2400" b="0"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4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aluminium</a:t>
            </a:r>
            <a:r>
              <a:rPr kumimoji="0" lang="en-US" altLang="en-US" sz="24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p:txBody>
      </p:sp>
      <p:pic>
        <p:nvPicPr>
          <p:cNvPr id="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478" y="2015381"/>
            <a:ext cx="2105025" cy="21050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751" y="2055655"/>
            <a:ext cx="2022353" cy="18591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514256" y="1553716"/>
            <a:ext cx="2895344" cy="461665"/>
          </a:xfrm>
          <a:prstGeom prst="rect">
            <a:avLst/>
          </a:prstGeom>
        </p:spPr>
        <p:txBody>
          <a:bodyPr wrap="none">
            <a:spAutoFit/>
          </a:bodyPr>
          <a:lstStyle/>
          <a:p>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aluminium</a:t>
            </a:r>
            <a:endParaRPr lang="en-US" sz="2400" dirty="0"/>
          </a:p>
        </p:txBody>
      </p:sp>
      <p:sp>
        <p:nvSpPr>
          <p:cNvPr id="8" name="Rectangle 7"/>
          <p:cNvSpPr/>
          <p:nvPr/>
        </p:nvSpPr>
        <p:spPr>
          <a:xfrm>
            <a:off x="730539" y="3914785"/>
            <a:ext cx="10724161" cy="2554545"/>
          </a:xfrm>
          <a:prstGeom prst="rect">
            <a:avLst/>
          </a:prstGeom>
        </p:spPr>
        <p:txBody>
          <a:bodyPr wrap="square">
            <a:spAutoFit/>
          </a:bodyPr>
          <a:lstStyle/>
          <a:p>
            <a:pPr>
              <a:spcAft>
                <a:spcPts val="0"/>
              </a:spcAft>
            </a:pPr>
            <a:r>
              <a:rPr lang="en-US" sz="2000" dirty="0" err="1">
                <a:latin typeface="Times New Roman" panose="02020603050405020304" pitchFamily="18" charset="0"/>
                <a:ea typeface="Times New Roman" panose="02020603050405020304" pitchFamily="18" charset="0"/>
              </a:rPr>
              <a:t>Nguyên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rPr>
              <a:t> carbon</a:t>
            </a:r>
          </a:p>
          <a:p>
            <a:pPr>
              <a:spcAft>
                <a:spcPts val="0"/>
              </a:spcAft>
            </a:pPr>
            <a:r>
              <a:rPr lang="en-US" sz="2000" dirty="0">
                <a:latin typeface="Times New Roman" panose="02020603050405020304" pitchFamily="18" charset="0"/>
                <a:ea typeface="Times New Roman" panose="02020603050405020304" pitchFamily="18" charset="0"/>
              </a:rPr>
              <a:t>a.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nguyên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rPr>
              <a:t> carbon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6 proton; 6 neutron; 6 electron.</a:t>
            </a:r>
          </a:p>
          <a:p>
            <a:pPr>
              <a:spcAft>
                <a:spcPts val="0"/>
              </a:spcAft>
            </a:pPr>
            <a:r>
              <a:rPr lang="en-US" sz="2000" dirty="0">
                <a:latin typeface="Times New Roman" panose="02020603050405020304" pitchFamily="18" charset="0"/>
                <a:ea typeface="Times New Roman" panose="02020603050405020304" pitchFamily="18" charset="0"/>
              </a:rPr>
              <a:t>b.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nguyên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rPr>
              <a:t> carbon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6 proton; 6 neutron </a:t>
            </a:r>
            <a:r>
              <a:rPr lang="en-US" sz="2000" dirty="0" err="1">
                <a:latin typeface="Times New Roman" panose="02020603050405020304" pitchFamily="18" charset="0"/>
                <a:ea typeface="Times New Roman" panose="02020603050405020304" pitchFamily="18" charset="0"/>
              </a:rPr>
              <a:t>nên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khối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lượng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nguyên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rPr>
              <a:t> carbon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6.1 + 6.1 = 12 (</a:t>
            </a:r>
            <a:r>
              <a:rPr lang="en-US" sz="2000" dirty="0" err="1">
                <a:latin typeface="Times New Roman" panose="02020603050405020304" pitchFamily="18" charset="0"/>
                <a:ea typeface="Times New Roman" panose="02020603050405020304" pitchFamily="18" charset="0"/>
              </a:rPr>
              <a:t>amu</a:t>
            </a:r>
            <a:r>
              <a:rPr lang="en-US" sz="2000" dirty="0">
                <a:latin typeface="Times New Roman" panose="02020603050405020304" pitchFamily="18" charset="0"/>
                <a:ea typeface="Times New Roman" panose="02020603050405020304" pitchFamily="18" charset="0"/>
              </a:rPr>
              <a:t>)</a:t>
            </a:r>
          </a:p>
          <a:p>
            <a:pPr>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Nguyên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aluminium</a:t>
            </a:r>
            <a:endParaRPr lang="en-US" sz="2000" dirty="0">
              <a:latin typeface="Times New Roman" panose="02020603050405020304" pitchFamily="18" charset="0"/>
              <a:ea typeface="Times New Roman" panose="02020603050405020304" pitchFamily="18" charset="0"/>
            </a:endParaRPr>
          </a:p>
          <a:p>
            <a:pPr>
              <a:spcAft>
                <a:spcPts val="0"/>
              </a:spcAft>
            </a:pPr>
            <a:r>
              <a:rPr lang="en-US" sz="2000" dirty="0">
                <a:latin typeface="Times New Roman" panose="02020603050405020304" pitchFamily="18" charset="0"/>
                <a:ea typeface="Times New Roman" panose="02020603050405020304" pitchFamily="18" charset="0"/>
              </a:rPr>
              <a:t>a.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nguyên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aluminium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13 proton; 14 neutron; 13 electron.</a:t>
            </a:r>
          </a:p>
          <a:p>
            <a:pPr>
              <a:spcAft>
                <a:spcPts val="0"/>
              </a:spcAft>
            </a:pPr>
            <a:r>
              <a:rPr lang="en-US" sz="2000" dirty="0">
                <a:latin typeface="Times New Roman" panose="02020603050405020304" pitchFamily="18" charset="0"/>
                <a:ea typeface="Times New Roman" panose="02020603050405020304" pitchFamily="18" charset="0"/>
              </a:rPr>
              <a:t>b.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nguyên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aluminium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13 proton; 14 neutron </a:t>
            </a:r>
            <a:r>
              <a:rPr lang="en-US" sz="2000" dirty="0" err="1">
                <a:latin typeface="Times New Roman" panose="02020603050405020304" pitchFamily="18" charset="0"/>
                <a:ea typeface="Times New Roman" panose="02020603050405020304" pitchFamily="18" charset="0"/>
              </a:rPr>
              <a:t>nên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khối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lượng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nguyên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aluminium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13.1 + 14.1 = 27 (</a:t>
            </a:r>
            <a:r>
              <a:rPr lang="en-US" sz="2000" dirty="0" err="1">
                <a:latin typeface="Times New Roman" panose="02020603050405020304" pitchFamily="18" charset="0"/>
                <a:ea typeface="Times New Roman" panose="02020603050405020304" pitchFamily="18" charset="0"/>
              </a:rPr>
              <a:t>amu</a:t>
            </a:r>
            <a:r>
              <a:rPr lang="en-US" sz="20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01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813" y="2976925"/>
            <a:ext cx="10515600" cy="4351338"/>
          </a:xfrm>
        </p:spPr>
        <p:txBody>
          <a:bodyPr/>
          <a:lstStyle/>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proton =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electron = 13</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proton +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neutron </a:t>
            </a:r>
          </a:p>
          <a:p>
            <a:pPr marL="0" indent="0">
              <a:buNone/>
            </a:pPr>
            <a:r>
              <a:rPr lang="en-US" dirty="0">
                <a:latin typeface="Times New Roman" panose="02020603050405020304" pitchFamily="18" charset="0"/>
                <a:cs typeface="Times New Roman" panose="02020603050405020304" pitchFamily="18" charset="0"/>
              </a:rPr>
              <a:t>⇒ 27 = 13 +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neutron  </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neutron = 27 - 13 = 14.</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Aluminium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13 proton ⇒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aluminium</a:t>
            </a:r>
            <a:r>
              <a:rPr lang="en-US" dirty="0">
                <a:latin typeface="Times New Roman" panose="02020603050405020304" pitchFamily="18" charset="0"/>
                <a:cs typeface="Times New Roman" panose="02020603050405020304" pitchFamily="18" charset="0"/>
              </a:rPr>
              <a:t>: +13.</a:t>
            </a:r>
          </a:p>
        </p:txBody>
      </p:sp>
      <p:sp>
        <p:nvSpPr>
          <p:cNvPr id="4" name="Rectangle 1"/>
          <p:cNvSpPr>
            <a:spLocks noGrp="1" noChangeArrowheads="1"/>
          </p:cNvSpPr>
          <p:nvPr>
            <p:ph type="title"/>
          </p:nvPr>
        </p:nvSpPr>
        <p:spPr bwMode="auto">
          <a:xfrm>
            <a:off x="838200" y="339411"/>
            <a:ext cx="10469213" cy="24481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8887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20000"/>
              </a:lnSpc>
            </a:pPr>
            <a:r>
              <a:rPr lang="en-US" sz="2400" dirty="0" err="1">
                <a:solidFill>
                  <a:srgbClr val="C00000"/>
                </a:solidFill>
                <a:latin typeface="Times New Roman" panose="02020603050405020304" pitchFamily="18" charset="0"/>
                <a:cs typeface="Times New Roman" panose="02020603050405020304" pitchFamily="18" charset="0"/>
              </a:rPr>
              <a:t>Bài</a:t>
            </a:r>
            <a:r>
              <a:rPr lang="en-US" sz="2400" dirty="0">
                <a:solidFill>
                  <a:srgbClr val="C00000"/>
                </a:solidFill>
                <a:latin typeface="Times New Roman" panose="02020603050405020304" pitchFamily="18" charset="0"/>
                <a:cs typeface="Times New Roman" panose="02020603050405020304" pitchFamily="18" charset="0"/>
              </a:rPr>
              <a:t> 4. </a:t>
            </a:r>
            <a:r>
              <a:rPr lang="en-US" sz="2400" dirty="0" err="1">
                <a:solidFill>
                  <a:srgbClr val="C00000"/>
                </a:solidFill>
                <a:latin typeface="Times New Roman" panose="02020603050405020304" pitchFamily="18" charset="0"/>
                <a:cs typeface="Times New Roman" panose="02020603050405020304" pitchFamily="18" charset="0"/>
              </a:rPr>
              <a:t>Aluminium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là</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kim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loại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có</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nhiều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ứng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dụng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trong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thực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tiễn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được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dùng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làm</a:t>
            </a:r>
            <a:r>
              <a:rPr lang="en-US" sz="2400" dirty="0">
                <a:solidFill>
                  <a:srgbClr val="C00000"/>
                </a:solidFill>
                <a:latin typeface="Times New Roman" panose="02020603050405020304" pitchFamily="18" charset="0"/>
                <a:cs typeface="Times New Roman" panose="02020603050405020304" pitchFamily="18" charset="0"/>
              </a:rPr>
              <a:t> </a:t>
            </a:r>
            <a:br>
              <a:rPr lang="en-US" sz="2400" dirty="0">
                <a:solidFill>
                  <a:srgbClr val="C00000"/>
                </a:solidFill>
                <a:latin typeface="Times New Roman" panose="02020603050405020304" pitchFamily="18" charset="0"/>
                <a:cs typeface="Times New Roman" panose="02020603050405020304" pitchFamily="18" charset="0"/>
              </a:rPr>
            </a:br>
            <a:r>
              <a:rPr lang="en-US" sz="2400" dirty="0" err="1">
                <a:solidFill>
                  <a:srgbClr val="C00000"/>
                </a:solidFill>
                <a:latin typeface="Times New Roman" panose="02020603050405020304" pitchFamily="18" charset="0"/>
                <a:cs typeface="Times New Roman" panose="02020603050405020304" pitchFamily="18" charset="0"/>
              </a:rPr>
              <a:t>dây</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dẫn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điện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chế</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tạo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thiết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bị</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máy</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móc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trong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công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nghiệp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và</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nhiều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đồ</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dùng</a:t>
            </a:r>
            <a:r>
              <a:rPr lang="en-US" sz="2400" dirty="0">
                <a:solidFill>
                  <a:srgbClr val="C00000"/>
                </a:solidFill>
                <a:latin typeface="Times New Roman" panose="02020603050405020304" pitchFamily="18" charset="0"/>
                <a:cs typeface="Times New Roman" panose="02020603050405020304" pitchFamily="18" charset="0"/>
              </a:rPr>
              <a:t> </a:t>
            </a:r>
            <a:br>
              <a:rPr lang="en-US" sz="2400" dirty="0">
                <a:solidFill>
                  <a:srgbClr val="C00000"/>
                </a:solidFill>
                <a:latin typeface="Times New Roman" panose="02020603050405020304" pitchFamily="18" charset="0"/>
                <a:cs typeface="Times New Roman" panose="02020603050405020304" pitchFamily="18" charset="0"/>
              </a:rPr>
            </a:br>
            <a:r>
              <a:rPr lang="en-US" sz="2400" dirty="0" err="1">
                <a:solidFill>
                  <a:srgbClr val="C00000"/>
                </a:solidFill>
                <a:latin typeface="Times New Roman" panose="02020603050405020304" pitchFamily="18" charset="0"/>
                <a:cs typeface="Times New Roman" panose="02020603050405020304" pitchFamily="18" charset="0"/>
              </a:rPr>
              <a:t>sinh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hoạt</a:t>
            </a:r>
            <a:r>
              <a:rPr lang="en-US" sz="2400" dirty="0">
                <a:solidFill>
                  <a:srgbClr val="C00000"/>
                </a:solidFill>
                <a:latin typeface="Times New Roman" panose="02020603050405020304" pitchFamily="18" charset="0"/>
                <a:cs typeface="Times New Roman" panose="02020603050405020304" pitchFamily="18" charset="0"/>
              </a:rPr>
              <a:t>. Cho </a:t>
            </a:r>
            <a:r>
              <a:rPr lang="en-US" sz="2400" dirty="0" err="1">
                <a:solidFill>
                  <a:srgbClr val="C00000"/>
                </a:solidFill>
                <a:latin typeface="Times New Roman" panose="02020603050405020304" pitchFamily="18" charset="0"/>
                <a:cs typeface="Times New Roman" panose="02020603050405020304" pitchFamily="18" charset="0"/>
              </a:rPr>
              <a:t>biết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tổng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số</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trong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nhân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nguyên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tử</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aluminium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là</a:t>
            </a:r>
            <a:r>
              <a:rPr lang="en-US" sz="2400" dirty="0">
                <a:solidFill>
                  <a:srgbClr val="C00000"/>
                </a:solidFill>
                <a:latin typeface="Times New Roman" panose="02020603050405020304" pitchFamily="18" charset="0"/>
                <a:cs typeface="Times New Roman" panose="02020603050405020304" pitchFamily="18" charset="0"/>
              </a:rPr>
              <a:t> 27, </a:t>
            </a:r>
            <a:r>
              <a:rPr lang="en-US" sz="2400" dirty="0" err="1">
                <a:solidFill>
                  <a:srgbClr val="C00000"/>
                </a:solidFill>
                <a:latin typeface="Times New Roman" panose="02020603050405020304" pitchFamily="18" charset="0"/>
                <a:cs typeface="Times New Roman" panose="02020603050405020304" pitchFamily="18" charset="0"/>
              </a:rPr>
              <a:t>số</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đơn</a:t>
            </a:r>
            <a:br>
              <a:rPr lang="en-US" sz="2400" dirty="0">
                <a:solidFill>
                  <a:srgbClr val="C00000"/>
                </a:solidFill>
                <a:latin typeface="Times New Roman" panose="02020603050405020304" pitchFamily="18" charset="0"/>
                <a:cs typeface="Times New Roman" panose="02020603050405020304" pitchFamily="18" charset="0"/>
              </a:rPr>
            </a:b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vị</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điện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tích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nhân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là</a:t>
            </a:r>
            <a:r>
              <a:rPr lang="en-US" sz="2400" dirty="0">
                <a:solidFill>
                  <a:srgbClr val="C00000"/>
                </a:solidFill>
                <a:latin typeface="Times New Roman" panose="02020603050405020304" pitchFamily="18" charset="0"/>
                <a:cs typeface="Times New Roman" panose="02020603050405020304" pitchFamily="18" charset="0"/>
              </a:rPr>
              <a:t> 13. </a:t>
            </a:r>
            <a:r>
              <a:rPr lang="en-US" sz="2400" dirty="0" err="1">
                <a:solidFill>
                  <a:srgbClr val="C00000"/>
                </a:solidFill>
                <a:latin typeface="Times New Roman" panose="02020603050405020304" pitchFamily="18" charset="0"/>
                <a:cs typeface="Times New Roman" panose="02020603050405020304" pitchFamily="18" charset="0"/>
              </a:rPr>
              <a:t>Nêu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cách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tính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số</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mỗi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loại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trong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nguyên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tử</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aluminium</a:t>
            </a:r>
            <a:br>
              <a:rPr lang="en-US" sz="2400" dirty="0">
                <a:solidFill>
                  <a:srgbClr val="C00000"/>
                </a:solidFill>
                <a:latin typeface="Times New Roman" panose="02020603050405020304" pitchFamily="18" charset="0"/>
                <a:cs typeface="Times New Roman" panose="02020603050405020304" pitchFamily="18" charset="0"/>
              </a:rPr>
            </a:b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và</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cho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biết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điện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tích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nhân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của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aluminium</a:t>
            </a:r>
            <a:r>
              <a:rPr lang="en-US" sz="2400"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1567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030506" y="96707"/>
            <a:ext cx="29702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b="1" u="sng" dirty="0">
                <a:solidFill>
                  <a:srgbClr val="009900"/>
                </a:solidFill>
                <a:cs typeface="Times New Roman" panose="02020603050405020304" pitchFamily="18" charset="0"/>
              </a:rPr>
              <a:t>B</a:t>
            </a:r>
            <a:r>
              <a:rPr lang="vi-VN" altLang="en-US" b="1" u="sng" dirty="0">
                <a:solidFill>
                  <a:srgbClr val="009900"/>
                </a:solidFill>
                <a:cs typeface="Times New Roman" panose="02020603050405020304" pitchFamily="18" charset="0"/>
              </a:rPr>
              <a:t>ÀI</a:t>
            </a:r>
            <a:r>
              <a:rPr lang="en-US" altLang="en-US" b="1" u="sng" dirty="0">
                <a:solidFill>
                  <a:srgbClr val="009900"/>
                </a:solidFill>
                <a:cs typeface="Times New Roman" panose="02020603050405020304" pitchFamily="18" charset="0"/>
              </a:rPr>
              <a:t> V</a:t>
            </a:r>
            <a:r>
              <a:rPr lang="vi-VN" altLang="en-US" b="1" u="sng" dirty="0">
                <a:solidFill>
                  <a:srgbClr val="009900"/>
                </a:solidFill>
                <a:cs typeface="Times New Roman" panose="02020603050405020304" pitchFamily="18" charset="0"/>
              </a:rPr>
              <a:t>Ề</a:t>
            </a:r>
            <a:r>
              <a:rPr lang="en-US" altLang="en-US" b="1" u="sng" dirty="0">
                <a:solidFill>
                  <a:srgbClr val="009900"/>
                </a:solidFill>
                <a:cs typeface="Times New Roman" panose="02020603050405020304" pitchFamily="18" charset="0"/>
              </a:rPr>
              <a:t> NH</a:t>
            </a:r>
            <a:r>
              <a:rPr lang="vi-VN" altLang="en-US" b="1" u="sng" dirty="0">
                <a:solidFill>
                  <a:srgbClr val="009900"/>
                </a:solidFill>
                <a:cs typeface="Times New Roman" panose="02020603050405020304" pitchFamily="18" charset="0"/>
              </a:rPr>
              <a:t>À</a:t>
            </a:r>
          </a:p>
        </p:txBody>
      </p:sp>
      <p:pic>
        <p:nvPicPr>
          <p:cNvPr id="44035" name="Picture 4" descr="AG002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68506" y="52252"/>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8506" y="524906"/>
            <a:ext cx="9784080" cy="4702039"/>
          </a:xfrm>
          <a:prstGeom prst="rect">
            <a:avLst/>
          </a:prstGeom>
          <a:noFill/>
        </p:spPr>
      </p:pic>
      <p:pic>
        <p:nvPicPr>
          <p:cNvPr id="8194" name="Picture 2" descr="phan-biet-ky-hieu-tren-but-chi-m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139" y="4498697"/>
            <a:ext cx="10502153"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43121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12642"/>
                                        </p:tgtEl>
                                        <p:attrNameLst>
                                          <p:attrName>style.visibility</p:attrName>
                                        </p:attrNameLst>
                                      </p:cBhvr>
                                      <p:to>
                                        <p:strVal val="visible"/>
                                      </p:to>
                                    </p:set>
                                    <p:animEffect transition="in" filter="wipe(down)">
                                      <p:cBhvr>
                                        <p:cTn id="12" dur="580">
                                          <p:stCondLst>
                                            <p:cond delay="0"/>
                                          </p:stCondLst>
                                        </p:cTn>
                                        <p:tgtEl>
                                          <p:spTgt spid="112642"/>
                                        </p:tgtEl>
                                      </p:cBhvr>
                                    </p:animEffect>
                                    <p:anim calcmode="lin" valueType="num">
                                      <p:cBhvr>
                                        <p:cTn id="13" dur="1822" tmFilter="0,0; 0.14,0.36; 0.43,0.73; 0.71,0.91; 1.0,1.0">
                                          <p:stCondLst>
                                            <p:cond delay="0"/>
                                          </p:stCondLst>
                                        </p:cTn>
                                        <p:tgtEl>
                                          <p:spTgt spid="11264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264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264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264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2642"/>
                                        </p:tgtEl>
                                        <p:attrNameLst>
                                          <p:attrName>ppt_y</p:attrName>
                                        </p:attrNameLst>
                                      </p:cBhvr>
                                      <p:tavLst>
                                        <p:tav tm="0" fmla="#ppt_y-sin(pi*$)/81">
                                          <p:val>
                                            <p:fltVal val="0"/>
                                          </p:val>
                                        </p:tav>
                                        <p:tav tm="100000">
                                          <p:val>
                                            <p:fltVal val="1"/>
                                          </p:val>
                                        </p:tav>
                                      </p:tavLst>
                                    </p:anim>
                                    <p:animScale>
                                      <p:cBhvr>
                                        <p:cTn id="18" dur="26">
                                          <p:stCondLst>
                                            <p:cond delay="650"/>
                                          </p:stCondLst>
                                        </p:cTn>
                                        <p:tgtEl>
                                          <p:spTgt spid="112642"/>
                                        </p:tgtEl>
                                      </p:cBhvr>
                                      <p:to x="100000" y="60000"/>
                                    </p:animScale>
                                    <p:animScale>
                                      <p:cBhvr>
                                        <p:cTn id="19" dur="166" decel="50000">
                                          <p:stCondLst>
                                            <p:cond delay="676"/>
                                          </p:stCondLst>
                                        </p:cTn>
                                        <p:tgtEl>
                                          <p:spTgt spid="112642"/>
                                        </p:tgtEl>
                                      </p:cBhvr>
                                      <p:to x="100000" y="100000"/>
                                    </p:animScale>
                                    <p:animScale>
                                      <p:cBhvr>
                                        <p:cTn id="20" dur="26">
                                          <p:stCondLst>
                                            <p:cond delay="1312"/>
                                          </p:stCondLst>
                                        </p:cTn>
                                        <p:tgtEl>
                                          <p:spTgt spid="112642"/>
                                        </p:tgtEl>
                                      </p:cBhvr>
                                      <p:to x="100000" y="80000"/>
                                    </p:animScale>
                                    <p:animScale>
                                      <p:cBhvr>
                                        <p:cTn id="21" dur="166" decel="50000">
                                          <p:stCondLst>
                                            <p:cond delay="1338"/>
                                          </p:stCondLst>
                                        </p:cTn>
                                        <p:tgtEl>
                                          <p:spTgt spid="112642"/>
                                        </p:tgtEl>
                                      </p:cBhvr>
                                      <p:to x="100000" y="100000"/>
                                    </p:animScale>
                                    <p:animScale>
                                      <p:cBhvr>
                                        <p:cTn id="22" dur="26">
                                          <p:stCondLst>
                                            <p:cond delay="1642"/>
                                          </p:stCondLst>
                                        </p:cTn>
                                        <p:tgtEl>
                                          <p:spTgt spid="112642"/>
                                        </p:tgtEl>
                                      </p:cBhvr>
                                      <p:to x="100000" y="90000"/>
                                    </p:animScale>
                                    <p:animScale>
                                      <p:cBhvr>
                                        <p:cTn id="23" dur="166" decel="50000">
                                          <p:stCondLst>
                                            <p:cond delay="1668"/>
                                          </p:stCondLst>
                                        </p:cTn>
                                        <p:tgtEl>
                                          <p:spTgt spid="112642"/>
                                        </p:tgtEl>
                                      </p:cBhvr>
                                      <p:to x="100000" y="100000"/>
                                    </p:animScale>
                                    <p:animScale>
                                      <p:cBhvr>
                                        <p:cTn id="24" dur="26">
                                          <p:stCondLst>
                                            <p:cond delay="1808"/>
                                          </p:stCondLst>
                                        </p:cTn>
                                        <p:tgtEl>
                                          <p:spTgt spid="112642"/>
                                        </p:tgtEl>
                                      </p:cBhvr>
                                      <p:to x="100000" y="95000"/>
                                    </p:animScale>
                                    <p:animScale>
                                      <p:cBhvr>
                                        <p:cTn id="25" dur="166" decel="50000">
                                          <p:stCondLst>
                                            <p:cond delay="1834"/>
                                          </p:stCondLst>
                                        </p:cTn>
                                        <p:tgtEl>
                                          <p:spTgt spid="112642"/>
                                        </p:tgtEl>
                                      </p:cBhvr>
                                      <p:to x="100000" y="100000"/>
                                    </p:animScale>
                                  </p:childTnLst>
                                </p:cTn>
                              </p:par>
                              <p:par>
                                <p:cTn id="26" presetID="22" presetClass="entr" presetSubtype="4" fill="hold" nodeType="withEffect">
                                  <p:stCondLst>
                                    <p:cond delay="0"/>
                                  </p:stCondLst>
                                  <p:childTnLst>
                                    <p:set>
                                      <p:cBhvr>
                                        <p:cTn id="27" dur="1" fill="hold">
                                          <p:stCondLst>
                                            <p:cond delay="0"/>
                                          </p:stCondLst>
                                        </p:cTn>
                                        <p:tgtEl>
                                          <p:spTgt spid="44035"/>
                                        </p:tgtEl>
                                        <p:attrNameLst>
                                          <p:attrName>style.visibility</p:attrName>
                                        </p:attrNameLst>
                                      </p:cBhvr>
                                      <p:to>
                                        <p:strVal val="visible"/>
                                      </p:to>
                                    </p:set>
                                    <p:animEffect transition="in" filter="wipe(down)">
                                      <p:cBhvr>
                                        <p:cTn id="28" dur="5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36186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5" name="Text Box 21"/>
          <p:cNvSpPr txBox="1">
            <a:spLocks noChangeArrowheads="1"/>
          </p:cNvSpPr>
          <p:nvPr/>
        </p:nvSpPr>
        <p:spPr bwMode="auto">
          <a:xfrm>
            <a:off x="1487488" y="620714"/>
            <a:ext cx="9599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2800" dirty="0" err="1">
                <a:solidFill>
                  <a:srgbClr val="C00000"/>
                </a:solidFill>
                <a:latin typeface="Times New Roman" panose="02020603050405020304" pitchFamily="18" charset="0"/>
              </a:rPr>
              <a:t>Vì</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sao</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khối</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lượng</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hạt</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nhân</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được</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xem</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là</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khối</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lượng</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nguyên</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tử</a:t>
            </a:r>
            <a:r>
              <a:rPr lang="en-US" altLang="en-US" sz="2800" dirty="0">
                <a:solidFill>
                  <a:srgbClr val="C00000"/>
                </a:solidFill>
                <a:latin typeface="Times New Roman" panose="02020603050405020304" pitchFamily="18" charset="0"/>
              </a:rPr>
              <a:t> ?</a:t>
            </a:r>
          </a:p>
        </p:txBody>
      </p:sp>
      <p:graphicFrame>
        <p:nvGraphicFramePr>
          <p:cNvPr id="11340" name="Object 76"/>
          <p:cNvGraphicFramePr>
            <a:graphicFrameLocks noChangeAspect="1"/>
          </p:cNvGraphicFramePr>
          <p:nvPr>
            <p:extLst>
              <p:ext uri="{D42A27DB-BD31-4B8C-83A1-F6EECF244321}">
                <p14:modId xmlns:p14="http://schemas.microsoft.com/office/powerpoint/2010/main" val="375402368"/>
              </p:ext>
            </p:extLst>
          </p:nvPr>
        </p:nvGraphicFramePr>
        <p:xfrm>
          <a:off x="1828800" y="3162301"/>
          <a:ext cx="2895600" cy="447675"/>
        </p:xfrm>
        <a:graphic>
          <a:graphicData uri="http://schemas.openxmlformats.org/presentationml/2006/ole">
            <mc:AlternateContent xmlns:mc="http://schemas.openxmlformats.org/markup-compatibility/2006">
              <mc:Choice xmlns:v="urn:schemas-microsoft-com:vml" Requires="v">
                <p:oleObj name="Equation" r:id="rId3" imgW="1600200" imgH="241300" progId="Equation.DSMT4">
                  <p:embed/>
                </p:oleObj>
              </mc:Choice>
              <mc:Fallback>
                <p:oleObj name="Equation" r:id="rId3" imgW="1600200" imgH="241300" progId="Equation.DSMT4">
                  <p:embed/>
                  <p:pic>
                    <p:nvPicPr>
                      <p:cNvPr id="11340" name="Object 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162301"/>
                        <a:ext cx="2895600" cy="447675"/>
                      </a:xfrm>
                      <a:prstGeom prst="rect">
                        <a:avLst/>
                      </a:prstGeom>
                      <a:solidFill>
                        <a:schemeClr val="accent5">
                          <a:lumMod val="50000"/>
                        </a:schemeClr>
                      </a:solidFill>
                      <a:ln>
                        <a:noFill/>
                      </a:ln>
                      <a:effectLst/>
                    </p:spPr>
                  </p:pic>
                </p:oleObj>
              </mc:Fallback>
            </mc:AlternateContent>
          </a:graphicData>
        </a:graphic>
      </p:graphicFrame>
      <p:graphicFrame>
        <p:nvGraphicFramePr>
          <p:cNvPr id="11341" name="Object 77"/>
          <p:cNvGraphicFramePr>
            <a:graphicFrameLocks noChangeAspect="1"/>
          </p:cNvGraphicFramePr>
          <p:nvPr>
            <p:extLst>
              <p:ext uri="{D42A27DB-BD31-4B8C-83A1-F6EECF244321}">
                <p14:modId xmlns:p14="http://schemas.microsoft.com/office/powerpoint/2010/main" val="315946951"/>
              </p:ext>
            </p:extLst>
          </p:nvPr>
        </p:nvGraphicFramePr>
        <p:xfrm>
          <a:off x="1828800" y="2476500"/>
          <a:ext cx="2971800" cy="490538"/>
        </p:xfrm>
        <a:graphic>
          <a:graphicData uri="http://schemas.openxmlformats.org/presentationml/2006/ole">
            <mc:AlternateContent xmlns:mc="http://schemas.openxmlformats.org/markup-compatibility/2006">
              <mc:Choice xmlns:v="urn:schemas-microsoft-com:vml" Requires="v">
                <p:oleObj name="Equation" r:id="rId5" imgW="1295400" imgH="254000" progId="Equation.DSMT4">
                  <p:embed/>
                </p:oleObj>
              </mc:Choice>
              <mc:Fallback>
                <p:oleObj name="Equation" r:id="rId5" imgW="1295400" imgH="254000" progId="Equation.DSMT4">
                  <p:embed/>
                  <p:pic>
                    <p:nvPicPr>
                      <p:cNvPr id="11341" name="Object 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476500"/>
                        <a:ext cx="2971800" cy="490538"/>
                      </a:xfrm>
                      <a:prstGeom prst="rect">
                        <a:avLst/>
                      </a:prstGeom>
                      <a:solidFill>
                        <a:schemeClr val="accent5">
                          <a:lumMod val="50000"/>
                        </a:schemeClr>
                      </a:solidFill>
                      <a:ln>
                        <a:noFill/>
                      </a:ln>
                      <a:effectLst/>
                    </p:spPr>
                  </p:pic>
                </p:oleObj>
              </mc:Fallback>
            </mc:AlternateContent>
          </a:graphicData>
        </a:graphic>
      </p:graphicFrame>
      <p:graphicFrame>
        <p:nvGraphicFramePr>
          <p:cNvPr id="11342" name="Object 78"/>
          <p:cNvGraphicFramePr>
            <a:graphicFrameLocks noChangeAspect="1"/>
          </p:cNvGraphicFramePr>
          <p:nvPr>
            <p:extLst>
              <p:ext uri="{D42A27DB-BD31-4B8C-83A1-F6EECF244321}">
                <p14:modId xmlns:p14="http://schemas.microsoft.com/office/powerpoint/2010/main" val="3092710378"/>
              </p:ext>
            </p:extLst>
          </p:nvPr>
        </p:nvGraphicFramePr>
        <p:xfrm>
          <a:off x="1828800" y="1714501"/>
          <a:ext cx="2819400" cy="531813"/>
        </p:xfrm>
        <a:graphic>
          <a:graphicData uri="http://schemas.openxmlformats.org/presentationml/2006/ole">
            <mc:AlternateContent xmlns:mc="http://schemas.openxmlformats.org/markup-compatibility/2006">
              <mc:Choice xmlns:v="urn:schemas-microsoft-com:vml" Requires="v">
                <p:oleObj name="Equation" r:id="rId7" imgW="1282700" imgH="241300" progId="Equation.DSMT4">
                  <p:embed/>
                </p:oleObj>
              </mc:Choice>
              <mc:Fallback>
                <p:oleObj name="Equation" r:id="rId7" imgW="1282700" imgH="241300" progId="Equation.DSMT4">
                  <p:embed/>
                  <p:pic>
                    <p:nvPicPr>
                      <p:cNvPr id="11342" name="Object 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1714501"/>
                        <a:ext cx="2819400" cy="531813"/>
                      </a:xfrm>
                      <a:prstGeom prst="rect">
                        <a:avLst/>
                      </a:prstGeom>
                      <a:solidFill>
                        <a:schemeClr val="accent5">
                          <a:lumMod val="50000"/>
                        </a:schemeClr>
                      </a:solidFill>
                      <a:ln>
                        <a:noFill/>
                      </a:ln>
                      <a:effectLst/>
                    </p:spPr>
                  </p:pic>
                </p:oleObj>
              </mc:Fallback>
            </mc:AlternateContent>
          </a:graphicData>
        </a:graphic>
      </p:graphicFrame>
      <p:grpSp>
        <p:nvGrpSpPr>
          <p:cNvPr id="2" name="Group 93"/>
          <p:cNvGrpSpPr>
            <a:grpSpLocks/>
          </p:cNvGrpSpPr>
          <p:nvPr/>
        </p:nvGrpSpPr>
        <p:grpSpPr bwMode="auto">
          <a:xfrm>
            <a:off x="3850483" y="1619251"/>
            <a:ext cx="4662487" cy="1228725"/>
            <a:chOff x="2064" y="2064"/>
            <a:chExt cx="2937" cy="774"/>
          </a:xfrm>
        </p:grpSpPr>
        <p:sp>
          <p:nvSpPr>
            <p:cNvPr id="39952" name="Text Box 81"/>
            <p:cNvSpPr txBox="1">
              <a:spLocks noChangeArrowheads="1"/>
            </p:cNvSpPr>
            <p:nvPr/>
          </p:nvSpPr>
          <p:spPr bwMode="auto">
            <a:xfrm>
              <a:off x="2985" y="2064"/>
              <a:ext cx="2016"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1800" dirty="0">
                  <a:solidFill>
                    <a:schemeClr val="accent1">
                      <a:lumMod val="75000"/>
                    </a:schemeClr>
                  </a:solidFill>
                  <a:latin typeface="Arial" panose="020B0604020202020204" pitchFamily="34" charset="0"/>
                </a:rPr>
                <a:t>Proton </a:t>
              </a:r>
              <a:r>
                <a:rPr lang="en-US" altLang="en-US" sz="1800" dirty="0" err="1">
                  <a:solidFill>
                    <a:schemeClr val="accent1">
                      <a:lumMod val="75000"/>
                    </a:schemeClr>
                  </a:solidFill>
                  <a:latin typeface="Arial" panose="020B0604020202020204" pitchFamily="34" charset="0"/>
                </a:rPr>
                <a:t>và</a:t>
              </a:r>
              <a:r>
                <a:rPr lang="en-US" altLang="en-US" sz="1800" dirty="0">
                  <a:solidFill>
                    <a:schemeClr val="accent1">
                      <a:lumMod val="75000"/>
                    </a:schemeClr>
                  </a:solidFill>
                  <a:latin typeface="Arial" panose="020B0604020202020204" pitchFamily="34" charset="0"/>
                </a:rPr>
                <a:t> </a:t>
              </a:r>
              <a:r>
                <a:rPr lang="en-US" altLang="en-US" sz="1800" dirty="0" err="1">
                  <a:solidFill>
                    <a:schemeClr val="accent1">
                      <a:lumMod val="75000"/>
                    </a:schemeClr>
                  </a:solidFill>
                  <a:latin typeface="Arial" panose="020B0604020202020204" pitchFamily="34" charset="0"/>
                </a:rPr>
                <a:t>nơtron</a:t>
              </a:r>
              <a:r>
                <a:rPr lang="en-US" altLang="en-US" sz="1800" dirty="0">
                  <a:solidFill>
                    <a:schemeClr val="accent1">
                      <a:lumMod val="75000"/>
                    </a:schemeClr>
                  </a:solidFill>
                  <a:latin typeface="Arial" panose="020B0604020202020204" pitchFamily="34" charset="0"/>
                </a:rPr>
                <a:t> </a:t>
              </a:r>
              <a:r>
                <a:rPr lang="en-US" altLang="en-US" sz="1800" dirty="0" err="1">
                  <a:solidFill>
                    <a:schemeClr val="accent1">
                      <a:lumMod val="75000"/>
                    </a:schemeClr>
                  </a:solidFill>
                  <a:latin typeface="Arial" panose="020B0604020202020204" pitchFamily="34" charset="0"/>
                </a:rPr>
                <a:t>có</a:t>
              </a:r>
              <a:r>
                <a:rPr lang="en-US" altLang="en-US" sz="1800" dirty="0">
                  <a:solidFill>
                    <a:schemeClr val="accent1">
                      <a:lumMod val="75000"/>
                    </a:schemeClr>
                  </a:solidFill>
                  <a:latin typeface="Arial" panose="020B0604020202020204" pitchFamily="34" charset="0"/>
                </a:rPr>
                <a:t> </a:t>
              </a:r>
              <a:r>
                <a:rPr lang="en-US" altLang="en-US" sz="1800" dirty="0" err="1">
                  <a:solidFill>
                    <a:schemeClr val="accent1">
                      <a:lumMod val="75000"/>
                    </a:schemeClr>
                  </a:solidFill>
                  <a:latin typeface="Arial" panose="020B0604020202020204" pitchFamily="34" charset="0"/>
                </a:rPr>
                <a:t>cùng</a:t>
              </a:r>
              <a:r>
                <a:rPr lang="en-US" altLang="en-US" sz="1800" dirty="0">
                  <a:solidFill>
                    <a:schemeClr val="accent1">
                      <a:lumMod val="75000"/>
                    </a:schemeClr>
                  </a:solidFill>
                  <a:latin typeface="Arial" panose="020B0604020202020204" pitchFamily="34" charset="0"/>
                </a:rPr>
                <a:t> </a:t>
              </a:r>
              <a:r>
                <a:rPr lang="en-US" altLang="en-US" sz="1800" dirty="0" err="1">
                  <a:solidFill>
                    <a:schemeClr val="accent1">
                      <a:lumMod val="75000"/>
                    </a:schemeClr>
                  </a:solidFill>
                  <a:latin typeface="Arial" panose="020B0604020202020204" pitchFamily="34" charset="0"/>
                </a:rPr>
                <a:t>khối</a:t>
              </a:r>
              <a:r>
                <a:rPr lang="en-US" altLang="en-US" sz="1800" dirty="0">
                  <a:solidFill>
                    <a:schemeClr val="accent1">
                      <a:lumMod val="75000"/>
                    </a:schemeClr>
                  </a:solidFill>
                  <a:latin typeface="Arial" panose="020B0604020202020204" pitchFamily="34" charset="0"/>
                </a:rPr>
                <a:t> </a:t>
              </a:r>
              <a:r>
                <a:rPr lang="en-US" altLang="en-US" sz="1800" dirty="0" err="1">
                  <a:solidFill>
                    <a:schemeClr val="accent1">
                      <a:lumMod val="75000"/>
                    </a:schemeClr>
                  </a:solidFill>
                  <a:latin typeface="Arial" panose="020B0604020202020204" pitchFamily="34" charset="0"/>
                </a:rPr>
                <a:t>lượng</a:t>
              </a:r>
              <a:r>
                <a:rPr lang="en-US" altLang="en-US" sz="1800" dirty="0">
                  <a:solidFill>
                    <a:schemeClr val="accent1">
                      <a:lumMod val="75000"/>
                    </a:schemeClr>
                  </a:solidFill>
                  <a:latin typeface="Arial" panose="020B0604020202020204" pitchFamily="34" charset="0"/>
                </a:rPr>
                <a:t> , </a:t>
              </a:r>
              <a:r>
                <a:rPr lang="en-US" altLang="en-US" sz="1800" dirty="0" err="1">
                  <a:solidFill>
                    <a:schemeClr val="accent1">
                      <a:lumMod val="75000"/>
                    </a:schemeClr>
                  </a:solidFill>
                  <a:latin typeface="Arial" panose="020B0604020202020204" pitchFamily="34" charset="0"/>
                </a:rPr>
                <a:t>nặng</a:t>
              </a:r>
              <a:r>
                <a:rPr lang="en-US" altLang="en-US" sz="1800" dirty="0">
                  <a:solidFill>
                    <a:schemeClr val="accent1">
                      <a:lumMod val="75000"/>
                    </a:schemeClr>
                  </a:solidFill>
                  <a:latin typeface="Arial" panose="020B0604020202020204" pitchFamily="34" charset="0"/>
                </a:rPr>
                <a:t> </a:t>
              </a:r>
              <a:r>
                <a:rPr lang="en-US" altLang="en-US" sz="1800" dirty="0" err="1">
                  <a:solidFill>
                    <a:schemeClr val="accent1">
                      <a:lumMod val="75000"/>
                    </a:schemeClr>
                  </a:solidFill>
                  <a:latin typeface="Arial" panose="020B0604020202020204" pitchFamily="34" charset="0"/>
                </a:rPr>
                <a:t>gấp</a:t>
              </a:r>
              <a:r>
                <a:rPr lang="en-US" altLang="en-US" sz="1800" dirty="0">
                  <a:solidFill>
                    <a:schemeClr val="accent1">
                      <a:lumMod val="75000"/>
                    </a:schemeClr>
                  </a:solidFill>
                  <a:latin typeface="Arial" panose="020B0604020202020204" pitchFamily="34" charset="0"/>
                </a:rPr>
                <a:t> 1836 </a:t>
              </a:r>
              <a:r>
                <a:rPr lang="en-US" altLang="en-US" sz="1800" dirty="0" err="1">
                  <a:solidFill>
                    <a:schemeClr val="accent1">
                      <a:lumMod val="75000"/>
                    </a:schemeClr>
                  </a:solidFill>
                  <a:latin typeface="Arial" panose="020B0604020202020204" pitchFamily="34" charset="0"/>
                </a:rPr>
                <a:t>lần</a:t>
              </a:r>
              <a:r>
                <a:rPr lang="en-US" altLang="en-US" sz="1800" dirty="0">
                  <a:solidFill>
                    <a:schemeClr val="accent1">
                      <a:lumMod val="75000"/>
                    </a:schemeClr>
                  </a:solidFill>
                  <a:latin typeface="Arial" panose="020B0604020202020204" pitchFamily="34" charset="0"/>
                </a:rPr>
                <a:t> </a:t>
              </a:r>
              <a:r>
                <a:rPr lang="en-US" altLang="en-US" sz="1800" dirty="0" err="1">
                  <a:solidFill>
                    <a:schemeClr val="accent1">
                      <a:lumMod val="75000"/>
                    </a:schemeClr>
                  </a:solidFill>
                  <a:latin typeface="Arial" panose="020B0604020202020204" pitchFamily="34" charset="0"/>
                </a:rPr>
                <a:t>khối</a:t>
              </a:r>
              <a:r>
                <a:rPr lang="en-US" altLang="en-US" sz="1800" dirty="0">
                  <a:solidFill>
                    <a:schemeClr val="accent1">
                      <a:lumMod val="75000"/>
                    </a:schemeClr>
                  </a:solidFill>
                  <a:latin typeface="Arial" panose="020B0604020202020204" pitchFamily="34" charset="0"/>
                </a:rPr>
                <a:t> </a:t>
              </a:r>
              <a:r>
                <a:rPr lang="en-US" altLang="en-US" sz="1800" dirty="0" err="1">
                  <a:solidFill>
                    <a:schemeClr val="accent1">
                      <a:lumMod val="75000"/>
                    </a:schemeClr>
                  </a:solidFill>
                  <a:latin typeface="Arial" panose="020B0604020202020204" pitchFamily="34" charset="0"/>
                </a:rPr>
                <a:t>lượng</a:t>
              </a:r>
              <a:r>
                <a:rPr lang="en-US" altLang="en-US" sz="1800" dirty="0">
                  <a:solidFill>
                    <a:schemeClr val="accent1">
                      <a:lumMod val="75000"/>
                    </a:schemeClr>
                  </a:solidFill>
                  <a:latin typeface="Arial" panose="020B0604020202020204" pitchFamily="34" charset="0"/>
                </a:rPr>
                <a:t> </a:t>
              </a:r>
              <a:r>
                <a:rPr lang="en-US" altLang="en-US" sz="1800" dirty="0" err="1">
                  <a:solidFill>
                    <a:schemeClr val="accent1">
                      <a:lumMod val="75000"/>
                    </a:schemeClr>
                  </a:solidFill>
                  <a:latin typeface="Arial" panose="020B0604020202020204" pitchFamily="34" charset="0"/>
                </a:rPr>
                <a:t>hạt</a:t>
              </a:r>
              <a:r>
                <a:rPr lang="en-US" altLang="en-US" sz="1800" dirty="0">
                  <a:solidFill>
                    <a:schemeClr val="accent1">
                      <a:lumMod val="75000"/>
                    </a:schemeClr>
                  </a:solidFill>
                  <a:latin typeface="Arial" panose="020B0604020202020204" pitchFamily="34" charset="0"/>
                </a:rPr>
                <a:t> electron      </a:t>
              </a:r>
            </a:p>
          </p:txBody>
        </p:sp>
        <p:grpSp>
          <p:nvGrpSpPr>
            <p:cNvPr id="39953" name="Group 92"/>
            <p:cNvGrpSpPr>
              <a:grpSpLocks/>
            </p:cNvGrpSpPr>
            <p:nvPr/>
          </p:nvGrpSpPr>
          <p:grpSpPr bwMode="auto">
            <a:xfrm>
              <a:off x="2064" y="2358"/>
              <a:ext cx="873" cy="480"/>
              <a:chOff x="2064" y="2358"/>
              <a:chExt cx="873" cy="480"/>
            </a:xfrm>
          </p:grpSpPr>
          <p:sp>
            <p:nvSpPr>
              <p:cNvPr id="39954" name="Line 82"/>
              <p:cNvSpPr>
                <a:spLocks noChangeShapeType="1"/>
              </p:cNvSpPr>
              <p:nvPr/>
            </p:nvSpPr>
            <p:spPr bwMode="auto">
              <a:xfrm>
                <a:off x="2064" y="2358"/>
                <a:ext cx="0" cy="48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5" name="Line 85"/>
              <p:cNvSpPr>
                <a:spLocks noChangeShapeType="1"/>
              </p:cNvSpPr>
              <p:nvPr/>
            </p:nvSpPr>
            <p:spPr bwMode="auto">
              <a:xfrm>
                <a:off x="2649" y="2358"/>
                <a:ext cx="288" cy="0"/>
              </a:xfrm>
              <a:prstGeom prst="line">
                <a:avLst/>
              </a:prstGeom>
              <a:noFill/>
              <a:ln w="57150" cmpd="thinThick">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4" name="Group 94"/>
          <p:cNvGrpSpPr>
            <a:grpSpLocks/>
          </p:cNvGrpSpPr>
          <p:nvPr/>
        </p:nvGrpSpPr>
        <p:grpSpPr bwMode="auto">
          <a:xfrm>
            <a:off x="4800600" y="2781300"/>
            <a:ext cx="3505200" cy="762000"/>
            <a:chOff x="2064" y="2886"/>
            <a:chExt cx="2208" cy="480"/>
          </a:xfrm>
        </p:grpSpPr>
        <p:graphicFrame>
          <p:nvGraphicFramePr>
            <p:cNvPr id="39949" name="Object 73"/>
            <p:cNvGraphicFramePr>
              <a:graphicFrameLocks noChangeAspect="1"/>
            </p:cNvGraphicFramePr>
            <p:nvPr>
              <p:extLst>
                <p:ext uri="{D42A27DB-BD31-4B8C-83A1-F6EECF244321}">
                  <p14:modId xmlns:p14="http://schemas.microsoft.com/office/powerpoint/2010/main" val="931471284"/>
                </p:ext>
              </p:extLst>
            </p:nvPr>
          </p:nvGraphicFramePr>
          <p:xfrm>
            <a:off x="2496" y="2886"/>
            <a:ext cx="1776" cy="468"/>
          </p:xfrm>
          <a:graphic>
            <a:graphicData uri="http://schemas.openxmlformats.org/presentationml/2006/ole">
              <mc:AlternateContent xmlns:mc="http://schemas.openxmlformats.org/markup-compatibility/2006">
                <mc:Choice xmlns:v="urn:schemas-microsoft-com:vml" Requires="v">
                  <p:oleObj name="Equation" r:id="rId9" imgW="1637589" imgH="393529" progId="Equation.DSMT4">
                    <p:embed/>
                  </p:oleObj>
                </mc:Choice>
                <mc:Fallback>
                  <p:oleObj name="Equation" r:id="rId9" imgW="1637589" imgH="393529" progId="Equation.DSMT4">
                    <p:embed/>
                    <p:pic>
                      <p:nvPicPr>
                        <p:cNvPr id="39949" name="Object 7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6" y="2886"/>
                          <a:ext cx="1776" cy="468"/>
                        </a:xfrm>
                        <a:prstGeom prst="rect">
                          <a:avLst/>
                        </a:prstGeom>
                        <a:solidFill>
                          <a:schemeClr val="tx2">
                            <a:lumMod val="75000"/>
                          </a:schemeClr>
                        </a:solidFill>
                        <a:ln>
                          <a:noFill/>
                        </a:ln>
                        <a:effectLst/>
                      </p:spPr>
                    </p:pic>
                  </p:oleObj>
                </mc:Fallback>
              </mc:AlternateContent>
            </a:graphicData>
          </a:graphic>
        </p:graphicFrame>
        <p:sp>
          <p:nvSpPr>
            <p:cNvPr id="39950" name="Line 83"/>
            <p:cNvSpPr>
              <a:spLocks noChangeShapeType="1"/>
            </p:cNvSpPr>
            <p:nvPr/>
          </p:nvSpPr>
          <p:spPr bwMode="auto">
            <a:xfrm>
              <a:off x="2064" y="2886"/>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1" name="Line 86"/>
            <p:cNvSpPr>
              <a:spLocks noChangeShapeType="1"/>
            </p:cNvSpPr>
            <p:nvPr/>
          </p:nvSpPr>
          <p:spPr bwMode="auto">
            <a:xfrm>
              <a:off x="2112" y="3126"/>
              <a:ext cx="288" cy="0"/>
            </a:xfrm>
            <a:prstGeom prst="line">
              <a:avLst/>
            </a:prstGeom>
            <a:noFill/>
            <a:ln w="5715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352" name="Text Box 88"/>
          <p:cNvSpPr txBox="1">
            <a:spLocks noChangeArrowheads="1"/>
          </p:cNvSpPr>
          <p:nvPr/>
        </p:nvSpPr>
        <p:spPr bwMode="auto">
          <a:xfrm>
            <a:off x="9144000" y="1628775"/>
            <a:ext cx="1295400" cy="1938992"/>
          </a:xfrm>
          <a:prstGeom prst="rect">
            <a:avLst/>
          </a:prstGeom>
          <a:solidFill>
            <a:schemeClr val="tx1"/>
          </a:solidFill>
          <a:ln w="57150" cmpd="thinThick">
            <a:solidFill>
              <a:srgbClr val="66FF33"/>
            </a:solidFill>
            <a:miter lim="800000"/>
            <a:headEnd/>
            <a:tailEnd/>
          </a:ln>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2000" dirty="0" err="1">
                <a:solidFill>
                  <a:schemeClr val="bg1"/>
                </a:solidFill>
                <a:latin typeface="Times New Roman" panose="02020603050405020304" pitchFamily="18" charset="0"/>
              </a:rPr>
              <a:t>khối</a:t>
            </a:r>
            <a:r>
              <a:rPr lang="en-US" altLang="en-US" sz="2000" dirty="0">
                <a:solidFill>
                  <a:schemeClr val="bg1"/>
                </a:solidFill>
                <a:latin typeface="Times New Roman" panose="02020603050405020304" pitchFamily="18" charset="0"/>
              </a:rPr>
              <a:t> </a:t>
            </a:r>
            <a:r>
              <a:rPr lang="en-US" altLang="en-US" sz="2000" dirty="0" err="1">
                <a:solidFill>
                  <a:schemeClr val="bg1"/>
                </a:solidFill>
                <a:latin typeface="Times New Roman" panose="02020603050405020304" pitchFamily="18" charset="0"/>
              </a:rPr>
              <a:t>lượng</a:t>
            </a:r>
            <a:r>
              <a:rPr lang="en-US" altLang="en-US" sz="2000" dirty="0">
                <a:solidFill>
                  <a:schemeClr val="bg1"/>
                </a:solidFill>
                <a:latin typeface="Times New Roman" panose="02020603050405020304" pitchFamily="18" charset="0"/>
              </a:rPr>
              <a:t> </a:t>
            </a:r>
            <a:r>
              <a:rPr lang="en-US" altLang="en-US" sz="2000" dirty="0" err="1">
                <a:solidFill>
                  <a:schemeClr val="bg1"/>
                </a:solidFill>
                <a:latin typeface="Times New Roman" panose="02020603050405020304" pitchFamily="18" charset="0"/>
              </a:rPr>
              <a:t>hạt</a:t>
            </a:r>
            <a:r>
              <a:rPr lang="en-US" altLang="en-US" sz="2000" dirty="0">
                <a:solidFill>
                  <a:schemeClr val="bg1"/>
                </a:solidFill>
                <a:latin typeface="Times New Roman" panose="02020603050405020304" pitchFamily="18" charset="0"/>
              </a:rPr>
              <a:t> </a:t>
            </a:r>
            <a:r>
              <a:rPr lang="en-US" altLang="en-US" sz="2000" dirty="0" err="1">
                <a:solidFill>
                  <a:schemeClr val="bg1"/>
                </a:solidFill>
                <a:latin typeface="Times New Roman" panose="02020603050405020304" pitchFamily="18" charset="0"/>
              </a:rPr>
              <a:t>nhân</a:t>
            </a:r>
            <a:r>
              <a:rPr lang="en-US" altLang="en-US" sz="2000" dirty="0">
                <a:solidFill>
                  <a:schemeClr val="bg1"/>
                </a:solidFill>
                <a:latin typeface="Times New Roman" panose="02020603050405020304" pitchFamily="18" charset="0"/>
              </a:rPr>
              <a:t> </a:t>
            </a:r>
            <a:r>
              <a:rPr lang="en-US" altLang="en-US" sz="2000" dirty="0" err="1">
                <a:solidFill>
                  <a:schemeClr val="bg1"/>
                </a:solidFill>
                <a:latin typeface="Times New Roman" panose="02020603050405020304" pitchFamily="18" charset="0"/>
              </a:rPr>
              <a:t>được</a:t>
            </a:r>
            <a:r>
              <a:rPr lang="en-US" altLang="en-US" sz="2000" dirty="0">
                <a:solidFill>
                  <a:schemeClr val="bg1"/>
                </a:solidFill>
                <a:latin typeface="Times New Roman" panose="02020603050405020304" pitchFamily="18" charset="0"/>
              </a:rPr>
              <a:t> </a:t>
            </a:r>
            <a:r>
              <a:rPr lang="en-US" altLang="en-US" sz="2000" dirty="0" err="1">
                <a:solidFill>
                  <a:schemeClr val="bg1"/>
                </a:solidFill>
                <a:latin typeface="Times New Roman" panose="02020603050405020304" pitchFamily="18" charset="0"/>
              </a:rPr>
              <a:t>xem</a:t>
            </a:r>
            <a:r>
              <a:rPr lang="en-US" altLang="en-US" sz="2000" dirty="0">
                <a:solidFill>
                  <a:schemeClr val="bg1"/>
                </a:solidFill>
                <a:latin typeface="Times New Roman" panose="02020603050405020304" pitchFamily="18" charset="0"/>
              </a:rPr>
              <a:t> </a:t>
            </a:r>
            <a:r>
              <a:rPr lang="en-US" altLang="en-US" sz="2000" dirty="0" err="1">
                <a:solidFill>
                  <a:schemeClr val="bg1"/>
                </a:solidFill>
                <a:latin typeface="Times New Roman" panose="02020603050405020304" pitchFamily="18" charset="0"/>
              </a:rPr>
              <a:t>là</a:t>
            </a:r>
            <a:r>
              <a:rPr lang="en-US" altLang="en-US" sz="2000" dirty="0">
                <a:solidFill>
                  <a:schemeClr val="bg1"/>
                </a:solidFill>
                <a:latin typeface="Times New Roman" panose="02020603050405020304" pitchFamily="18" charset="0"/>
              </a:rPr>
              <a:t> </a:t>
            </a:r>
            <a:r>
              <a:rPr lang="en-US" altLang="en-US" sz="2000" dirty="0" err="1">
                <a:solidFill>
                  <a:schemeClr val="bg1"/>
                </a:solidFill>
                <a:latin typeface="Times New Roman" panose="02020603050405020304" pitchFamily="18" charset="0"/>
              </a:rPr>
              <a:t>khối</a:t>
            </a:r>
            <a:r>
              <a:rPr lang="en-US" altLang="en-US" sz="2000" dirty="0">
                <a:solidFill>
                  <a:schemeClr val="bg1"/>
                </a:solidFill>
                <a:latin typeface="Times New Roman" panose="02020603050405020304" pitchFamily="18" charset="0"/>
              </a:rPr>
              <a:t> </a:t>
            </a:r>
            <a:r>
              <a:rPr lang="en-US" altLang="en-US" sz="2000" dirty="0" err="1">
                <a:solidFill>
                  <a:schemeClr val="bg1"/>
                </a:solidFill>
                <a:latin typeface="Times New Roman" panose="02020603050405020304" pitchFamily="18" charset="0"/>
              </a:rPr>
              <a:t>lượng</a:t>
            </a:r>
            <a:r>
              <a:rPr lang="en-US" altLang="en-US" sz="2000" dirty="0">
                <a:solidFill>
                  <a:schemeClr val="bg1"/>
                </a:solidFill>
                <a:latin typeface="Times New Roman" panose="02020603050405020304" pitchFamily="18" charset="0"/>
              </a:rPr>
              <a:t> </a:t>
            </a:r>
            <a:r>
              <a:rPr lang="en-US" altLang="en-US" sz="2000" dirty="0" err="1">
                <a:solidFill>
                  <a:schemeClr val="bg1"/>
                </a:solidFill>
                <a:latin typeface="Times New Roman" panose="02020603050405020304" pitchFamily="18" charset="0"/>
              </a:rPr>
              <a:t>nguyên</a:t>
            </a:r>
            <a:r>
              <a:rPr lang="en-US" altLang="en-US" sz="2000" dirty="0">
                <a:solidFill>
                  <a:schemeClr val="bg1"/>
                </a:solidFill>
                <a:latin typeface="Times New Roman" panose="02020603050405020304" pitchFamily="18" charset="0"/>
              </a:rPr>
              <a:t> </a:t>
            </a:r>
            <a:r>
              <a:rPr lang="en-US" altLang="en-US" sz="2000" dirty="0" err="1">
                <a:solidFill>
                  <a:schemeClr val="bg1"/>
                </a:solidFill>
                <a:latin typeface="Times New Roman" panose="02020603050405020304" pitchFamily="18" charset="0"/>
              </a:rPr>
              <a:t>tử</a:t>
            </a:r>
            <a:r>
              <a:rPr lang="en-US" altLang="en-US" sz="2000" dirty="0">
                <a:solidFill>
                  <a:schemeClr val="bg1"/>
                </a:solidFill>
                <a:latin typeface="Times New Roman" panose="02020603050405020304" pitchFamily="18" charset="0"/>
              </a:rPr>
              <a:t> </a:t>
            </a:r>
          </a:p>
        </p:txBody>
      </p:sp>
      <p:sp>
        <p:nvSpPr>
          <p:cNvPr id="11354" name="Line 90"/>
          <p:cNvSpPr>
            <a:spLocks noChangeShapeType="1"/>
          </p:cNvSpPr>
          <p:nvPr/>
        </p:nvSpPr>
        <p:spPr bwMode="auto">
          <a:xfrm>
            <a:off x="8310282" y="2259105"/>
            <a:ext cx="757518" cy="360269"/>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55" name="Line 91"/>
          <p:cNvSpPr>
            <a:spLocks noChangeShapeType="1"/>
          </p:cNvSpPr>
          <p:nvPr/>
        </p:nvSpPr>
        <p:spPr bwMode="auto">
          <a:xfrm flipV="1">
            <a:off x="8353426" y="2619376"/>
            <a:ext cx="714375" cy="600075"/>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59" name="Text Box 95"/>
          <p:cNvSpPr txBox="1">
            <a:spLocks noChangeArrowheads="1"/>
          </p:cNvSpPr>
          <p:nvPr/>
        </p:nvSpPr>
        <p:spPr bwMode="auto">
          <a:xfrm>
            <a:off x="5410200" y="3533775"/>
            <a:ext cx="297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1800" dirty="0">
                <a:solidFill>
                  <a:schemeClr val="accent1">
                    <a:lumMod val="75000"/>
                  </a:schemeClr>
                </a:solidFill>
                <a:latin typeface="Arial" panose="020B0604020202020204" pitchFamily="34" charset="0"/>
              </a:rPr>
              <a:t> ( Electron </a:t>
            </a:r>
            <a:r>
              <a:rPr lang="en-US" altLang="en-US" sz="1800" dirty="0" err="1">
                <a:solidFill>
                  <a:schemeClr val="accent1">
                    <a:lumMod val="75000"/>
                  </a:schemeClr>
                </a:solidFill>
                <a:latin typeface="Arial" panose="020B0604020202020204" pitchFamily="34" charset="0"/>
              </a:rPr>
              <a:t>có</a:t>
            </a:r>
            <a:r>
              <a:rPr lang="en-US" altLang="en-US" sz="1800" dirty="0">
                <a:solidFill>
                  <a:schemeClr val="accent1">
                    <a:lumMod val="75000"/>
                  </a:schemeClr>
                </a:solidFill>
                <a:latin typeface="Arial" panose="020B0604020202020204" pitchFamily="34" charset="0"/>
              </a:rPr>
              <a:t> </a:t>
            </a:r>
            <a:r>
              <a:rPr lang="en-US" altLang="en-US" sz="1800" dirty="0" err="1">
                <a:solidFill>
                  <a:schemeClr val="accent1">
                    <a:lumMod val="75000"/>
                  </a:schemeClr>
                </a:solidFill>
                <a:latin typeface="Arial" panose="020B0604020202020204" pitchFamily="34" charset="0"/>
              </a:rPr>
              <a:t>khối</a:t>
            </a:r>
            <a:r>
              <a:rPr lang="en-US" altLang="en-US" sz="1800" dirty="0">
                <a:solidFill>
                  <a:schemeClr val="accent1">
                    <a:lumMod val="75000"/>
                  </a:schemeClr>
                </a:solidFill>
                <a:latin typeface="Arial" panose="020B0604020202020204" pitchFamily="34" charset="0"/>
              </a:rPr>
              <a:t> </a:t>
            </a:r>
            <a:r>
              <a:rPr lang="en-US" altLang="en-US" sz="1800" dirty="0" err="1">
                <a:solidFill>
                  <a:schemeClr val="accent1">
                    <a:lumMod val="75000"/>
                  </a:schemeClr>
                </a:solidFill>
                <a:latin typeface="Arial" panose="020B0604020202020204" pitchFamily="34" charset="0"/>
              </a:rPr>
              <a:t>lượng</a:t>
            </a:r>
            <a:r>
              <a:rPr lang="en-US" altLang="en-US" sz="1800" dirty="0">
                <a:solidFill>
                  <a:schemeClr val="accent1">
                    <a:lumMod val="75000"/>
                  </a:schemeClr>
                </a:solidFill>
                <a:latin typeface="Arial" panose="020B0604020202020204" pitchFamily="34" charset="0"/>
              </a:rPr>
              <a:t> </a:t>
            </a:r>
            <a:r>
              <a:rPr lang="en-US" altLang="en-US" sz="1800" dirty="0" err="1">
                <a:solidFill>
                  <a:schemeClr val="accent1">
                    <a:lumMod val="75000"/>
                  </a:schemeClr>
                </a:solidFill>
                <a:latin typeface="Arial" panose="020B0604020202020204" pitchFamily="34" charset="0"/>
              </a:rPr>
              <a:t>rất</a:t>
            </a:r>
            <a:r>
              <a:rPr lang="en-US" altLang="en-US" sz="1800" dirty="0">
                <a:solidFill>
                  <a:schemeClr val="accent1">
                    <a:lumMod val="75000"/>
                  </a:schemeClr>
                </a:solidFill>
                <a:latin typeface="Arial" panose="020B0604020202020204" pitchFamily="34" charset="0"/>
              </a:rPr>
              <a:t> </a:t>
            </a:r>
            <a:r>
              <a:rPr lang="en-US" altLang="en-US" sz="1800" dirty="0" err="1">
                <a:solidFill>
                  <a:schemeClr val="accent1">
                    <a:lumMod val="75000"/>
                  </a:schemeClr>
                </a:solidFill>
                <a:latin typeface="Arial" panose="020B0604020202020204" pitchFamily="34" charset="0"/>
              </a:rPr>
              <a:t>nhỏ</a:t>
            </a:r>
            <a:r>
              <a:rPr lang="en-US" altLang="en-US" sz="1800" dirty="0">
                <a:solidFill>
                  <a:schemeClr val="accent1">
                    <a:lumMod val="75000"/>
                  </a:schemeClr>
                </a:solidFill>
                <a:latin typeface="Arial" panose="020B0604020202020204" pitchFamily="34" charset="0"/>
              </a:rPr>
              <a:t> , </a:t>
            </a:r>
            <a:r>
              <a:rPr lang="en-US" altLang="en-US" sz="1800" dirty="0" err="1">
                <a:solidFill>
                  <a:schemeClr val="accent1">
                    <a:lumMod val="75000"/>
                  </a:schemeClr>
                </a:solidFill>
                <a:latin typeface="Arial" panose="020B0604020202020204" pitchFamily="34" charset="0"/>
              </a:rPr>
              <a:t>không</a:t>
            </a:r>
            <a:r>
              <a:rPr lang="en-US" altLang="en-US" sz="1800" dirty="0">
                <a:solidFill>
                  <a:schemeClr val="accent1">
                    <a:lumMod val="75000"/>
                  </a:schemeClr>
                </a:solidFill>
                <a:latin typeface="Arial" panose="020B0604020202020204" pitchFamily="34" charset="0"/>
              </a:rPr>
              <a:t> </a:t>
            </a:r>
            <a:r>
              <a:rPr lang="en-US" altLang="en-US" sz="1800" dirty="0" err="1">
                <a:solidFill>
                  <a:schemeClr val="accent1">
                    <a:lumMod val="75000"/>
                  </a:schemeClr>
                </a:solidFill>
                <a:latin typeface="Arial" panose="020B0604020202020204" pitchFamily="34" charset="0"/>
              </a:rPr>
              <a:t>đáng</a:t>
            </a:r>
            <a:r>
              <a:rPr lang="en-US" altLang="en-US" sz="1800" dirty="0">
                <a:solidFill>
                  <a:schemeClr val="accent1">
                    <a:lumMod val="75000"/>
                  </a:schemeClr>
                </a:solidFill>
                <a:latin typeface="Arial" panose="020B0604020202020204" pitchFamily="34" charset="0"/>
              </a:rPr>
              <a:t> </a:t>
            </a:r>
            <a:r>
              <a:rPr lang="en-US" altLang="en-US" sz="1800" dirty="0" err="1">
                <a:solidFill>
                  <a:schemeClr val="accent1">
                    <a:lumMod val="75000"/>
                  </a:schemeClr>
                </a:solidFill>
                <a:latin typeface="Arial" panose="020B0604020202020204" pitchFamily="34" charset="0"/>
              </a:rPr>
              <a:t>kể</a:t>
            </a:r>
            <a:r>
              <a:rPr lang="en-US" altLang="en-US" sz="1800" dirty="0">
                <a:solidFill>
                  <a:schemeClr val="accent1">
                    <a:lumMod val="75000"/>
                  </a:schemeClr>
                </a:solidFill>
                <a:latin typeface="Arial" panose="020B0604020202020204" pitchFamily="34" charset="0"/>
              </a:rPr>
              <a:t> .).</a:t>
            </a:r>
          </a:p>
        </p:txBody>
      </p:sp>
      <p:sp>
        <p:nvSpPr>
          <p:cNvPr id="39948" name="Rectangle 18"/>
          <p:cNvSpPr>
            <a:spLocks noChangeArrowheads="1"/>
          </p:cNvSpPr>
          <p:nvPr/>
        </p:nvSpPr>
        <p:spPr bwMode="auto">
          <a:xfrm>
            <a:off x="-1021081" y="4637086"/>
            <a:ext cx="122090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2286000" lvl="5" indent="0">
              <a:spcBef>
                <a:spcPct val="50000"/>
              </a:spcBef>
              <a:buNone/>
            </a:pPr>
            <a:r>
              <a:rPr lang="vi-VN" altLang="en-US" sz="1600" dirty="0">
                <a:latin typeface="Times New Roman" panose="02020603050405020304" pitchFamily="18" charset="0"/>
              </a:rPr>
              <a:t> </a:t>
            </a:r>
            <a:r>
              <a:rPr lang="vi-VN" altLang="en-US" sz="2400" dirty="0">
                <a:latin typeface="Times New Roman" panose="02020603050405020304" pitchFamily="18" charset="0"/>
              </a:rPr>
              <a:t>Khối lượng của hạt nhân được coi là khối lượng của nguyên tử.</a:t>
            </a:r>
          </a:p>
        </p:txBody>
      </p:sp>
    </p:spTree>
    <p:extLst>
      <p:ext uri="{BB962C8B-B14F-4D97-AF65-F5344CB8AC3E}">
        <p14:creationId xmlns:p14="http://schemas.microsoft.com/office/powerpoint/2010/main" val="464514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85"/>
                                        </p:tgtEl>
                                        <p:attrNameLst>
                                          <p:attrName>style.visibility</p:attrName>
                                        </p:attrNameLst>
                                      </p:cBhvr>
                                      <p:to>
                                        <p:strVal val="visible"/>
                                      </p:to>
                                    </p:set>
                                    <p:animEffect transition="in" filter="checkerboard(across)">
                                      <p:cBhvr>
                                        <p:cTn id="7" dur="500"/>
                                        <p:tgtEl>
                                          <p:spTgt spid="112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11342"/>
                                        </p:tgtEl>
                                        <p:attrNameLst>
                                          <p:attrName>style.visibility</p:attrName>
                                        </p:attrNameLst>
                                      </p:cBhvr>
                                      <p:to>
                                        <p:strVal val="visible"/>
                                      </p:to>
                                    </p:set>
                                    <p:anim calcmode="lin" valueType="num">
                                      <p:cBhvr>
                                        <p:cTn id="12" dur="500" fill="hold"/>
                                        <p:tgtEl>
                                          <p:spTgt spid="11342"/>
                                        </p:tgtEl>
                                        <p:attrNameLst>
                                          <p:attrName>ppt_x</p:attrName>
                                        </p:attrNameLst>
                                      </p:cBhvr>
                                      <p:tavLst>
                                        <p:tav tm="0">
                                          <p:val>
                                            <p:strVal val="#ppt_x-.2"/>
                                          </p:val>
                                        </p:tav>
                                        <p:tav tm="100000">
                                          <p:val>
                                            <p:strVal val="#ppt_x"/>
                                          </p:val>
                                        </p:tav>
                                      </p:tavLst>
                                    </p:anim>
                                    <p:anim calcmode="lin" valueType="num">
                                      <p:cBhvr>
                                        <p:cTn id="13" dur="500" fill="hold"/>
                                        <p:tgtEl>
                                          <p:spTgt spid="11342"/>
                                        </p:tgtEl>
                                        <p:attrNameLst>
                                          <p:attrName>ppt_y</p:attrName>
                                        </p:attrNameLst>
                                      </p:cBhvr>
                                      <p:tavLst>
                                        <p:tav tm="0">
                                          <p:val>
                                            <p:strVal val="#ppt_y"/>
                                          </p:val>
                                        </p:tav>
                                        <p:tav tm="100000">
                                          <p:val>
                                            <p:strVal val="#ppt_y"/>
                                          </p:val>
                                        </p:tav>
                                      </p:tavLst>
                                    </p:anim>
                                    <p:animEffect transition="in" filter="wipe(right)" prLst="gradientSize: 0.1">
                                      <p:cBhvr>
                                        <p:cTn id="14" dur="500"/>
                                        <p:tgtEl>
                                          <p:spTgt spid="11342"/>
                                        </p:tgtEl>
                                      </p:cBhvr>
                                    </p:animEffect>
                                  </p:childTnLst>
                                </p:cTn>
                              </p:par>
                              <p:par>
                                <p:cTn id="15" presetID="29" presetClass="entr" presetSubtype="0" fill="hold" nodeType="withEffect">
                                  <p:stCondLst>
                                    <p:cond delay="0"/>
                                  </p:stCondLst>
                                  <p:childTnLst>
                                    <p:set>
                                      <p:cBhvr>
                                        <p:cTn id="16" dur="1" fill="hold">
                                          <p:stCondLst>
                                            <p:cond delay="0"/>
                                          </p:stCondLst>
                                        </p:cTn>
                                        <p:tgtEl>
                                          <p:spTgt spid="11341"/>
                                        </p:tgtEl>
                                        <p:attrNameLst>
                                          <p:attrName>style.visibility</p:attrName>
                                        </p:attrNameLst>
                                      </p:cBhvr>
                                      <p:to>
                                        <p:strVal val="visible"/>
                                      </p:to>
                                    </p:set>
                                    <p:anim calcmode="lin" valueType="num">
                                      <p:cBhvr>
                                        <p:cTn id="17" dur="500" fill="hold"/>
                                        <p:tgtEl>
                                          <p:spTgt spid="11341"/>
                                        </p:tgtEl>
                                        <p:attrNameLst>
                                          <p:attrName>ppt_x</p:attrName>
                                        </p:attrNameLst>
                                      </p:cBhvr>
                                      <p:tavLst>
                                        <p:tav tm="0">
                                          <p:val>
                                            <p:strVal val="#ppt_x-.2"/>
                                          </p:val>
                                        </p:tav>
                                        <p:tav tm="100000">
                                          <p:val>
                                            <p:strVal val="#ppt_x"/>
                                          </p:val>
                                        </p:tav>
                                      </p:tavLst>
                                    </p:anim>
                                    <p:anim calcmode="lin" valueType="num">
                                      <p:cBhvr>
                                        <p:cTn id="18" dur="500" fill="hold"/>
                                        <p:tgtEl>
                                          <p:spTgt spid="11341"/>
                                        </p:tgtEl>
                                        <p:attrNameLst>
                                          <p:attrName>ppt_y</p:attrName>
                                        </p:attrNameLst>
                                      </p:cBhvr>
                                      <p:tavLst>
                                        <p:tav tm="0">
                                          <p:val>
                                            <p:strVal val="#ppt_y"/>
                                          </p:val>
                                        </p:tav>
                                        <p:tav tm="100000">
                                          <p:val>
                                            <p:strVal val="#ppt_y"/>
                                          </p:val>
                                        </p:tav>
                                      </p:tavLst>
                                    </p:anim>
                                    <p:animEffect transition="in" filter="wipe(right)" prLst="gradientSize: 0.1">
                                      <p:cBhvr>
                                        <p:cTn id="19" dur="500"/>
                                        <p:tgtEl>
                                          <p:spTgt spid="1134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ppt_x</p:attrName>
                                        </p:attrNameLst>
                                      </p:cBhvr>
                                      <p:tavLst>
                                        <p:tav tm="0">
                                          <p:val>
                                            <p:strVal val="#ppt_x-.2"/>
                                          </p:val>
                                        </p:tav>
                                        <p:tav tm="100000">
                                          <p:val>
                                            <p:strVal val="#ppt_x"/>
                                          </p:val>
                                        </p:tav>
                                      </p:tavLst>
                                    </p:anim>
                                    <p:anim calcmode="lin" valueType="num">
                                      <p:cBhvr>
                                        <p:cTn id="25"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6" dur="500"/>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11340"/>
                                        </p:tgtEl>
                                        <p:attrNameLst>
                                          <p:attrName>style.visibility</p:attrName>
                                        </p:attrNameLst>
                                      </p:cBhvr>
                                      <p:to>
                                        <p:strVal val="visible"/>
                                      </p:to>
                                    </p:set>
                                    <p:anim calcmode="lin" valueType="num">
                                      <p:cBhvr>
                                        <p:cTn id="31" dur="500" fill="hold"/>
                                        <p:tgtEl>
                                          <p:spTgt spid="11340"/>
                                        </p:tgtEl>
                                        <p:attrNameLst>
                                          <p:attrName>ppt_x</p:attrName>
                                        </p:attrNameLst>
                                      </p:cBhvr>
                                      <p:tavLst>
                                        <p:tav tm="0">
                                          <p:val>
                                            <p:strVal val="#ppt_x-.2"/>
                                          </p:val>
                                        </p:tav>
                                        <p:tav tm="100000">
                                          <p:val>
                                            <p:strVal val="#ppt_x"/>
                                          </p:val>
                                        </p:tav>
                                      </p:tavLst>
                                    </p:anim>
                                    <p:anim calcmode="lin" valueType="num">
                                      <p:cBhvr>
                                        <p:cTn id="32" dur="500" fill="hold"/>
                                        <p:tgtEl>
                                          <p:spTgt spid="11340"/>
                                        </p:tgtEl>
                                        <p:attrNameLst>
                                          <p:attrName>ppt_y</p:attrName>
                                        </p:attrNameLst>
                                      </p:cBhvr>
                                      <p:tavLst>
                                        <p:tav tm="0">
                                          <p:val>
                                            <p:strVal val="#ppt_y"/>
                                          </p:val>
                                        </p:tav>
                                        <p:tav tm="100000">
                                          <p:val>
                                            <p:strVal val="#ppt_y"/>
                                          </p:val>
                                        </p:tav>
                                      </p:tavLst>
                                    </p:anim>
                                    <p:animEffect transition="in" filter="wipe(right)" prLst="gradientSize: 0.1">
                                      <p:cBhvr>
                                        <p:cTn id="33" dur="500"/>
                                        <p:tgtEl>
                                          <p:spTgt spid="1134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ppt_x</p:attrName>
                                        </p:attrNameLst>
                                      </p:cBhvr>
                                      <p:tavLst>
                                        <p:tav tm="0">
                                          <p:val>
                                            <p:strVal val="#ppt_x-.2"/>
                                          </p:val>
                                        </p:tav>
                                        <p:tav tm="100000">
                                          <p:val>
                                            <p:strVal val="#ppt_x"/>
                                          </p:val>
                                        </p:tav>
                                      </p:tavLst>
                                    </p:anim>
                                    <p:anim calcmode="lin" valueType="num">
                                      <p:cBhvr>
                                        <p:cTn id="39"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40" dur="500"/>
                                        <p:tgtEl>
                                          <p:spTgt spid="4"/>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11359"/>
                                        </p:tgtEl>
                                        <p:attrNameLst>
                                          <p:attrName>style.visibility</p:attrName>
                                        </p:attrNameLst>
                                      </p:cBhvr>
                                      <p:to>
                                        <p:strVal val="visible"/>
                                      </p:to>
                                    </p:set>
                                    <p:anim calcmode="lin" valueType="num">
                                      <p:cBhvr>
                                        <p:cTn id="43" dur="500" fill="hold"/>
                                        <p:tgtEl>
                                          <p:spTgt spid="11359"/>
                                        </p:tgtEl>
                                        <p:attrNameLst>
                                          <p:attrName>ppt_w</p:attrName>
                                        </p:attrNameLst>
                                      </p:cBhvr>
                                      <p:tavLst>
                                        <p:tav tm="0">
                                          <p:val>
                                            <p:fltVal val="0"/>
                                          </p:val>
                                        </p:tav>
                                        <p:tav tm="100000">
                                          <p:val>
                                            <p:strVal val="#ppt_w"/>
                                          </p:val>
                                        </p:tav>
                                      </p:tavLst>
                                    </p:anim>
                                    <p:anim calcmode="lin" valueType="num">
                                      <p:cBhvr>
                                        <p:cTn id="44" dur="500" fill="hold"/>
                                        <p:tgtEl>
                                          <p:spTgt spid="11359"/>
                                        </p:tgtEl>
                                        <p:attrNameLst>
                                          <p:attrName>ppt_h</p:attrName>
                                        </p:attrNameLst>
                                      </p:cBhvr>
                                      <p:tavLst>
                                        <p:tav tm="0">
                                          <p:val>
                                            <p:fltVal val="0"/>
                                          </p:val>
                                        </p:tav>
                                        <p:tav tm="100000">
                                          <p:val>
                                            <p:strVal val="#ppt_h"/>
                                          </p:val>
                                        </p:tav>
                                      </p:tavLst>
                                    </p:anim>
                                    <p:animEffect transition="in" filter="fade">
                                      <p:cBhvr>
                                        <p:cTn id="45" dur="500"/>
                                        <p:tgtEl>
                                          <p:spTgt spid="1135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9" presetClass="entr" presetSubtype="0" fill="hold" nodeType="clickEffect">
                                  <p:stCondLst>
                                    <p:cond delay="0"/>
                                  </p:stCondLst>
                                  <p:childTnLst>
                                    <p:set>
                                      <p:cBhvr>
                                        <p:cTn id="49" dur="1" fill="hold">
                                          <p:stCondLst>
                                            <p:cond delay="0"/>
                                          </p:stCondLst>
                                        </p:cTn>
                                        <p:tgtEl>
                                          <p:spTgt spid="11354"/>
                                        </p:tgtEl>
                                        <p:attrNameLst>
                                          <p:attrName>style.visibility</p:attrName>
                                        </p:attrNameLst>
                                      </p:cBhvr>
                                      <p:to>
                                        <p:strVal val="visible"/>
                                      </p:to>
                                    </p:set>
                                    <p:anim calcmode="lin" valueType="num">
                                      <p:cBhvr>
                                        <p:cTn id="50" dur="500" fill="hold"/>
                                        <p:tgtEl>
                                          <p:spTgt spid="11354"/>
                                        </p:tgtEl>
                                        <p:attrNameLst>
                                          <p:attrName>ppt_x</p:attrName>
                                        </p:attrNameLst>
                                      </p:cBhvr>
                                      <p:tavLst>
                                        <p:tav tm="0">
                                          <p:val>
                                            <p:strVal val="#ppt_x-.2"/>
                                          </p:val>
                                        </p:tav>
                                        <p:tav tm="100000">
                                          <p:val>
                                            <p:strVal val="#ppt_x"/>
                                          </p:val>
                                        </p:tav>
                                      </p:tavLst>
                                    </p:anim>
                                    <p:anim calcmode="lin" valueType="num">
                                      <p:cBhvr>
                                        <p:cTn id="51" dur="500" fill="hold"/>
                                        <p:tgtEl>
                                          <p:spTgt spid="11354"/>
                                        </p:tgtEl>
                                        <p:attrNameLst>
                                          <p:attrName>ppt_y</p:attrName>
                                        </p:attrNameLst>
                                      </p:cBhvr>
                                      <p:tavLst>
                                        <p:tav tm="0">
                                          <p:val>
                                            <p:strVal val="#ppt_y"/>
                                          </p:val>
                                        </p:tav>
                                        <p:tav tm="100000">
                                          <p:val>
                                            <p:strVal val="#ppt_y"/>
                                          </p:val>
                                        </p:tav>
                                      </p:tavLst>
                                    </p:anim>
                                    <p:animEffect transition="in" filter="wipe(right)" prLst="gradientSize: 0.1">
                                      <p:cBhvr>
                                        <p:cTn id="52" dur="500"/>
                                        <p:tgtEl>
                                          <p:spTgt spid="11354"/>
                                        </p:tgtEl>
                                      </p:cBhvr>
                                    </p:animEffect>
                                  </p:childTnLst>
                                </p:cTn>
                              </p:par>
                              <p:par>
                                <p:cTn id="53" presetID="29" presetClass="entr" presetSubtype="0" fill="hold" nodeType="withEffect">
                                  <p:stCondLst>
                                    <p:cond delay="0"/>
                                  </p:stCondLst>
                                  <p:childTnLst>
                                    <p:set>
                                      <p:cBhvr>
                                        <p:cTn id="54" dur="1" fill="hold">
                                          <p:stCondLst>
                                            <p:cond delay="0"/>
                                          </p:stCondLst>
                                        </p:cTn>
                                        <p:tgtEl>
                                          <p:spTgt spid="11355"/>
                                        </p:tgtEl>
                                        <p:attrNameLst>
                                          <p:attrName>style.visibility</p:attrName>
                                        </p:attrNameLst>
                                      </p:cBhvr>
                                      <p:to>
                                        <p:strVal val="visible"/>
                                      </p:to>
                                    </p:set>
                                    <p:anim calcmode="lin" valueType="num">
                                      <p:cBhvr>
                                        <p:cTn id="55" dur="500" fill="hold"/>
                                        <p:tgtEl>
                                          <p:spTgt spid="11355"/>
                                        </p:tgtEl>
                                        <p:attrNameLst>
                                          <p:attrName>ppt_x</p:attrName>
                                        </p:attrNameLst>
                                      </p:cBhvr>
                                      <p:tavLst>
                                        <p:tav tm="0">
                                          <p:val>
                                            <p:strVal val="#ppt_x-.2"/>
                                          </p:val>
                                        </p:tav>
                                        <p:tav tm="100000">
                                          <p:val>
                                            <p:strVal val="#ppt_x"/>
                                          </p:val>
                                        </p:tav>
                                      </p:tavLst>
                                    </p:anim>
                                    <p:anim calcmode="lin" valueType="num">
                                      <p:cBhvr>
                                        <p:cTn id="56" dur="500" fill="hold"/>
                                        <p:tgtEl>
                                          <p:spTgt spid="11355"/>
                                        </p:tgtEl>
                                        <p:attrNameLst>
                                          <p:attrName>ppt_y</p:attrName>
                                        </p:attrNameLst>
                                      </p:cBhvr>
                                      <p:tavLst>
                                        <p:tav tm="0">
                                          <p:val>
                                            <p:strVal val="#ppt_y"/>
                                          </p:val>
                                        </p:tav>
                                        <p:tav tm="100000">
                                          <p:val>
                                            <p:strVal val="#ppt_y"/>
                                          </p:val>
                                        </p:tav>
                                      </p:tavLst>
                                    </p:anim>
                                    <p:animEffect transition="in" filter="wipe(right)" prLst="gradientSize: 0.1">
                                      <p:cBhvr>
                                        <p:cTn id="57" dur="500"/>
                                        <p:tgtEl>
                                          <p:spTgt spid="11355"/>
                                        </p:tgtEl>
                                      </p:cBhvr>
                                    </p:animEffect>
                                  </p:childTnLst>
                                </p:cTn>
                              </p:par>
                              <p:par>
                                <p:cTn id="58" presetID="29" presetClass="entr" presetSubtype="0" fill="hold" grpId="0" nodeType="withEffect">
                                  <p:stCondLst>
                                    <p:cond delay="0"/>
                                  </p:stCondLst>
                                  <p:childTnLst>
                                    <p:set>
                                      <p:cBhvr>
                                        <p:cTn id="59" dur="1" fill="hold">
                                          <p:stCondLst>
                                            <p:cond delay="0"/>
                                          </p:stCondLst>
                                        </p:cTn>
                                        <p:tgtEl>
                                          <p:spTgt spid="11352"/>
                                        </p:tgtEl>
                                        <p:attrNameLst>
                                          <p:attrName>style.visibility</p:attrName>
                                        </p:attrNameLst>
                                      </p:cBhvr>
                                      <p:to>
                                        <p:strVal val="visible"/>
                                      </p:to>
                                    </p:set>
                                    <p:anim calcmode="lin" valueType="num">
                                      <p:cBhvr>
                                        <p:cTn id="60" dur="500" fill="hold"/>
                                        <p:tgtEl>
                                          <p:spTgt spid="11352"/>
                                        </p:tgtEl>
                                        <p:attrNameLst>
                                          <p:attrName>ppt_x</p:attrName>
                                        </p:attrNameLst>
                                      </p:cBhvr>
                                      <p:tavLst>
                                        <p:tav tm="0">
                                          <p:val>
                                            <p:strVal val="#ppt_x-.2"/>
                                          </p:val>
                                        </p:tav>
                                        <p:tav tm="100000">
                                          <p:val>
                                            <p:strVal val="#ppt_x"/>
                                          </p:val>
                                        </p:tav>
                                      </p:tavLst>
                                    </p:anim>
                                    <p:anim calcmode="lin" valueType="num">
                                      <p:cBhvr>
                                        <p:cTn id="61" dur="500" fill="hold"/>
                                        <p:tgtEl>
                                          <p:spTgt spid="11352"/>
                                        </p:tgtEl>
                                        <p:attrNameLst>
                                          <p:attrName>ppt_y</p:attrName>
                                        </p:attrNameLst>
                                      </p:cBhvr>
                                      <p:tavLst>
                                        <p:tav tm="0">
                                          <p:val>
                                            <p:strVal val="#ppt_y"/>
                                          </p:val>
                                        </p:tav>
                                        <p:tav tm="100000">
                                          <p:val>
                                            <p:strVal val="#ppt_y"/>
                                          </p:val>
                                        </p:tav>
                                      </p:tavLst>
                                    </p:anim>
                                    <p:animEffect transition="in" filter="wipe(right)" prLst="gradientSize: 0.1">
                                      <p:cBhvr>
                                        <p:cTn id="62" dur="500"/>
                                        <p:tgtEl>
                                          <p:spTgt spid="11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5" grpId="0"/>
      <p:bldP spid="11352" grpId="0" animBg="1"/>
      <p:bldP spid="1135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905000" y="1206451"/>
            <a:ext cx="8458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u="sng">
                <a:solidFill>
                  <a:srgbClr val="0000FF"/>
                </a:solidFill>
                <a:cs typeface="Times New Roman" panose="02020603050405020304" pitchFamily="18" charset="0"/>
              </a:rPr>
              <a:t>Bài 1 :</a:t>
            </a:r>
            <a:r>
              <a:rPr lang="en-US" altLang="en-US" sz="2400">
                <a:solidFill>
                  <a:srgbClr val="0000FF"/>
                </a:solidFill>
                <a:cs typeface="Times New Roman" panose="02020603050405020304" pitchFamily="18" charset="0"/>
              </a:rPr>
              <a:t> Nguyên tử của nguyên tố X có 16 p trong hạt nhân. </a:t>
            </a:r>
          </a:p>
          <a:p>
            <a:pPr algn="ctr" eaLnBrk="1" hangingPunct="1">
              <a:spcBef>
                <a:spcPct val="0"/>
              </a:spcBef>
              <a:buFontTx/>
              <a:buNone/>
            </a:pPr>
            <a:r>
              <a:rPr lang="en-US" altLang="en-US" sz="2400">
                <a:solidFill>
                  <a:srgbClr val="0000FF"/>
                </a:solidFill>
                <a:cs typeface="Times New Roman" panose="02020603050405020304" pitchFamily="18" charset="0"/>
              </a:rPr>
              <a:t>Hãy cho biết:</a:t>
            </a:r>
          </a:p>
          <a:p>
            <a:pPr eaLnBrk="1" hangingPunct="1">
              <a:spcBef>
                <a:spcPct val="0"/>
              </a:spcBef>
              <a:buFontTx/>
              <a:buNone/>
            </a:pPr>
            <a:r>
              <a:rPr lang="en-US" altLang="en-US" sz="2400">
                <a:solidFill>
                  <a:srgbClr val="0000FF"/>
                </a:solidFill>
                <a:cs typeface="Times New Roman" panose="02020603050405020304" pitchFamily="18" charset="0"/>
              </a:rPr>
              <a:t>                    - Tên và kí hiệu của X</a:t>
            </a:r>
          </a:p>
          <a:p>
            <a:pPr eaLnBrk="1" hangingPunct="1">
              <a:spcBef>
                <a:spcPct val="0"/>
              </a:spcBef>
              <a:buFontTx/>
              <a:buNone/>
            </a:pPr>
            <a:r>
              <a:rPr lang="en-US" altLang="en-US" sz="2400">
                <a:solidFill>
                  <a:srgbClr val="0000FF"/>
                </a:solidFill>
                <a:cs typeface="Times New Roman" panose="02020603050405020304" pitchFamily="18" charset="0"/>
              </a:rPr>
              <a:t>                    - Số e trong nguyên tử của nguyên tố X.</a:t>
            </a:r>
          </a:p>
          <a:p>
            <a:pPr algn="ctr" eaLnBrk="1" hangingPunct="1">
              <a:spcBef>
                <a:spcPct val="0"/>
              </a:spcBef>
              <a:buFontTx/>
              <a:buNone/>
            </a:pPr>
            <a:r>
              <a:rPr lang="en-US" altLang="en-US" sz="2400">
                <a:solidFill>
                  <a:srgbClr val="0000FF"/>
                </a:solidFill>
                <a:cs typeface="Times New Roman" panose="02020603050405020304" pitchFamily="18" charset="0"/>
              </a:rPr>
              <a:t>                   - Nguyên tử X nặng gấp bao nhiêu lần nguyên tử hiđro,          nguyên tử oxi.</a:t>
            </a:r>
            <a:r>
              <a:rPr lang="en-US" altLang="en-US" sz="2400">
                <a:solidFill>
                  <a:srgbClr val="006600"/>
                </a:solidFill>
                <a:cs typeface="Times New Roman" panose="02020603050405020304" pitchFamily="18" charset="0"/>
              </a:rPr>
              <a:t> </a:t>
            </a:r>
          </a:p>
        </p:txBody>
      </p:sp>
    </p:spTree>
    <p:extLst>
      <p:ext uri="{BB962C8B-B14F-4D97-AF65-F5344CB8AC3E}">
        <p14:creationId xmlns:p14="http://schemas.microsoft.com/office/powerpoint/2010/main" val="1846432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981200" y="346075"/>
            <a:ext cx="830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b="1" u="sng">
                <a:solidFill>
                  <a:srgbClr val="FF3399"/>
                </a:solidFill>
                <a:cs typeface="Times New Roman" panose="02020603050405020304" pitchFamily="18" charset="0"/>
              </a:rPr>
              <a:t>Câu 2</a:t>
            </a:r>
            <a:r>
              <a:rPr lang="en-US" altLang="en-US" sz="2400" u="sng">
                <a:solidFill>
                  <a:srgbClr val="FF3399"/>
                </a:solidFill>
                <a:cs typeface="Times New Roman" panose="02020603050405020304" pitchFamily="18" charset="0"/>
              </a:rPr>
              <a:t> :</a:t>
            </a:r>
            <a:r>
              <a:rPr lang="en-US" altLang="en-US" sz="2400">
                <a:solidFill>
                  <a:srgbClr val="FF3399"/>
                </a:solidFill>
                <a:cs typeface="Times New Roman" panose="02020603050405020304" pitchFamily="18" charset="0"/>
              </a:rPr>
              <a:t> </a:t>
            </a:r>
            <a:r>
              <a:rPr lang="en-US" altLang="en-US" sz="2800">
                <a:solidFill>
                  <a:srgbClr val="006600"/>
                </a:solidFill>
                <a:cs typeface="Times New Roman" panose="02020603050405020304" pitchFamily="18" charset="0"/>
              </a:rPr>
              <a:t>Hãy điền những thông tin còn thiếu vào ô trống trong bảng sau:</a:t>
            </a:r>
          </a:p>
        </p:txBody>
      </p:sp>
      <p:graphicFrame>
        <p:nvGraphicFramePr>
          <p:cNvPr id="111619" name="Group 3"/>
          <p:cNvGraphicFramePr>
            <a:graphicFrameLocks noGrp="1"/>
          </p:cNvGraphicFramePr>
          <p:nvPr>
            <p:ph/>
          </p:nvPr>
        </p:nvGraphicFramePr>
        <p:xfrm>
          <a:off x="1981200" y="1295401"/>
          <a:ext cx="8458200" cy="5262562"/>
        </p:xfrm>
        <a:graphic>
          <a:graphicData uri="http://schemas.openxmlformats.org/drawingml/2006/table">
            <a:tbl>
              <a:tblPr/>
              <a:tblGrid>
                <a:gridCol w="1708150">
                  <a:extLst>
                    <a:ext uri="{9D8B030D-6E8A-4147-A177-3AD203B41FA5}">
                      <a16:colId xmlns:a16="http://schemas.microsoft.com/office/drawing/2014/main" val="20000"/>
                    </a:ext>
                  </a:extLst>
                </a:gridCol>
                <a:gridCol w="1941513">
                  <a:extLst>
                    <a:ext uri="{9D8B030D-6E8A-4147-A177-3AD203B41FA5}">
                      <a16:colId xmlns:a16="http://schemas.microsoft.com/office/drawing/2014/main" val="20001"/>
                    </a:ext>
                  </a:extLst>
                </a:gridCol>
                <a:gridCol w="1939925">
                  <a:extLst>
                    <a:ext uri="{9D8B030D-6E8A-4147-A177-3AD203B41FA5}">
                      <a16:colId xmlns:a16="http://schemas.microsoft.com/office/drawing/2014/main" val="20002"/>
                    </a:ext>
                  </a:extLst>
                </a:gridCol>
                <a:gridCol w="1036637">
                  <a:extLst>
                    <a:ext uri="{9D8B030D-6E8A-4147-A177-3AD203B41FA5}">
                      <a16:colId xmlns:a16="http://schemas.microsoft.com/office/drawing/2014/main" val="20003"/>
                    </a:ext>
                  </a:extLst>
                </a:gridCol>
                <a:gridCol w="904875">
                  <a:extLst>
                    <a:ext uri="{9D8B030D-6E8A-4147-A177-3AD203B41FA5}">
                      <a16:colId xmlns:a16="http://schemas.microsoft.com/office/drawing/2014/main" val="20004"/>
                    </a:ext>
                  </a:extLst>
                </a:gridCol>
                <a:gridCol w="927100">
                  <a:extLst>
                    <a:ext uri="{9D8B030D-6E8A-4147-A177-3AD203B41FA5}">
                      <a16:colId xmlns:a16="http://schemas.microsoft.com/office/drawing/2014/main" val="20005"/>
                    </a:ext>
                  </a:extLst>
                </a:gridCol>
              </a:tblGrid>
              <a:tr h="1005961">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2"/>
                          </a:solidFill>
                          <a:effectLst/>
                          <a:latin typeface="Times New Roman" pitchFamily="18" charset="0"/>
                        </a:rPr>
                        <a:t>Tên nguyên tố</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2"/>
                          </a:solidFill>
                          <a:effectLst/>
                          <a:latin typeface="Times New Roman" pitchFamily="18" charset="0"/>
                        </a:rPr>
                        <a:t>Kí hiệu hoá học</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2"/>
                          </a:solidFill>
                          <a:effectLst/>
                          <a:latin typeface="Times New Roman" pitchFamily="18" charset="0"/>
                        </a:rPr>
                        <a:t>Tổng số hạt trong nguyên tử</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2"/>
                          </a:solidFill>
                          <a:effectLst/>
                          <a:latin typeface="Times New Roman" pitchFamily="18" charset="0"/>
                        </a:rPr>
                        <a:t>số p</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2"/>
                          </a:solidFill>
                          <a:effectLst/>
                          <a:latin typeface="Times New Roman" pitchFamily="18" charset="0"/>
                        </a:rPr>
                        <a:t>số e</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2"/>
                          </a:solidFill>
                          <a:effectLst/>
                          <a:latin typeface="Times New Roman" pitchFamily="18" charset="0"/>
                        </a:rPr>
                        <a:t>số n</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375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rgbClr val="006600"/>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rgbClr val="006600"/>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006600"/>
                        </a:solidFill>
                        <a:effectLst/>
                        <a:latin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6600"/>
                          </a:solidFill>
                          <a:effectLst/>
                          <a:latin typeface="Times New Roman" pitchFamily="18" charset="0"/>
                        </a:rPr>
                        <a:t>34</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rgbClr val="006600"/>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rgbClr val="006600"/>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006600"/>
                        </a:solidFill>
                        <a:effectLst/>
                        <a:latin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6600"/>
                          </a:solidFill>
                          <a:effectLst/>
                          <a:latin typeface="Times New Roman" pitchFamily="18" charset="0"/>
                        </a:rPr>
                        <a:t>12</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53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rgbClr val="006600"/>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rgbClr val="006600"/>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rgbClr val="006600"/>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006600"/>
                        </a:solidFill>
                        <a:effectLst/>
                        <a:latin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6600"/>
                          </a:solidFill>
                          <a:effectLst/>
                          <a:latin typeface="Times New Roman" pitchFamily="18" charset="0"/>
                        </a:rPr>
                        <a:t>15</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rgbClr val="006600"/>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006600"/>
                        </a:solidFill>
                        <a:effectLst/>
                        <a:latin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6600"/>
                          </a:solidFill>
                          <a:effectLst/>
                          <a:latin typeface="Times New Roman" pitchFamily="18" charset="0"/>
                        </a:rPr>
                        <a:t>16</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375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rgbClr val="006600"/>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rgbClr val="006600"/>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006600"/>
                        </a:solidFill>
                        <a:effectLst/>
                        <a:latin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6600"/>
                          </a:solidFill>
                          <a:effectLst/>
                          <a:latin typeface="Times New Roman" pitchFamily="18" charset="0"/>
                        </a:rPr>
                        <a:t>18</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006600"/>
                        </a:solidFill>
                        <a:effectLst/>
                        <a:latin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6600"/>
                          </a:solidFill>
                          <a:effectLst/>
                          <a:latin typeface="Times New Roman" pitchFamily="18" charset="0"/>
                        </a:rPr>
                        <a:t>6</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rgbClr val="006600"/>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rgbClr val="006600"/>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375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rgbClr val="006600"/>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rgbClr val="006600"/>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rgbClr val="006600"/>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rgbClr val="006600"/>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006600"/>
                        </a:solidFill>
                        <a:effectLst/>
                        <a:latin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6600"/>
                          </a:solidFill>
                          <a:effectLst/>
                          <a:latin typeface="Times New Roman" pitchFamily="18" charset="0"/>
                        </a:rPr>
                        <a:t>16</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006600"/>
                        </a:solidFill>
                        <a:effectLst/>
                        <a:latin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6600"/>
                          </a:solidFill>
                          <a:effectLst/>
                          <a:latin typeface="Times New Roman" pitchFamily="18" charset="0"/>
                        </a:rPr>
                        <a:t>16</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43055" name="Picture 47" descr="AG002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8"/>
          <p:cNvGrpSpPr>
            <a:grpSpLocks/>
          </p:cNvGrpSpPr>
          <p:nvPr/>
        </p:nvGrpSpPr>
        <p:grpSpPr bwMode="auto">
          <a:xfrm>
            <a:off x="2209800" y="2590800"/>
            <a:ext cx="7042150" cy="457200"/>
            <a:chOff x="432" y="1632"/>
            <a:chExt cx="4436" cy="288"/>
          </a:xfrm>
        </p:grpSpPr>
        <p:sp>
          <p:nvSpPr>
            <p:cNvPr id="43072" name="Text Box 49"/>
            <p:cNvSpPr txBox="1">
              <a:spLocks noChangeArrowheads="1"/>
            </p:cNvSpPr>
            <p:nvPr/>
          </p:nvSpPr>
          <p:spPr bwMode="auto">
            <a:xfrm>
              <a:off x="432" y="1632"/>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solidFill>
                    <a:srgbClr val="FF0066"/>
                  </a:solidFill>
                  <a:cs typeface="Times New Roman" panose="02020603050405020304" pitchFamily="18" charset="0"/>
                </a:rPr>
                <a:t>Natri</a:t>
              </a:r>
            </a:p>
          </p:txBody>
        </p:sp>
        <p:sp>
          <p:nvSpPr>
            <p:cNvPr id="43073" name="Text Box 50"/>
            <p:cNvSpPr txBox="1">
              <a:spLocks noChangeArrowheads="1"/>
            </p:cNvSpPr>
            <p:nvPr/>
          </p:nvSpPr>
          <p:spPr bwMode="auto">
            <a:xfrm>
              <a:off x="1728" y="1632"/>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solidFill>
                    <a:srgbClr val="FF3300"/>
                  </a:solidFill>
                  <a:cs typeface="Times New Roman" panose="02020603050405020304" pitchFamily="18" charset="0"/>
                </a:rPr>
                <a:t>Na</a:t>
              </a:r>
            </a:p>
          </p:txBody>
        </p:sp>
        <p:sp>
          <p:nvSpPr>
            <p:cNvPr id="43074" name="Text Box 51"/>
            <p:cNvSpPr txBox="1">
              <a:spLocks noChangeArrowheads="1"/>
            </p:cNvSpPr>
            <p:nvPr/>
          </p:nvSpPr>
          <p:spPr bwMode="auto">
            <a:xfrm>
              <a:off x="3984" y="1632"/>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solidFill>
                    <a:srgbClr val="FF3300"/>
                  </a:solidFill>
                  <a:cs typeface="Times New Roman" panose="02020603050405020304" pitchFamily="18" charset="0"/>
                </a:rPr>
                <a:t>11</a:t>
              </a:r>
            </a:p>
          </p:txBody>
        </p:sp>
        <p:sp>
          <p:nvSpPr>
            <p:cNvPr id="43075" name="Text Box 52"/>
            <p:cNvSpPr txBox="1">
              <a:spLocks noChangeArrowheads="1"/>
            </p:cNvSpPr>
            <p:nvPr/>
          </p:nvSpPr>
          <p:spPr bwMode="auto">
            <a:xfrm>
              <a:off x="4560" y="1632"/>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solidFill>
                    <a:srgbClr val="FF3300"/>
                  </a:solidFill>
                  <a:cs typeface="Times New Roman" panose="02020603050405020304" pitchFamily="18" charset="0"/>
                </a:rPr>
                <a:t>11</a:t>
              </a:r>
            </a:p>
          </p:txBody>
        </p:sp>
      </p:grpSp>
      <p:grpSp>
        <p:nvGrpSpPr>
          <p:cNvPr id="3" name="Group 53"/>
          <p:cNvGrpSpPr>
            <a:grpSpLocks/>
          </p:cNvGrpSpPr>
          <p:nvPr/>
        </p:nvGrpSpPr>
        <p:grpSpPr bwMode="auto">
          <a:xfrm>
            <a:off x="2286000" y="3581400"/>
            <a:ext cx="6965950" cy="533400"/>
            <a:chOff x="480" y="2256"/>
            <a:chExt cx="4388" cy="336"/>
          </a:xfrm>
        </p:grpSpPr>
        <p:sp>
          <p:nvSpPr>
            <p:cNvPr id="43068" name="Text Box 54"/>
            <p:cNvSpPr txBox="1">
              <a:spLocks noChangeArrowheads="1"/>
            </p:cNvSpPr>
            <p:nvPr/>
          </p:nvSpPr>
          <p:spPr bwMode="auto">
            <a:xfrm>
              <a:off x="4560" y="2304"/>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solidFill>
                    <a:srgbClr val="FF3300"/>
                  </a:solidFill>
                  <a:cs typeface="Times New Roman" panose="02020603050405020304" pitchFamily="18" charset="0"/>
                </a:rPr>
                <a:t>15</a:t>
              </a:r>
            </a:p>
          </p:txBody>
        </p:sp>
        <p:sp>
          <p:nvSpPr>
            <p:cNvPr id="43069" name="Text Box 55"/>
            <p:cNvSpPr txBox="1">
              <a:spLocks noChangeArrowheads="1"/>
            </p:cNvSpPr>
            <p:nvPr/>
          </p:nvSpPr>
          <p:spPr bwMode="auto">
            <a:xfrm>
              <a:off x="3120" y="2304"/>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solidFill>
                    <a:srgbClr val="FF3300"/>
                  </a:solidFill>
                  <a:cs typeface="Times New Roman" panose="02020603050405020304" pitchFamily="18" charset="0"/>
                </a:rPr>
                <a:t>46</a:t>
              </a:r>
            </a:p>
          </p:txBody>
        </p:sp>
        <p:sp>
          <p:nvSpPr>
            <p:cNvPr id="43070" name="Text Box 56"/>
            <p:cNvSpPr txBox="1">
              <a:spLocks noChangeArrowheads="1"/>
            </p:cNvSpPr>
            <p:nvPr/>
          </p:nvSpPr>
          <p:spPr bwMode="auto">
            <a:xfrm>
              <a:off x="480" y="2304"/>
              <a:ext cx="8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solidFill>
                    <a:srgbClr val="FF0066"/>
                  </a:solidFill>
                  <a:cs typeface="Times New Roman" panose="02020603050405020304" pitchFamily="18" charset="0"/>
                </a:rPr>
                <a:t>Photpho</a:t>
              </a:r>
            </a:p>
          </p:txBody>
        </p:sp>
        <p:sp>
          <p:nvSpPr>
            <p:cNvPr id="43071" name="Text Box 57"/>
            <p:cNvSpPr txBox="1">
              <a:spLocks noChangeArrowheads="1"/>
            </p:cNvSpPr>
            <p:nvPr/>
          </p:nvSpPr>
          <p:spPr bwMode="auto">
            <a:xfrm>
              <a:off x="1728" y="2256"/>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solidFill>
                    <a:srgbClr val="FF3300"/>
                  </a:solidFill>
                  <a:cs typeface="Times New Roman" panose="02020603050405020304" pitchFamily="18" charset="0"/>
                </a:rPr>
                <a:t>P</a:t>
              </a:r>
            </a:p>
          </p:txBody>
        </p:sp>
      </p:grpSp>
      <p:grpSp>
        <p:nvGrpSpPr>
          <p:cNvPr id="4" name="Group 58"/>
          <p:cNvGrpSpPr>
            <a:grpSpLocks/>
          </p:cNvGrpSpPr>
          <p:nvPr/>
        </p:nvGrpSpPr>
        <p:grpSpPr bwMode="auto">
          <a:xfrm>
            <a:off x="2286000" y="4724400"/>
            <a:ext cx="7804150" cy="457200"/>
            <a:chOff x="480" y="2976"/>
            <a:chExt cx="4916" cy="288"/>
          </a:xfrm>
        </p:grpSpPr>
        <p:sp>
          <p:nvSpPr>
            <p:cNvPr id="43064" name="Text Box 59"/>
            <p:cNvSpPr txBox="1">
              <a:spLocks noChangeArrowheads="1"/>
            </p:cNvSpPr>
            <p:nvPr/>
          </p:nvSpPr>
          <p:spPr bwMode="auto">
            <a:xfrm>
              <a:off x="4608" y="297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solidFill>
                    <a:srgbClr val="FF3300"/>
                  </a:solidFill>
                  <a:cs typeface="Times New Roman" panose="02020603050405020304" pitchFamily="18" charset="0"/>
                </a:rPr>
                <a:t>6</a:t>
              </a:r>
            </a:p>
          </p:txBody>
        </p:sp>
        <p:sp>
          <p:nvSpPr>
            <p:cNvPr id="43065" name="Text Box 60"/>
            <p:cNvSpPr txBox="1">
              <a:spLocks noChangeArrowheads="1"/>
            </p:cNvSpPr>
            <p:nvPr/>
          </p:nvSpPr>
          <p:spPr bwMode="auto">
            <a:xfrm>
              <a:off x="5184" y="297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solidFill>
                    <a:srgbClr val="FF3300"/>
                  </a:solidFill>
                  <a:cs typeface="Times New Roman" panose="02020603050405020304" pitchFamily="18" charset="0"/>
                </a:rPr>
                <a:t>6</a:t>
              </a:r>
            </a:p>
          </p:txBody>
        </p:sp>
        <p:sp>
          <p:nvSpPr>
            <p:cNvPr id="43066" name="Text Box 61"/>
            <p:cNvSpPr txBox="1">
              <a:spLocks noChangeArrowheads="1"/>
            </p:cNvSpPr>
            <p:nvPr/>
          </p:nvSpPr>
          <p:spPr bwMode="auto">
            <a:xfrm>
              <a:off x="480" y="2976"/>
              <a:ext cx="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solidFill>
                    <a:srgbClr val="FF0066"/>
                  </a:solidFill>
                  <a:cs typeface="Times New Roman" panose="02020603050405020304" pitchFamily="18" charset="0"/>
                </a:rPr>
                <a:t>Cacbon</a:t>
              </a:r>
            </a:p>
          </p:txBody>
        </p:sp>
        <p:sp>
          <p:nvSpPr>
            <p:cNvPr id="43067" name="Text Box 62"/>
            <p:cNvSpPr txBox="1">
              <a:spLocks noChangeArrowheads="1"/>
            </p:cNvSpPr>
            <p:nvPr/>
          </p:nvSpPr>
          <p:spPr bwMode="auto">
            <a:xfrm>
              <a:off x="1728" y="2976"/>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solidFill>
                    <a:srgbClr val="FF3300"/>
                  </a:solidFill>
                  <a:cs typeface="Times New Roman" panose="02020603050405020304" pitchFamily="18" charset="0"/>
                </a:rPr>
                <a:t>C</a:t>
              </a:r>
            </a:p>
          </p:txBody>
        </p:sp>
      </p:grpSp>
      <p:grpSp>
        <p:nvGrpSpPr>
          <p:cNvPr id="5" name="Group 63"/>
          <p:cNvGrpSpPr>
            <a:grpSpLocks/>
          </p:cNvGrpSpPr>
          <p:nvPr/>
        </p:nvGrpSpPr>
        <p:grpSpPr bwMode="auto">
          <a:xfrm>
            <a:off x="2057400" y="5791200"/>
            <a:ext cx="6356350" cy="457200"/>
            <a:chOff x="336" y="3648"/>
            <a:chExt cx="4004" cy="288"/>
          </a:xfrm>
        </p:grpSpPr>
        <p:sp>
          <p:nvSpPr>
            <p:cNvPr id="43060" name="Text Box 64"/>
            <p:cNvSpPr txBox="1">
              <a:spLocks noChangeArrowheads="1"/>
            </p:cNvSpPr>
            <p:nvPr/>
          </p:nvSpPr>
          <p:spPr bwMode="auto">
            <a:xfrm>
              <a:off x="3072" y="3648"/>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solidFill>
                    <a:srgbClr val="FF3300"/>
                  </a:solidFill>
                  <a:cs typeface="Times New Roman" panose="02020603050405020304" pitchFamily="18" charset="0"/>
                </a:rPr>
                <a:t>48</a:t>
              </a:r>
            </a:p>
          </p:txBody>
        </p:sp>
        <p:sp>
          <p:nvSpPr>
            <p:cNvPr id="43061" name="Text Box 65"/>
            <p:cNvSpPr txBox="1">
              <a:spLocks noChangeArrowheads="1"/>
            </p:cNvSpPr>
            <p:nvPr/>
          </p:nvSpPr>
          <p:spPr bwMode="auto">
            <a:xfrm>
              <a:off x="4032" y="3648"/>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solidFill>
                    <a:srgbClr val="FF3300"/>
                  </a:solidFill>
                  <a:cs typeface="Times New Roman" panose="02020603050405020304" pitchFamily="18" charset="0"/>
                </a:rPr>
                <a:t>16</a:t>
              </a:r>
            </a:p>
          </p:txBody>
        </p:sp>
        <p:sp>
          <p:nvSpPr>
            <p:cNvPr id="43062" name="Text Box 66"/>
            <p:cNvSpPr txBox="1">
              <a:spLocks noChangeArrowheads="1"/>
            </p:cNvSpPr>
            <p:nvPr/>
          </p:nvSpPr>
          <p:spPr bwMode="auto">
            <a:xfrm>
              <a:off x="336" y="3648"/>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solidFill>
                    <a:srgbClr val="FF0066"/>
                  </a:solidFill>
                  <a:cs typeface="Times New Roman" panose="02020603050405020304" pitchFamily="18" charset="0"/>
                </a:rPr>
                <a:t>Lưu huỳnh</a:t>
              </a:r>
            </a:p>
          </p:txBody>
        </p:sp>
        <p:sp>
          <p:nvSpPr>
            <p:cNvPr id="43063" name="Text Box 67"/>
            <p:cNvSpPr txBox="1">
              <a:spLocks noChangeArrowheads="1"/>
            </p:cNvSpPr>
            <p:nvPr/>
          </p:nvSpPr>
          <p:spPr bwMode="auto">
            <a:xfrm>
              <a:off x="1728" y="3648"/>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solidFill>
                    <a:srgbClr val="FF3300"/>
                  </a:solidFill>
                  <a:cs typeface="Times New Roman" panose="02020603050405020304" pitchFamily="18" charset="0"/>
                </a:rPr>
                <a:t>S</a:t>
              </a:r>
            </a:p>
          </p:txBody>
        </p:sp>
      </p:grpSp>
    </p:spTree>
    <p:extLst>
      <p:ext uri="{BB962C8B-B14F-4D97-AF65-F5344CB8AC3E}">
        <p14:creationId xmlns:p14="http://schemas.microsoft.com/office/powerpoint/2010/main" val="539117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edge">
                                      <p:cBhvr>
                                        <p:cTn id="18" dur="20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514078" y="595177"/>
            <a:ext cx="7572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2800" b="1" dirty="0">
                <a:latin typeface="Times New Roman" panose="02020603050405020304" pitchFamily="18" charset="0"/>
                <a:cs typeface="Times New Roman" panose="02020603050405020304" pitchFamily="18" charset="0"/>
              </a:rPr>
              <a:t>II. </a:t>
            </a:r>
            <a:r>
              <a:rPr lang="en-US" altLang="en-US" sz="2800" b="1" dirty="0" err="1">
                <a:latin typeface="Times New Roman" panose="02020603050405020304" pitchFamily="18" charset="0"/>
                <a:cs typeface="Times New Roman" panose="02020603050405020304" pitchFamily="18" charset="0"/>
              </a:rPr>
              <a:t>Mô</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nguyên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Rơ</a:t>
            </a:r>
            <a:r>
              <a:rPr lang="en-US" altLang="en-US" sz="2800" b="1" dirty="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dơ</a:t>
            </a:r>
            <a:r>
              <a:rPr lang="en-US" altLang="en-US" sz="2800" b="1" dirty="0">
                <a:latin typeface="Times New Roman" panose="02020603050405020304" pitchFamily="18" charset="0"/>
                <a:cs typeface="Times New Roman" panose="02020603050405020304" pitchFamily="18" charset="0"/>
              </a:rPr>
              <a:t>-pho – Bo</a:t>
            </a:r>
            <a:endParaRPr lang="en-US" altLang="en-US" sz="2800" dirty="0">
              <a:latin typeface="Times New Roman" panose="02020603050405020304" pitchFamily="18" charset="0"/>
              <a:cs typeface="Times New Roman" panose="02020603050405020304" pitchFamily="18" charset="0"/>
            </a:endParaRPr>
          </a:p>
        </p:txBody>
      </p:sp>
      <p:pic>
        <p:nvPicPr>
          <p:cNvPr id="30722" name="Picture 2" descr="Ernest Rutherford: Father of Nuclear Physics - Owl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1497" y="1497874"/>
            <a:ext cx="6518366" cy="4537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88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919289" y="457200"/>
            <a:ext cx="8569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3600" b="1" dirty="0" err="1">
                <a:latin typeface="Arial" panose="020B0604020202020204" pitchFamily="34" charset="0"/>
              </a:rPr>
              <a:t>Mô</a:t>
            </a:r>
            <a:r>
              <a:rPr lang="en-US" altLang="en-US" sz="3600" b="1" dirty="0">
                <a:latin typeface="Arial" panose="020B0604020202020204" pitchFamily="34" charset="0"/>
              </a:rPr>
              <a:t> </a:t>
            </a:r>
            <a:r>
              <a:rPr lang="en-US" altLang="en-US" sz="3600" b="1" dirty="0" err="1">
                <a:latin typeface="Arial" panose="020B0604020202020204" pitchFamily="34" charset="0"/>
              </a:rPr>
              <a:t>hình</a:t>
            </a:r>
            <a:r>
              <a:rPr lang="en-US" altLang="en-US" sz="3600" b="1" dirty="0">
                <a:latin typeface="Arial" panose="020B0604020202020204" pitchFamily="34" charset="0"/>
              </a:rPr>
              <a:t> </a:t>
            </a:r>
            <a:r>
              <a:rPr lang="en-US" altLang="en-US" sz="3600" b="1" dirty="0" err="1">
                <a:latin typeface="Arial" panose="020B0604020202020204" pitchFamily="34" charset="0"/>
              </a:rPr>
              <a:t>đơn</a:t>
            </a:r>
            <a:r>
              <a:rPr lang="en-US" altLang="en-US" sz="3600" b="1" dirty="0">
                <a:latin typeface="Arial" panose="020B0604020202020204" pitchFamily="34" charset="0"/>
              </a:rPr>
              <a:t> </a:t>
            </a:r>
            <a:r>
              <a:rPr lang="en-US" altLang="en-US" sz="3600" b="1" dirty="0" err="1">
                <a:latin typeface="Arial" panose="020B0604020202020204" pitchFamily="34" charset="0"/>
              </a:rPr>
              <a:t>giản</a:t>
            </a:r>
            <a:r>
              <a:rPr lang="en-US" altLang="en-US" sz="3600" b="1" dirty="0">
                <a:latin typeface="Arial" panose="020B0604020202020204" pitchFamily="34" charset="0"/>
              </a:rPr>
              <a:t> </a:t>
            </a:r>
            <a:r>
              <a:rPr lang="en-US" altLang="en-US" sz="3600" b="1" dirty="0" err="1">
                <a:latin typeface="Arial" panose="020B0604020202020204" pitchFamily="34" charset="0"/>
              </a:rPr>
              <a:t>của</a:t>
            </a:r>
            <a:r>
              <a:rPr lang="en-US" altLang="en-US" sz="3600" b="1" dirty="0">
                <a:latin typeface="Arial" panose="020B0604020202020204" pitchFamily="34" charset="0"/>
              </a:rPr>
              <a:t> </a:t>
            </a:r>
            <a:r>
              <a:rPr lang="en-US" altLang="en-US" sz="3600" b="1" dirty="0" err="1">
                <a:latin typeface="Arial" panose="020B0604020202020204" pitchFamily="34" charset="0"/>
              </a:rPr>
              <a:t>nguyên</a:t>
            </a:r>
            <a:r>
              <a:rPr lang="en-US" altLang="en-US" sz="3600" b="1" dirty="0">
                <a:latin typeface="Arial" panose="020B0604020202020204" pitchFamily="34" charset="0"/>
              </a:rPr>
              <a:t> </a:t>
            </a:r>
            <a:r>
              <a:rPr lang="en-US" altLang="en-US" sz="3600" b="1" dirty="0" err="1">
                <a:latin typeface="Arial" panose="020B0604020202020204" pitchFamily="34" charset="0"/>
              </a:rPr>
              <a:t>tử</a:t>
            </a:r>
            <a:endParaRPr lang="en-US" altLang="en-US" sz="3600" b="1" dirty="0">
              <a:latin typeface="Arial" panose="020B0604020202020204" pitchFamily="34" charset="0"/>
            </a:endParaRPr>
          </a:p>
        </p:txBody>
      </p:sp>
      <p:sp>
        <p:nvSpPr>
          <p:cNvPr id="17411" name="Oval 3"/>
          <p:cNvSpPr>
            <a:spLocks noChangeArrowheads="1"/>
          </p:cNvSpPr>
          <p:nvPr/>
        </p:nvSpPr>
        <p:spPr bwMode="auto">
          <a:xfrm>
            <a:off x="5562600" y="3048000"/>
            <a:ext cx="990600" cy="990600"/>
          </a:xfrm>
          <a:prstGeom prst="ellipse">
            <a:avLst/>
          </a:prstGeom>
          <a:gradFill rotWithShape="1">
            <a:gsLst>
              <a:gs pos="0">
                <a:srgbClr val="FF6600"/>
              </a:gs>
              <a:gs pos="100000">
                <a:srgbClr val="FF0000"/>
              </a:gs>
            </a:gsLst>
            <a:path path="shape">
              <a:fillToRect l="50000" t="50000" r="50000" b="50000"/>
            </a:path>
          </a:gra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endParaRPr lang="vi-VN" altLang="en-US"/>
          </a:p>
        </p:txBody>
      </p:sp>
      <p:sp>
        <p:nvSpPr>
          <p:cNvPr id="17412" name="Oval 4"/>
          <p:cNvSpPr>
            <a:spLocks noChangeArrowheads="1"/>
          </p:cNvSpPr>
          <p:nvPr/>
        </p:nvSpPr>
        <p:spPr bwMode="auto">
          <a:xfrm rot="18946396">
            <a:off x="4495800" y="2824163"/>
            <a:ext cx="3124200" cy="1524000"/>
          </a:xfrm>
          <a:prstGeom prst="ellipse">
            <a:avLst/>
          </a:pr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17413" name="Oval 5"/>
          <p:cNvSpPr>
            <a:spLocks noChangeArrowheads="1"/>
          </p:cNvSpPr>
          <p:nvPr/>
        </p:nvSpPr>
        <p:spPr bwMode="auto">
          <a:xfrm rot="13773257">
            <a:off x="4464050" y="2743200"/>
            <a:ext cx="3124200" cy="1524000"/>
          </a:xfrm>
          <a:prstGeom prst="ellipse">
            <a:avLst/>
          </a:pr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17414" name="Oval 6"/>
          <p:cNvSpPr>
            <a:spLocks noChangeArrowheads="1"/>
          </p:cNvSpPr>
          <p:nvPr/>
        </p:nvSpPr>
        <p:spPr bwMode="auto">
          <a:xfrm rot="16200000">
            <a:off x="4486275" y="2952750"/>
            <a:ext cx="3124200" cy="1371600"/>
          </a:xfrm>
          <a:prstGeom prst="ellipse">
            <a:avLst/>
          </a:pr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grpSp>
        <p:nvGrpSpPr>
          <p:cNvPr id="2" name="Group 7"/>
          <p:cNvGrpSpPr>
            <a:grpSpLocks/>
          </p:cNvGrpSpPr>
          <p:nvPr/>
        </p:nvGrpSpPr>
        <p:grpSpPr bwMode="auto">
          <a:xfrm>
            <a:off x="5334000" y="2590800"/>
            <a:ext cx="400050" cy="762000"/>
            <a:chOff x="1620" y="2658"/>
            <a:chExt cx="252" cy="480"/>
          </a:xfrm>
        </p:grpSpPr>
        <p:sp>
          <p:nvSpPr>
            <p:cNvPr id="17429" name="Oval 8"/>
            <p:cNvSpPr>
              <a:spLocks noChangeArrowheads="1"/>
            </p:cNvSpPr>
            <p:nvPr/>
          </p:nvSpPr>
          <p:spPr bwMode="auto">
            <a:xfrm>
              <a:off x="1632" y="2832"/>
              <a:ext cx="240" cy="240"/>
            </a:xfrm>
            <a:prstGeom prst="ellipse">
              <a:avLst/>
            </a:prstGeom>
            <a:gradFill rotWithShape="1">
              <a:gsLst>
                <a:gs pos="0">
                  <a:schemeClr val="folHlink"/>
                </a:gs>
                <a:gs pos="100000">
                  <a:srgbClr val="0099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eaLnBrk="1" hangingPunct="1">
                <a:spcBef>
                  <a:spcPct val="0"/>
                </a:spcBef>
                <a:buFontTx/>
                <a:buNone/>
              </a:pPr>
              <a:endParaRPr lang="vi-VN" altLang="en-US" sz="4400">
                <a:latin typeface="Arial" panose="020B0604020202020204" pitchFamily="34" charset="0"/>
              </a:endParaRPr>
            </a:p>
          </p:txBody>
        </p:sp>
        <p:sp>
          <p:nvSpPr>
            <p:cNvPr id="17430" name="Text Box 9"/>
            <p:cNvSpPr txBox="1">
              <a:spLocks noChangeArrowheads="1"/>
            </p:cNvSpPr>
            <p:nvPr/>
          </p:nvSpPr>
          <p:spPr bwMode="auto">
            <a:xfrm>
              <a:off x="1620" y="2658"/>
              <a:ext cx="15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4400" b="1">
                  <a:latin typeface="Arial" panose="020B0604020202020204" pitchFamily="34" charset="0"/>
                </a:rPr>
                <a:t>-</a:t>
              </a:r>
            </a:p>
          </p:txBody>
        </p:sp>
      </p:grpSp>
      <p:sp>
        <p:nvSpPr>
          <p:cNvPr id="17416" name="Text Box 10"/>
          <p:cNvSpPr txBox="1">
            <a:spLocks noChangeArrowheads="1"/>
          </p:cNvSpPr>
          <p:nvPr/>
        </p:nvSpPr>
        <p:spPr bwMode="auto">
          <a:xfrm>
            <a:off x="5943600" y="32004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2800" b="1">
                <a:solidFill>
                  <a:schemeClr val="bg1"/>
                </a:solidFill>
                <a:latin typeface="Arial" panose="020B0604020202020204" pitchFamily="34" charset="0"/>
              </a:rPr>
              <a:t>+</a:t>
            </a:r>
          </a:p>
        </p:txBody>
      </p:sp>
      <p:sp>
        <p:nvSpPr>
          <p:cNvPr id="17417" name="Text Box 11"/>
          <p:cNvSpPr txBox="1">
            <a:spLocks noChangeArrowheads="1"/>
          </p:cNvSpPr>
          <p:nvPr/>
        </p:nvSpPr>
        <p:spPr bwMode="auto">
          <a:xfrm>
            <a:off x="6096000" y="33528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2800" b="1">
                <a:solidFill>
                  <a:schemeClr val="bg1"/>
                </a:solidFill>
                <a:latin typeface="Arial" panose="020B0604020202020204" pitchFamily="34" charset="0"/>
              </a:rPr>
              <a:t>+</a:t>
            </a:r>
          </a:p>
        </p:txBody>
      </p:sp>
      <p:sp>
        <p:nvSpPr>
          <p:cNvPr id="17418" name="Text Box 12"/>
          <p:cNvSpPr txBox="1">
            <a:spLocks noChangeArrowheads="1"/>
          </p:cNvSpPr>
          <p:nvPr/>
        </p:nvSpPr>
        <p:spPr bwMode="auto">
          <a:xfrm>
            <a:off x="5715000" y="33528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2800" b="1">
                <a:solidFill>
                  <a:schemeClr val="bg1"/>
                </a:solidFill>
                <a:latin typeface="Arial" panose="020B0604020202020204" pitchFamily="34" charset="0"/>
              </a:rPr>
              <a:t>+</a:t>
            </a:r>
          </a:p>
        </p:txBody>
      </p:sp>
      <p:grpSp>
        <p:nvGrpSpPr>
          <p:cNvPr id="3" name="Group 13"/>
          <p:cNvGrpSpPr>
            <a:grpSpLocks/>
          </p:cNvGrpSpPr>
          <p:nvPr/>
        </p:nvGrpSpPr>
        <p:grpSpPr bwMode="auto">
          <a:xfrm>
            <a:off x="6976775" y="3932238"/>
            <a:ext cx="400050" cy="762000"/>
            <a:chOff x="1620" y="2658"/>
            <a:chExt cx="252" cy="480"/>
          </a:xfrm>
        </p:grpSpPr>
        <p:sp>
          <p:nvSpPr>
            <p:cNvPr id="17427" name="Oval 14"/>
            <p:cNvSpPr>
              <a:spLocks noChangeArrowheads="1"/>
            </p:cNvSpPr>
            <p:nvPr/>
          </p:nvSpPr>
          <p:spPr bwMode="auto">
            <a:xfrm>
              <a:off x="1632" y="2832"/>
              <a:ext cx="240" cy="240"/>
            </a:xfrm>
            <a:prstGeom prst="ellipse">
              <a:avLst/>
            </a:prstGeom>
            <a:gradFill rotWithShape="1">
              <a:gsLst>
                <a:gs pos="0">
                  <a:schemeClr val="folHlink"/>
                </a:gs>
                <a:gs pos="100000">
                  <a:srgbClr val="0099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eaLnBrk="1" hangingPunct="1">
                <a:spcBef>
                  <a:spcPct val="0"/>
                </a:spcBef>
                <a:buFontTx/>
                <a:buNone/>
              </a:pPr>
              <a:endParaRPr lang="vi-VN" altLang="en-US" sz="4400">
                <a:latin typeface="Arial" panose="020B0604020202020204" pitchFamily="34" charset="0"/>
              </a:endParaRPr>
            </a:p>
          </p:txBody>
        </p:sp>
        <p:sp>
          <p:nvSpPr>
            <p:cNvPr id="17428" name="Text Box 15"/>
            <p:cNvSpPr txBox="1">
              <a:spLocks noChangeArrowheads="1"/>
            </p:cNvSpPr>
            <p:nvPr/>
          </p:nvSpPr>
          <p:spPr bwMode="auto">
            <a:xfrm>
              <a:off x="1620" y="2658"/>
              <a:ext cx="15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4400" b="1">
                  <a:latin typeface="Arial" panose="020B0604020202020204" pitchFamily="34" charset="0"/>
                </a:rPr>
                <a:t>-</a:t>
              </a:r>
            </a:p>
          </p:txBody>
        </p:sp>
      </p:grpSp>
      <p:grpSp>
        <p:nvGrpSpPr>
          <p:cNvPr id="4" name="Group 16"/>
          <p:cNvGrpSpPr>
            <a:grpSpLocks/>
          </p:cNvGrpSpPr>
          <p:nvPr/>
        </p:nvGrpSpPr>
        <p:grpSpPr bwMode="auto">
          <a:xfrm>
            <a:off x="5867400" y="1600200"/>
            <a:ext cx="400050" cy="762000"/>
            <a:chOff x="1620" y="2658"/>
            <a:chExt cx="252" cy="480"/>
          </a:xfrm>
        </p:grpSpPr>
        <p:sp>
          <p:nvSpPr>
            <p:cNvPr id="17425" name="Oval 17"/>
            <p:cNvSpPr>
              <a:spLocks noChangeArrowheads="1"/>
            </p:cNvSpPr>
            <p:nvPr/>
          </p:nvSpPr>
          <p:spPr bwMode="auto">
            <a:xfrm>
              <a:off x="1632" y="2832"/>
              <a:ext cx="240" cy="240"/>
            </a:xfrm>
            <a:prstGeom prst="ellipse">
              <a:avLst/>
            </a:prstGeom>
            <a:gradFill rotWithShape="1">
              <a:gsLst>
                <a:gs pos="0">
                  <a:schemeClr val="folHlink"/>
                </a:gs>
                <a:gs pos="100000">
                  <a:srgbClr val="0099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eaLnBrk="1" hangingPunct="1">
                <a:spcBef>
                  <a:spcPct val="0"/>
                </a:spcBef>
                <a:buFontTx/>
                <a:buNone/>
              </a:pPr>
              <a:endParaRPr lang="vi-VN" altLang="en-US" sz="4400">
                <a:latin typeface="Arial" panose="020B0604020202020204" pitchFamily="34" charset="0"/>
              </a:endParaRPr>
            </a:p>
          </p:txBody>
        </p:sp>
        <p:sp>
          <p:nvSpPr>
            <p:cNvPr id="17426" name="Text Box 18"/>
            <p:cNvSpPr txBox="1">
              <a:spLocks noChangeArrowheads="1"/>
            </p:cNvSpPr>
            <p:nvPr/>
          </p:nvSpPr>
          <p:spPr bwMode="auto">
            <a:xfrm>
              <a:off x="1620" y="2658"/>
              <a:ext cx="15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4400" b="1">
                  <a:latin typeface="Arial" panose="020B0604020202020204" pitchFamily="34" charset="0"/>
                </a:rPr>
                <a:t>-</a:t>
              </a:r>
            </a:p>
          </p:txBody>
        </p:sp>
      </p:grpSp>
      <p:sp>
        <p:nvSpPr>
          <p:cNvPr id="514067" name="Text Box 19"/>
          <p:cNvSpPr txBox="1">
            <a:spLocks noChangeArrowheads="1"/>
          </p:cNvSpPr>
          <p:nvPr/>
        </p:nvSpPr>
        <p:spPr bwMode="auto">
          <a:xfrm>
            <a:off x="8150733" y="2073384"/>
            <a:ext cx="33027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2400" b="1" dirty="0" err="1">
                <a:latin typeface="Times New Roman" panose="02020603050405020304" pitchFamily="18" charset="0"/>
                <a:cs typeface="Times New Roman" panose="02020603050405020304" pitchFamily="18" charset="0"/>
              </a:rPr>
              <a:t>Hạt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mang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tích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dương</a:t>
            </a:r>
            <a:endParaRPr lang="en-US" altLang="en-US" sz="2400" b="1" dirty="0">
              <a:latin typeface="Times New Roman" panose="02020603050405020304" pitchFamily="18" charset="0"/>
              <a:cs typeface="Times New Roman" panose="02020603050405020304" pitchFamily="18" charset="0"/>
            </a:endParaRPr>
          </a:p>
        </p:txBody>
      </p:sp>
      <p:sp>
        <p:nvSpPr>
          <p:cNvPr id="514068" name="Text Box 20"/>
          <p:cNvSpPr txBox="1">
            <a:spLocks noChangeArrowheads="1"/>
          </p:cNvSpPr>
          <p:nvPr/>
        </p:nvSpPr>
        <p:spPr bwMode="auto">
          <a:xfrm>
            <a:off x="8305800" y="3708263"/>
            <a:ext cx="32352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2400" b="1" dirty="0" err="1">
                <a:latin typeface="Times New Roman" panose="02020603050405020304" pitchFamily="18" charset="0"/>
                <a:cs typeface="Times New Roman" panose="02020603050405020304" pitchFamily="18" charset="0"/>
              </a:rPr>
              <a:t>Các</a:t>
            </a:r>
            <a:r>
              <a:rPr lang="en-US" altLang="en-US" sz="2400" b="1" dirty="0">
                <a:latin typeface="Times New Roman" panose="02020603050405020304" pitchFamily="18" charset="0"/>
                <a:cs typeface="Times New Roman" panose="02020603050405020304" pitchFamily="18" charset="0"/>
              </a:rPr>
              <a:t> Electron </a:t>
            </a:r>
            <a:r>
              <a:rPr lang="en-US" altLang="en-US" sz="2400" b="1" dirty="0" err="1">
                <a:latin typeface="Times New Roman" panose="02020603050405020304" pitchFamily="18" charset="0"/>
                <a:cs typeface="Times New Roman" panose="02020603050405020304" pitchFamily="18" charset="0"/>
              </a:rPr>
              <a:t>mang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tích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âm</a:t>
            </a:r>
            <a:endParaRPr lang="en-US" altLang="en-US" sz="2400" b="1" dirty="0">
              <a:latin typeface="Times New Roman" panose="02020603050405020304" pitchFamily="18" charset="0"/>
              <a:cs typeface="Times New Roman" panose="02020603050405020304" pitchFamily="18" charset="0"/>
            </a:endParaRPr>
          </a:p>
        </p:txBody>
      </p:sp>
      <p:sp>
        <p:nvSpPr>
          <p:cNvPr id="514069" name="Line 21"/>
          <p:cNvSpPr>
            <a:spLocks noChangeShapeType="1"/>
          </p:cNvSpPr>
          <p:nvPr/>
        </p:nvSpPr>
        <p:spPr bwMode="auto">
          <a:xfrm flipH="1">
            <a:off x="7391400" y="4038600"/>
            <a:ext cx="914400" cy="3048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070" name="Line 22"/>
          <p:cNvSpPr>
            <a:spLocks noChangeShapeType="1"/>
          </p:cNvSpPr>
          <p:nvPr/>
        </p:nvSpPr>
        <p:spPr bwMode="auto">
          <a:xfrm flipH="1">
            <a:off x="6400800" y="2409825"/>
            <a:ext cx="1676400" cy="9144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 name="TextBox 4"/>
          <p:cNvSpPr txBox="1"/>
          <p:nvPr/>
        </p:nvSpPr>
        <p:spPr>
          <a:xfrm>
            <a:off x="1021238" y="3522617"/>
            <a:ext cx="2813358" cy="584775"/>
          </a:xfrm>
          <a:prstGeom prst="rect">
            <a:avLst/>
          </a:prstGeom>
          <a:noFill/>
        </p:spPr>
        <p:txBody>
          <a:bodyPr wrap="squar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Em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biết</a:t>
            </a:r>
            <a:r>
              <a:rPr lang="en-US" sz="3200" b="1" dirty="0">
                <a:solidFill>
                  <a:srgbClr val="002060"/>
                </a:solidFill>
                <a:latin typeface="Times New Roman" panose="02020603050405020304" pitchFamily="18" charset="0"/>
                <a:cs typeface="Times New Roman" panose="02020603050405020304" pitchFamily="18" charset="0"/>
              </a:rPr>
              <a:t>/15</a:t>
            </a:r>
          </a:p>
        </p:txBody>
      </p:sp>
      <p:sp>
        <p:nvSpPr>
          <p:cNvPr id="24" name="Rectangle 1"/>
          <p:cNvSpPr>
            <a:spLocks noChangeArrowheads="1"/>
          </p:cNvSpPr>
          <p:nvPr/>
        </p:nvSpPr>
        <p:spPr bwMode="auto">
          <a:xfrm>
            <a:off x="1188720" y="5331609"/>
            <a:ext cx="75639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Cho </a:t>
            </a:r>
            <a:r>
              <a:rPr lang="en-US" altLang="en-US" sz="2800" b="1" dirty="0" err="1">
                <a:solidFill>
                  <a:srgbClr val="FF0000"/>
                </a:solidFill>
                <a:latin typeface="Times New Roman" panose="02020603050405020304" pitchFamily="18" charset="0"/>
                <a:cs typeface="Times New Roman" panose="02020603050405020304" pitchFamily="18" charset="0"/>
              </a:rPr>
              <a:t>biết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thành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phần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cấu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tạo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nên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nguyên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tử</a:t>
            </a:r>
            <a:r>
              <a:rPr lang="en-US" altLang="en-US" sz="2800" b="1" dirty="0">
                <a:solidFill>
                  <a:srgbClr val="FF0000"/>
                </a:solidFill>
                <a:latin typeface="Times New Roman" panose="02020603050405020304" pitchFamily="18" charset="0"/>
                <a:cs typeface="Times New Roman" panose="02020603050405020304" pitchFamily="18" charset="0"/>
              </a:rPr>
              <a:t>?</a:t>
            </a:r>
          </a:p>
          <a:p>
            <a:pPr>
              <a:spcBef>
                <a:spcPct val="0"/>
              </a:spcBef>
              <a:buFontTx/>
              <a:buNone/>
            </a:pPr>
            <a:endParaRPr lang="en-US" altLang="en-US" sz="2800" dirty="0">
              <a:latin typeface="Times New Roman" panose="02020603050405020304" pitchFamily="18" charset="0"/>
              <a:cs typeface="Times New Roman" panose="02020603050405020304" pitchFamily="18" charset="0"/>
            </a:endParaRPr>
          </a:p>
        </p:txBody>
      </p:sp>
      <p:sp>
        <p:nvSpPr>
          <p:cNvPr id="25" name="Rectangle 1"/>
          <p:cNvSpPr>
            <a:spLocks noChangeArrowheads="1"/>
          </p:cNvSpPr>
          <p:nvPr/>
        </p:nvSpPr>
        <p:spPr bwMode="auto">
          <a:xfrm>
            <a:off x="1467440" y="5273957"/>
            <a:ext cx="94730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2400" dirty="0" err="1">
                <a:latin typeface="Times New Roman" panose="02020603050405020304" pitchFamily="18" charset="0"/>
                <a:cs typeface="Times New Roman" panose="02020603050405020304" pitchFamily="18" charset="0"/>
              </a:rPr>
              <a:t>Thành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cấu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nguyên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tử</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gồm:Hạt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nhân</a:t>
            </a:r>
            <a:r>
              <a:rPr lang="en-US" altLang="en-US" sz="2400" dirty="0">
                <a:latin typeface="Times New Roman" panose="02020603050405020304" pitchFamily="18" charset="0"/>
                <a:cs typeface="Times New Roman" panose="02020603050405020304" pitchFamily="18" charset="0"/>
              </a:rPr>
              <a:t> ở </a:t>
            </a:r>
            <a:r>
              <a:rPr lang="en-US" altLang="en-US" sz="2400" dirty="0" err="1">
                <a:latin typeface="Times New Roman" panose="02020603050405020304" pitchFamily="18" charset="0"/>
                <a:cs typeface="Times New Roman" panose="02020603050405020304" pitchFamily="18" charset="0"/>
              </a:rPr>
              <a:t>tâm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nguyên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electron </a:t>
            </a:r>
            <a:r>
              <a:rPr lang="en-US" altLang="en-US" sz="2400" dirty="0" err="1">
                <a:latin typeface="Times New Roman" panose="02020603050405020304" pitchFamily="18" charset="0"/>
                <a:cs typeface="Times New Roman" panose="02020603050405020304" pitchFamily="18" charset="0"/>
              </a:rPr>
              <a:t>chuyển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động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xung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nguyên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tử</a:t>
            </a:r>
            <a:r>
              <a:rPr lang="en-US" altLang="en-US" sz="2400" dirty="0">
                <a:latin typeface="Times New Roman" panose="02020603050405020304" pitchFamily="18" charset="0"/>
                <a:cs typeface="Times New Roman" panose="02020603050405020304" pitchFamily="18" charset="0"/>
              </a:rPr>
              <a:t>.</a:t>
            </a:r>
          </a:p>
          <a:p>
            <a:pPr>
              <a:spcBef>
                <a:spcPct val="0"/>
              </a:spcBef>
              <a:buFontTx/>
              <a:buNone/>
            </a:pPr>
            <a:endParaRPr lang="en-US" altLang="en-US" sz="2400" dirty="0">
              <a:latin typeface="Times New Roman" panose="02020603050405020304" pitchFamily="18" charset="0"/>
              <a:cs typeface="Times New Roman" panose="02020603050405020304" pitchFamily="18" charset="0"/>
            </a:endParaRPr>
          </a:p>
        </p:txBody>
      </p:sp>
      <p:pic>
        <p:nvPicPr>
          <p:cNvPr id="26" name="Picture 4" descr="Dấu Chấm Hỏi 3d Dấu Chấm Câu Dấu Chấm Câu Dấu Chấm Câu Dấu Hỏi Dấu Hỏi Biểu  Tượng Bảng Câu Hỏi Biểu Tượng Bị Cô Lập Cắt Ra Nền Trắng Hì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67" y="5179931"/>
            <a:ext cx="731157" cy="79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204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514070"/>
                                        </p:tgtEl>
                                      </p:cBhvr>
                                    </p:animEffect>
                                    <p:set>
                                      <p:cBhvr>
                                        <p:cTn id="7" dur="1" fill="hold">
                                          <p:stCondLst>
                                            <p:cond delay="999"/>
                                          </p:stCondLst>
                                        </p:cTn>
                                        <p:tgtEl>
                                          <p:spTgt spid="51407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514069"/>
                                        </p:tgtEl>
                                      </p:cBhvr>
                                    </p:animEffect>
                                    <p:set>
                                      <p:cBhvr>
                                        <p:cTn id="10" dur="1" fill="hold">
                                          <p:stCondLst>
                                            <p:cond delay="999"/>
                                          </p:stCondLst>
                                        </p:cTn>
                                        <p:tgtEl>
                                          <p:spTgt spid="514069"/>
                                        </p:tgtEl>
                                        <p:attrNameLst>
                                          <p:attrName>style.visibility</p:attrName>
                                        </p:attrNameLst>
                                      </p:cBhvr>
                                      <p:to>
                                        <p:strVal val="hidden"/>
                                      </p:to>
                                    </p:set>
                                  </p:childTnLst>
                                </p:cTn>
                              </p:par>
                            </p:childTnLst>
                          </p:cTn>
                        </p:par>
                        <p:par>
                          <p:cTn id="11" fill="hold" nodeType="afterGroup">
                            <p:stCondLst>
                              <p:cond delay="1000"/>
                            </p:stCondLst>
                            <p:childTnLst>
                              <p:par>
                                <p:cTn id="12" presetID="1" presetClass="path" presetSubtype="0" repeatCount="indefinite" fill="hold" nodeType="afterEffect">
                                  <p:stCondLst>
                                    <p:cond delay="0"/>
                                  </p:stCondLst>
                                  <p:childTnLst>
                                    <p:animMotion origin="layout" path="M -0.01745 0.06064 C 0.01862 0.02569 0.00117 -0.08635 -0.05664 -0.18866 C -0.11302 -0.29028 -0.18867 -0.34144 -0.22578 -0.30579 C -0.2612 -0.26852 -0.24388 -0.15834 -0.18711 -0.05788 C -0.12929 0.0449 -0.05403 0.09722 -0.01745 0.06064 Z " pathEditMode="relative" rAng="19380000" ptsTypes="AAAAA">
                                      <p:cBhvr>
                                        <p:cTn id="13" dur="2000" spd="-100000" fill="hold"/>
                                        <p:tgtEl>
                                          <p:spTgt spid="3"/>
                                        </p:tgtEl>
                                        <p:attrNameLst>
                                          <p:attrName>ppt_x</p:attrName>
                                          <p:attrName>ppt_y</p:attrName>
                                        </p:attrNameLst>
                                      </p:cBhvr>
                                      <p:rCtr x="-10417" y="-18310"/>
                                    </p:animMotion>
                                  </p:childTnLst>
                                </p:cTn>
                              </p:par>
                              <p:par>
                                <p:cTn id="14" presetID="1" presetClass="path" presetSubtype="0" repeatCount="indefinite" fill="hold" nodeType="withEffect">
                                  <p:stCondLst>
                                    <p:cond delay="700"/>
                                  </p:stCondLst>
                                  <p:childTnLst>
                                    <p:animMotion origin="layout" path="M -0.00052 0.00694 C 0.06754 -0.08208 0.14983 -0.11769 0.18108 -0.07306 C 0.21406 -0.02867 0.18559 0.07908 0.11702 0.16625 C 0.04827 0.25526 -0.03316 0.2911 -0.06528 0.24717 C -0.09791 0.20162 -0.06823 0.09457 -0.00052 0.00694 Z " pathEditMode="relative" rAng="-45849792" ptsTypes="fffff">
                                      <p:cBhvr>
                                        <p:cTn id="15" dur="2000" fill="hold"/>
                                        <p:tgtEl>
                                          <p:spTgt spid="2"/>
                                        </p:tgtEl>
                                        <p:attrNameLst>
                                          <p:attrName>ppt_x</p:attrName>
                                          <p:attrName>ppt_y</p:attrName>
                                        </p:attrNameLst>
                                      </p:cBhvr>
                                      <p:rCtr x="5885" y="7977"/>
                                    </p:animMotion>
                                  </p:childTnLst>
                                </p:cTn>
                              </p:par>
                              <p:par>
                                <p:cTn id="16" presetID="1" presetClass="path" presetSubtype="0" repeatCount="indefinite" fill="hold" nodeType="withEffect">
                                  <p:stCondLst>
                                    <p:cond delay="200"/>
                                  </p:stCondLst>
                                  <p:childTnLst>
                                    <p:animMotion origin="layout" path="M -0.00156 0.00209 C 0.03716 0.00209 0.06928 0.10752 0.06928 0.23631 C 0.06928 0.36509 0.03716 0.46821 -0.00156 0.46752 C -0.0408 0.46821 -0.07205 0.36486 -0.07205 0.23631 C -0.07205 0.10752 -0.0408 0.00232 -0.00156 0.00209 Z " pathEditMode="relative" rAng="0" ptsTypes="fffff">
                                      <p:cBhvr>
                                        <p:cTn id="17" dur="2000" fill="hold"/>
                                        <p:tgtEl>
                                          <p:spTgt spid="4"/>
                                        </p:tgtEl>
                                        <p:attrNameLst>
                                          <p:attrName>ppt_x</p:attrName>
                                          <p:attrName>ppt_y</p:attrName>
                                        </p:attrNameLst>
                                      </p:cBhvr>
                                      <p:rCtr x="17" y="23306"/>
                                    </p:animMotion>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2" presetClass="entr" presetSubtype="4"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par>
                                <p:cTn id="31" presetID="2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4" grpId="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2209800" y="609600"/>
            <a:ext cx="7772400" cy="1143000"/>
          </a:xfrm>
        </p:spPr>
        <p:txBody>
          <a:bodyPr/>
          <a:lstStyle/>
          <a:p>
            <a:r>
              <a:rPr lang="en-US" altLang="en-US" sz="4000"/>
              <a:t>Mô phỏng cấu tạo nguyên tử oxi</a:t>
            </a:r>
          </a:p>
        </p:txBody>
      </p:sp>
      <p:sp>
        <p:nvSpPr>
          <p:cNvPr id="18435" name="Oval 3"/>
          <p:cNvSpPr>
            <a:spLocks noChangeArrowheads="1"/>
          </p:cNvSpPr>
          <p:nvPr/>
        </p:nvSpPr>
        <p:spPr bwMode="auto">
          <a:xfrm>
            <a:off x="5334000" y="3048000"/>
            <a:ext cx="1157288" cy="1143000"/>
          </a:xfrm>
          <a:prstGeom prst="ellipse">
            <a:avLst/>
          </a:prstGeom>
          <a:gradFill rotWithShape="1">
            <a:gsLst>
              <a:gs pos="0">
                <a:srgbClr val="FFCC00"/>
              </a:gs>
              <a:gs pos="100000">
                <a:schemeClr val="accent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r>
              <a:rPr lang="en-US" altLang="en-US" sz="2400">
                <a:latin typeface=".VnTime" panose="020B7200000000000000" pitchFamily="34" charset="0"/>
              </a:rPr>
              <a:t>8+</a:t>
            </a:r>
          </a:p>
        </p:txBody>
      </p:sp>
      <p:sp>
        <p:nvSpPr>
          <p:cNvPr id="3076" name="Oval 4"/>
          <p:cNvSpPr>
            <a:spLocks noChangeArrowheads="1"/>
          </p:cNvSpPr>
          <p:nvPr/>
        </p:nvSpPr>
        <p:spPr bwMode="auto">
          <a:xfrm>
            <a:off x="6756400" y="3810000"/>
            <a:ext cx="228600" cy="228600"/>
          </a:xfrm>
          <a:prstGeom prst="ellipse">
            <a:avLst/>
          </a:prstGeom>
          <a:solidFill>
            <a:srgbClr val="0033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3077" name="Oval 5"/>
          <p:cNvSpPr>
            <a:spLocks noChangeArrowheads="1"/>
          </p:cNvSpPr>
          <p:nvPr/>
        </p:nvSpPr>
        <p:spPr bwMode="auto">
          <a:xfrm>
            <a:off x="7213600" y="4584700"/>
            <a:ext cx="228600" cy="228600"/>
          </a:xfrm>
          <a:prstGeom prst="ellipse">
            <a:avLst/>
          </a:prstGeom>
          <a:solidFill>
            <a:srgbClr val="0000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3078" name="Oval 6"/>
          <p:cNvSpPr>
            <a:spLocks noChangeArrowheads="1"/>
          </p:cNvSpPr>
          <p:nvPr/>
        </p:nvSpPr>
        <p:spPr bwMode="auto">
          <a:xfrm>
            <a:off x="5397500" y="5232400"/>
            <a:ext cx="228600" cy="228600"/>
          </a:xfrm>
          <a:prstGeom prst="ellipse">
            <a:avLst/>
          </a:prstGeom>
          <a:solidFill>
            <a:srgbClr val="0000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3079" name="Oval 7"/>
          <p:cNvSpPr>
            <a:spLocks noChangeArrowheads="1"/>
          </p:cNvSpPr>
          <p:nvPr/>
        </p:nvSpPr>
        <p:spPr bwMode="auto">
          <a:xfrm>
            <a:off x="4229100" y="4191000"/>
            <a:ext cx="228600" cy="228600"/>
          </a:xfrm>
          <a:prstGeom prst="ellipse">
            <a:avLst/>
          </a:prstGeom>
          <a:solidFill>
            <a:srgbClr val="0000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3080" name="Oval 8"/>
          <p:cNvSpPr>
            <a:spLocks noChangeArrowheads="1"/>
          </p:cNvSpPr>
          <p:nvPr/>
        </p:nvSpPr>
        <p:spPr bwMode="auto">
          <a:xfrm>
            <a:off x="4445000" y="2527300"/>
            <a:ext cx="228600" cy="228600"/>
          </a:xfrm>
          <a:prstGeom prst="ellipse">
            <a:avLst/>
          </a:prstGeom>
          <a:solidFill>
            <a:srgbClr val="0000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3081" name="Oval 9"/>
          <p:cNvSpPr>
            <a:spLocks noChangeArrowheads="1"/>
          </p:cNvSpPr>
          <p:nvPr/>
        </p:nvSpPr>
        <p:spPr bwMode="auto">
          <a:xfrm>
            <a:off x="5715000" y="1854200"/>
            <a:ext cx="228600" cy="228600"/>
          </a:xfrm>
          <a:prstGeom prst="ellipse">
            <a:avLst/>
          </a:prstGeom>
          <a:solidFill>
            <a:srgbClr val="0000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3082" name="Oval 10"/>
          <p:cNvSpPr>
            <a:spLocks noChangeArrowheads="1"/>
          </p:cNvSpPr>
          <p:nvPr/>
        </p:nvSpPr>
        <p:spPr bwMode="auto">
          <a:xfrm>
            <a:off x="7416800" y="2819400"/>
            <a:ext cx="228600" cy="228600"/>
          </a:xfrm>
          <a:prstGeom prst="ellipse">
            <a:avLst/>
          </a:prstGeom>
          <a:solidFill>
            <a:srgbClr val="0000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18443" name="Oval 11"/>
          <p:cNvSpPr>
            <a:spLocks noChangeArrowheads="1"/>
          </p:cNvSpPr>
          <p:nvPr/>
        </p:nvSpPr>
        <p:spPr bwMode="auto">
          <a:xfrm>
            <a:off x="4914900" y="2654300"/>
            <a:ext cx="1981200" cy="1981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3084" name="Oval 12"/>
          <p:cNvSpPr>
            <a:spLocks noChangeArrowheads="1"/>
          </p:cNvSpPr>
          <p:nvPr/>
        </p:nvSpPr>
        <p:spPr bwMode="auto">
          <a:xfrm>
            <a:off x="4800600" y="3352800"/>
            <a:ext cx="228600" cy="228600"/>
          </a:xfrm>
          <a:prstGeom prst="ellipse">
            <a:avLst/>
          </a:prstGeom>
          <a:solidFill>
            <a:srgbClr val="003300"/>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18445" name="Oval 13"/>
          <p:cNvSpPr>
            <a:spLocks noChangeArrowheads="1"/>
          </p:cNvSpPr>
          <p:nvPr/>
        </p:nvSpPr>
        <p:spPr bwMode="auto">
          <a:xfrm>
            <a:off x="4241800" y="1955800"/>
            <a:ext cx="3429000" cy="3429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vi-VN" altLang="en-US" sz="2800">
              <a:latin typeface=".VnTime" panose="020B7200000000000000" pitchFamily="34" charset="0"/>
            </a:endParaRPr>
          </a:p>
        </p:txBody>
      </p:sp>
      <p:sp>
        <p:nvSpPr>
          <p:cNvPr id="14" name="Text Box 2"/>
          <p:cNvSpPr txBox="1">
            <a:spLocks noChangeArrowheads="1"/>
          </p:cNvSpPr>
          <p:nvPr/>
        </p:nvSpPr>
        <p:spPr bwMode="auto">
          <a:xfrm>
            <a:off x="900386" y="402620"/>
            <a:ext cx="85693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50000"/>
              </a:spcBef>
              <a:buFontTx/>
              <a:buNone/>
            </a:pPr>
            <a:r>
              <a:rPr lang="en-US" altLang="en-US" sz="2800" b="1" dirty="0">
                <a:latin typeface="Times New Roman" panose="02020603050405020304" pitchFamily="18" charset="0"/>
                <a:cs typeface="Times New Roman" panose="02020603050405020304" pitchFamily="18" charset="0"/>
              </a:rPr>
              <a:t>Bo( N. Bohr) </a:t>
            </a:r>
            <a:r>
              <a:rPr lang="en-US" altLang="en-US" sz="2800" b="1" dirty="0" err="1">
                <a:latin typeface="Times New Roman" panose="02020603050405020304" pitchFamily="18" charset="0"/>
                <a:cs typeface="Times New Roman" panose="02020603050405020304" pitchFamily="18" charset="0"/>
              </a:rPr>
              <a:t>nhà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vật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Đan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Mạch</a:t>
            </a:r>
            <a:endParaRPr lang="en-US"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667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fill="hold" grpId="0" nodeType="withEffect">
                                  <p:stCondLst>
                                    <p:cond delay="0"/>
                                  </p:stCondLst>
                                  <p:childTnLst>
                                    <p:animMotion origin="layout" path="M -0.00034 -0.00393 C -0.01406 0.07361 -0.07344 0.12107 -0.13159 0.10185 C -0.18941 0.08287 -0.22448 0.00394 -0.21024 -0.07315 C -0.19583 -0.15069 -0.1368 -0.19745 -0.07899 -0.17847 C -0.02083 -0.15926 0.01424 -0.08171 -0.00034 -0.00393 Z " pathEditMode="relative" rAng="6235486" ptsTypes="fffff">
                                      <p:cBhvr>
                                        <p:cTn id="6" dur="5000" fill="hold"/>
                                        <p:tgtEl>
                                          <p:spTgt spid="3076"/>
                                        </p:tgtEl>
                                        <p:attrNameLst>
                                          <p:attrName>ppt_x</p:attrName>
                                          <p:attrName>ppt_y</p:attrName>
                                        </p:attrNameLst>
                                      </p:cBhvr>
                                      <p:rCtr x="-10469" y="-3426"/>
                                    </p:animMotion>
                                  </p:childTnLst>
                                </p:cTn>
                              </p:par>
                              <p:par>
                                <p:cTn id="7" presetID="1" presetClass="path" presetSubtype="0" repeatCount="indefinite" fill="hold" grpId="0" nodeType="withEffect">
                                  <p:stCondLst>
                                    <p:cond delay="0"/>
                                  </p:stCondLst>
                                  <p:childTnLst>
                                    <p:animMotion origin="layout" path="M -3.33333E-6 -0.00556 C 0.01389 -0.08172 0.07188 -0.12963 0.13004 -0.11158 C 0.18802 -0.09329 0.22448 -0.01598 0.21111 0.06018 C 0.19757 0.13703 0.13924 0.18425 0.08108 0.1662 C 0.02292 0.14791 -0.01336 0.07129 -3.33333E-6 -0.00556 Z " pathEditMode="relative" rAng="-4605884" ptsTypes="fffff">
                                      <p:cBhvr>
                                        <p:cTn id="8" dur="5000" fill="hold"/>
                                        <p:tgtEl>
                                          <p:spTgt spid="3084"/>
                                        </p:tgtEl>
                                        <p:attrNameLst>
                                          <p:attrName>ppt_x</p:attrName>
                                          <p:attrName>ppt_y</p:attrName>
                                        </p:attrNameLst>
                                      </p:cBhvr>
                                      <p:rCtr x="10556" y="3287"/>
                                    </p:animMotion>
                                  </p:childTnLst>
                                </p:cTn>
                              </p:par>
                              <p:par>
                                <p:cTn id="9" presetID="1" presetClass="path" presetSubtype="0" repeatCount="indefinite" fill="hold" grpId="0" nodeType="withEffect">
                                  <p:stCondLst>
                                    <p:cond delay="0"/>
                                  </p:stCondLst>
                                  <p:childTnLst>
                                    <p:animMotion origin="layout" path="M 2.77778E-7 3.7037E-6 C 0.04514 0.12361 0.00694 0.27361 -0.08646 0.33426 C -0.17899 0.39444 -0.29184 0.34282 -0.33715 0.21898 C -0.38247 0.09514 -0.34323 -0.0551 -0.25069 -0.11528 C -0.15747 -0.17593 -0.04549 -0.12408 2.77778E-7 3.7037E-6 Z " pathEditMode="relative" rAng="3841683" ptsTypes="fffff">
                                      <p:cBhvr>
                                        <p:cTn id="10" dur="5000" fill="hold"/>
                                        <p:tgtEl>
                                          <p:spTgt spid="3082"/>
                                        </p:tgtEl>
                                        <p:attrNameLst>
                                          <p:attrName>ppt_x</p:attrName>
                                          <p:attrName>ppt_y</p:attrName>
                                        </p:attrNameLst>
                                      </p:cBhvr>
                                      <p:rCtr x="-16858" y="10949"/>
                                    </p:animMotion>
                                  </p:childTnLst>
                                </p:cTn>
                              </p:par>
                              <p:par>
                                <p:cTn id="11" presetID="1" presetClass="path" presetSubtype="0" repeatCount="indefinite" fill="hold" grpId="0" nodeType="withEffect">
                                  <p:stCondLst>
                                    <p:cond delay="0"/>
                                  </p:stCondLst>
                                  <p:childTnLst>
                                    <p:animMotion origin="layout" path="M 0.00278 -0.00371 C 0.10556 -0.01019 0.1941 0.09652 0.19914 0.23495 C 0.204 0.37315 0.12361 0.49097 0.02084 0.49768 C -0.08298 0.50324 -0.17048 0.39699 -0.17552 0.25902 C -0.17968 0.1206 -0.10104 0.00301 0.00278 -0.00371 Z " pathEditMode="relative" rAng="-161769" ptsTypes="fffff">
                                      <p:cBhvr>
                                        <p:cTn id="12" dur="5000" fill="hold"/>
                                        <p:tgtEl>
                                          <p:spTgt spid="3081"/>
                                        </p:tgtEl>
                                        <p:attrNameLst>
                                          <p:attrName>ppt_x</p:attrName>
                                          <p:attrName>ppt_y</p:attrName>
                                        </p:attrNameLst>
                                      </p:cBhvr>
                                      <p:rCtr x="903" y="25069"/>
                                    </p:animMotion>
                                  </p:childTnLst>
                                </p:cTn>
                              </p:par>
                              <p:par>
                                <p:cTn id="13" presetID="1" presetClass="path" presetSubtype="0" repeatCount="indefinite" fill="hold" grpId="0" nodeType="withEffect">
                                  <p:stCondLst>
                                    <p:cond delay="0"/>
                                  </p:stCondLst>
                                  <p:childTnLst>
                                    <p:animMotion origin="layout" path="M -0.0092 0.0331 C 0.03976 -0.08727 0.15434 -0.13241 0.24566 -0.06528 C 0.3375 -0.00024 0.37188 0.15254 0.32327 0.27314 C 0.27379 0.39444 0.15973 0.4375 0.06806 0.37175 C -0.02361 0.30555 -0.05816 0.15416 -0.0092 0.0331 Z " pathEditMode="relative" rAng="-3690850" ptsTypes="fffff">
                                      <p:cBhvr>
                                        <p:cTn id="14" dur="5000" fill="hold"/>
                                        <p:tgtEl>
                                          <p:spTgt spid="3080"/>
                                        </p:tgtEl>
                                        <p:attrNameLst>
                                          <p:attrName>ppt_x</p:attrName>
                                          <p:attrName>ppt_y</p:attrName>
                                        </p:attrNameLst>
                                      </p:cBhvr>
                                      <p:rCtr x="16632" y="11968"/>
                                    </p:animMotion>
                                  </p:childTnLst>
                                </p:cTn>
                              </p:par>
                              <p:par>
                                <p:cTn id="15" presetID="1" presetClass="path" presetSubtype="0" repeatCount="indefinite" fill="hold" grpId="0" nodeType="withEffect">
                                  <p:stCondLst>
                                    <p:cond delay="0"/>
                                  </p:stCondLst>
                                  <p:childTnLst>
                                    <p:animMotion origin="layout" path="M -3.33333E-6 -0.00764 C -0.03281 -0.13959 0.01858 -0.28195 0.11407 -0.32523 C 0.21007 -0.36736 0.31493 -0.29537 0.34809 -0.16297 C 0.38125 -0.03079 0.33004 0.10995 0.23386 0.15347 C 0.13837 0.19537 0.03299 0.12453 -3.33333E-6 -0.00764 Z " pathEditMode="relative" rAng="-6506597" ptsTypes="fffff">
                                      <p:cBhvr>
                                        <p:cTn id="16" dur="5000" fill="hold"/>
                                        <p:tgtEl>
                                          <p:spTgt spid="3079"/>
                                        </p:tgtEl>
                                        <p:attrNameLst>
                                          <p:attrName>ppt_x</p:attrName>
                                          <p:attrName>ppt_y</p:attrName>
                                        </p:attrNameLst>
                                      </p:cBhvr>
                                      <p:rCtr x="17378" y="-7824"/>
                                    </p:animMotion>
                                  </p:childTnLst>
                                </p:cTn>
                              </p:par>
                              <p:par>
                                <p:cTn id="17" presetID="1" presetClass="path" presetSubtype="0" repeatCount="indefinite" fill="hold" grpId="0" nodeType="withEffect">
                                  <p:stCondLst>
                                    <p:cond delay="0"/>
                                  </p:stCondLst>
                                  <p:childTnLst>
                                    <p:animMotion origin="layout" path="M 0.00452 0.00185 C -0.09601 -0.03264 -0.15712 -0.16782 -0.13142 -0.30069 C -0.1059 -0.43264 -0.0033 -0.51273 0.09722 -0.47824 C 0.19757 -0.44352 0.25816 -0.30787 0.23247 -0.17546 C 0.20695 -0.04282 0.10434 0.03588 0.00452 0.00185 Z " pathEditMode="relative" rAng="11668814" ptsTypes="fffff">
                                      <p:cBhvr>
                                        <p:cTn id="18" dur="5000" fill="hold"/>
                                        <p:tgtEl>
                                          <p:spTgt spid="3078"/>
                                        </p:tgtEl>
                                        <p:attrNameLst>
                                          <p:attrName>ppt_x</p:attrName>
                                          <p:attrName>ppt_y</p:attrName>
                                        </p:attrNameLst>
                                      </p:cBhvr>
                                      <p:rCtr x="4618" y="-24005"/>
                                    </p:animMotion>
                                  </p:childTnLst>
                                </p:cTn>
                              </p:par>
                              <p:par>
                                <p:cTn id="19" presetID="1" presetClass="path" presetSubtype="0" repeatCount="indefinite" fill="hold" grpId="0" nodeType="withEffect">
                                  <p:stCondLst>
                                    <p:cond delay="0"/>
                                  </p:stCondLst>
                                  <p:childTnLst>
                                    <p:animMotion origin="layout" path="M 1.11022E-16 1.11022E-16 C -0.06424 0.10833 -0.18125 0.12963 -0.26128 0.04514 C -0.34149 -0.03773 -0.35469 -0.19468 -0.29097 -0.30347 C -0.22691 -0.41227 -0.11024 -0.43218 -0.03003 -0.34838 C 0.04983 -0.26458 0.06354 -0.10903 1.11022E-16 1.11022E-16 Z " pathEditMode="relative" rAng="7686749" ptsTypes="fffff">
                                      <p:cBhvr>
                                        <p:cTn id="20" dur="5000" fill="hold"/>
                                        <p:tgtEl>
                                          <p:spTgt spid="3077"/>
                                        </p:tgtEl>
                                        <p:attrNameLst>
                                          <p:attrName>ppt_x</p:attrName>
                                          <p:attrName>ppt_y</p:attrName>
                                        </p:attrNameLst>
                                      </p:cBhvr>
                                      <p:rCtr x="-14566" y="-15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7" grpId="0" animBg="1"/>
      <p:bldP spid="3078" grpId="0" animBg="1"/>
      <p:bldP spid="3079" grpId="0" animBg="1"/>
      <p:bldP spid="3080" grpId="0" animBg="1"/>
      <p:bldP spid="3081" grpId="0" animBg="1"/>
      <p:bldP spid="3082" grpId="0" animBg="1"/>
      <p:bldP spid="30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Quan sát Hình 2.2 mô tả cấu tạo của nguyên tử hydrogen và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434" y="207254"/>
            <a:ext cx="6910252" cy="39871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1258661" y="4362994"/>
            <a:ext cx="96488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2800" dirty="0" err="1">
                <a:solidFill>
                  <a:srgbClr val="C00000"/>
                </a:solidFill>
                <a:latin typeface="Times New Roman" panose="02020603050405020304" pitchFamily="18" charset="0"/>
                <a:cs typeface="Times New Roman" panose="02020603050405020304" pitchFamily="18" charset="0"/>
              </a:rPr>
              <a:t>Áp</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dụng</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mô</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hình</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nguyên</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tử</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của</a:t>
            </a:r>
            <a:r>
              <a:rPr lang="en-US" altLang="en-US" sz="2800" dirty="0">
                <a:solidFill>
                  <a:srgbClr val="C00000"/>
                </a:solidFill>
                <a:latin typeface="Times New Roman" panose="02020603050405020304" pitchFamily="18" charset="0"/>
                <a:cs typeface="Times New Roman" panose="02020603050405020304" pitchFamily="18" charset="0"/>
              </a:rPr>
              <a:t> Bo, </a:t>
            </a:r>
            <a:r>
              <a:rPr lang="en-US" altLang="en-US" sz="2800" dirty="0" err="1">
                <a:solidFill>
                  <a:srgbClr val="C00000"/>
                </a:solidFill>
                <a:latin typeface="Times New Roman" panose="02020603050405020304" pitchFamily="18" charset="0"/>
                <a:cs typeface="Times New Roman" panose="02020603050405020304" pitchFamily="18" charset="0"/>
              </a:rPr>
              <a:t>mô</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tả</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cấu</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tạo</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nguyên</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tử</a:t>
            </a:r>
            <a:r>
              <a:rPr lang="en-US" altLang="en-US" sz="2800" dirty="0">
                <a:solidFill>
                  <a:srgbClr val="C00000"/>
                </a:solidFill>
                <a:latin typeface="Times New Roman" panose="02020603050405020304" pitchFamily="18" charset="0"/>
                <a:cs typeface="Times New Roman" panose="02020603050405020304" pitchFamily="18" charset="0"/>
              </a:rPr>
              <a:t> hydrogen </a:t>
            </a:r>
            <a:r>
              <a:rPr lang="en-US" altLang="en-US" sz="2800" dirty="0" err="1">
                <a:solidFill>
                  <a:srgbClr val="C00000"/>
                </a:solidFill>
                <a:latin typeface="Times New Roman" panose="02020603050405020304" pitchFamily="18" charset="0"/>
                <a:cs typeface="Times New Roman" panose="02020603050405020304" pitchFamily="18" charset="0"/>
              </a:rPr>
              <a:t>và</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nguyên</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tử</a:t>
            </a:r>
            <a:r>
              <a:rPr lang="en-US" altLang="en-US" sz="2800" dirty="0">
                <a:solidFill>
                  <a:srgbClr val="C00000"/>
                </a:solidFill>
                <a:latin typeface="Times New Roman" panose="02020603050405020304" pitchFamily="18" charset="0"/>
                <a:cs typeface="Times New Roman" panose="02020603050405020304" pitchFamily="18" charset="0"/>
              </a:rPr>
              <a:t> carbon?</a:t>
            </a:r>
          </a:p>
        </p:txBody>
      </p:sp>
      <p:pic>
        <p:nvPicPr>
          <p:cNvPr id="60420" name="Picture 4" descr="Dấu Chấm Hỏi 3d Dấu Chấm Câu Dấu Chấm Câu Dấu Chấm Câu Dấu Hỏi Dấu Hỏi Biểu  Tượng Bảng Câu Hỏi Biểu Tượng Bị Cô Lập Cắt Ra Nền Trắng Hì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504" y="4369784"/>
            <a:ext cx="731157" cy="7908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p:cNvSpPr>
            <a:spLocks noChangeArrowheads="1"/>
          </p:cNvSpPr>
          <p:nvPr/>
        </p:nvSpPr>
        <p:spPr bwMode="auto">
          <a:xfrm>
            <a:off x="1154158" y="4025753"/>
            <a:ext cx="9648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Nguyên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tử</a:t>
            </a:r>
            <a:r>
              <a:rPr lang="en-US" altLang="en-US" sz="2400" dirty="0">
                <a:latin typeface="Times New Roman" panose="02020603050405020304" pitchFamily="18" charset="0"/>
                <a:cs typeface="Times New Roman" panose="02020603050405020304" pitchFamily="18" charset="0"/>
              </a:rPr>
              <a:t> hydrogen </a:t>
            </a:r>
            <a:r>
              <a:rPr lang="en-US" altLang="en-US" sz="2400" dirty="0" err="1">
                <a:latin typeface="Times New Roman" panose="02020603050405020304" pitchFamily="18" charset="0"/>
                <a:cs typeface="Times New Roman" panose="02020603050405020304" pitchFamily="18" charset="0"/>
              </a:rPr>
              <a:t>gồm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nhân</a:t>
            </a:r>
            <a:r>
              <a:rPr lang="en-US" altLang="en-US" sz="2400" dirty="0">
                <a:latin typeface="Times New Roman" panose="02020603050405020304" pitchFamily="18" charset="0"/>
                <a:cs typeface="Times New Roman" panose="02020603050405020304" pitchFamily="18" charset="0"/>
              </a:rPr>
              <a:t> ở </a:t>
            </a:r>
            <a:r>
              <a:rPr lang="en-US" altLang="en-US" sz="2400" dirty="0" err="1">
                <a:latin typeface="Times New Roman" panose="02020603050405020304" pitchFamily="18" charset="0"/>
                <a:cs typeface="Times New Roman" panose="02020603050405020304" pitchFamily="18" charset="0"/>
              </a:rPr>
              <a:t>tâm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nguyên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electron ở </a:t>
            </a:r>
            <a:r>
              <a:rPr lang="en-US" altLang="en-US" sz="2400" dirty="0" err="1">
                <a:latin typeface="Times New Roman" panose="02020603050405020304" pitchFamily="18" charset="0"/>
                <a:cs typeface="Times New Roman" panose="02020603050405020304" pitchFamily="18" charset="0"/>
              </a:rPr>
              <a:t>lớp</a:t>
            </a:r>
            <a:r>
              <a:rPr lang="en-US" altLang="en-US" sz="2400" dirty="0">
                <a:latin typeface="Times New Roman" panose="02020603050405020304" pitchFamily="18" charset="0"/>
                <a:cs typeface="Times New Roman" panose="02020603050405020304" pitchFamily="18" charset="0"/>
              </a:rPr>
              <a:t> electron </a:t>
            </a:r>
            <a:r>
              <a:rPr lang="en-US" altLang="en-US" sz="2400" dirty="0" err="1">
                <a:latin typeface="Times New Roman" panose="02020603050405020304" pitchFamily="18" charset="0"/>
                <a:cs typeface="Times New Roman" panose="02020603050405020304" pitchFamily="18" charset="0"/>
              </a:rPr>
              <a:t>thứ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nguyên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tử</a:t>
            </a:r>
            <a:r>
              <a:rPr lang="en-US" altLang="en-US" sz="2400" dirty="0">
                <a:latin typeface="Times New Roman" panose="02020603050405020304" pitchFamily="18" charset="0"/>
                <a:cs typeface="Times New Roman" panose="02020603050405020304" pitchFamily="18" charset="0"/>
              </a:rPr>
              <a:t>.</a:t>
            </a:r>
          </a:p>
        </p:txBody>
      </p:sp>
      <p:sp>
        <p:nvSpPr>
          <p:cNvPr id="7" name="Rectangle 1"/>
          <p:cNvSpPr>
            <a:spLocks noChangeArrowheads="1"/>
          </p:cNvSpPr>
          <p:nvPr/>
        </p:nvSpPr>
        <p:spPr bwMode="auto">
          <a:xfrm>
            <a:off x="893082" y="4998971"/>
            <a:ext cx="96488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None/>
            </a:pP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Nguyên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tử</a:t>
            </a:r>
            <a:r>
              <a:rPr lang="en-US" altLang="en-US" sz="2400" dirty="0">
                <a:latin typeface="Times New Roman" panose="02020603050405020304" pitchFamily="18" charset="0"/>
                <a:cs typeface="Times New Roman" panose="02020603050405020304" pitchFamily="18" charset="0"/>
              </a:rPr>
              <a:t> Carbon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nhân</a:t>
            </a:r>
            <a:r>
              <a:rPr lang="en-US" altLang="en-US" sz="2400" dirty="0">
                <a:latin typeface="Times New Roman" panose="02020603050405020304" pitchFamily="18" charset="0"/>
                <a:cs typeface="Times New Roman" panose="02020603050405020304" pitchFamily="18" charset="0"/>
              </a:rPr>
              <a:t> ở </a:t>
            </a:r>
            <a:r>
              <a:rPr lang="en-US" altLang="en-US" sz="2400" dirty="0" err="1">
                <a:latin typeface="Times New Roman" panose="02020603050405020304" pitchFamily="18" charset="0"/>
                <a:cs typeface="Times New Roman" panose="02020603050405020304" pitchFamily="18" charset="0"/>
              </a:rPr>
              <a:t>tâm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hai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lớp</a:t>
            </a:r>
            <a:r>
              <a:rPr lang="en-US" altLang="en-US" sz="2400" dirty="0">
                <a:latin typeface="Times New Roman" panose="02020603050405020304" pitchFamily="18" charset="0"/>
                <a:cs typeface="Times New Roman" panose="02020603050405020304" pitchFamily="18" charset="0"/>
              </a:rPr>
              <a:t> electron:</a:t>
            </a:r>
          </a:p>
          <a:p>
            <a:pPr>
              <a:spcBef>
                <a:spcPct val="0"/>
              </a:spcBef>
              <a:buNone/>
            </a:pP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Lớp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2 electron.</a:t>
            </a:r>
          </a:p>
          <a:p>
            <a:pPr>
              <a:spcBef>
                <a:spcPct val="0"/>
              </a:spcBef>
              <a:buNone/>
            </a:pP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Lớp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hai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4 electron</a:t>
            </a:r>
          </a:p>
        </p:txBody>
      </p:sp>
    </p:spTree>
    <p:extLst>
      <p:ext uri="{BB962C8B-B14F-4D97-AF65-F5344CB8AC3E}">
        <p14:creationId xmlns:p14="http://schemas.microsoft.com/office/powerpoint/2010/main" val="384404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60420"/>
                                        </p:tgtEl>
                                      </p:cBhvr>
                                    </p:animEffect>
                                    <p:set>
                                      <p:cBhvr>
                                        <p:cTn id="7" dur="1" fill="hold">
                                          <p:stCondLst>
                                            <p:cond delay="499"/>
                                          </p:stCondLst>
                                        </p:cTn>
                                        <p:tgtEl>
                                          <p:spTgt spid="60420"/>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03729" y="163419"/>
            <a:ext cx="10515600" cy="1325563"/>
          </a:xfrm>
        </p:spPr>
        <p:txBody>
          <a:bodyPr>
            <a:normAutofit/>
          </a:bodyPr>
          <a:lstStyle/>
          <a:p>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Hoàn</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thành</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mô</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hình</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tử</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Carbon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theo</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Bo</a:t>
            </a:r>
          </a:p>
        </p:txBody>
      </p:sp>
      <p:pic>
        <p:nvPicPr>
          <p:cNvPr id="19459" name="Content Placeholder 3" descr="Tài liệu VietJack"/>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218765" y="1337073"/>
            <a:ext cx="5634318" cy="3238647"/>
          </a:xfrm>
        </p:spPr>
      </p:pic>
      <p:sp>
        <p:nvSpPr>
          <p:cNvPr id="4" name="Title 1"/>
          <p:cNvSpPr txBox="1">
            <a:spLocks/>
          </p:cNvSpPr>
          <p:nvPr/>
        </p:nvSpPr>
        <p:spPr>
          <a:xfrm>
            <a:off x="1069308" y="45508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solidFill>
                  <a:srgbClr val="C00000"/>
                </a:solidFill>
                <a:latin typeface="Times New Roman" panose="02020603050405020304" pitchFamily="18" charset="0"/>
                <a:cs typeface="Times New Roman" panose="02020603050405020304" pitchFamily="18" charset="0"/>
              </a:rPr>
              <a:t>1. </a:t>
            </a:r>
            <a:r>
              <a:rPr lang="en-US" altLang="en-US" sz="2400" dirty="0" err="1">
                <a:solidFill>
                  <a:srgbClr val="C00000"/>
                </a:solidFill>
                <a:latin typeface="Times New Roman" panose="02020603050405020304" pitchFamily="18" charset="0"/>
                <a:cs typeface="Times New Roman" panose="02020603050405020304" pitchFamily="18" charset="0"/>
              </a:rPr>
              <a:t>Các</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đường</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tròn</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bằng</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giấy</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màu</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vàng</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biểu</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diễn</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gì</a:t>
            </a:r>
            <a:r>
              <a:rPr lang="en-US" altLang="en-US" sz="2400" dirty="0">
                <a:solidFill>
                  <a:srgbClr val="C00000"/>
                </a:solidFill>
                <a:latin typeface="Times New Roman" panose="02020603050405020304" pitchFamily="18" charset="0"/>
                <a:cs typeface="Times New Roman" panose="02020603050405020304" pitchFamily="18" charset="0"/>
              </a:rPr>
              <a:t>?</a:t>
            </a:r>
          </a:p>
          <a:p>
            <a:r>
              <a:rPr lang="en-US" altLang="en-US" sz="2400" dirty="0">
                <a:solidFill>
                  <a:srgbClr val="C00000"/>
                </a:solidFill>
                <a:latin typeface="Times New Roman" panose="02020603050405020304" pitchFamily="18" charset="0"/>
                <a:cs typeface="Times New Roman" panose="02020603050405020304" pitchFamily="18" charset="0"/>
              </a:rPr>
              <a:t>2. </a:t>
            </a:r>
            <a:r>
              <a:rPr lang="en-US" altLang="en-US" sz="2400" dirty="0" err="1">
                <a:solidFill>
                  <a:srgbClr val="C00000"/>
                </a:solidFill>
                <a:latin typeface="Times New Roman" panose="02020603050405020304" pitchFamily="18" charset="0"/>
                <a:cs typeface="Times New Roman" panose="02020603050405020304" pitchFamily="18" charset="0"/>
              </a:rPr>
              <a:t>Số</a:t>
            </a:r>
            <a:r>
              <a:rPr lang="en-US" altLang="en-US" sz="2400" dirty="0">
                <a:solidFill>
                  <a:srgbClr val="C00000"/>
                </a:solidFill>
                <a:latin typeface="Times New Roman" panose="02020603050405020304" pitchFamily="18" charset="0"/>
                <a:cs typeface="Times New Roman" panose="02020603050405020304" pitchFamily="18" charset="0"/>
              </a:rPr>
              <a:t> electron </a:t>
            </a:r>
            <a:r>
              <a:rPr lang="en-US" altLang="en-US" sz="2400" dirty="0" err="1">
                <a:solidFill>
                  <a:srgbClr val="C00000"/>
                </a:solidFill>
                <a:latin typeface="Times New Roman" panose="02020603050405020304" pitchFamily="18" charset="0"/>
                <a:cs typeface="Times New Roman" panose="02020603050405020304" pitchFamily="18" charset="0"/>
              </a:rPr>
              <a:t>có</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trong</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lớp</a:t>
            </a:r>
            <a:r>
              <a:rPr lang="en-US" altLang="en-US" sz="2400" dirty="0">
                <a:solidFill>
                  <a:srgbClr val="C00000"/>
                </a:solidFill>
                <a:latin typeface="Times New Roman" panose="02020603050405020304" pitchFamily="18" charset="0"/>
                <a:cs typeface="Times New Roman" panose="02020603050405020304" pitchFamily="18" charset="0"/>
              </a:rPr>
              <a:t> electron </a:t>
            </a:r>
            <a:r>
              <a:rPr lang="en-US" altLang="en-US" sz="2400" dirty="0" err="1">
                <a:solidFill>
                  <a:srgbClr val="C00000"/>
                </a:solidFill>
                <a:latin typeface="Times New Roman" panose="02020603050405020304" pitchFamily="18" charset="0"/>
                <a:cs typeface="Times New Roman" panose="02020603050405020304" pitchFamily="18" charset="0"/>
              </a:rPr>
              <a:t>thứ</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nhất</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thứ</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hai</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của</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nguyên</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tử</a:t>
            </a:r>
            <a:r>
              <a:rPr lang="en-US" altLang="en-US" sz="2400" dirty="0">
                <a:solidFill>
                  <a:srgbClr val="C00000"/>
                </a:solidFill>
                <a:latin typeface="Times New Roman" panose="02020603050405020304" pitchFamily="18" charset="0"/>
                <a:cs typeface="Times New Roman" panose="02020603050405020304" pitchFamily="18" charset="0"/>
              </a:rPr>
              <a:t> Carbon </a:t>
            </a:r>
          </a:p>
          <a:p>
            <a:r>
              <a:rPr lang="en-US" altLang="en-US" sz="2400" dirty="0" err="1">
                <a:solidFill>
                  <a:srgbClr val="C00000"/>
                </a:solidFill>
                <a:latin typeface="Times New Roman" panose="02020603050405020304" pitchFamily="18" charset="0"/>
                <a:cs typeface="Times New Roman" panose="02020603050405020304" pitchFamily="18" charset="0"/>
              </a:rPr>
              <a:t>và</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chỉ</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ra</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lớp</a:t>
            </a:r>
            <a:r>
              <a:rPr lang="en-US" altLang="en-US" sz="2400" dirty="0">
                <a:solidFill>
                  <a:srgbClr val="C00000"/>
                </a:solidFill>
                <a:latin typeface="Times New Roman" panose="02020603050405020304" pitchFamily="18" charset="0"/>
                <a:cs typeface="Times New Roman" panose="02020603050405020304" pitchFamily="18" charset="0"/>
              </a:rPr>
              <a:t> electron </a:t>
            </a:r>
            <a:r>
              <a:rPr lang="en-US" altLang="en-US" sz="2400" dirty="0" err="1">
                <a:solidFill>
                  <a:srgbClr val="C00000"/>
                </a:solidFill>
                <a:latin typeface="Times New Roman" panose="02020603050405020304" pitchFamily="18" charset="0"/>
                <a:cs typeface="Times New Roman" panose="02020603050405020304" pitchFamily="18" charset="0"/>
              </a:rPr>
              <a:t>đã</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chứa</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tối</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đa</a:t>
            </a:r>
            <a:r>
              <a:rPr lang="en-US" altLang="en-US" sz="2400" dirty="0">
                <a:solidFill>
                  <a:srgbClr val="C00000"/>
                </a:solidFill>
                <a:latin typeface="Times New Roman" panose="02020603050405020304" pitchFamily="18" charset="0"/>
                <a:cs typeface="Times New Roman" panose="02020603050405020304" pitchFamily="18" charset="0"/>
              </a:rPr>
              <a:t> electron?</a:t>
            </a:r>
          </a:p>
        </p:txBody>
      </p:sp>
      <p:pic>
        <p:nvPicPr>
          <p:cNvPr id="5" name="Picture 4" descr="Dấu Chấm Hỏi 3d Dấu Chấm Câu Dấu Chấm Câu Dấu Chấm Câu Dấu Hỏi Dấu Hỏi Biểu  Tượng Bảng Câu Hỏi Biểu Tượng Bị Cô Lập Cắt Ra Nền Trắng Hì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151" y="4818222"/>
            <a:ext cx="731157" cy="79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4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solidFill>
                  <a:srgbClr val="C00000"/>
                </a:solidFill>
                <a:latin typeface="Times New Roman" panose="02020603050405020304" pitchFamily="18" charset="0"/>
                <a:cs typeface="Times New Roman" panose="02020603050405020304" pitchFamily="18" charset="0"/>
              </a:rPr>
              <a:t>Câu</a:t>
            </a:r>
            <a:r>
              <a:rPr lang="en-US" sz="2800" dirty="0">
                <a:solidFill>
                  <a:srgbClr val="C00000"/>
                </a:solidFill>
                <a:latin typeface="Times New Roman" panose="02020603050405020304" pitchFamily="18" charset="0"/>
                <a:cs typeface="Times New Roman" panose="02020603050405020304" pitchFamily="18" charset="0"/>
              </a:rPr>
              <a:t> 1: Theo </a:t>
            </a:r>
            <a:r>
              <a:rPr lang="en-US" sz="2800" dirty="0" err="1">
                <a:solidFill>
                  <a:srgbClr val="C00000"/>
                </a:solidFill>
                <a:latin typeface="Times New Roman" panose="02020603050405020304" pitchFamily="18" charset="0"/>
                <a:cs typeface="Times New Roman" panose="02020603050405020304" pitchFamily="18" charset="0"/>
              </a:rPr>
              <a:t>mô</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hình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nguyên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tử</a:t>
            </a:r>
            <a:r>
              <a:rPr lang="en-US" sz="2800" dirty="0">
                <a:solidFill>
                  <a:srgbClr val="C00000"/>
                </a:solidFill>
                <a:latin typeface="Times New Roman" panose="02020603050405020304" pitchFamily="18" charset="0"/>
                <a:cs typeface="Times New Roman" panose="02020603050405020304" pitchFamily="18" charset="0"/>
              </a:rPr>
              <a:t> Rutherford - Bohr, </a:t>
            </a:r>
            <a:r>
              <a:rPr lang="en-US" sz="2800" dirty="0" err="1">
                <a:solidFill>
                  <a:srgbClr val="C00000"/>
                </a:solidFill>
                <a:latin typeface="Times New Roman" panose="02020603050405020304" pitchFamily="18" charset="0"/>
                <a:cs typeface="Times New Roman" panose="02020603050405020304" pitchFamily="18" charset="0"/>
              </a:rPr>
              <a:t>lớp</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đầu</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tiên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gần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sát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hạt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nhân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chứa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tối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bao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nhiêu</a:t>
            </a:r>
            <a:r>
              <a:rPr lang="en-US" sz="2800" dirty="0">
                <a:solidFill>
                  <a:srgbClr val="C00000"/>
                </a:solidFill>
                <a:latin typeface="Times New Roman" panose="02020603050405020304" pitchFamily="18" charset="0"/>
                <a:cs typeface="Times New Roman" panose="02020603050405020304" pitchFamily="18" charset="0"/>
              </a:rPr>
              <a:t> electron?</a:t>
            </a:r>
          </a:p>
        </p:txBody>
      </p:sp>
      <p:sp>
        <p:nvSpPr>
          <p:cNvPr id="3" name="Content Placeholder 2"/>
          <p:cNvSpPr>
            <a:spLocks noGrp="1"/>
          </p:cNvSpPr>
          <p:nvPr>
            <p:ph idx="1"/>
          </p:nvPr>
        </p:nvSpPr>
        <p:spPr/>
        <p:txBody>
          <a:bodyPr/>
          <a:lstStyle/>
          <a:p>
            <a:pPr marL="0" indent="0">
              <a:buNone/>
            </a:pPr>
            <a:r>
              <a:rPr lang="en-US" dirty="0"/>
              <a:t>A. 2</a:t>
            </a:r>
          </a:p>
          <a:p>
            <a:pPr marL="0" indent="0">
              <a:buNone/>
            </a:pPr>
            <a:r>
              <a:rPr lang="en-US" dirty="0"/>
              <a:t>B. 3</a:t>
            </a:r>
          </a:p>
          <a:p>
            <a:pPr marL="0" indent="0">
              <a:buNone/>
            </a:pPr>
            <a:r>
              <a:rPr lang="en-US" dirty="0"/>
              <a:t>C. 6</a:t>
            </a:r>
          </a:p>
          <a:p>
            <a:pPr marL="0" indent="0">
              <a:buNone/>
            </a:pPr>
            <a:r>
              <a:rPr lang="en-US" dirty="0"/>
              <a:t>D. 8</a:t>
            </a:r>
          </a:p>
        </p:txBody>
      </p:sp>
      <p:sp>
        <p:nvSpPr>
          <p:cNvPr id="5" name="Oval 4"/>
          <p:cNvSpPr/>
          <p:nvPr/>
        </p:nvSpPr>
        <p:spPr>
          <a:xfrm>
            <a:off x="838200" y="1990163"/>
            <a:ext cx="363071" cy="26894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167315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479856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389</TotalTime>
  <Words>2080</Words>
  <Application>Microsoft Office PowerPoint</Application>
  <PresentationFormat>Widescreen</PresentationFormat>
  <Paragraphs>281</Paragraphs>
  <Slides>37</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5" baseType="lpstr">
      <vt:lpstr>.VnTime</vt:lpstr>
      <vt:lpstr>Arial</vt:lpstr>
      <vt:lpstr>Calibri</vt:lpstr>
      <vt:lpstr>Calibri Light</vt:lpstr>
      <vt:lpstr>Times</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Mô phỏng cấu tạo nguyên tử oxi</vt:lpstr>
      <vt:lpstr>PowerPoint Presentation</vt:lpstr>
      <vt:lpstr>Hoàn thành mô hình nguyên tử Carbon theo Bo</vt:lpstr>
      <vt:lpstr>Câu 1: Theo mô hình nguyên tử Rutherford - Bohr, lớp đầu tiên gần sát hạt nhân chứa tối đa bao nhiêu electron?</vt:lpstr>
      <vt:lpstr>Câu 2: Trong nguyên tử, hạt mang điện tích âm là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Quan sát hình 2.5 </vt:lpstr>
      <vt:lpstr>Hoàn thành bảng sau theo nhóm</vt:lpstr>
      <vt:lpstr>PowerPoint Presentation</vt:lpstr>
      <vt:lpstr> IV. Khối lượng nguyên tử</vt:lpstr>
      <vt:lpstr>1. Ta có: + Khối lượng 1 proton = 1 neutron = 1amu + Khối lượng 1 electron = 0,00055 amu =&gt; Khối lượng electron nhỏ hơn rất nhiều so với khối lượng proton và neutron Có thể bỏ qua khối lượng của electron hay khối lượng hạt nhân nguyên tử có thể coi là khối lượng của nguyên tử </vt:lpstr>
      <vt:lpstr> Khối lượng nguyên tử = tổng khối lượng của các hạt proton + neutron Ta có khối lượng 1 proton = 1 neutron = 1 amu + Khối lượng nguyên tử nhôm (13p, 14n) = 13.1 + 14.1 = 27 amu + Khối lượng nguyên tử đồng (29p, 36n) = 29.1 + 36.1 = 65 amu </vt:lpstr>
      <vt:lpstr>Bài 1. Hoàn thành thông tin trong bảng sau </vt:lpstr>
      <vt:lpstr>Bài 2. Nguyên tử nitrogen và silicon có số electron lần lượt là 7 và 14. Hãy cho biết nguyên tử nitrogen và silicon có bao nhiêu lớp electron và có bao nhiêu electron ở lớp ngoài cùng. </vt:lpstr>
      <vt:lpstr>Bài 3. Quan sát hình hãy cho biết: a) Số proton, neutron, electron trong mỗi nguyên tử carbon và aluminium. b) Khối lượng nguyên tử carbon và aluminium.</vt:lpstr>
      <vt:lpstr>Bài 4. Aluminium là kim loại có nhiều ứng dụng trong thực tiễn, được dùng làm  dây dẫn điện, chế tạo các thiết bị, máy móc trong công nghiệp và nhiều đồ dùng  sinh hoạt. Cho biết tổng số hạt trong hạt nhân nguyên tử aluminium là 27, số đơn  vị điện tích hạt nhân là 13. Nêu cách tính số hạt mỗi loại trong nguyên tử aluminium  và cho biết điện tích hạt nhân của aluminium.</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50</cp:revision>
  <dcterms:created xsi:type="dcterms:W3CDTF">2022-09-11T07:54:16Z</dcterms:created>
  <dcterms:modified xsi:type="dcterms:W3CDTF">2023-09-14T04:45:47Z</dcterms:modified>
</cp:coreProperties>
</file>