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9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6"/>
  </p:notesMasterIdLst>
  <p:sldIdLst>
    <p:sldId id="256" r:id="rId2"/>
    <p:sldId id="259" r:id="rId3"/>
    <p:sldId id="260" r:id="rId4"/>
    <p:sldId id="318" r:id="rId5"/>
    <p:sldId id="261" r:id="rId6"/>
    <p:sldId id="262" r:id="rId7"/>
    <p:sldId id="263" r:id="rId8"/>
    <p:sldId id="265" r:id="rId9"/>
    <p:sldId id="313" r:id="rId10"/>
    <p:sldId id="314" r:id="rId11"/>
    <p:sldId id="268" r:id="rId12"/>
    <p:sldId id="316" r:id="rId13"/>
    <p:sldId id="317" r:id="rId14"/>
    <p:sldId id="271" r:id="rId15"/>
  </p:sldIdLst>
  <p:sldSz cx="9144000" cy="5143500" type="screen16x9"/>
  <p:notesSz cx="6858000" cy="9144000"/>
  <p:embeddedFontLst>
    <p:embeddedFont>
      <p:font typeface=".VnBahamasBH" panose="020BE200000000000000" pitchFamily="34" charset="0"/>
      <p:bold r:id="rId17"/>
    </p:embeddedFont>
    <p:embeddedFont>
      <p:font typeface="Aptos SemiBold" panose="020B0004020202020204" pitchFamily="34" charset="0"/>
      <p:bold r:id="rId18"/>
      <p:boldItalic r:id="rId19"/>
    </p:embeddedFont>
    <p:embeddedFont>
      <p:font typeface="Bebas Neue" panose="020B0606020202050201" pitchFamily="34" charset="0"/>
      <p:regular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Mali" panose="020B0502040204020203" charset="-34"/>
      <p:regular r:id="rId25"/>
      <p:bold r:id="rId26"/>
      <p:italic r:id="rId27"/>
      <p:boldItalic r:id="rId28"/>
    </p:embeddedFont>
    <p:embeddedFont>
      <p:font typeface="Mali Medium" panose="020B0502040204020203" pitchFamily="34" charset="-34"/>
      <p:regular r:id="rId29"/>
      <p:bold r:id="rId30"/>
      <p:italic r:id="rId31"/>
      <p:boldItalic r:id="rId32"/>
    </p:embeddedFont>
    <p:embeddedFont>
      <p:font typeface="Mali SemiBold" panose="020B0502040204020203" pitchFamily="34" charset="-34"/>
      <p:regular r:id="rId33"/>
      <p:bold r:id="rId34"/>
      <p:italic r:id="rId35"/>
      <p:boldItalic r:id="rId36"/>
    </p:embeddedFont>
    <p:embeddedFont>
      <p:font typeface="Nunito Light" pitchFamily="2" charset="0"/>
      <p:regular r:id="rId37"/>
      <p:italic r:id="rId38"/>
    </p:embeddedFont>
    <p:embeddedFont>
      <p:font typeface="Nunito SemiBold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E351AC-B3EA-41A3-BE10-88F58ACBC2E3}">
  <a:tblStyle styleId="{C1E351AC-B3EA-41A3-BE10-88F58ACBC2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D9F71A4-E316-4640-8299-89D1C31C3F8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24" autoAdjust="0"/>
  </p:normalViewPr>
  <p:slideViewPr>
    <p:cSldViewPr snapToGrid="0">
      <p:cViewPr varScale="1">
        <p:scale>
          <a:sx n="78" d="100"/>
          <a:sy n="78" d="100"/>
        </p:scale>
        <p:origin x="388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4T02:10:05.39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0,'2399'0,"-2378"0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4T02:18:18.76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0,'5429'0,"-5406"0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4T02:19:27.96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1,'1164'0,"-1140"1,0 1,24 6,12 1,-40-7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4T03:24:15.35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1,'1952'0,"-1928"1,-1 1,29 7,-27-4,41 2,45 5,-70-7,41 1,202-6,-264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4T03:24:25.61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1,'801'0,"-781"0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4T03:25:10.24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0,'2493'0,"-2470"1,0 2,29 6,-26-5,40 4,401-7,-224-3,-213 5,0 0,0 2,0 1,29 11,2-1,-30-9,1-1,1-2,51 1,-59-4,46 9,-43-5,36 1,498-5,-273-2,1356 1,-1619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4T03:25:18.28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49,'1133'0,"-1105"-1,52-10,-49 6,41-2,452 5,-252 4,-234-3,48-9,26-2,431 11,-262 3,-173-2,-84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4T03:25:22.12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0,'1477'0,"-1453"0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4T03:25:37.01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0,'165'12,"-26"0,523-10,-341-4,3050 2,-3352 1,0 0,24 6,-18-2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4T03:25:41.69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0,'1883'0,"-1863"0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4T03:26:02.25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48,'1072'0,"-1009"-3,101-18,-103 11,110-4,845 16,-593-3,-389 3,48 8,-47-5,45 2,807-8,-864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4T02:10:23.59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1,'2049'0,"-2029"0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4T03:26:22.44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1,'4'0,"5"0,5 0,5 0,2 0,2 0,5 0,2 0,0 0,-6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4T02:10:29.35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1,'4'0,"5"0,6 0,3 0,4 0,1 0,5 0,2 0,-1 0,0 0,-2 0,-1 0,-2 0,0 0,0 0,-1 0,-3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4T02:10:36.92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1,'1418'0,"-1385"1,50 10,-48-6,44 1,1399-5,-688-2,727 1,-1497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4T02:10:44.24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1,'39'2,"40"6,14 2,4-6,113 9,-128-4,163-6,-122-5,673 2,-775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4T02:10:51.99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1,'1131'0,"-1111"0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4T02:12:12.89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1,'2352'0,"-2332"0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4T02:12:29.72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1,'2986'0,"-2964"0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4T02:13:05.01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1,'201'12,"-15"0,842-10,-494-4,2515 2,-3018 1,51 10,-50-5,40 0,448-4,-251-4,-244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4c041d369f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4c041d369f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Ask ss some checking questions (</a:t>
            </a:r>
            <a:r>
              <a:rPr lang="en-US" dirty="0" err="1"/>
              <a:t>Gọi</a:t>
            </a:r>
            <a:r>
              <a:rPr lang="en-US" dirty="0"/>
              <a:t> 2 </a:t>
            </a:r>
            <a:r>
              <a:rPr lang="en-US" dirty="0" err="1"/>
              <a:t>hs</a:t>
            </a:r>
            <a:r>
              <a:rPr lang="en-US" dirty="0"/>
              <a:t>) – 2p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What is your hobby?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Do you like swimming?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Do you like watching movies?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7" name="Google Shape;1787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INDIVIDUALLY in 2 minutes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 ss go to the board and write answer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điếm</a:t>
            </a:r>
            <a:r>
              <a:rPr lang="en-US" dirty="0"/>
              <a:t>; </a:t>
            </a:r>
            <a:r>
              <a:rPr lang="en-US" dirty="0" err="1"/>
              <a:t>xog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+0.5.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7356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6" name="Google Shape;2256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Games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lớn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Provide some verbs: HAVE, MAKE, DO, ENJOY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CÁC BẠN KO LÊN BẢNG VT THÌ PHẢI VT CÂU VÀO VỞ CÔ SẼ THU VỞ CỦA 1 VÀI BN ĐỂ KT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52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Google Shape;2635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6" name="Google Shape;2636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Warm- up: show signal word </a:t>
            </a:r>
            <a:r>
              <a:rPr lang="en-US" dirty="0">
                <a:sym typeface="Wingdings" panose="05000000000000000000" pitchFamily="2" charset="2"/>
              </a:rPr>
              <a:t> guess the targeted grammar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game: Magic pieces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bổ</a:t>
            </a:r>
            <a:r>
              <a:rPr lang="en-US" dirty="0"/>
              <a:t> sung </a:t>
            </a:r>
            <a:r>
              <a:rPr lang="en-US" dirty="0" err="1"/>
              <a:t>thêm</a:t>
            </a:r>
            <a:r>
              <a:rPr lang="en-US" dirty="0"/>
              <a:t> signal words: </a:t>
            </a:r>
          </a:p>
        </p:txBody>
      </p:sp>
    </p:spTree>
    <p:extLst>
      <p:ext uri="{BB962C8B-B14F-4D97-AF65-F5344CB8AC3E}">
        <p14:creationId xmlns:p14="http://schemas.microsoft.com/office/powerpoint/2010/main" val="2648947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4" name="Google Shape;129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1. Call ss go to the board and match examples vs relevant usage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Design a poster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hỏi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xđ</a:t>
            </a:r>
            <a:r>
              <a:rPr lang="en-US" dirty="0">
                <a:sym typeface="Wingdings" panose="05000000000000000000" pitchFamily="2" charset="2"/>
              </a:rPr>
              <a:t> signal words </a:t>
            </a:r>
            <a:r>
              <a:rPr lang="en-US" dirty="0" err="1">
                <a:sym typeface="Wingdings" panose="05000000000000000000" pitchFamily="2" charset="2"/>
              </a:rPr>
              <a:t>xh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trong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câu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Gọi</a:t>
            </a:r>
            <a:r>
              <a:rPr lang="en-US" dirty="0">
                <a:sym typeface="Wingdings" panose="05000000000000000000" pitchFamily="2" charset="2"/>
              </a:rPr>
              <a:t> 2 HS </a:t>
            </a:r>
            <a:r>
              <a:rPr lang="en-US" dirty="0" err="1">
                <a:sym typeface="Wingdings" panose="05000000000000000000" pitchFamily="2" charset="2"/>
              </a:rPr>
              <a:t>về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nghĩa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tiếng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việt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của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cách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dùng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2. Invite ss to go to the board and write form (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sẵn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CT </a:t>
            </a:r>
            <a:r>
              <a:rPr lang="en-US" dirty="0" err="1"/>
              <a:t>cho</a:t>
            </a:r>
            <a:r>
              <a:rPr lang="en-US" dirty="0"/>
              <a:t> HS) /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poster </a:t>
            </a:r>
            <a:r>
              <a:rPr lang="en-US" dirty="0" err="1"/>
              <a:t>vt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( 2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vt</a:t>
            </a:r>
            <a:r>
              <a:rPr lang="en-US" dirty="0"/>
              <a:t> CT vs ĐT to be- 2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vt</a:t>
            </a:r>
            <a:r>
              <a:rPr lang="en-US" dirty="0"/>
              <a:t> CT verb)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chữa</a:t>
            </a:r>
            <a:r>
              <a:rPr lang="en-US" dirty="0">
                <a:sym typeface="Wingdings" panose="05000000000000000000" pitchFamily="2" charset="2"/>
              </a:rPr>
              <a:t>, show </a:t>
            </a:r>
            <a:r>
              <a:rPr lang="en-US" dirty="0" err="1">
                <a:sym typeface="Wingdings" panose="05000000000000000000" pitchFamily="2" charset="2"/>
              </a:rPr>
              <a:t>công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thức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PRESENT SIMPLE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dirty="0"/>
              <a:t>SIGNAL WORDS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B. USAGE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C. STRUCTURES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KT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nắm</a:t>
            </a:r>
            <a:r>
              <a:rPr lang="en-US" dirty="0"/>
              <a:t> </a:t>
            </a:r>
            <a:r>
              <a:rPr lang="en-US" dirty="0" err="1"/>
              <a:t>đc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present perfect </a:t>
            </a:r>
            <a:r>
              <a:rPr lang="en-US" dirty="0" err="1"/>
              <a:t>chưa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group work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Matching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dán</a:t>
            </a:r>
            <a:r>
              <a:rPr lang="en-US" dirty="0"/>
              <a:t> poster </a:t>
            </a:r>
            <a:r>
              <a:rPr lang="en-US" dirty="0" err="1"/>
              <a:t>lên</a:t>
            </a:r>
            <a:r>
              <a:rPr lang="en-US" dirty="0"/>
              <a:t>, 3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vs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: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châm</a:t>
            </a:r>
            <a:r>
              <a:rPr lang="en-US" dirty="0"/>
              <a:t>, 1 poster 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7" name="Google Shape;1787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PAIR –WORK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CHECK &amp; EXPLAIN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dirty="0">
                <a:sym typeface="Wingdings" panose="05000000000000000000" pitchFamily="2" charset="2"/>
              </a:rPr>
              <a:t>T gives a sample of how to explain: find signal words  identify tense  </a:t>
            </a:r>
            <a:r>
              <a:rPr lang="en-US" dirty="0" err="1">
                <a:sym typeface="Wingdings" panose="05000000000000000000" pitchFamily="2" charset="2"/>
              </a:rPr>
              <a:t>xđ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dạng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đúng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của</a:t>
            </a:r>
            <a:r>
              <a:rPr lang="en-US" dirty="0">
                <a:sym typeface="Wingdings" panose="05000000000000000000" pitchFamily="2" charset="2"/>
              </a:rPr>
              <a:t> verbs </a:t>
            </a:r>
            <a:r>
              <a:rPr lang="en-US" dirty="0" err="1">
                <a:sym typeface="Wingdings" panose="05000000000000000000" pitchFamily="2" charset="2"/>
              </a:rPr>
              <a:t>dựa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theo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chủ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ngữ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100" b="1" i="0" dirty="0">
                <a:solidFill>
                  <a:srgbClr val="F26548"/>
                </a:solidFill>
                <a:effectLst/>
                <a:latin typeface="+mn-lt"/>
              </a:rPr>
              <a:t>4. </a:t>
            </a:r>
            <a:r>
              <a:rPr lang="en-US" sz="1100" dirty="0">
                <a:solidFill>
                  <a:srgbClr val="242021"/>
                </a:solidFill>
                <a:latin typeface="+mn-lt"/>
              </a:rPr>
              <a:t>M</a:t>
            </a:r>
            <a:r>
              <a:rPr lang="en-US" sz="1100" b="0" i="0" dirty="0">
                <a:solidFill>
                  <a:srgbClr val="242021"/>
                </a:solidFill>
                <a:effectLst/>
                <a:latin typeface="+mn-lt"/>
              </a:rPr>
              <a:t>ark (not like) </a:t>
            </a:r>
            <a:r>
              <a:rPr lang="en-US" sz="1100" b="0" i="0" dirty="0">
                <a:solidFill>
                  <a:srgbClr val="949599"/>
                </a:solidFill>
                <a:effectLst/>
                <a:latin typeface="+mn-lt"/>
              </a:rPr>
              <a:t>____________ </a:t>
            </a:r>
            <a:r>
              <a:rPr lang="en-US" sz="1100" b="0" i="0" dirty="0">
                <a:solidFill>
                  <a:srgbClr val="242021"/>
                </a:solidFill>
                <a:effectLst/>
                <a:latin typeface="+mn-lt"/>
              </a:rPr>
              <a:t>doing judo.</a:t>
            </a:r>
            <a:br>
              <a:rPr lang="en-US" sz="1100" b="0" i="0" dirty="0">
                <a:solidFill>
                  <a:srgbClr val="242021"/>
                </a:solidFill>
                <a:effectLst/>
                <a:latin typeface="+mn-lt"/>
              </a:rPr>
            </a:br>
            <a:r>
              <a:rPr lang="en-US" sz="1100" b="0" i="0" dirty="0">
                <a:solidFill>
                  <a:srgbClr val="242021"/>
                </a:solidFill>
                <a:effectLst/>
                <a:latin typeface="+mn-lt"/>
                <a:sym typeface="Wingdings" panose="05000000000000000000" pitchFamily="2" charset="2"/>
              </a:rPr>
              <a:t> </a:t>
            </a:r>
            <a:r>
              <a:rPr lang="en-US" sz="1100" b="0" i="0" dirty="0" err="1">
                <a:solidFill>
                  <a:srgbClr val="242021"/>
                </a:solidFill>
                <a:effectLst/>
                <a:latin typeface="+mn-lt"/>
                <a:sym typeface="Wingdings" panose="05000000000000000000" pitchFamily="2" charset="2"/>
              </a:rPr>
              <a:t>Thì</a:t>
            </a:r>
            <a:r>
              <a:rPr lang="en-US" sz="1100" b="0" i="0" dirty="0">
                <a:solidFill>
                  <a:srgbClr val="242021"/>
                </a:solidFill>
                <a:effectLst/>
                <a:latin typeface="+mn-lt"/>
                <a:sym typeface="Wingdings" panose="05000000000000000000" pitchFamily="2" charset="2"/>
              </a:rPr>
              <a:t> HTĐ </a:t>
            </a:r>
            <a:r>
              <a:rPr lang="en-US" sz="1100" b="0" i="0" dirty="0" err="1">
                <a:solidFill>
                  <a:srgbClr val="242021"/>
                </a:solidFill>
                <a:effectLst/>
                <a:latin typeface="+mn-lt"/>
                <a:sym typeface="Wingdings" panose="05000000000000000000" pitchFamily="2" charset="2"/>
              </a:rPr>
              <a:t>còn</a:t>
            </a:r>
            <a:r>
              <a:rPr lang="en-US" sz="1100" b="0" i="0" dirty="0">
                <a:solidFill>
                  <a:srgbClr val="242021"/>
                </a:solidFill>
                <a:effectLst/>
                <a:latin typeface="+mn-lt"/>
                <a:sym typeface="Wingdings" panose="05000000000000000000" pitchFamily="2" charset="2"/>
              </a:rPr>
              <a:t> dung </a:t>
            </a:r>
            <a:r>
              <a:rPr lang="en-US" sz="1100" b="0" i="0" dirty="0" err="1">
                <a:solidFill>
                  <a:srgbClr val="242021"/>
                </a:solidFill>
                <a:effectLst/>
                <a:latin typeface="+mn-lt"/>
                <a:sym typeface="Wingdings" panose="05000000000000000000" pitchFamily="2" charset="2"/>
              </a:rPr>
              <a:t>để</a:t>
            </a:r>
            <a:r>
              <a:rPr lang="en-US" sz="1100" b="0" i="0" dirty="0">
                <a:solidFill>
                  <a:srgbClr val="242021"/>
                </a:solidFill>
                <a:effectLst/>
                <a:latin typeface="+mn-lt"/>
                <a:sym typeface="Wingdings" panose="05000000000000000000" pitchFamily="2" charset="2"/>
              </a:rPr>
              <a:t> </a:t>
            </a:r>
            <a:r>
              <a:rPr lang="en-US" sz="1100" b="0" i="0" dirty="0" err="1">
                <a:solidFill>
                  <a:srgbClr val="242021"/>
                </a:solidFill>
                <a:effectLst/>
                <a:latin typeface="+mn-lt"/>
                <a:sym typeface="Wingdings" panose="05000000000000000000" pitchFamily="2" charset="2"/>
              </a:rPr>
              <a:t>mô</a:t>
            </a:r>
            <a:r>
              <a:rPr lang="en-US" sz="1100" b="0" i="0" dirty="0">
                <a:solidFill>
                  <a:srgbClr val="242021"/>
                </a:solidFill>
                <a:effectLst/>
                <a:latin typeface="+mn-lt"/>
                <a:sym typeface="Wingdings" panose="05000000000000000000" pitchFamily="2" charset="2"/>
              </a:rPr>
              <a:t> </a:t>
            </a:r>
            <a:r>
              <a:rPr lang="en-US" sz="1100" b="0" i="0" dirty="0" err="1">
                <a:solidFill>
                  <a:srgbClr val="242021"/>
                </a:solidFill>
                <a:effectLst/>
                <a:latin typeface="+mn-lt"/>
                <a:sym typeface="Wingdings" panose="05000000000000000000" pitchFamily="2" charset="2"/>
              </a:rPr>
              <a:t>tả</a:t>
            </a:r>
            <a:r>
              <a:rPr lang="en-US" sz="1100" b="0" i="0" dirty="0">
                <a:solidFill>
                  <a:srgbClr val="242021"/>
                </a:solidFill>
                <a:effectLst/>
                <a:latin typeface="+mn-lt"/>
                <a:sym typeface="Wingdings" panose="05000000000000000000" pitchFamily="2" charset="2"/>
              </a:rPr>
              <a:t> </a:t>
            </a:r>
            <a:r>
              <a:rPr lang="en-US" sz="1100" b="0" i="0" dirty="0" err="1">
                <a:solidFill>
                  <a:srgbClr val="242021"/>
                </a:solidFill>
                <a:effectLst/>
                <a:latin typeface="+mn-lt"/>
                <a:sym typeface="Wingdings" panose="05000000000000000000" pitchFamily="2" charset="2"/>
              </a:rPr>
              <a:t>sơ</a:t>
            </a:r>
            <a:r>
              <a:rPr lang="en-US" sz="1100" b="0" i="0" dirty="0">
                <a:solidFill>
                  <a:srgbClr val="242021"/>
                </a:solidFill>
                <a:effectLst/>
                <a:latin typeface="+mn-lt"/>
                <a:sym typeface="Wingdings" panose="05000000000000000000" pitchFamily="2" charset="2"/>
              </a:rPr>
              <a:t> </a:t>
            </a:r>
            <a:r>
              <a:rPr lang="en-US" sz="1100" b="0" i="0" dirty="0" err="1">
                <a:solidFill>
                  <a:srgbClr val="242021"/>
                </a:solidFill>
                <a:effectLst/>
                <a:latin typeface="+mn-lt"/>
                <a:sym typeface="Wingdings" panose="05000000000000000000" pitchFamily="2" charset="2"/>
              </a:rPr>
              <a:t>thích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7" name="Google Shape;1787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ym typeface="Wingdings" panose="05000000000000000000" pitchFamily="2" charset="2"/>
              </a:rPr>
              <a:t>Swap answers to the ppl next to you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ym typeface="Wingdings" panose="05000000000000000000" pitchFamily="2" charset="2"/>
              </a:rPr>
              <a:t> CHECK &amp; EXPLAIN.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ym typeface="Wingdings" panose="05000000000000000000" pitchFamily="2" charset="2"/>
              </a:rPr>
              <a:t>Các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bạn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hãy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cho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cô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câu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trả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lời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giải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thích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tại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sao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các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bạn</a:t>
            </a:r>
            <a:r>
              <a:rPr lang="en-US" dirty="0">
                <a:sym typeface="Wingdings" panose="05000000000000000000" pitchFamily="2" charset="2"/>
              </a:rPr>
              <a:t> chia </a:t>
            </a:r>
            <a:r>
              <a:rPr lang="en-US" dirty="0" err="1">
                <a:sym typeface="Wingdings" panose="05000000000000000000" pitchFamily="2" charset="2"/>
              </a:rPr>
              <a:t>động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từ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như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vậy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ym typeface="Wingdings" panose="05000000000000000000" pitchFamily="2" charset="2"/>
              </a:rPr>
              <a:t>Câu</a:t>
            </a:r>
            <a:r>
              <a:rPr lang="en-US" dirty="0">
                <a:sym typeface="Wingdings" panose="05000000000000000000" pitchFamily="2" charset="2"/>
              </a:rPr>
              <a:t> 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ym typeface="Wingdings" panose="05000000000000000000" pitchFamily="2" charset="2"/>
              </a:rPr>
              <a:t>Câu</a:t>
            </a:r>
            <a:r>
              <a:rPr lang="en-US">
                <a:sym typeface="Wingdings" panose="05000000000000000000" pitchFamily="2" charset="2"/>
              </a:rPr>
              <a:t> 4</a:t>
            </a:r>
            <a:endParaRPr lang="en-US" dirty="0">
              <a:sym typeface="Wingdings" panose="05000000000000000000" pitchFamily="2" charset="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ym typeface="Wingdings" panose="05000000000000000000" pitchFamily="2" charset="2"/>
              </a:rPr>
              <a:t>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728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08725" y="1226400"/>
            <a:ext cx="6526500" cy="18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828775" y="3159241"/>
            <a:ext cx="5486400" cy="4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highlight>
                  <a:schemeClr val="accent2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670656" y="1951536"/>
            <a:ext cx="838341" cy="925091"/>
          </a:xfrm>
          <a:custGeom>
            <a:avLst/>
            <a:gdLst/>
            <a:ahLst/>
            <a:cxnLst/>
            <a:rect l="l" t="t" r="r" b="b"/>
            <a:pathLst>
              <a:path w="3450" h="3807" extrusionOk="0">
                <a:moveTo>
                  <a:pt x="1878" y="223"/>
                </a:moveTo>
                <a:cubicBezTo>
                  <a:pt x="1980" y="223"/>
                  <a:pt x="2081" y="244"/>
                  <a:pt x="2181" y="287"/>
                </a:cubicBezTo>
                <a:cubicBezTo>
                  <a:pt x="2792" y="550"/>
                  <a:pt x="3202" y="1618"/>
                  <a:pt x="3024" y="2492"/>
                </a:cubicBezTo>
                <a:cubicBezTo>
                  <a:pt x="2939" y="2902"/>
                  <a:pt x="2645" y="3582"/>
                  <a:pt x="1655" y="3582"/>
                </a:cubicBezTo>
                <a:lnTo>
                  <a:pt x="1632" y="3582"/>
                </a:lnTo>
                <a:cubicBezTo>
                  <a:pt x="1006" y="3574"/>
                  <a:pt x="418" y="3079"/>
                  <a:pt x="317" y="2476"/>
                </a:cubicBezTo>
                <a:cubicBezTo>
                  <a:pt x="232" y="1942"/>
                  <a:pt x="495" y="1409"/>
                  <a:pt x="735" y="1061"/>
                </a:cubicBezTo>
                <a:cubicBezTo>
                  <a:pt x="1117" y="508"/>
                  <a:pt x="1505" y="223"/>
                  <a:pt x="1878" y="223"/>
                </a:cubicBezTo>
                <a:close/>
                <a:moveTo>
                  <a:pt x="1888" y="1"/>
                </a:moveTo>
                <a:cubicBezTo>
                  <a:pt x="1538" y="1"/>
                  <a:pt x="1062" y="192"/>
                  <a:pt x="549" y="937"/>
                </a:cubicBezTo>
                <a:cubicBezTo>
                  <a:pt x="286" y="1316"/>
                  <a:pt x="0" y="1904"/>
                  <a:pt x="101" y="2515"/>
                </a:cubicBezTo>
                <a:cubicBezTo>
                  <a:pt x="217" y="3219"/>
                  <a:pt x="897" y="3799"/>
                  <a:pt x="1632" y="3806"/>
                </a:cubicBezTo>
                <a:lnTo>
                  <a:pt x="1648" y="3806"/>
                </a:lnTo>
                <a:cubicBezTo>
                  <a:pt x="2491" y="3806"/>
                  <a:pt x="3071" y="3342"/>
                  <a:pt x="3241" y="2538"/>
                </a:cubicBezTo>
                <a:cubicBezTo>
                  <a:pt x="3450" y="1556"/>
                  <a:pt x="2986" y="388"/>
                  <a:pt x="2266" y="79"/>
                </a:cubicBezTo>
                <a:cubicBezTo>
                  <a:pt x="2168" y="37"/>
                  <a:pt x="2040" y="1"/>
                  <a:pt x="18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35275" y="2267275"/>
            <a:ext cx="714296" cy="633861"/>
          </a:xfrm>
          <a:custGeom>
            <a:avLst/>
            <a:gdLst/>
            <a:ahLst/>
            <a:cxnLst/>
            <a:rect l="l" t="t" r="r" b="b"/>
            <a:pathLst>
              <a:path w="2824" h="2506" extrusionOk="0">
                <a:moveTo>
                  <a:pt x="1578" y="224"/>
                </a:moveTo>
                <a:cubicBezTo>
                  <a:pt x="1787" y="224"/>
                  <a:pt x="1996" y="270"/>
                  <a:pt x="2166" y="386"/>
                </a:cubicBezTo>
                <a:cubicBezTo>
                  <a:pt x="2538" y="634"/>
                  <a:pt x="2437" y="1353"/>
                  <a:pt x="2213" y="1724"/>
                </a:cubicBezTo>
                <a:cubicBezTo>
                  <a:pt x="2004" y="2065"/>
                  <a:pt x="1613" y="2281"/>
                  <a:pt x="1232" y="2281"/>
                </a:cubicBezTo>
                <a:cubicBezTo>
                  <a:pt x="1190" y="2281"/>
                  <a:pt x="1148" y="2279"/>
                  <a:pt x="1107" y="2273"/>
                </a:cubicBezTo>
                <a:cubicBezTo>
                  <a:pt x="674" y="2219"/>
                  <a:pt x="310" y="1856"/>
                  <a:pt x="264" y="1438"/>
                </a:cubicBezTo>
                <a:cubicBezTo>
                  <a:pt x="233" y="1105"/>
                  <a:pt x="395" y="742"/>
                  <a:pt x="689" y="510"/>
                </a:cubicBezTo>
                <a:cubicBezTo>
                  <a:pt x="906" y="340"/>
                  <a:pt x="1246" y="224"/>
                  <a:pt x="1578" y="224"/>
                </a:cubicBezTo>
                <a:close/>
                <a:moveTo>
                  <a:pt x="1577" y="1"/>
                </a:moveTo>
                <a:cubicBezTo>
                  <a:pt x="1195" y="1"/>
                  <a:pt x="804" y="131"/>
                  <a:pt x="550" y="340"/>
                </a:cubicBezTo>
                <a:cubicBezTo>
                  <a:pt x="194" y="618"/>
                  <a:pt x="1" y="1051"/>
                  <a:pt x="39" y="1461"/>
                </a:cubicBezTo>
                <a:cubicBezTo>
                  <a:pt x="93" y="1979"/>
                  <a:pt x="542" y="2428"/>
                  <a:pt x="1076" y="2498"/>
                </a:cubicBezTo>
                <a:cubicBezTo>
                  <a:pt x="1130" y="2505"/>
                  <a:pt x="1184" y="2505"/>
                  <a:pt x="1238" y="2505"/>
                </a:cubicBezTo>
                <a:cubicBezTo>
                  <a:pt x="1694" y="2505"/>
                  <a:pt x="2151" y="2258"/>
                  <a:pt x="2406" y="1840"/>
                </a:cubicBezTo>
                <a:cubicBezTo>
                  <a:pt x="2646" y="1446"/>
                  <a:pt x="2824" y="548"/>
                  <a:pt x="2290" y="193"/>
                </a:cubicBezTo>
                <a:cubicBezTo>
                  <a:pt x="2085" y="59"/>
                  <a:pt x="1833" y="1"/>
                  <a:pt x="157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174524" y="4384514"/>
            <a:ext cx="714297" cy="705058"/>
          </a:xfrm>
          <a:custGeom>
            <a:avLst/>
            <a:gdLst/>
            <a:ahLst/>
            <a:cxnLst/>
            <a:rect l="l" t="t" r="r" b="b"/>
            <a:pathLst>
              <a:path w="2553" h="2520" extrusionOk="0">
                <a:moveTo>
                  <a:pt x="1492" y="226"/>
                </a:moveTo>
                <a:cubicBezTo>
                  <a:pt x="1733" y="226"/>
                  <a:pt x="1925" y="319"/>
                  <a:pt x="2058" y="500"/>
                </a:cubicBezTo>
                <a:cubicBezTo>
                  <a:pt x="2321" y="841"/>
                  <a:pt x="2305" y="1460"/>
                  <a:pt x="2027" y="1877"/>
                </a:cubicBezTo>
                <a:cubicBezTo>
                  <a:pt x="1923" y="2045"/>
                  <a:pt x="1695" y="2295"/>
                  <a:pt x="1302" y="2295"/>
                </a:cubicBezTo>
                <a:cubicBezTo>
                  <a:pt x="1225" y="2295"/>
                  <a:pt x="1142" y="2285"/>
                  <a:pt x="1052" y="2264"/>
                </a:cubicBezTo>
                <a:cubicBezTo>
                  <a:pt x="689" y="2179"/>
                  <a:pt x="387" y="1862"/>
                  <a:pt x="325" y="1490"/>
                </a:cubicBezTo>
                <a:cubicBezTo>
                  <a:pt x="240" y="995"/>
                  <a:pt x="611" y="439"/>
                  <a:pt x="1137" y="284"/>
                </a:cubicBezTo>
                <a:cubicBezTo>
                  <a:pt x="1265" y="245"/>
                  <a:pt x="1384" y="226"/>
                  <a:pt x="1492" y="226"/>
                </a:cubicBezTo>
                <a:close/>
                <a:moveTo>
                  <a:pt x="1494" y="1"/>
                </a:moveTo>
                <a:cubicBezTo>
                  <a:pt x="1371" y="1"/>
                  <a:pt x="1232" y="20"/>
                  <a:pt x="1075" y="67"/>
                </a:cubicBezTo>
                <a:cubicBezTo>
                  <a:pt x="433" y="261"/>
                  <a:pt x="0" y="918"/>
                  <a:pt x="101" y="1529"/>
                </a:cubicBezTo>
                <a:cubicBezTo>
                  <a:pt x="178" y="1985"/>
                  <a:pt x="549" y="2380"/>
                  <a:pt x="998" y="2480"/>
                </a:cubicBezTo>
                <a:cubicBezTo>
                  <a:pt x="1099" y="2504"/>
                  <a:pt x="1199" y="2519"/>
                  <a:pt x="1292" y="2519"/>
                </a:cubicBezTo>
                <a:cubicBezTo>
                  <a:pt x="1671" y="2519"/>
                  <a:pt x="1996" y="2341"/>
                  <a:pt x="2220" y="2001"/>
                </a:cubicBezTo>
                <a:cubicBezTo>
                  <a:pt x="2545" y="1506"/>
                  <a:pt x="2553" y="787"/>
                  <a:pt x="2243" y="361"/>
                </a:cubicBezTo>
                <a:cubicBezTo>
                  <a:pt x="2131" y="213"/>
                  <a:pt x="1900" y="1"/>
                  <a:pt x="14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402576" y="-110948"/>
            <a:ext cx="838348" cy="827492"/>
          </a:xfrm>
          <a:custGeom>
            <a:avLst/>
            <a:gdLst/>
            <a:ahLst/>
            <a:cxnLst/>
            <a:rect l="l" t="t" r="r" b="b"/>
            <a:pathLst>
              <a:path w="2553" h="2520" extrusionOk="0">
                <a:moveTo>
                  <a:pt x="1492" y="226"/>
                </a:moveTo>
                <a:cubicBezTo>
                  <a:pt x="1733" y="226"/>
                  <a:pt x="1925" y="319"/>
                  <a:pt x="2058" y="500"/>
                </a:cubicBezTo>
                <a:cubicBezTo>
                  <a:pt x="2321" y="841"/>
                  <a:pt x="2305" y="1460"/>
                  <a:pt x="2027" y="1877"/>
                </a:cubicBezTo>
                <a:cubicBezTo>
                  <a:pt x="1923" y="2045"/>
                  <a:pt x="1695" y="2295"/>
                  <a:pt x="1302" y="2295"/>
                </a:cubicBezTo>
                <a:cubicBezTo>
                  <a:pt x="1225" y="2295"/>
                  <a:pt x="1142" y="2285"/>
                  <a:pt x="1052" y="2264"/>
                </a:cubicBezTo>
                <a:cubicBezTo>
                  <a:pt x="689" y="2179"/>
                  <a:pt x="387" y="1862"/>
                  <a:pt x="325" y="1490"/>
                </a:cubicBezTo>
                <a:cubicBezTo>
                  <a:pt x="240" y="995"/>
                  <a:pt x="611" y="439"/>
                  <a:pt x="1137" y="284"/>
                </a:cubicBezTo>
                <a:cubicBezTo>
                  <a:pt x="1265" y="245"/>
                  <a:pt x="1384" y="226"/>
                  <a:pt x="1492" y="226"/>
                </a:cubicBezTo>
                <a:close/>
                <a:moveTo>
                  <a:pt x="1494" y="1"/>
                </a:moveTo>
                <a:cubicBezTo>
                  <a:pt x="1371" y="1"/>
                  <a:pt x="1232" y="20"/>
                  <a:pt x="1075" y="67"/>
                </a:cubicBezTo>
                <a:cubicBezTo>
                  <a:pt x="433" y="261"/>
                  <a:pt x="0" y="918"/>
                  <a:pt x="101" y="1529"/>
                </a:cubicBezTo>
                <a:cubicBezTo>
                  <a:pt x="178" y="1985"/>
                  <a:pt x="549" y="2380"/>
                  <a:pt x="998" y="2480"/>
                </a:cubicBezTo>
                <a:cubicBezTo>
                  <a:pt x="1099" y="2504"/>
                  <a:pt x="1199" y="2519"/>
                  <a:pt x="1292" y="2519"/>
                </a:cubicBezTo>
                <a:cubicBezTo>
                  <a:pt x="1671" y="2519"/>
                  <a:pt x="1996" y="2341"/>
                  <a:pt x="2220" y="2001"/>
                </a:cubicBezTo>
                <a:cubicBezTo>
                  <a:pt x="2545" y="1506"/>
                  <a:pt x="2553" y="787"/>
                  <a:pt x="2243" y="361"/>
                </a:cubicBezTo>
                <a:cubicBezTo>
                  <a:pt x="2131" y="213"/>
                  <a:pt x="1900" y="1"/>
                  <a:pt x="14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7952499">
            <a:off x="2597958" y="-639913"/>
            <a:ext cx="1490199" cy="1307016"/>
          </a:xfrm>
          <a:custGeom>
            <a:avLst/>
            <a:gdLst/>
            <a:ahLst/>
            <a:cxnLst/>
            <a:rect l="l" t="t" r="r" b="b"/>
            <a:pathLst>
              <a:path w="7411" h="6500" extrusionOk="0">
                <a:moveTo>
                  <a:pt x="5199" y="224"/>
                </a:moveTo>
                <a:cubicBezTo>
                  <a:pt x="5325" y="224"/>
                  <a:pt x="5446" y="248"/>
                  <a:pt x="5554" y="297"/>
                </a:cubicBezTo>
                <a:cubicBezTo>
                  <a:pt x="6304" y="630"/>
                  <a:pt x="6134" y="1333"/>
                  <a:pt x="5941" y="2153"/>
                </a:cubicBezTo>
                <a:cubicBezTo>
                  <a:pt x="5770" y="2849"/>
                  <a:pt x="5600" y="3576"/>
                  <a:pt x="6002" y="4149"/>
                </a:cubicBezTo>
                <a:cubicBezTo>
                  <a:pt x="6134" y="4327"/>
                  <a:pt x="6289" y="4481"/>
                  <a:pt x="6436" y="4628"/>
                </a:cubicBezTo>
                <a:cubicBezTo>
                  <a:pt x="6590" y="4783"/>
                  <a:pt x="6745" y="4930"/>
                  <a:pt x="6861" y="5100"/>
                </a:cubicBezTo>
                <a:cubicBezTo>
                  <a:pt x="7077" y="5417"/>
                  <a:pt x="7155" y="5889"/>
                  <a:pt x="6892" y="6129"/>
                </a:cubicBezTo>
                <a:cubicBezTo>
                  <a:pt x="6784" y="6230"/>
                  <a:pt x="6639" y="6271"/>
                  <a:pt x="6486" y="6271"/>
                </a:cubicBezTo>
                <a:cubicBezTo>
                  <a:pt x="6299" y="6271"/>
                  <a:pt x="6098" y="6210"/>
                  <a:pt x="5933" y="6121"/>
                </a:cubicBezTo>
                <a:cubicBezTo>
                  <a:pt x="5801" y="6051"/>
                  <a:pt x="5678" y="5959"/>
                  <a:pt x="5546" y="5866"/>
                </a:cubicBezTo>
                <a:cubicBezTo>
                  <a:pt x="5360" y="5734"/>
                  <a:pt x="5159" y="5595"/>
                  <a:pt x="4943" y="5502"/>
                </a:cubicBezTo>
                <a:cubicBezTo>
                  <a:pt x="4718" y="5417"/>
                  <a:pt x="4494" y="5386"/>
                  <a:pt x="4262" y="5386"/>
                </a:cubicBezTo>
                <a:cubicBezTo>
                  <a:pt x="3875" y="5386"/>
                  <a:pt x="3473" y="5479"/>
                  <a:pt x="3087" y="5580"/>
                </a:cubicBezTo>
                <a:cubicBezTo>
                  <a:pt x="2709" y="5674"/>
                  <a:pt x="2324" y="5768"/>
                  <a:pt x="1950" y="5768"/>
                </a:cubicBezTo>
                <a:cubicBezTo>
                  <a:pt x="1803" y="5768"/>
                  <a:pt x="1658" y="5754"/>
                  <a:pt x="1516" y="5719"/>
                </a:cubicBezTo>
                <a:cubicBezTo>
                  <a:pt x="766" y="5533"/>
                  <a:pt x="240" y="4706"/>
                  <a:pt x="395" y="3948"/>
                </a:cubicBezTo>
                <a:cubicBezTo>
                  <a:pt x="536" y="3256"/>
                  <a:pt x="1217" y="2726"/>
                  <a:pt x="1917" y="2726"/>
                </a:cubicBezTo>
                <a:cubicBezTo>
                  <a:pt x="1985" y="2726"/>
                  <a:pt x="2052" y="2731"/>
                  <a:pt x="2120" y="2741"/>
                </a:cubicBezTo>
                <a:cubicBezTo>
                  <a:pt x="2267" y="2764"/>
                  <a:pt x="2421" y="2811"/>
                  <a:pt x="2576" y="2849"/>
                </a:cubicBezTo>
                <a:cubicBezTo>
                  <a:pt x="2817" y="2916"/>
                  <a:pt x="3065" y="2985"/>
                  <a:pt x="3299" y="2985"/>
                </a:cubicBezTo>
                <a:cubicBezTo>
                  <a:pt x="3499" y="2985"/>
                  <a:pt x="3688" y="2934"/>
                  <a:pt x="3852" y="2787"/>
                </a:cubicBezTo>
                <a:cubicBezTo>
                  <a:pt x="4177" y="2501"/>
                  <a:pt x="4154" y="2076"/>
                  <a:pt x="4131" y="1666"/>
                </a:cubicBezTo>
                <a:cubicBezTo>
                  <a:pt x="4115" y="1457"/>
                  <a:pt x="4100" y="1233"/>
                  <a:pt x="4138" y="1047"/>
                </a:cubicBezTo>
                <a:cubicBezTo>
                  <a:pt x="4193" y="761"/>
                  <a:pt x="4394" y="506"/>
                  <a:pt x="4680" y="359"/>
                </a:cubicBezTo>
                <a:cubicBezTo>
                  <a:pt x="4845" y="269"/>
                  <a:pt x="5026" y="224"/>
                  <a:pt x="5199" y="224"/>
                </a:cubicBezTo>
                <a:close/>
                <a:moveTo>
                  <a:pt x="5191" y="0"/>
                </a:moveTo>
                <a:cubicBezTo>
                  <a:pt x="4987" y="0"/>
                  <a:pt x="4776" y="53"/>
                  <a:pt x="4579" y="158"/>
                </a:cubicBezTo>
                <a:cubicBezTo>
                  <a:pt x="4231" y="336"/>
                  <a:pt x="3984" y="653"/>
                  <a:pt x="3914" y="1001"/>
                </a:cubicBezTo>
                <a:cubicBezTo>
                  <a:pt x="3875" y="1225"/>
                  <a:pt x="3891" y="1457"/>
                  <a:pt x="3899" y="1681"/>
                </a:cubicBezTo>
                <a:cubicBezTo>
                  <a:pt x="3922" y="2053"/>
                  <a:pt x="3945" y="2401"/>
                  <a:pt x="3705" y="2617"/>
                </a:cubicBezTo>
                <a:cubicBezTo>
                  <a:pt x="3586" y="2720"/>
                  <a:pt x="3443" y="2757"/>
                  <a:pt x="3286" y="2757"/>
                </a:cubicBezTo>
                <a:cubicBezTo>
                  <a:pt x="3087" y="2757"/>
                  <a:pt x="2863" y="2698"/>
                  <a:pt x="2630" y="2633"/>
                </a:cubicBezTo>
                <a:cubicBezTo>
                  <a:pt x="2475" y="2594"/>
                  <a:pt x="2313" y="2548"/>
                  <a:pt x="2151" y="2525"/>
                </a:cubicBezTo>
                <a:cubicBezTo>
                  <a:pt x="2070" y="2512"/>
                  <a:pt x="1989" y="2505"/>
                  <a:pt x="1908" y="2505"/>
                </a:cubicBezTo>
                <a:cubicBezTo>
                  <a:pt x="1112" y="2505"/>
                  <a:pt x="333" y="3108"/>
                  <a:pt x="178" y="3901"/>
                </a:cubicBezTo>
                <a:cubicBezTo>
                  <a:pt x="0" y="4775"/>
                  <a:pt x="604" y="5727"/>
                  <a:pt x="1462" y="5943"/>
                </a:cubicBezTo>
                <a:cubicBezTo>
                  <a:pt x="1621" y="5983"/>
                  <a:pt x="1781" y="5999"/>
                  <a:pt x="1941" y="5999"/>
                </a:cubicBezTo>
                <a:cubicBezTo>
                  <a:pt x="2344" y="5999"/>
                  <a:pt x="2750" y="5896"/>
                  <a:pt x="3148" y="5796"/>
                </a:cubicBezTo>
                <a:cubicBezTo>
                  <a:pt x="3532" y="5703"/>
                  <a:pt x="3903" y="5609"/>
                  <a:pt x="4260" y="5609"/>
                </a:cubicBezTo>
                <a:cubicBezTo>
                  <a:pt x="4464" y="5609"/>
                  <a:pt x="4663" y="5640"/>
                  <a:pt x="4858" y="5719"/>
                </a:cubicBezTo>
                <a:cubicBezTo>
                  <a:pt x="5051" y="5796"/>
                  <a:pt x="5229" y="5920"/>
                  <a:pt x="5415" y="6051"/>
                </a:cubicBezTo>
                <a:cubicBezTo>
                  <a:pt x="5546" y="6144"/>
                  <a:pt x="5685" y="6237"/>
                  <a:pt x="5825" y="6322"/>
                </a:cubicBezTo>
                <a:cubicBezTo>
                  <a:pt x="6018" y="6423"/>
                  <a:pt x="6258" y="6500"/>
                  <a:pt x="6490" y="6500"/>
                </a:cubicBezTo>
                <a:cubicBezTo>
                  <a:pt x="6691" y="6500"/>
                  <a:pt x="6884" y="6446"/>
                  <a:pt x="7047" y="6299"/>
                </a:cubicBezTo>
                <a:cubicBezTo>
                  <a:pt x="7410" y="5959"/>
                  <a:pt x="7317" y="5363"/>
                  <a:pt x="7047" y="4976"/>
                </a:cubicBezTo>
                <a:cubicBezTo>
                  <a:pt x="6915" y="4783"/>
                  <a:pt x="6753" y="4621"/>
                  <a:pt x="6598" y="4466"/>
                </a:cubicBezTo>
                <a:cubicBezTo>
                  <a:pt x="6443" y="4319"/>
                  <a:pt x="6304" y="4180"/>
                  <a:pt x="6188" y="4017"/>
                </a:cubicBezTo>
                <a:cubicBezTo>
                  <a:pt x="5840" y="3530"/>
                  <a:pt x="6002" y="2857"/>
                  <a:pt x="6157" y="2200"/>
                </a:cubicBezTo>
                <a:cubicBezTo>
                  <a:pt x="6366" y="1364"/>
                  <a:pt x="6567" y="498"/>
                  <a:pt x="5647" y="96"/>
                </a:cubicBezTo>
                <a:cubicBezTo>
                  <a:pt x="5505" y="32"/>
                  <a:pt x="5350" y="0"/>
                  <a:pt x="51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5"/>
          <p:cNvSpPr txBox="1">
            <a:spLocks noGrp="1"/>
          </p:cNvSpPr>
          <p:nvPr>
            <p:ph type="subTitle" idx="1"/>
          </p:nvPr>
        </p:nvSpPr>
        <p:spPr>
          <a:xfrm>
            <a:off x="2110300" y="2050747"/>
            <a:ext cx="22239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5"/>
          <p:cNvSpPr txBox="1">
            <a:spLocks noGrp="1"/>
          </p:cNvSpPr>
          <p:nvPr>
            <p:ph type="subTitle" idx="2"/>
          </p:nvPr>
        </p:nvSpPr>
        <p:spPr>
          <a:xfrm>
            <a:off x="4809805" y="2050747"/>
            <a:ext cx="22239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5"/>
          <p:cNvSpPr txBox="1">
            <a:spLocks noGrp="1"/>
          </p:cNvSpPr>
          <p:nvPr>
            <p:ph type="subTitle" idx="3"/>
          </p:nvPr>
        </p:nvSpPr>
        <p:spPr>
          <a:xfrm>
            <a:off x="2110300" y="3371035"/>
            <a:ext cx="22239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5"/>
          <p:cNvSpPr txBox="1">
            <a:spLocks noGrp="1"/>
          </p:cNvSpPr>
          <p:nvPr>
            <p:ph type="subTitle" idx="4"/>
          </p:nvPr>
        </p:nvSpPr>
        <p:spPr>
          <a:xfrm>
            <a:off x="4809805" y="3371035"/>
            <a:ext cx="22239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subTitle" idx="5"/>
          </p:nvPr>
        </p:nvSpPr>
        <p:spPr>
          <a:xfrm>
            <a:off x="2110300" y="1607125"/>
            <a:ext cx="22239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subTitle" idx="6"/>
          </p:nvPr>
        </p:nvSpPr>
        <p:spPr>
          <a:xfrm>
            <a:off x="2110300" y="2929575"/>
            <a:ext cx="22239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subTitle" idx="7"/>
          </p:nvPr>
        </p:nvSpPr>
        <p:spPr>
          <a:xfrm>
            <a:off x="4809801" y="1607125"/>
            <a:ext cx="22239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ubTitle" idx="8"/>
          </p:nvPr>
        </p:nvSpPr>
        <p:spPr>
          <a:xfrm>
            <a:off x="4809801" y="2929575"/>
            <a:ext cx="22239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8" name="Google Shape;208;p25"/>
          <p:cNvSpPr/>
          <p:nvPr/>
        </p:nvSpPr>
        <p:spPr>
          <a:xfrm rot="6299992" flipH="1">
            <a:off x="83118" y="4772889"/>
            <a:ext cx="1260216" cy="995729"/>
          </a:xfrm>
          <a:custGeom>
            <a:avLst/>
            <a:gdLst/>
            <a:ahLst/>
            <a:cxnLst/>
            <a:rect l="l" t="t" r="r" b="b"/>
            <a:pathLst>
              <a:path w="5732" h="4529" extrusionOk="0">
                <a:moveTo>
                  <a:pt x="4703" y="228"/>
                </a:moveTo>
                <a:cubicBezTo>
                  <a:pt x="4888" y="228"/>
                  <a:pt x="5082" y="274"/>
                  <a:pt x="5229" y="414"/>
                </a:cubicBezTo>
                <a:cubicBezTo>
                  <a:pt x="5422" y="599"/>
                  <a:pt x="5492" y="932"/>
                  <a:pt x="5407" y="1257"/>
                </a:cubicBezTo>
                <a:cubicBezTo>
                  <a:pt x="5322" y="1574"/>
                  <a:pt x="5113" y="1860"/>
                  <a:pt x="4935" y="2115"/>
                </a:cubicBezTo>
                <a:cubicBezTo>
                  <a:pt x="4564" y="2618"/>
                  <a:pt x="4254" y="3036"/>
                  <a:pt x="3867" y="3407"/>
                </a:cubicBezTo>
                <a:cubicBezTo>
                  <a:pt x="3419" y="3840"/>
                  <a:pt x="2947" y="4118"/>
                  <a:pt x="2468" y="4234"/>
                </a:cubicBezTo>
                <a:cubicBezTo>
                  <a:pt x="2292" y="4278"/>
                  <a:pt x="2115" y="4300"/>
                  <a:pt x="1941" y="4300"/>
                </a:cubicBezTo>
                <a:cubicBezTo>
                  <a:pt x="1566" y="4300"/>
                  <a:pt x="1209" y="4198"/>
                  <a:pt x="928" y="4002"/>
                </a:cubicBezTo>
                <a:cubicBezTo>
                  <a:pt x="472" y="3693"/>
                  <a:pt x="240" y="3136"/>
                  <a:pt x="348" y="2649"/>
                </a:cubicBezTo>
                <a:cubicBezTo>
                  <a:pt x="487" y="2046"/>
                  <a:pt x="944" y="1914"/>
                  <a:pt x="1485" y="1767"/>
                </a:cubicBezTo>
                <a:cubicBezTo>
                  <a:pt x="1539" y="1752"/>
                  <a:pt x="1601" y="1736"/>
                  <a:pt x="1663" y="1713"/>
                </a:cubicBezTo>
                <a:cubicBezTo>
                  <a:pt x="2398" y="1496"/>
                  <a:pt x="2939" y="1133"/>
                  <a:pt x="3566" y="715"/>
                </a:cubicBezTo>
                <a:lnTo>
                  <a:pt x="3604" y="692"/>
                </a:lnTo>
                <a:cubicBezTo>
                  <a:pt x="3867" y="514"/>
                  <a:pt x="4130" y="336"/>
                  <a:pt x="4424" y="259"/>
                </a:cubicBezTo>
                <a:cubicBezTo>
                  <a:pt x="4509" y="244"/>
                  <a:pt x="4602" y="228"/>
                  <a:pt x="4703" y="228"/>
                </a:cubicBezTo>
                <a:close/>
                <a:moveTo>
                  <a:pt x="4693" y="1"/>
                </a:moveTo>
                <a:cubicBezTo>
                  <a:pt x="4587" y="1"/>
                  <a:pt x="4479" y="14"/>
                  <a:pt x="4370" y="42"/>
                </a:cubicBezTo>
                <a:cubicBezTo>
                  <a:pt x="4038" y="127"/>
                  <a:pt x="3744" y="329"/>
                  <a:pt x="3481" y="499"/>
                </a:cubicBezTo>
                <a:lnTo>
                  <a:pt x="3442" y="522"/>
                </a:lnTo>
                <a:cubicBezTo>
                  <a:pt x="2831" y="940"/>
                  <a:pt x="2297" y="1288"/>
                  <a:pt x="1594" y="1496"/>
                </a:cubicBezTo>
                <a:cubicBezTo>
                  <a:pt x="1539" y="1520"/>
                  <a:pt x="1478" y="1535"/>
                  <a:pt x="1423" y="1551"/>
                </a:cubicBezTo>
                <a:cubicBezTo>
                  <a:pt x="866" y="1705"/>
                  <a:pt x="294" y="1868"/>
                  <a:pt x="132" y="2595"/>
                </a:cubicBezTo>
                <a:cubicBezTo>
                  <a:pt x="0" y="3175"/>
                  <a:pt x="271" y="3825"/>
                  <a:pt x="797" y="4188"/>
                </a:cubicBezTo>
                <a:cubicBezTo>
                  <a:pt x="1114" y="4412"/>
                  <a:pt x="1524" y="4528"/>
                  <a:pt x="1942" y="4528"/>
                </a:cubicBezTo>
                <a:cubicBezTo>
                  <a:pt x="2135" y="4528"/>
                  <a:pt x="2328" y="4505"/>
                  <a:pt x="2522" y="4459"/>
                </a:cubicBezTo>
                <a:cubicBezTo>
                  <a:pt x="3040" y="4327"/>
                  <a:pt x="3543" y="4026"/>
                  <a:pt x="4022" y="3569"/>
                </a:cubicBezTo>
                <a:cubicBezTo>
                  <a:pt x="4455" y="3159"/>
                  <a:pt x="4819" y="2649"/>
                  <a:pt x="5113" y="2247"/>
                </a:cubicBezTo>
                <a:cubicBezTo>
                  <a:pt x="5306" y="1976"/>
                  <a:pt x="5530" y="1674"/>
                  <a:pt x="5623" y="1319"/>
                </a:cubicBezTo>
                <a:cubicBezTo>
                  <a:pt x="5731" y="909"/>
                  <a:pt x="5639" y="491"/>
                  <a:pt x="5383" y="251"/>
                </a:cubicBezTo>
                <a:cubicBezTo>
                  <a:pt x="5211" y="90"/>
                  <a:pt x="4962" y="1"/>
                  <a:pt x="46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5"/>
          <p:cNvSpPr/>
          <p:nvPr/>
        </p:nvSpPr>
        <p:spPr>
          <a:xfrm rot="-7199981" flipH="1">
            <a:off x="-656321" y="598709"/>
            <a:ext cx="1260221" cy="995733"/>
          </a:xfrm>
          <a:custGeom>
            <a:avLst/>
            <a:gdLst/>
            <a:ahLst/>
            <a:cxnLst/>
            <a:rect l="l" t="t" r="r" b="b"/>
            <a:pathLst>
              <a:path w="5732" h="4529" extrusionOk="0">
                <a:moveTo>
                  <a:pt x="4703" y="228"/>
                </a:moveTo>
                <a:cubicBezTo>
                  <a:pt x="4888" y="228"/>
                  <a:pt x="5082" y="274"/>
                  <a:pt x="5229" y="414"/>
                </a:cubicBezTo>
                <a:cubicBezTo>
                  <a:pt x="5422" y="599"/>
                  <a:pt x="5492" y="932"/>
                  <a:pt x="5407" y="1257"/>
                </a:cubicBezTo>
                <a:cubicBezTo>
                  <a:pt x="5322" y="1574"/>
                  <a:pt x="5113" y="1860"/>
                  <a:pt x="4935" y="2115"/>
                </a:cubicBezTo>
                <a:cubicBezTo>
                  <a:pt x="4564" y="2618"/>
                  <a:pt x="4254" y="3036"/>
                  <a:pt x="3867" y="3407"/>
                </a:cubicBezTo>
                <a:cubicBezTo>
                  <a:pt x="3419" y="3840"/>
                  <a:pt x="2947" y="4118"/>
                  <a:pt x="2468" y="4234"/>
                </a:cubicBezTo>
                <a:cubicBezTo>
                  <a:pt x="2292" y="4278"/>
                  <a:pt x="2115" y="4300"/>
                  <a:pt x="1941" y="4300"/>
                </a:cubicBezTo>
                <a:cubicBezTo>
                  <a:pt x="1566" y="4300"/>
                  <a:pt x="1209" y="4198"/>
                  <a:pt x="928" y="4002"/>
                </a:cubicBezTo>
                <a:cubicBezTo>
                  <a:pt x="472" y="3693"/>
                  <a:pt x="240" y="3136"/>
                  <a:pt x="348" y="2649"/>
                </a:cubicBezTo>
                <a:cubicBezTo>
                  <a:pt x="487" y="2046"/>
                  <a:pt x="944" y="1914"/>
                  <a:pt x="1485" y="1767"/>
                </a:cubicBezTo>
                <a:cubicBezTo>
                  <a:pt x="1539" y="1752"/>
                  <a:pt x="1601" y="1736"/>
                  <a:pt x="1663" y="1713"/>
                </a:cubicBezTo>
                <a:cubicBezTo>
                  <a:pt x="2398" y="1496"/>
                  <a:pt x="2939" y="1133"/>
                  <a:pt x="3566" y="715"/>
                </a:cubicBezTo>
                <a:lnTo>
                  <a:pt x="3604" y="692"/>
                </a:lnTo>
                <a:cubicBezTo>
                  <a:pt x="3867" y="514"/>
                  <a:pt x="4130" y="336"/>
                  <a:pt x="4424" y="259"/>
                </a:cubicBezTo>
                <a:cubicBezTo>
                  <a:pt x="4509" y="244"/>
                  <a:pt x="4602" y="228"/>
                  <a:pt x="4703" y="228"/>
                </a:cubicBezTo>
                <a:close/>
                <a:moveTo>
                  <a:pt x="4693" y="1"/>
                </a:moveTo>
                <a:cubicBezTo>
                  <a:pt x="4587" y="1"/>
                  <a:pt x="4479" y="14"/>
                  <a:pt x="4370" y="42"/>
                </a:cubicBezTo>
                <a:cubicBezTo>
                  <a:pt x="4038" y="127"/>
                  <a:pt x="3744" y="329"/>
                  <a:pt x="3481" y="499"/>
                </a:cubicBezTo>
                <a:lnTo>
                  <a:pt x="3442" y="522"/>
                </a:lnTo>
                <a:cubicBezTo>
                  <a:pt x="2831" y="940"/>
                  <a:pt x="2297" y="1288"/>
                  <a:pt x="1594" y="1496"/>
                </a:cubicBezTo>
                <a:cubicBezTo>
                  <a:pt x="1539" y="1520"/>
                  <a:pt x="1478" y="1535"/>
                  <a:pt x="1423" y="1551"/>
                </a:cubicBezTo>
                <a:cubicBezTo>
                  <a:pt x="866" y="1705"/>
                  <a:pt x="294" y="1868"/>
                  <a:pt x="132" y="2595"/>
                </a:cubicBezTo>
                <a:cubicBezTo>
                  <a:pt x="0" y="3175"/>
                  <a:pt x="271" y="3825"/>
                  <a:pt x="797" y="4188"/>
                </a:cubicBezTo>
                <a:cubicBezTo>
                  <a:pt x="1114" y="4412"/>
                  <a:pt x="1524" y="4528"/>
                  <a:pt x="1942" y="4528"/>
                </a:cubicBezTo>
                <a:cubicBezTo>
                  <a:pt x="2135" y="4528"/>
                  <a:pt x="2328" y="4505"/>
                  <a:pt x="2522" y="4459"/>
                </a:cubicBezTo>
                <a:cubicBezTo>
                  <a:pt x="3040" y="4327"/>
                  <a:pt x="3543" y="4026"/>
                  <a:pt x="4022" y="3569"/>
                </a:cubicBezTo>
                <a:cubicBezTo>
                  <a:pt x="4455" y="3159"/>
                  <a:pt x="4819" y="2649"/>
                  <a:pt x="5113" y="2247"/>
                </a:cubicBezTo>
                <a:cubicBezTo>
                  <a:pt x="5306" y="1976"/>
                  <a:pt x="5530" y="1674"/>
                  <a:pt x="5623" y="1319"/>
                </a:cubicBezTo>
                <a:cubicBezTo>
                  <a:pt x="5731" y="909"/>
                  <a:pt x="5639" y="491"/>
                  <a:pt x="5383" y="251"/>
                </a:cubicBezTo>
                <a:cubicBezTo>
                  <a:pt x="5211" y="90"/>
                  <a:pt x="4962" y="1"/>
                  <a:pt x="46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5"/>
          <p:cNvSpPr/>
          <p:nvPr/>
        </p:nvSpPr>
        <p:spPr>
          <a:xfrm rot="10800000" flipH="1">
            <a:off x="-176724" y="3889502"/>
            <a:ext cx="620878" cy="550963"/>
          </a:xfrm>
          <a:custGeom>
            <a:avLst/>
            <a:gdLst/>
            <a:ahLst/>
            <a:cxnLst/>
            <a:rect l="l" t="t" r="r" b="b"/>
            <a:pathLst>
              <a:path w="2824" h="2506" extrusionOk="0">
                <a:moveTo>
                  <a:pt x="1578" y="224"/>
                </a:moveTo>
                <a:cubicBezTo>
                  <a:pt x="1787" y="224"/>
                  <a:pt x="1996" y="270"/>
                  <a:pt x="2166" y="386"/>
                </a:cubicBezTo>
                <a:cubicBezTo>
                  <a:pt x="2538" y="634"/>
                  <a:pt x="2437" y="1353"/>
                  <a:pt x="2213" y="1724"/>
                </a:cubicBezTo>
                <a:cubicBezTo>
                  <a:pt x="2004" y="2065"/>
                  <a:pt x="1613" y="2281"/>
                  <a:pt x="1232" y="2281"/>
                </a:cubicBezTo>
                <a:cubicBezTo>
                  <a:pt x="1190" y="2281"/>
                  <a:pt x="1148" y="2279"/>
                  <a:pt x="1107" y="2273"/>
                </a:cubicBezTo>
                <a:cubicBezTo>
                  <a:pt x="674" y="2219"/>
                  <a:pt x="310" y="1856"/>
                  <a:pt x="264" y="1438"/>
                </a:cubicBezTo>
                <a:cubicBezTo>
                  <a:pt x="233" y="1105"/>
                  <a:pt x="395" y="742"/>
                  <a:pt x="689" y="510"/>
                </a:cubicBezTo>
                <a:cubicBezTo>
                  <a:pt x="906" y="340"/>
                  <a:pt x="1246" y="224"/>
                  <a:pt x="1578" y="224"/>
                </a:cubicBezTo>
                <a:close/>
                <a:moveTo>
                  <a:pt x="1577" y="1"/>
                </a:moveTo>
                <a:cubicBezTo>
                  <a:pt x="1195" y="1"/>
                  <a:pt x="804" y="131"/>
                  <a:pt x="550" y="340"/>
                </a:cubicBezTo>
                <a:cubicBezTo>
                  <a:pt x="194" y="618"/>
                  <a:pt x="1" y="1051"/>
                  <a:pt x="39" y="1461"/>
                </a:cubicBezTo>
                <a:cubicBezTo>
                  <a:pt x="93" y="1979"/>
                  <a:pt x="542" y="2428"/>
                  <a:pt x="1076" y="2498"/>
                </a:cubicBezTo>
                <a:cubicBezTo>
                  <a:pt x="1130" y="2505"/>
                  <a:pt x="1184" y="2505"/>
                  <a:pt x="1238" y="2505"/>
                </a:cubicBezTo>
                <a:cubicBezTo>
                  <a:pt x="1694" y="2505"/>
                  <a:pt x="2151" y="2258"/>
                  <a:pt x="2406" y="1840"/>
                </a:cubicBezTo>
                <a:cubicBezTo>
                  <a:pt x="2646" y="1446"/>
                  <a:pt x="2824" y="548"/>
                  <a:pt x="2290" y="193"/>
                </a:cubicBezTo>
                <a:cubicBezTo>
                  <a:pt x="2085" y="59"/>
                  <a:pt x="1833" y="1"/>
                  <a:pt x="157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5"/>
          <p:cNvSpPr/>
          <p:nvPr/>
        </p:nvSpPr>
        <p:spPr>
          <a:xfrm rot="-899982" flipH="1">
            <a:off x="8680649" y="16835"/>
            <a:ext cx="1629373" cy="1429082"/>
          </a:xfrm>
          <a:custGeom>
            <a:avLst/>
            <a:gdLst/>
            <a:ahLst/>
            <a:cxnLst/>
            <a:rect l="l" t="t" r="r" b="b"/>
            <a:pathLst>
              <a:path w="7411" h="6500" extrusionOk="0">
                <a:moveTo>
                  <a:pt x="5199" y="224"/>
                </a:moveTo>
                <a:cubicBezTo>
                  <a:pt x="5325" y="224"/>
                  <a:pt x="5446" y="248"/>
                  <a:pt x="5554" y="297"/>
                </a:cubicBezTo>
                <a:cubicBezTo>
                  <a:pt x="6304" y="630"/>
                  <a:pt x="6134" y="1333"/>
                  <a:pt x="5941" y="2153"/>
                </a:cubicBezTo>
                <a:cubicBezTo>
                  <a:pt x="5770" y="2849"/>
                  <a:pt x="5600" y="3576"/>
                  <a:pt x="6002" y="4149"/>
                </a:cubicBezTo>
                <a:cubicBezTo>
                  <a:pt x="6134" y="4327"/>
                  <a:pt x="6289" y="4481"/>
                  <a:pt x="6436" y="4628"/>
                </a:cubicBezTo>
                <a:cubicBezTo>
                  <a:pt x="6590" y="4783"/>
                  <a:pt x="6745" y="4930"/>
                  <a:pt x="6861" y="5100"/>
                </a:cubicBezTo>
                <a:cubicBezTo>
                  <a:pt x="7077" y="5417"/>
                  <a:pt x="7155" y="5889"/>
                  <a:pt x="6892" y="6129"/>
                </a:cubicBezTo>
                <a:cubicBezTo>
                  <a:pt x="6784" y="6230"/>
                  <a:pt x="6639" y="6271"/>
                  <a:pt x="6486" y="6271"/>
                </a:cubicBezTo>
                <a:cubicBezTo>
                  <a:pt x="6299" y="6271"/>
                  <a:pt x="6098" y="6210"/>
                  <a:pt x="5933" y="6121"/>
                </a:cubicBezTo>
                <a:cubicBezTo>
                  <a:pt x="5801" y="6051"/>
                  <a:pt x="5678" y="5959"/>
                  <a:pt x="5546" y="5866"/>
                </a:cubicBezTo>
                <a:cubicBezTo>
                  <a:pt x="5360" y="5734"/>
                  <a:pt x="5159" y="5595"/>
                  <a:pt x="4943" y="5502"/>
                </a:cubicBezTo>
                <a:cubicBezTo>
                  <a:pt x="4718" y="5417"/>
                  <a:pt x="4494" y="5386"/>
                  <a:pt x="4262" y="5386"/>
                </a:cubicBezTo>
                <a:cubicBezTo>
                  <a:pt x="3875" y="5386"/>
                  <a:pt x="3473" y="5479"/>
                  <a:pt x="3087" y="5580"/>
                </a:cubicBezTo>
                <a:cubicBezTo>
                  <a:pt x="2709" y="5674"/>
                  <a:pt x="2324" y="5768"/>
                  <a:pt x="1950" y="5768"/>
                </a:cubicBezTo>
                <a:cubicBezTo>
                  <a:pt x="1803" y="5768"/>
                  <a:pt x="1658" y="5754"/>
                  <a:pt x="1516" y="5719"/>
                </a:cubicBezTo>
                <a:cubicBezTo>
                  <a:pt x="766" y="5533"/>
                  <a:pt x="240" y="4706"/>
                  <a:pt x="395" y="3948"/>
                </a:cubicBezTo>
                <a:cubicBezTo>
                  <a:pt x="536" y="3256"/>
                  <a:pt x="1217" y="2726"/>
                  <a:pt x="1917" y="2726"/>
                </a:cubicBezTo>
                <a:cubicBezTo>
                  <a:pt x="1985" y="2726"/>
                  <a:pt x="2052" y="2731"/>
                  <a:pt x="2120" y="2741"/>
                </a:cubicBezTo>
                <a:cubicBezTo>
                  <a:pt x="2267" y="2764"/>
                  <a:pt x="2421" y="2811"/>
                  <a:pt x="2576" y="2849"/>
                </a:cubicBezTo>
                <a:cubicBezTo>
                  <a:pt x="2817" y="2916"/>
                  <a:pt x="3065" y="2985"/>
                  <a:pt x="3299" y="2985"/>
                </a:cubicBezTo>
                <a:cubicBezTo>
                  <a:pt x="3499" y="2985"/>
                  <a:pt x="3688" y="2934"/>
                  <a:pt x="3852" y="2787"/>
                </a:cubicBezTo>
                <a:cubicBezTo>
                  <a:pt x="4177" y="2501"/>
                  <a:pt x="4154" y="2076"/>
                  <a:pt x="4131" y="1666"/>
                </a:cubicBezTo>
                <a:cubicBezTo>
                  <a:pt x="4115" y="1457"/>
                  <a:pt x="4100" y="1233"/>
                  <a:pt x="4138" y="1047"/>
                </a:cubicBezTo>
                <a:cubicBezTo>
                  <a:pt x="4193" y="761"/>
                  <a:pt x="4394" y="506"/>
                  <a:pt x="4680" y="359"/>
                </a:cubicBezTo>
                <a:cubicBezTo>
                  <a:pt x="4845" y="269"/>
                  <a:pt x="5026" y="224"/>
                  <a:pt x="5199" y="224"/>
                </a:cubicBezTo>
                <a:close/>
                <a:moveTo>
                  <a:pt x="5191" y="0"/>
                </a:moveTo>
                <a:cubicBezTo>
                  <a:pt x="4987" y="0"/>
                  <a:pt x="4776" y="53"/>
                  <a:pt x="4579" y="158"/>
                </a:cubicBezTo>
                <a:cubicBezTo>
                  <a:pt x="4231" y="336"/>
                  <a:pt x="3984" y="653"/>
                  <a:pt x="3914" y="1001"/>
                </a:cubicBezTo>
                <a:cubicBezTo>
                  <a:pt x="3875" y="1225"/>
                  <a:pt x="3891" y="1457"/>
                  <a:pt x="3899" y="1681"/>
                </a:cubicBezTo>
                <a:cubicBezTo>
                  <a:pt x="3922" y="2053"/>
                  <a:pt x="3945" y="2401"/>
                  <a:pt x="3705" y="2617"/>
                </a:cubicBezTo>
                <a:cubicBezTo>
                  <a:pt x="3586" y="2720"/>
                  <a:pt x="3443" y="2757"/>
                  <a:pt x="3286" y="2757"/>
                </a:cubicBezTo>
                <a:cubicBezTo>
                  <a:pt x="3087" y="2757"/>
                  <a:pt x="2863" y="2698"/>
                  <a:pt x="2630" y="2633"/>
                </a:cubicBezTo>
                <a:cubicBezTo>
                  <a:pt x="2475" y="2594"/>
                  <a:pt x="2313" y="2548"/>
                  <a:pt x="2151" y="2525"/>
                </a:cubicBezTo>
                <a:cubicBezTo>
                  <a:pt x="2070" y="2512"/>
                  <a:pt x="1989" y="2505"/>
                  <a:pt x="1908" y="2505"/>
                </a:cubicBezTo>
                <a:cubicBezTo>
                  <a:pt x="1112" y="2505"/>
                  <a:pt x="333" y="3108"/>
                  <a:pt x="178" y="3901"/>
                </a:cubicBezTo>
                <a:cubicBezTo>
                  <a:pt x="0" y="4775"/>
                  <a:pt x="604" y="5727"/>
                  <a:pt x="1462" y="5943"/>
                </a:cubicBezTo>
                <a:cubicBezTo>
                  <a:pt x="1621" y="5983"/>
                  <a:pt x="1781" y="5999"/>
                  <a:pt x="1941" y="5999"/>
                </a:cubicBezTo>
                <a:cubicBezTo>
                  <a:pt x="2344" y="5999"/>
                  <a:pt x="2750" y="5896"/>
                  <a:pt x="3148" y="5796"/>
                </a:cubicBezTo>
                <a:cubicBezTo>
                  <a:pt x="3532" y="5703"/>
                  <a:pt x="3903" y="5609"/>
                  <a:pt x="4260" y="5609"/>
                </a:cubicBezTo>
                <a:cubicBezTo>
                  <a:pt x="4464" y="5609"/>
                  <a:pt x="4663" y="5640"/>
                  <a:pt x="4858" y="5719"/>
                </a:cubicBezTo>
                <a:cubicBezTo>
                  <a:pt x="5051" y="5796"/>
                  <a:pt x="5229" y="5920"/>
                  <a:pt x="5415" y="6051"/>
                </a:cubicBezTo>
                <a:cubicBezTo>
                  <a:pt x="5546" y="6144"/>
                  <a:pt x="5685" y="6237"/>
                  <a:pt x="5825" y="6322"/>
                </a:cubicBezTo>
                <a:cubicBezTo>
                  <a:pt x="6018" y="6423"/>
                  <a:pt x="6258" y="6500"/>
                  <a:pt x="6490" y="6500"/>
                </a:cubicBezTo>
                <a:cubicBezTo>
                  <a:pt x="6691" y="6500"/>
                  <a:pt x="6884" y="6446"/>
                  <a:pt x="7047" y="6299"/>
                </a:cubicBezTo>
                <a:cubicBezTo>
                  <a:pt x="7410" y="5959"/>
                  <a:pt x="7317" y="5363"/>
                  <a:pt x="7047" y="4976"/>
                </a:cubicBezTo>
                <a:cubicBezTo>
                  <a:pt x="6915" y="4783"/>
                  <a:pt x="6753" y="4621"/>
                  <a:pt x="6598" y="4466"/>
                </a:cubicBezTo>
                <a:cubicBezTo>
                  <a:pt x="6443" y="4319"/>
                  <a:pt x="6304" y="4180"/>
                  <a:pt x="6188" y="4017"/>
                </a:cubicBezTo>
                <a:cubicBezTo>
                  <a:pt x="5840" y="3530"/>
                  <a:pt x="6002" y="2857"/>
                  <a:pt x="6157" y="2200"/>
                </a:cubicBezTo>
                <a:cubicBezTo>
                  <a:pt x="6366" y="1364"/>
                  <a:pt x="6567" y="498"/>
                  <a:pt x="5647" y="96"/>
                </a:cubicBezTo>
                <a:cubicBezTo>
                  <a:pt x="5505" y="32"/>
                  <a:pt x="5350" y="0"/>
                  <a:pt x="51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5"/>
          <p:cNvSpPr/>
          <p:nvPr/>
        </p:nvSpPr>
        <p:spPr>
          <a:xfrm>
            <a:off x="8611243" y="3881904"/>
            <a:ext cx="1260223" cy="995735"/>
          </a:xfrm>
          <a:custGeom>
            <a:avLst/>
            <a:gdLst/>
            <a:ahLst/>
            <a:cxnLst/>
            <a:rect l="l" t="t" r="r" b="b"/>
            <a:pathLst>
              <a:path w="5732" h="4529" extrusionOk="0">
                <a:moveTo>
                  <a:pt x="4703" y="228"/>
                </a:moveTo>
                <a:cubicBezTo>
                  <a:pt x="4888" y="228"/>
                  <a:pt x="5082" y="274"/>
                  <a:pt x="5229" y="414"/>
                </a:cubicBezTo>
                <a:cubicBezTo>
                  <a:pt x="5422" y="599"/>
                  <a:pt x="5492" y="932"/>
                  <a:pt x="5407" y="1257"/>
                </a:cubicBezTo>
                <a:cubicBezTo>
                  <a:pt x="5322" y="1574"/>
                  <a:pt x="5113" y="1860"/>
                  <a:pt x="4935" y="2115"/>
                </a:cubicBezTo>
                <a:cubicBezTo>
                  <a:pt x="4564" y="2618"/>
                  <a:pt x="4254" y="3036"/>
                  <a:pt x="3867" y="3407"/>
                </a:cubicBezTo>
                <a:cubicBezTo>
                  <a:pt x="3419" y="3840"/>
                  <a:pt x="2947" y="4118"/>
                  <a:pt x="2468" y="4234"/>
                </a:cubicBezTo>
                <a:cubicBezTo>
                  <a:pt x="2292" y="4278"/>
                  <a:pt x="2115" y="4300"/>
                  <a:pt x="1941" y="4300"/>
                </a:cubicBezTo>
                <a:cubicBezTo>
                  <a:pt x="1566" y="4300"/>
                  <a:pt x="1209" y="4198"/>
                  <a:pt x="928" y="4002"/>
                </a:cubicBezTo>
                <a:cubicBezTo>
                  <a:pt x="472" y="3693"/>
                  <a:pt x="240" y="3136"/>
                  <a:pt x="348" y="2649"/>
                </a:cubicBezTo>
                <a:cubicBezTo>
                  <a:pt x="487" y="2046"/>
                  <a:pt x="944" y="1914"/>
                  <a:pt x="1485" y="1767"/>
                </a:cubicBezTo>
                <a:cubicBezTo>
                  <a:pt x="1539" y="1752"/>
                  <a:pt x="1601" y="1736"/>
                  <a:pt x="1663" y="1713"/>
                </a:cubicBezTo>
                <a:cubicBezTo>
                  <a:pt x="2398" y="1496"/>
                  <a:pt x="2939" y="1133"/>
                  <a:pt x="3566" y="715"/>
                </a:cubicBezTo>
                <a:lnTo>
                  <a:pt x="3604" y="692"/>
                </a:lnTo>
                <a:cubicBezTo>
                  <a:pt x="3867" y="514"/>
                  <a:pt x="4130" y="336"/>
                  <a:pt x="4424" y="259"/>
                </a:cubicBezTo>
                <a:cubicBezTo>
                  <a:pt x="4509" y="244"/>
                  <a:pt x="4602" y="228"/>
                  <a:pt x="4703" y="228"/>
                </a:cubicBezTo>
                <a:close/>
                <a:moveTo>
                  <a:pt x="4693" y="1"/>
                </a:moveTo>
                <a:cubicBezTo>
                  <a:pt x="4587" y="1"/>
                  <a:pt x="4479" y="14"/>
                  <a:pt x="4370" y="42"/>
                </a:cubicBezTo>
                <a:cubicBezTo>
                  <a:pt x="4038" y="127"/>
                  <a:pt x="3744" y="329"/>
                  <a:pt x="3481" y="499"/>
                </a:cubicBezTo>
                <a:lnTo>
                  <a:pt x="3442" y="522"/>
                </a:lnTo>
                <a:cubicBezTo>
                  <a:pt x="2831" y="940"/>
                  <a:pt x="2297" y="1288"/>
                  <a:pt x="1594" y="1496"/>
                </a:cubicBezTo>
                <a:cubicBezTo>
                  <a:pt x="1539" y="1520"/>
                  <a:pt x="1478" y="1535"/>
                  <a:pt x="1423" y="1551"/>
                </a:cubicBezTo>
                <a:cubicBezTo>
                  <a:pt x="866" y="1705"/>
                  <a:pt x="294" y="1868"/>
                  <a:pt x="132" y="2595"/>
                </a:cubicBezTo>
                <a:cubicBezTo>
                  <a:pt x="0" y="3175"/>
                  <a:pt x="271" y="3825"/>
                  <a:pt x="797" y="4188"/>
                </a:cubicBezTo>
                <a:cubicBezTo>
                  <a:pt x="1114" y="4412"/>
                  <a:pt x="1524" y="4528"/>
                  <a:pt x="1942" y="4528"/>
                </a:cubicBezTo>
                <a:cubicBezTo>
                  <a:pt x="2135" y="4528"/>
                  <a:pt x="2328" y="4505"/>
                  <a:pt x="2522" y="4459"/>
                </a:cubicBezTo>
                <a:cubicBezTo>
                  <a:pt x="3040" y="4327"/>
                  <a:pt x="3543" y="4026"/>
                  <a:pt x="4022" y="3569"/>
                </a:cubicBezTo>
                <a:cubicBezTo>
                  <a:pt x="4455" y="3159"/>
                  <a:pt x="4819" y="2649"/>
                  <a:pt x="5113" y="2247"/>
                </a:cubicBezTo>
                <a:cubicBezTo>
                  <a:pt x="5306" y="1976"/>
                  <a:pt x="5530" y="1674"/>
                  <a:pt x="5623" y="1319"/>
                </a:cubicBezTo>
                <a:cubicBezTo>
                  <a:pt x="5731" y="909"/>
                  <a:pt x="5639" y="491"/>
                  <a:pt x="5383" y="251"/>
                </a:cubicBezTo>
                <a:cubicBezTo>
                  <a:pt x="5211" y="90"/>
                  <a:pt x="4962" y="1"/>
                  <a:pt x="46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/>
          <p:nvPr/>
        </p:nvSpPr>
        <p:spPr>
          <a:xfrm>
            <a:off x="7584843" y="-279788"/>
            <a:ext cx="649523" cy="716744"/>
          </a:xfrm>
          <a:custGeom>
            <a:avLst/>
            <a:gdLst/>
            <a:ahLst/>
            <a:cxnLst/>
            <a:rect l="l" t="t" r="r" b="b"/>
            <a:pathLst>
              <a:path w="3450" h="3807" extrusionOk="0">
                <a:moveTo>
                  <a:pt x="1878" y="223"/>
                </a:moveTo>
                <a:cubicBezTo>
                  <a:pt x="1980" y="223"/>
                  <a:pt x="2081" y="244"/>
                  <a:pt x="2181" y="287"/>
                </a:cubicBezTo>
                <a:cubicBezTo>
                  <a:pt x="2792" y="550"/>
                  <a:pt x="3202" y="1618"/>
                  <a:pt x="3024" y="2492"/>
                </a:cubicBezTo>
                <a:cubicBezTo>
                  <a:pt x="2939" y="2902"/>
                  <a:pt x="2645" y="3582"/>
                  <a:pt x="1655" y="3582"/>
                </a:cubicBezTo>
                <a:lnTo>
                  <a:pt x="1632" y="3582"/>
                </a:lnTo>
                <a:cubicBezTo>
                  <a:pt x="1006" y="3574"/>
                  <a:pt x="418" y="3079"/>
                  <a:pt x="317" y="2476"/>
                </a:cubicBezTo>
                <a:cubicBezTo>
                  <a:pt x="232" y="1942"/>
                  <a:pt x="495" y="1409"/>
                  <a:pt x="735" y="1061"/>
                </a:cubicBezTo>
                <a:cubicBezTo>
                  <a:pt x="1117" y="508"/>
                  <a:pt x="1505" y="223"/>
                  <a:pt x="1878" y="223"/>
                </a:cubicBezTo>
                <a:close/>
                <a:moveTo>
                  <a:pt x="1888" y="1"/>
                </a:moveTo>
                <a:cubicBezTo>
                  <a:pt x="1538" y="1"/>
                  <a:pt x="1062" y="192"/>
                  <a:pt x="549" y="937"/>
                </a:cubicBezTo>
                <a:cubicBezTo>
                  <a:pt x="286" y="1316"/>
                  <a:pt x="0" y="1904"/>
                  <a:pt x="101" y="2515"/>
                </a:cubicBezTo>
                <a:cubicBezTo>
                  <a:pt x="217" y="3219"/>
                  <a:pt x="897" y="3799"/>
                  <a:pt x="1632" y="3806"/>
                </a:cubicBezTo>
                <a:lnTo>
                  <a:pt x="1648" y="3806"/>
                </a:lnTo>
                <a:cubicBezTo>
                  <a:pt x="2491" y="3806"/>
                  <a:pt x="3071" y="3342"/>
                  <a:pt x="3241" y="2538"/>
                </a:cubicBezTo>
                <a:cubicBezTo>
                  <a:pt x="3450" y="1556"/>
                  <a:pt x="2986" y="388"/>
                  <a:pt x="2266" y="79"/>
                </a:cubicBezTo>
                <a:cubicBezTo>
                  <a:pt x="2168" y="37"/>
                  <a:pt x="2040" y="1"/>
                  <a:pt x="18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0"/>
          <p:cNvSpPr/>
          <p:nvPr/>
        </p:nvSpPr>
        <p:spPr>
          <a:xfrm rot="3600037">
            <a:off x="-1040944" y="2109837"/>
            <a:ext cx="1606194" cy="1269106"/>
          </a:xfrm>
          <a:custGeom>
            <a:avLst/>
            <a:gdLst/>
            <a:ahLst/>
            <a:cxnLst/>
            <a:rect l="l" t="t" r="r" b="b"/>
            <a:pathLst>
              <a:path w="5732" h="4529" extrusionOk="0">
                <a:moveTo>
                  <a:pt x="4703" y="228"/>
                </a:moveTo>
                <a:cubicBezTo>
                  <a:pt x="4888" y="228"/>
                  <a:pt x="5082" y="274"/>
                  <a:pt x="5229" y="414"/>
                </a:cubicBezTo>
                <a:cubicBezTo>
                  <a:pt x="5422" y="599"/>
                  <a:pt x="5492" y="932"/>
                  <a:pt x="5407" y="1257"/>
                </a:cubicBezTo>
                <a:cubicBezTo>
                  <a:pt x="5322" y="1574"/>
                  <a:pt x="5113" y="1860"/>
                  <a:pt x="4935" y="2115"/>
                </a:cubicBezTo>
                <a:cubicBezTo>
                  <a:pt x="4564" y="2618"/>
                  <a:pt x="4254" y="3036"/>
                  <a:pt x="3867" y="3407"/>
                </a:cubicBezTo>
                <a:cubicBezTo>
                  <a:pt x="3419" y="3840"/>
                  <a:pt x="2947" y="4118"/>
                  <a:pt x="2468" y="4234"/>
                </a:cubicBezTo>
                <a:cubicBezTo>
                  <a:pt x="2292" y="4278"/>
                  <a:pt x="2115" y="4300"/>
                  <a:pt x="1941" y="4300"/>
                </a:cubicBezTo>
                <a:cubicBezTo>
                  <a:pt x="1566" y="4300"/>
                  <a:pt x="1209" y="4198"/>
                  <a:pt x="928" y="4002"/>
                </a:cubicBezTo>
                <a:cubicBezTo>
                  <a:pt x="472" y="3693"/>
                  <a:pt x="240" y="3136"/>
                  <a:pt x="348" y="2649"/>
                </a:cubicBezTo>
                <a:cubicBezTo>
                  <a:pt x="487" y="2046"/>
                  <a:pt x="944" y="1914"/>
                  <a:pt x="1485" y="1767"/>
                </a:cubicBezTo>
                <a:cubicBezTo>
                  <a:pt x="1539" y="1752"/>
                  <a:pt x="1601" y="1736"/>
                  <a:pt x="1663" y="1713"/>
                </a:cubicBezTo>
                <a:cubicBezTo>
                  <a:pt x="2398" y="1496"/>
                  <a:pt x="2939" y="1133"/>
                  <a:pt x="3566" y="715"/>
                </a:cubicBezTo>
                <a:lnTo>
                  <a:pt x="3604" y="692"/>
                </a:lnTo>
                <a:cubicBezTo>
                  <a:pt x="3867" y="514"/>
                  <a:pt x="4130" y="336"/>
                  <a:pt x="4424" y="259"/>
                </a:cubicBezTo>
                <a:cubicBezTo>
                  <a:pt x="4509" y="244"/>
                  <a:pt x="4602" y="228"/>
                  <a:pt x="4703" y="228"/>
                </a:cubicBezTo>
                <a:close/>
                <a:moveTo>
                  <a:pt x="4693" y="1"/>
                </a:moveTo>
                <a:cubicBezTo>
                  <a:pt x="4587" y="1"/>
                  <a:pt x="4479" y="14"/>
                  <a:pt x="4370" y="42"/>
                </a:cubicBezTo>
                <a:cubicBezTo>
                  <a:pt x="4038" y="127"/>
                  <a:pt x="3744" y="329"/>
                  <a:pt x="3481" y="499"/>
                </a:cubicBezTo>
                <a:lnTo>
                  <a:pt x="3442" y="522"/>
                </a:lnTo>
                <a:cubicBezTo>
                  <a:pt x="2831" y="940"/>
                  <a:pt x="2297" y="1288"/>
                  <a:pt x="1594" y="1496"/>
                </a:cubicBezTo>
                <a:cubicBezTo>
                  <a:pt x="1539" y="1520"/>
                  <a:pt x="1478" y="1535"/>
                  <a:pt x="1423" y="1551"/>
                </a:cubicBezTo>
                <a:cubicBezTo>
                  <a:pt x="866" y="1705"/>
                  <a:pt x="294" y="1868"/>
                  <a:pt x="132" y="2595"/>
                </a:cubicBezTo>
                <a:cubicBezTo>
                  <a:pt x="0" y="3175"/>
                  <a:pt x="271" y="3825"/>
                  <a:pt x="797" y="4188"/>
                </a:cubicBezTo>
                <a:cubicBezTo>
                  <a:pt x="1114" y="4412"/>
                  <a:pt x="1524" y="4528"/>
                  <a:pt x="1942" y="4528"/>
                </a:cubicBezTo>
                <a:cubicBezTo>
                  <a:pt x="2135" y="4528"/>
                  <a:pt x="2328" y="4505"/>
                  <a:pt x="2522" y="4459"/>
                </a:cubicBezTo>
                <a:cubicBezTo>
                  <a:pt x="3040" y="4327"/>
                  <a:pt x="3543" y="4026"/>
                  <a:pt x="4022" y="3569"/>
                </a:cubicBezTo>
                <a:cubicBezTo>
                  <a:pt x="4455" y="3159"/>
                  <a:pt x="4819" y="2649"/>
                  <a:pt x="5113" y="2247"/>
                </a:cubicBezTo>
                <a:cubicBezTo>
                  <a:pt x="5306" y="1976"/>
                  <a:pt x="5530" y="1674"/>
                  <a:pt x="5623" y="1319"/>
                </a:cubicBezTo>
                <a:cubicBezTo>
                  <a:pt x="5731" y="909"/>
                  <a:pt x="5639" y="491"/>
                  <a:pt x="5383" y="251"/>
                </a:cubicBezTo>
                <a:cubicBezTo>
                  <a:pt x="5211" y="90"/>
                  <a:pt x="4962" y="1"/>
                  <a:pt x="46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0"/>
          <p:cNvSpPr/>
          <p:nvPr/>
        </p:nvSpPr>
        <p:spPr>
          <a:xfrm>
            <a:off x="8748276" y="1125593"/>
            <a:ext cx="531667" cy="471805"/>
          </a:xfrm>
          <a:custGeom>
            <a:avLst/>
            <a:gdLst/>
            <a:ahLst/>
            <a:cxnLst/>
            <a:rect l="l" t="t" r="r" b="b"/>
            <a:pathLst>
              <a:path w="2824" h="2506" extrusionOk="0">
                <a:moveTo>
                  <a:pt x="1578" y="224"/>
                </a:moveTo>
                <a:cubicBezTo>
                  <a:pt x="1787" y="224"/>
                  <a:pt x="1996" y="270"/>
                  <a:pt x="2166" y="386"/>
                </a:cubicBezTo>
                <a:cubicBezTo>
                  <a:pt x="2538" y="634"/>
                  <a:pt x="2437" y="1353"/>
                  <a:pt x="2213" y="1724"/>
                </a:cubicBezTo>
                <a:cubicBezTo>
                  <a:pt x="2004" y="2065"/>
                  <a:pt x="1613" y="2281"/>
                  <a:pt x="1232" y="2281"/>
                </a:cubicBezTo>
                <a:cubicBezTo>
                  <a:pt x="1190" y="2281"/>
                  <a:pt x="1148" y="2279"/>
                  <a:pt x="1107" y="2273"/>
                </a:cubicBezTo>
                <a:cubicBezTo>
                  <a:pt x="674" y="2219"/>
                  <a:pt x="310" y="1856"/>
                  <a:pt x="264" y="1438"/>
                </a:cubicBezTo>
                <a:cubicBezTo>
                  <a:pt x="233" y="1105"/>
                  <a:pt x="395" y="742"/>
                  <a:pt x="689" y="510"/>
                </a:cubicBezTo>
                <a:cubicBezTo>
                  <a:pt x="906" y="340"/>
                  <a:pt x="1246" y="224"/>
                  <a:pt x="1578" y="224"/>
                </a:cubicBezTo>
                <a:close/>
                <a:moveTo>
                  <a:pt x="1577" y="1"/>
                </a:moveTo>
                <a:cubicBezTo>
                  <a:pt x="1195" y="1"/>
                  <a:pt x="804" y="131"/>
                  <a:pt x="550" y="340"/>
                </a:cubicBezTo>
                <a:cubicBezTo>
                  <a:pt x="194" y="618"/>
                  <a:pt x="1" y="1051"/>
                  <a:pt x="39" y="1461"/>
                </a:cubicBezTo>
                <a:cubicBezTo>
                  <a:pt x="93" y="1979"/>
                  <a:pt x="542" y="2428"/>
                  <a:pt x="1076" y="2498"/>
                </a:cubicBezTo>
                <a:cubicBezTo>
                  <a:pt x="1130" y="2505"/>
                  <a:pt x="1184" y="2505"/>
                  <a:pt x="1238" y="2505"/>
                </a:cubicBezTo>
                <a:cubicBezTo>
                  <a:pt x="1694" y="2505"/>
                  <a:pt x="2151" y="2258"/>
                  <a:pt x="2406" y="1840"/>
                </a:cubicBezTo>
                <a:cubicBezTo>
                  <a:pt x="2646" y="1446"/>
                  <a:pt x="2824" y="548"/>
                  <a:pt x="2290" y="193"/>
                </a:cubicBezTo>
                <a:cubicBezTo>
                  <a:pt x="2085" y="59"/>
                  <a:pt x="1833" y="1"/>
                  <a:pt x="157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0"/>
          <p:cNvSpPr/>
          <p:nvPr/>
        </p:nvSpPr>
        <p:spPr>
          <a:xfrm>
            <a:off x="7415179" y="4686462"/>
            <a:ext cx="819200" cy="808624"/>
          </a:xfrm>
          <a:custGeom>
            <a:avLst/>
            <a:gdLst/>
            <a:ahLst/>
            <a:cxnLst/>
            <a:rect l="l" t="t" r="r" b="b"/>
            <a:pathLst>
              <a:path w="2553" h="2520" extrusionOk="0">
                <a:moveTo>
                  <a:pt x="1492" y="226"/>
                </a:moveTo>
                <a:cubicBezTo>
                  <a:pt x="1733" y="226"/>
                  <a:pt x="1925" y="319"/>
                  <a:pt x="2058" y="500"/>
                </a:cubicBezTo>
                <a:cubicBezTo>
                  <a:pt x="2321" y="841"/>
                  <a:pt x="2305" y="1460"/>
                  <a:pt x="2027" y="1877"/>
                </a:cubicBezTo>
                <a:cubicBezTo>
                  <a:pt x="1923" y="2045"/>
                  <a:pt x="1695" y="2295"/>
                  <a:pt x="1302" y="2295"/>
                </a:cubicBezTo>
                <a:cubicBezTo>
                  <a:pt x="1225" y="2295"/>
                  <a:pt x="1142" y="2285"/>
                  <a:pt x="1052" y="2264"/>
                </a:cubicBezTo>
                <a:cubicBezTo>
                  <a:pt x="689" y="2179"/>
                  <a:pt x="387" y="1862"/>
                  <a:pt x="325" y="1490"/>
                </a:cubicBezTo>
                <a:cubicBezTo>
                  <a:pt x="240" y="995"/>
                  <a:pt x="611" y="439"/>
                  <a:pt x="1137" y="284"/>
                </a:cubicBezTo>
                <a:cubicBezTo>
                  <a:pt x="1265" y="245"/>
                  <a:pt x="1384" y="226"/>
                  <a:pt x="1492" y="226"/>
                </a:cubicBezTo>
                <a:close/>
                <a:moveTo>
                  <a:pt x="1494" y="1"/>
                </a:moveTo>
                <a:cubicBezTo>
                  <a:pt x="1371" y="1"/>
                  <a:pt x="1232" y="20"/>
                  <a:pt x="1075" y="67"/>
                </a:cubicBezTo>
                <a:cubicBezTo>
                  <a:pt x="433" y="261"/>
                  <a:pt x="0" y="918"/>
                  <a:pt x="101" y="1529"/>
                </a:cubicBezTo>
                <a:cubicBezTo>
                  <a:pt x="178" y="1985"/>
                  <a:pt x="549" y="2380"/>
                  <a:pt x="998" y="2480"/>
                </a:cubicBezTo>
                <a:cubicBezTo>
                  <a:pt x="1099" y="2504"/>
                  <a:pt x="1199" y="2519"/>
                  <a:pt x="1292" y="2519"/>
                </a:cubicBezTo>
                <a:cubicBezTo>
                  <a:pt x="1671" y="2519"/>
                  <a:pt x="1996" y="2341"/>
                  <a:pt x="2220" y="2001"/>
                </a:cubicBezTo>
                <a:cubicBezTo>
                  <a:pt x="2545" y="1506"/>
                  <a:pt x="2553" y="787"/>
                  <a:pt x="2243" y="361"/>
                </a:cubicBezTo>
                <a:cubicBezTo>
                  <a:pt x="2131" y="213"/>
                  <a:pt x="1900" y="1"/>
                  <a:pt x="14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0"/>
          <p:cNvSpPr/>
          <p:nvPr/>
        </p:nvSpPr>
        <p:spPr>
          <a:xfrm>
            <a:off x="-1031849" y="0"/>
            <a:ext cx="1745068" cy="1530571"/>
          </a:xfrm>
          <a:custGeom>
            <a:avLst/>
            <a:gdLst/>
            <a:ahLst/>
            <a:cxnLst/>
            <a:rect l="l" t="t" r="r" b="b"/>
            <a:pathLst>
              <a:path w="7411" h="6500" extrusionOk="0">
                <a:moveTo>
                  <a:pt x="5199" y="224"/>
                </a:moveTo>
                <a:cubicBezTo>
                  <a:pt x="5325" y="224"/>
                  <a:pt x="5446" y="248"/>
                  <a:pt x="5554" y="297"/>
                </a:cubicBezTo>
                <a:cubicBezTo>
                  <a:pt x="6304" y="630"/>
                  <a:pt x="6134" y="1333"/>
                  <a:pt x="5941" y="2153"/>
                </a:cubicBezTo>
                <a:cubicBezTo>
                  <a:pt x="5770" y="2849"/>
                  <a:pt x="5600" y="3576"/>
                  <a:pt x="6002" y="4149"/>
                </a:cubicBezTo>
                <a:cubicBezTo>
                  <a:pt x="6134" y="4327"/>
                  <a:pt x="6289" y="4481"/>
                  <a:pt x="6436" y="4628"/>
                </a:cubicBezTo>
                <a:cubicBezTo>
                  <a:pt x="6590" y="4783"/>
                  <a:pt x="6745" y="4930"/>
                  <a:pt x="6861" y="5100"/>
                </a:cubicBezTo>
                <a:cubicBezTo>
                  <a:pt x="7077" y="5417"/>
                  <a:pt x="7155" y="5889"/>
                  <a:pt x="6892" y="6129"/>
                </a:cubicBezTo>
                <a:cubicBezTo>
                  <a:pt x="6784" y="6230"/>
                  <a:pt x="6639" y="6271"/>
                  <a:pt x="6486" y="6271"/>
                </a:cubicBezTo>
                <a:cubicBezTo>
                  <a:pt x="6299" y="6271"/>
                  <a:pt x="6098" y="6210"/>
                  <a:pt x="5933" y="6121"/>
                </a:cubicBezTo>
                <a:cubicBezTo>
                  <a:pt x="5801" y="6051"/>
                  <a:pt x="5678" y="5959"/>
                  <a:pt x="5546" y="5866"/>
                </a:cubicBezTo>
                <a:cubicBezTo>
                  <a:pt x="5360" y="5734"/>
                  <a:pt x="5159" y="5595"/>
                  <a:pt x="4943" y="5502"/>
                </a:cubicBezTo>
                <a:cubicBezTo>
                  <a:pt x="4718" y="5417"/>
                  <a:pt x="4494" y="5386"/>
                  <a:pt x="4262" y="5386"/>
                </a:cubicBezTo>
                <a:cubicBezTo>
                  <a:pt x="3875" y="5386"/>
                  <a:pt x="3473" y="5479"/>
                  <a:pt x="3087" y="5580"/>
                </a:cubicBezTo>
                <a:cubicBezTo>
                  <a:pt x="2709" y="5674"/>
                  <a:pt x="2324" y="5768"/>
                  <a:pt x="1950" y="5768"/>
                </a:cubicBezTo>
                <a:cubicBezTo>
                  <a:pt x="1803" y="5768"/>
                  <a:pt x="1658" y="5754"/>
                  <a:pt x="1516" y="5719"/>
                </a:cubicBezTo>
                <a:cubicBezTo>
                  <a:pt x="766" y="5533"/>
                  <a:pt x="240" y="4706"/>
                  <a:pt x="395" y="3948"/>
                </a:cubicBezTo>
                <a:cubicBezTo>
                  <a:pt x="536" y="3256"/>
                  <a:pt x="1217" y="2726"/>
                  <a:pt x="1917" y="2726"/>
                </a:cubicBezTo>
                <a:cubicBezTo>
                  <a:pt x="1985" y="2726"/>
                  <a:pt x="2052" y="2731"/>
                  <a:pt x="2120" y="2741"/>
                </a:cubicBezTo>
                <a:cubicBezTo>
                  <a:pt x="2267" y="2764"/>
                  <a:pt x="2421" y="2811"/>
                  <a:pt x="2576" y="2849"/>
                </a:cubicBezTo>
                <a:cubicBezTo>
                  <a:pt x="2817" y="2916"/>
                  <a:pt x="3065" y="2985"/>
                  <a:pt x="3299" y="2985"/>
                </a:cubicBezTo>
                <a:cubicBezTo>
                  <a:pt x="3499" y="2985"/>
                  <a:pt x="3688" y="2934"/>
                  <a:pt x="3852" y="2787"/>
                </a:cubicBezTo>
                <a:cubicBezTo>
                  <a:pt x="4177" y="2501"/>
                  <a:pt x="4154" y="2076"/>
                  <a:pt x="4131" y="1666"/>
                </a:cubicBezTo>
                <a:cubicBezTo>
                  <a:pt x="4115" y="1457"/>
                  <a:pt x="4100" y="1233"/>
                  <a:pt x="4138" y="1047"/>
                </a:cubicBezTo>
                <a:cubicBezTo>
                  <a:pt x="4193" y="761"/>
                  <a:pt x="4394" y="506"/>
                  <a:pt x="4680" y="359"/>
                </a:cubicBezTo>
                <a:cubicBezTo>
                  <a:pt x="4845" y="269"/>
                  <a:pt x="5026" y="224"/>
                  <a:pt x="5199" y="224"/>
                </a:cubicBezTo>
                <a:close/>
                <a:moveTo>
                  <a:pt x="5191" y="0"/>
                </a:moveTo>
                <a:cubicBezTo>
                  <a:pt x="4987" y="0"/>
                  <a:pt x="4776" y="53"/>
                  <a:pt x="4579" y="158"/>
                </a:cubicBezTo>
                <a:cubicBezTo>
                  <a:pt x="4231" y="336"/>
                  <a:pt x="3984" y="653"/>
                  <a:pt x="3914" y="1001"/>
                </a:cubicBezTo>
                <a:cubicBezTo>
                  <a:pt x="3875" y="1225"/>
                  <a:pt x="3891" y="1457"/>
                  <a:pt x="3899" y="1681"/>
                </a:cubicBezTo>
                <a:cubicBezTo>
                  <a:pt x="3922" y="2053"/>
                  <a:pt x="3945" y="2401"/>
                  <a:pt x="3705" y="2617"/>
                </a:cubicBezTo>
                <a:cubicBezTo>
                  <a:pt x="3586" y="2720"/>
                  <a:pt x="3443" y="2757"/>
                  <a:pt x="3286" y="2757"/>
                </a:cubicBezTo>
                <a:cubicBezTo>
                  <a:pt x="3087" y="2757"/>
                  <a:pt x="2863" y="2698"/>
                  <a:pt x="2630" y="2633"/>
                </a:cubicBezTo>
                <a:cubicBezTo>
                  <a:pt x="2475" y="2594"/>
                  <a:pt x="2313" y="2548"/>
                  <a:pt x="2151" y="2525"/>
                </a:cubicBezTo>
                <a:cubicBezTo>
                  <a:pt x="2070" y="2512"/>
                  <a:pt x="1989" y="2505"/>
                  <a:pt x="1908" y="2505"/>
                </a:cubicBezTo>
                <a:cubicBezTo>
                  <a:pt x="1112" y="2505"/>
                  <a:pt x="333" y="3108"/>
                  <a:pt x="178" y="3901"/>
                </a:cubicBezTo>
                <a:cubicBezTo>
                  <a:pt x="0" y="4775"/>
                  <a:pt x="604" y="5727"/>
                  <a:pt x="1462" y="5943"/>
                </a:cubicBezTo>
                <a:cubicBezTo>
                  <a:pt x="1621" y="5983"/>
                  <a:pt x="1781" y="5999"/>
                  <a:pt x="1941" y="5999"/>
                </a:cubicBezTo>
                <a:cubicBezTo>
                  <a:pt x="2344" y="5999"/>
                  <a:pt x="2750" y="5896"/>
                  <a:pt x="3148" y="5796"/>
                </a:cubicBezTo>
                <a:cubicBezTo>
                  <a:pt x="3532" y="5703"/>
                  <a:pt x="3903" y="5609"/>
                  <a:pt x="4260" y="5609"/>
                </a:cubicBezTo>
                <a:cubicBezTo>
                  <a:pt x="4464" y="5609"/>
                  <a:pt x="4663" y="5640"/>
                  <a:pt x="4858" y="5719"/>
                </a:cubicBezTo>
                <a:cubicBezTo>
                  <a:pt x="5051" y="5796"/>
                  <a:pt x="5229" y="5920"/>
                  <a:pt x="5415" y="6051"/>
                </a:cubicBezTo>
                <a:cubicBezTo>
                  <a:pt x="5546" y="6144"/>
                  <a:pt x="5685" y="6237"/>
                  <a:pt x="5825" y="6322"/>
                </a:cubicBezTo>
                <a:cubicBezTo>
                  <a:pt x="6018" y="6423"/>
                  <a:pt x="6258" y="6500"/>
                  <a:pt x="6490" y="6500"/>
                </a:cubicBezTo>
                <a:cubicBezTo>
                  <a:pt x="6691" y="6500"/>
                  <a:pt x="6884" y="6446"/>
                  <a:pt x="7047" y="6299"/>
                </a:cubicBezTo>
                <a:cubicBezTo>
                  <a:pt x="7410" y="5959"/>
                  <a:pt x="7317" y="5363"/>
                  <a:pt x="7047" y="4976"/>
                </a:cubicBezTo>
                <a:cubicBezTo>
                  <a:pt x="6915" y="4783"/>
                  <a:pt x="6753" y="4621"/>
                  <a:pt x="6598" y="4466"/>
                </a:cubicBezTo>
                <a:cubicBezTo>
                  <a:pt x="6443" y="4319"/>
                  <a:pt x="6304" y="4180"/>
                  <a:pt x="6188" y="4017"/>
                </a:cubicBezTo>
                <a:cubicBezTo>
                  <a:pt x="5840" y="3530"/>
                  <a:pt x="6002" y="2857"/>
                  <a:pt x="6157" y="2200"/>
                </a:cubicBezTo>
                <a:cubicBezTo>
                  <a:pt x="6366" y="1364"/>
                  <a:pt x="6567" y="498"/>
                  <a:pt x="5647" y="96"/>
                </a:cubicBezTo>
                <a:cubicBezTo>
                  <a:pt x="5505" y="32"/>
                  <a:pt x="5350" y="0"/>
                  <a:pt x="51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0"/>
          <p:cNvSpPr/>
          <p:nvPr/>
        </p:nvSpPr>
        <p:spPr>
          <a:xfrm rot="2699957" flipH="1">
            <a:off x="-625395" y="3759836"/>
            <a:ext cx="1606197" cy="1269113"/>
          </a:xfrm>
          <a:custGeom>
            <a:avLst/>
            <a:gdLst/>
            <a:ahLst/>
            <a:cxnLst/>
            <a:rect l="l" t="t" r="r" b="b"/>
            <a:pathLst>
              <a:path w="5732" h="4529" extrusionOk="0">
                <a:moveTo>
                  <a:pt x="4703" y="228"/>
                </a:moveTo>
                <a:cubicBezTo>
                  <a:pt x="4888" y="228"/>
                  <a:pt x="5082" y="274"/>
                  <a:pt x="5229" y="414"/>
                </a:cubicBezTo>
                <a:cubicBezTo>
                  <a:pt x="5422" y="599"/>
                  <a:pt x="5492" y="932"/>
                  <a:pt x="5407" y="1257"/>
                </a:cubicBezTo>
                <a:cubicBezTo>
                  <a:pt x="5322" y="1574"/>
                  <a:pt x="5113" y="1860"/>
                  <a:pt x="4935" y="2115"/>
                </a:cubicBezTo>
                <a:cubicBezTo>
                  <a:pt x="4564" y="2618"/>
                  <a:pt x="4254" y="3036"/>
                  <a:pt x="3867" y="3407"/>
                </a:cubicBezTo>
                <a:cubicBezTo>
                  <a:pt x="3419" y="3840"/>
                  <a:pt x="2947" y="4118"/>
                  <a:pt x="2468" y="4234"/>
                </a:cubicBezTo>
                <a:cubicBezTo>
                  <a:pt x="2292" y="4278"/>
                  <a:pt x="2115" y="4300"/>
                  <a:pt x="1941" y="4300"/>
                </a:cubicBezTo>
                <a:cubicBezTo>
                  <a:pt x="1566" y="4300"/>
                  <a:pt x="1209" y="4198"/>
                  <a:pt x="928" y="4002"/>
                </a:cubicBezTo>
                <a:cubicBezTo>
                  <a:pt x="472" y="3693"/>
                  <a:pt x="240" y="3136"/>
                  <a:pt x="348" y="2649"/>
                </a:cubicBezTo>
                <a:cubicBezTo>
                  <a:pt x="487" y="2046"/>
                  <a:pt x="944" y="1914"/>
                  <a:pt x="1485" y="1767"/>
                </a:cubicBezTo>
                <a:cubicBezTo>
                  <a:pt x="1539" y="1752"/>
                  <a:pt x="1601" y="1736"/>
                  <a:pt x="1663" y="1713"/>
                </a:cubicBezTo>
                <a:cubicBezTo>
                  <a:pt x="2398" y="1496"/>
                  <a:pt x="2939" y="1133"/>
                  <a:pt x="3566" y="715"/>
                </a:cubicBezTo>
                <a:lnTo>
                  <a:pt x="3604" y="692"/>
                </a:lnTo>
                <a:cubicBezTo>
                  <a:pt x="3867" y="514"/>
                  <a:pt x="4130" y="336"/>
                  <a:pt x="4424" y="259"/>
                </a:cubicBezTo>
                <a:cubicBezTo>
                  <a:pt x="4509" y="244"/>
                  <a:pt x="4602" y="228"/>
                  <a:pt x="4703" y="228"/>
                </a:cubicBezTo>
                <a:close/>
                <a:moveTo>
                  <a:pt x="4693" y="1"/>
                </a:moveTo>
                <a:cubicBezTo>
                  <a:pt x="4587" y="1"/>
                  <a:pt x="4479" y="14"/>
                  <a:pt x="4370" y="42"/>
                </a:cubicBezTo>
                <a:cubicBezTo>
                  <a:pt x="4038" y="127"/>
                  <a:pt x="3744" y="329"/>
                  <a:pt x="3481" y="499"/>
                </a:cubicBezTo>
                <a:lnTo>
                  <a:pt x="3442" y="522"/>
                </a:lnTo>
                <a:cubicBezTo>
                  <a:pt x="2831" y="940"/>
                  <a:pt x="2297" y="1288"/>
                  <a:pt x="1594" y="1496"/>
                </a:cubicBezTo>
                <a:cubicBezTo>
                  <a:pt x="1539" y="1520"/>
                  <a:pt x="1478" y="1535"/>
                  <a:pt x="1423" y="1551"/>
                </a:cubicBezTo>
                <a:cubicBezTo>
                  <a:pt x="866" y="1705"/>
                  <a:pt x="294" y="1868"/>
                  <a:pt x="132" y="2595"/>
                </a:cubicBezTo>
                <a:cubicBezTo>
                  <a:pt x="0" y="3175"/>
                  <a:pt x="271" y="3825"/>
                  <a:pt x="797" y="4188"/>
                </a:cubicBezTo>
                <a:cubicBezTo>
                  <a:pt x="1114" y="4412"/>
                  <a:pt x="1524" y="4528"/>
                  <a:pt x="1942" y="4528"/>
                </a:cubicBezTo>
                <a:cubicBezTo>
                  <a:pt x="2135" y="4528"/>
                  <a:pt x="2328" y="4505"/>
                  <a:pt x="2522" y="4459"/>
                </a:cubicBezTo>
                <a:cubicBezTo>
                  <a:pt x="3040" y="4327"/>
                  <a:pt x="3543" y="4026"/>
                  <a:pt x="4022" y="3569"/>
                </a:cubicBezTo>
                <a:cubicBezTo>
                  <a:pt x="4455" y="3159"/>
                  <a:pt x="4819" y="2649"/>
                  <a:pt x="5113" y="2247"/>
                </a:cubicBezTo>
                <a:cubicBezTo>
                  <a:pt x="5306" y="1976"/>
                  <a:pt x="5530" y="1674"/>
                  <a:pt x="5623" y="1319"/>
                </a:cubicBezTo>
                <a:cubicBezTo>
                  <a:pt x="5731" y="909"/>
                  <a:pt x="5639" y="491"/>
                  <a:pt x="5383" y="251"/>
                </a:cubicBezTo>
                <a:cubicBezTo>
                  <a:pt x="5211" y="90"/>
                  <a:pt x="4962" y="1"/>
                  <a:pt x="46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0"/>
          <p:cNvSpPr/>
          <p:nvPr/>
        </p:nvSpPr>
        <p:spPr>
          <a:xfrm rot="-5400031" flipH="1">
            <a:off x="8382347" y="-498200"/>
            <a:ext cx="1606207" cy="1269105"/>
          </a:xfrm>
          <a:custGeom>
            <a:avLst/>
            <a:gdLst/>
            <a:ahLst/>
            <a:cxnLst/>
            <a:rect l="l" t="t" r="r" b="b"/>
            <a:pathLst>
              <a:path w="5732" h="4529" extrusionOk="0">
                <a:moveTo>
                  <a:pt x="4703" y="228"/>
                </a:moveTo>
                <a:cubicBezTo>
                  <a:pt x="4888" y="228"/>
                  <a:pt x="5082" y="274"/>
                  <a:pt x="5229" y="414"/>
                </a:cubicBezTo>
                <a:cubicBezTo>
                  <a:pt x="5422" y="599"/>
                  <a:pt x="5492" y="932"/>
                  <a:pt x="5407" y="1257"/>
                </a:cubicBezTo>
                <a:cubicBezTo>
                  <a:pt x="5322" y="1574"/>
                  <a:pt x="5113" y="1860"/>
                  <a:pt x="4935" y="2115"/>
                </a:cubicBezTo>
                <a:cubicBezTo>
                  <a:pt x="4564" y="2618"/>
                  <a:pt x="4254" y="3036"/>
                  <a:pt x="3867" y="3407"/>
                </a:cubicBezTo>
                <a:cubicBezTo>
                  <a:pt x="3419" y="3840"/>
                  <a:pt x="2947" y="4118"/>
                  <a:pt x="2468" y="4234"/>
                </a:cubicBezTo>
                <a:cubicBezTo>
                  <a:pt x="2292" y="4278"/>
                  <a:pt x="2115" y="4300"/>
                  <a:pt x="1941" y="4300"/>
                </a:cubicBezTo>
                <a:cubicBezTo>
                  <a:pt x="1566" y="4300"/>
                  <a:pt x="1209" y="4198"/>
                  <a:pt x="928" y="4002"/>
                </a:cubicBezTo>
                <a:cubicBezTo>
                  <a:pt x="472" y="3693"/>
                  <a:pt x="240" y="3136"/>
                  <a:pt x="348" y="2649"/>
                </a:cubicBezTo>
                <a:cubicBezTo>
                  <a:pt x="487" y="2046"/>
                  <a:pt x="944" y="1914"/>
                  <a:pt x="1485" y="1767"/>
                </a:cubicBezTo>
                <a:cubicBezTo>
                  <a:pt x="1539" y="1752"/>
                  <a:pt x="1601" y="1736"/>
                  <a:pt x="1663" y="1713"/>
                </a:cubicBezTo>
                <a:cubicBezTo>
                  <a:pt x="2398" y="1496"/>
                  <a:pt x="2939" y="1133"/>
                  <a:pt x="3566" y="715"/>
                </a:cubicBezTo>
                <a:lnTo>
                  <a:pt x="3604" y="692"/>
                </a:lnTo>
                <a:cubicBezTo>
                  <a:pt x="3867" y="514"/>
                  <a:pt x="4130" y="336"/>
                  <a:pt x="4424" y="259"/>
                </a:cubicBezTo>
                <a:cubicBezTo>
                  <a:pt x="4509" y="244"/>
                  <a:pt x="4602" y="228"/>
                  <a:pt x="4703" y="228"/>
                </a:cubicBezTo>
                <a:close/>
                <a:moveTo>
                  <a:pt x="4693" y="1"/>
                </a:moveTo>
                <a:cubicBezTo>
                  <a:pt x="4587" y="1"/>
                  <a:pt x="4479" y="14"/>
                  <a:pt x="4370" y="42"/>
                </a:cubicBezTo>
                <a:cubicBezTo>
                  <a:pt x="4038" y="127"/>
                  <a:pt x="3744" y="329"/>
                  <a:pt x="3481" y="499"/>
                </a:cubicBezTo>
                <a:lnTo>
                  <a:pt x="3442" y="522"/>
                </a:lnTo>
                <a:cubicBezTo>
                  <a:pt x="2831" y="940"/>
                  <a:pt x="2297" y="1288"/>
                  <a:pt x="1594" y="1496"/>
                </a:cubicBezTo>
                <a:cubicBezTo>
                  <a:pt x="1539" y="1520"/>
                  <a:pt x="1478" y="1535"/>
                  <a:pt x="1423" y="1551"/>
                </a:cubicBezTo>
                <a:cubicBezTo>
                  <a:pt x="866" y="1705"/>
                  <a:pt x="294" y="1868"/>
                  <a:pt x="132" y="2595"/>
                </a:cubicBezTo>
                <a:cubicBezTo>
                  <a:pt x="0" y="3175"/>
                  <a:pt x="271" y="3825"/>
                  <a:pt x="797" y="4188"/>
                </a:cubicBezTo>
                <a:cubicBezTo>
                  <a:pt x="1114" y="4412"/>
                  <a:pt x="1524" y="4528"/>
                  <a:pt x="1942" y="4528"/>
                </a:cubicBezTo>
                <a:cubicBezTo>
                  <a:pt x="2135" y="4528"/>
                  <a:pt x="2328" y="4505"/>
                  <a:pt x="2522" y="4459"/>
                </a:cubicBezTo>
                <a:cubicBezTo>
                  <a:pt x="3040" y="4327"/>
                  <a:pt x="3543" y="4026"/>
                  <a:pt x="4022" y="3569"/>
                </a:cubicBezTo>
                <a:cubicBezTo>
                  <a:pt x="4455" y="3159"/>
                  <a:pt x="4819" y="2649"/>
                  <a:pt x="5113" y="2247"/>
                </a:cubicBezTo>
                <a:cubicBezTo>
                  <a:pt x="5306" y="1976"/>
                  <a:pt x="5530" y="1674"/>
                  <a:pt x="5623" y="1319"/>
                </a:cubicBezTo>
                <a:cubicBezTo>
                  <a:pt x="5731" y="909"/>
                  <a:pt x="5639" y="491"/>
                  <a:pt x="5383" y="251"/>
                </a:cubicBezTo>
                <a:cubicBezTo>
                  <a:pt x="5211" y="90"/>
                  <a:pt x="4962" y="1"/>
                  <a:pt x="46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0"/>
          <p:cNvSpPr/>
          <p:nvPr/>
        </p:nvSpPr>
        <p:spPr>
          <a:xfrm>
            <a:off x="8550901" y="3304100"/>
            <a:ext cx="1745068" cy="1530571"/>
          </a:xfrm>
          <a:custGeom>
            <a:avLst/>
            <a:gdLst/>
            <a:ahLst/>
            <a:cxnLst/>
            <a:rect l="l" t="t" r="r" b="b"/>
            <a:pathLst>
              <a:path w="7411" h="6500" extrusionOk="0">
                <a:moveTo>
                  <a:pt x="5199" y="224"/>
                </a:moveTo>
                <a:cubicBezTo>
                  <a:pt x="5325" y="224"/>
                  <a:pt x="5446" y="248"/>
                  <a:pt x="5554" y="297"/>
                </a:cubicBezTo>
                <a:cubicBezTo>
                  <a:pt x="6304" y="630"/>
                  <a:pt x="6134" y="1333"/>
                  <a:pt x="5941" y="2153"/>
                </a:cubicBezTo>
                <a:cubicBezTo>
                  <a:pt x="5770" y="2849"/>
                  <a:pt x="5600" y="3576"/>
                  <a:pt x="6002" y="4149"/>
                </a:cubicBezTo>
                <a:cubicBezTo>
                  <a:pt x="6134" y="4327"/>
                  <a:pt x="6289" y="4481"/>
                  <a:pt x="6436" y="4628"/>
                </a:cubicBezTo>
                <a:cubicBezTo>
                  <a:pt x="6590" y="4783"/>
                  <a:pt x="6745" y="4930"/>
                  <a:pt x="6861" y="5100"/>
                </a:cubicBezTo>
                <a:cubicBezTo>
                  <a:pt x="7077" y="5417"/>
                  <a:pt x="7155" y="5889"/>
                  <a:pt x="6892" y="6129"/>
                </a:cubicBezTo>
                <a:cubicBezTo>
                  <a:pt x="6784" y="6230"/>
                  <a:pt x="6639" y="6271"/>
                  <a:pt x="6486" y="6271"/>
                </a:cubicBezTo>
                <a:cubicBezTo>
                  <a:pt x="6299" y="6271"/>
                  <a:pt x="6098" y="6210"/>
                  <a:pt x="5933" y="6121"/>
                </a:cubicBezTo>
                <a:cubicBezTo>
                  <a:pt x="5801" y="6051"/>
                  <a:pt x="5678" y="5959"/>
                  <a:pt x="5546" y="5866"/>
                </a:cubicBezTo>
                <a:cubicBezTo>
                  <a:pt x="5360" y="5734"/>
                  <a:pt x="5159" y="5595"/>
                  <a:pt x="4943" y="5502"/>
                </a:cubicBezTo>
                <a:cubicBezTo>
                  <a:pt x="4718" y="5417"/>
                  <a:pt x="4494" y="5386"/>
                  <a:pt x="4262" y="5386"/>
                </a:cubicBezTo>
                <a:cubicBezTo>
                  <a:pt x="3875" y="5386"/>
                  <a:pt x="3473" y="5479"/>
                  <a:pt x="3087" y="5580"/>
                </a:cubicBezTo>
                <a:cubicBezTo>
                  <a:pt x="2709" y="5674"/>
                  <a:pt x="2324" y="5768"/>
                  <a:pt x="1950" y="5768"/>
                </a:cubicBezTo>
                <a:cubicBezTo>
                  <a:pt x="1803" y="5768"/>
                  <a:pt x="1658" y="5754"/>
                  <a:pt x="1516" y="5719"/>
                </a:cubicBezTo>
                <a:cubicBezTo>
                  <a:pt x="766" y="5533"/>
                  <a:pt x="240" y="4706"/>
                  <a:pt x="395" y="3948"/>
                </a:cubicBezTo>
                <a:cubicBezTo>
                  <a:pt x="536" y="3256"/>
                  <a:pt x="1217" y="2726"/>
                  <a:pt x="1917" y="2726"/>
                </a:cubicBezTo>
                <a:cubicBezTo>
                  <a:pt x="1985" y="2726"/>
                  <a:pt x="2052" y="2731"/>
                  <a:pt x="2120" y="2741"/>
                </a:cubicBezTo>
                <a:cubicBezTo>
                  <a:pt x="2267" y="2764"/>
                  <a:pt x="2421" y="2811"/>
                  <a:pt x="2576" y="2849"/>
                </a:cubicBezTo>
                <a:cubicBezTo>
                  <a:pt x="2817" y="2916"/>
                  <a:pt x="3065" y="2985"/>
                  <a:pt x="3299" y="2985"/>
                </a:cubicBezTo>
                <a:cubicBezTo>
                  <a:pt x="3499" y="2985"/>
                  <a:pt x="3688" y="2934"/>
                  <a:pt x="3852" y="2787"/>
                </a:cubicBezTo>
                <a:cubicBezTo>
                  <a:pt x="4177" y="2501"/>
                  <a:pt x="4154" y="2076"/>
                  <a:pt x="4131" y="1666"/>
                </a:cubicBezTo>
                <a:cubicBezTo>
                  <a:pt x="4115" y="1457"/>
                  <a:pt x="4100" y="1233"/>
                  <a:pt x="4138" y="1047"/>
                </a:cubicBezTo>
                <a:cubicBezTo>
                  <a:pt x="4193" y="761"/>
                  <a:pt x="4394" y="506"/>
                  <a:pt x="4680" y="359"/>
                </a:cubicBezTo>
                <a:cubicBezTo>
                  <a:pt x="4845" y="269"/>
                  <a:pt x="5026" y="224"/>
                  <a:pt x="5199" y="224"/>
                </a:cubicBezTo>
                <a:close/>
                <a:moveTo>
                  <a:pt x="5191" y="0"/>
                </a:moveTo>
                <a:cubicBezTo>
                  <a:pt x="4987" y="0"/>
                  <a:pt x="4776" y="53"/>
                  <a:pt x="4579" y="158"/>
                </a:cubicBezTo>
                <a:cubicBezTo>
                  <a:pt x="4231" y="336"/>
                  <a:pt x="3984" y="653"/>
                  <a:pt x="3914" y="1001"/>
                </a:cubicBezTo>
                <a:cubicBezTo>
                  <a:pt x="3875" y="1225"/>
                  <a:pt x="3891" y="1457"/>
                  <a:pt x="3899" y="1681"/>
                </a:cubicBezTo>
                <a:cubicBezTo>
                  <a:pt x="3922" y="2053"/>
                  <a:pt x="3945" y="2401"/>
                  <a:pt x="3705" y="2617"/>
                </a:cubicBezTo>
                <a:cubicBezTo>
                  <a:pt x="3586" y="2720"/>
                  <a:pt x="3443" y="2757"/>
                  <a:pt x="3286" y="2757"/>
                </a:cubicBezTo>
                <a:cubicBezTo>
                  <a:pt x="3087" y="2757"/>
                  <a:pt x="2863" y="2698"/>
                  <a:pt x="2630" y="2633"/>
                </a:cubicBezTo>
                <a:cubicBezTo>
                  <a:pt x="2475" y="2594"/>
                  <a:pt x="2313" y="2548"/>
                  <a:pt x="2151" y="2525"/>
                </a:cubicBezTo>
                <a:cubicBezTo>
                  <a:pt x="2070" y="2512"/>
                  <a:pt x="1989" y="2505"/>
                  <a:pt x="1908" y="2505"/>
                </a:cubicBezTo>
                <a:cubicBezTo>
                  <a:pt x="1112" y="2505"/>
                  <a:pt x="333" y="3108"/>
                  <a:pt x="178" y="3901"/>
                </a:cubicBezTo>
                <a:cubicBezTo>
                  <a:pt x="0" y="4775"/>
                  <a:pt x="604" y="5727"/>
                  <a:pt x="1462" y="5943"/>
                </a:cubicBezTo>
                <a:cubicBezTo>
                  <a:pt x="1621" y="5983"/>
                  <a:pt x="1781" y="5999"/>
                  <a:pt x="1941" y="5999"/>
                </a:cubicBezTo>
                <a:cubicBezTo>
                  <a:pt x="2344" y="5999"/>
                  <a:pt x="2750" y="5896"/>
                  <a:pt x="3148" y="5796"/>
                </a:cubicBezTo>
                <a:cubicBezTo>
                  <a:pt x="3532" y="5703"/>
                  <a:pt x="3903" y="5609"/>
                  <a:pt x="4260" y="5609"/>
                </a:cubicBezTo>
                <a:cubicBezTo>
                  <a:pt x="4464" y="5609"/>
                  <a:pt x="4663" y="5640"/>
                  <a:pt x="4858" y="5719"/>
                </a:cubicBezTo>
                <a:cubicBezTo>
                  <a:pt x="5051" y="5796"/>
                  <a:pt x="5229" y="5920"/>
                  <a:pt x="5415" y="6051"/>
                </a:cubicBezTo>
                <a:cubicBezTo>
                  <a:pt x="5546" y="6144"/>
                  <a:pt x="5685" y="6237"/>
                  <a:pt x="5825" y="6322"/>
                </a:cubicBezTo>
                <a:cubicBezTo>
                  <a:pt x="6018" y="6423"/>
                  <a:pt x="6258" y="6500"/>
                  <a:pt x="6490" y="6500"/>
                </a:cubicBezTo>
                <a:cubicBezTo>
                  <a:pt x="6691" y="6500"/>
                  <a:pt x="6884" y="6446"/>
                  <a:pt x="7047" y="6299"/>
                </a:cubicBezTo>
                <a:cubicBezTo>
                  <a:pt x="7410" y="5959"/>
                  <a:pt x="7317" y="5363"/>
                  <a:pt x="7047" y="4976"/>
                </a:cubicBezTo>
                <a:cubicBezTo>
                  <a:pt x="6915" y="4783"/>
                  <a:pt x="6753" y="4621"/>
                  <a:pt x="6598" y="4466"/>
                </a:cubicBezTo>
                <a:cubicBezTo>
                  <a:pt x="6443" y="4319"/>
                  <a:pt x="6304" y="4180"/>
                  <a:pt x="6188" y="4017"/>
                </a:cubicBezTo>
                <a:cubicBezTo>
                  <a:pt x="5840" y="3530"/>
                  <a:pt x="6002" y="2857"/>
                  <a:pt x="6157" y="2200"/>
                </a:cubicBezTo>
                <a:cubicBezTo>
                  <a:pt x="6366" y="1364"/>
                  <a:pt x="6567" y="498"/>
                  <a:pt x="5647" y="96"/>
                </a:cubicBezTo>
                <a:cubicBezTo>
                  <a:pt x="5505" y="32"/>
                  <a:pt x="5350" y="0"/>
                  <a:pt x="51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1"/>
          <p:cNvSpPr/>
          <p:nvPr/>
        </p:nvSpPr>
        <p:spPr>
          <a:xfrm rot="10800000">
            <a:off x="74679" y="4557080"/>
            <a:ext cx="649523" cy="716744"/>
          </a:xfrm>
          <a:custGeom>
            <a:avLst/>
            <a:gdLst/>
            <a:ahLst/>
            <a:cxnLst/>
            <a:rect l="l" t="t" r="r" b="b"/>
            <a:pathLst>
              <a:path w="3450" h="3807" extrusionOk="0">
                <a:moveTo>
                  <a:pt x="1878" y="223"/>
                </a:moveTo>
                <a:cubicBezTo>
                  <a:pt x="1980" y="223"/>
                  <a:pt x="2081" y="244"/>
                  <a:pt x="2181" y="287"/>
                </a:cubicBezTo>
                <a:cubicBezTo>
                  <a:pt x="2792" y="550"/>
                  <a:pt x="3202" y="1618"/>
                  <a:pt x="3024" y="2492"/>
                </a:cubicBezTo>
                <a:cubicBezTo>
                  <a:pt x="2939" y="2902"/>
                  <a:pt x="2645" y="3582"/>
                  <a:pt x="1655" y="3582"/>
                </a:cubicBezTo>
                <a:lnTo>
                  <a:pt x="1632" y="3582"/>
                </a:lnTo>
                <a:cubicBezTo>
                  <a:pt x="1006" y="3574"/>
                  <a:pt x="418" y="3079"/>
                  <a:pt x="317" y="2476"/>
                </a:cubicBezTo>
                <a:cubicBezTo>
                  <a:pt x="232" y="1942"/>
                  <a:pt x="495" y="1409"/>
                  <a:pt x="735" y="1061"/>
                </a:cubicBezTo>
                <a:cubicBezTo>
                  <a:pt x="1117" y="508"/>
                  <a:pt x="1505" y="223"/>
                  <a:pt x="1878" y="223"/>
                </a:cubicBezTo>
                <a:close/>
                <a:moveTo>
                  <a:pt x="1888" y="1"/>
                </a:moveTo>
                <a:cubicBezTo>
                  <a:pt x="1538" y="1"/>
                  <a:pt x="1062" y="192"/>
                  <a:pt x="549" y="937"/>
                </a:cubicBezTo>
                <a:cubicBezTo>
                  <a:pt x="286" y="1316"/>
                  <a:pt x="0" y="1904"/>
                  <a:pt x="101" y="2515"/>
                </a:cubicBezTo>
                <a:cubicBezTo>
                  <a:pt x="217" y="3219"/>
                  <a:pt x="897" y="3799"/>
                  <a:pt x="1632" y="3806"/>
                </a:cubicBezTo>
                <a:lnTo>
                  <a:pt x="1648" y="3806"/>
                </a:lnTo>
                <a:cubicBezTo>
                  <a:pt x="2491" y="3806"/>
                  <a:pt x="3071" y="3342"/>
                  <a:pt x="3241" y="2538"/>
                </a:cubicBezTo>
                <a:cubicBezTo>
                  <a:pt x="3450" y="1556"/>
                  <a:pt x="2986" y="388"/>
                  <a:pt x="2266" y="79"/>
                </a:cubicBezTo>
                <a:cubicBezTo>
                  <a:pt x="2168" y="37"/>
                  <a:pt x="2040" y="1"/>
                  <a:pt x="18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1"/>
          <p:cNvSpPr/>
          <p:nvPr/>
        </p:nvSpPr>
        <p:spPr>
          <a:xfrm rot="-7199963">
            <a:off x="-881506" y="3066692"/>
            <a:ext cx="1606194" cy="1269106"/>
          </a:xfrm>
          <a:custGeom>
            <a:avLst/>
            <a:gdLst/>
            <a:ahLst/>
            <a:cxnLst/>
            <a:rect l="l" t="t" r="r" b="b"/>
            <a:pathLst>
              <a:path w="5732" h="4529" extrusionOk="0">
                <a:moveTo>
                  <a:pt x="4703" y="228"/>
                </a:moveTo>
                <a:cubicBezTo>
                  <a:pt x="4888" y="228"/>
                  <a:pt x="5082" y="274"/>
                  <a:pt x="5229" y="414"/>
                </a:cubicBezTo>
                <a:cubicBezTo>
                  <a:pt x="5422" y="599"/>
                  <a:pt x="5492" y="932"/>
                  <a:pt x="5407" y="1257"/>
                </a:cubicBezTo>
                <a:cubicBezTo>
                  <a:pt x="5322" y="1574"/>
                  <a:pt x="5113" y="1860"/>
                  <a:pt x="4935" y="2115"/>
                </a:cubicBezTo>
                <a:cubicBezTo>
                  <a:pt x="4564" y="2618"/>
                  <a:pt x="4254" y="3036"/>
                  <a:pt x="3867" y="3407"/>
                </a:cubicBezTo>
                <a:cubicBezTo>
                  <a:pt x="3419" y="3840"/>
                  <a:pt x="2947" y="4118"/>
                  <a:pt x="2468" y="4234"/>
                </a:cubicBezTo>
                <a:cubicBezTo>
                  <a:pt x="2292" y="4278"/>
                  <a:pt x="2115" y="4300"/>
                  <a:pt x="1941" y="4300"/>
                </a:cubicBezTo>
                <a:cubicBezTo>
                  <a:pt x="1566" y="4300"/>
                  <a:pt x="1209" y="4198"/>
                  <a:pt x="928" y="4002"/>
                </a:cubicBezTo>
                <a:cubicBezTo>
                  <a:pt x="472" y="3693"/>
                  <a:pt x="240" y="3136"/>
                  <a:pt x="348" y="2649"/>
                </a:cubicBezTo>
                <a:cubicBezTo>
                  <a:pt x="487" y="2046"/>
                  <a:pt x="944" y="1914"/>
                  <a:pt x="1485" y="1767"/>
                </a:cubicBezTo>
                <a:cubicBezTo>
                  <a:pt x="1539" y="1752"/>
                  <a:pt x="1601" y="1736"/>
                  <a:pt x="1663" y="1713"/>
                </a:cubicBezTo>
                <a:cubicBezTo>
                  <a:pt x="2398" y="1496"/>
                  <a:pt x="2939" y="1133"/>
                  <a:pt x="3566" y="715"/>
                </a:cubicBezTo>
                <a:lnTo>
                  <a:pt x="3604" y="692"/>
                </a:lnTo>
                <a:cubicBezTo>
                  <a:pt x="3867" y="514"/>
                  <a:pt x="4130" y="336"/>
                  <a:pt x="4424" y="259"/>
                </a:cubicBezTo>
                <a:cubicBezTo>
                  <a:pt x="4509" y="244"/>
                  <a:pt x="4602" y="228"/>
                  <a:pt x="4703" y="228"/>
                </a:cubicBezTo>
                <a:close/>
                <a:moveTo>
                  <a:pt x="4693" y="1"/>
                </a:moveTo>
                <a:cubicBezTo>
                  <a:pt x="4587" y="1"/>
                  <a:pt x="4479" y="14"/>
                  <a:pt x="4370" y="42"/>
                </a:cubicBezTo>
                <a:cubicBezTo>
                  <a:pt x="4038" y="127"/>
                  <a:pt x="3744" y="329"/>
                  <a:pt x="3481" y="499"/>
                </a:cubicBezTo>
                <a:lnTo>
                  <a:pt x="3442" y="522"/>
                </a:lnTo>
                <a:cubicBezTo>
                  <a:pt x="2831" y="940"/>
                  <a:pt x="2297" y="1288"/>
                  <a:pt x="1594" y="1496"/>
                </a:cubicBezTo>
                <a:cubicBezTo>
                  <a:pt x="1539" y="1520"/>
                  <a:pt x="1478" y="1535"/>
                  <a:pt x="1423" y="1551"/>
                </a:cubicBezTo>
                <a:cubicBezTo>
                  <a:pt x="866" y="1705"/>
                  <a:pt x="294" y="1868"/>
                  <a:pt x="132" y="2595"/>
                </a:cubicBezTo>
                <a:cubicBezTo>
                  <a:pt x="0" y="3175"/>
                  <a:pt x="271" y="3825"/>
                  <a:pt x="797" y="4188"/>
                </a:cubicBezTo>
                <a:cubicBezTo>
                  <a:pt x="1114" y="4412"/>
                  <a:pt x="1524" y="4528"/>
                  <a:pt x="1942" y="4528"/>
                </a:cubicBezTo>
                <a:cubicBezTo>
                  <a:pt x="2135" y="4528"/>
                  <a:pt x="2328" y="4505"/>
                  <a:pt x="2522" y="4459"/>
                </a:cubicBezTo>
                <a:cubicBezTo>
                  <a:pt x="3040" y="4327"/>
                  <a:pt x="3543" y="4026"/>
                  <a:pt x="4022" y="3569"/>
                </a:cubicBezTo>
                <a:cubicBezTo>
                  <a:pt x="4455" y="3159"/>
                  <a:pt x="4819" y="2649"/>
                  <a:pt x="5113" y="2247"/>
                </a:cubicBezTo>
                <a:cubicBezTo>
                  <a:pt x="5306" y="1976"/>
                  <a:pt x="5530" y="1674"/>
                  <a:pt x="5623" y="1319"/>
                </a:cubicBezTo>
                <a:cubicBezTo>
                  <a:pt x="5731" y="909"/>
                  <a:pt x="5639" y="491"/>
                  <a:pt x="5383" y="251"/>
                </a:cubicBezTo>
                <a:cubicBezTo>
                  <a:pt x="5211" y="90"/>
                  <a:pt x="4962" y="1"/>
                  <a:pt x="46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1"/>
          <p:cNvSpPr/>
          <p:nvPr/>
        </p:nvSpPr>
        <p:spPr>
          <a:xfrm rot="10800000">
            <a:off x="24476" y="1203825"/>
            <a:ext cx="531667" cy="471805"/>
          </a:xfrm>
          <a:custGeom>
            <a:avLst/>
            <a:gdLst/>
            <a:ahLst/>
            <a:cxnLst/>
            <a:rect l="l" t="t" r="r" b="b"/>
            <a:pathLst>
              <a:path w="2824" h="2506" extrusionOk="0">
                <a:moveTo>
                  <a:pt x="1578" y="224"/>
                </a:moveTo>
                <a:cubicBezTo>
                  <a:pt x="1787" y="224"/>
                  <a:pt x="1996" y="270"/>
                  <a:pt x="2166" y="386"/>
                </a:cubicBezTo>
                <a:cubicBezTo>
                  <a:pt x="2538" y="634"/>
                  <a:pt x="2437" y="1353"/>
                  <a:pt x="2213" y="1724"/>
                </a:cubicBezTo>
                <a:cubicBezTo>
                  <a:pt x="2004" y="2065"/>
                  <a:pt x="1613" y="2281"/>
                  <a:pt x="1232" y="2281"/>
                </a:cubicBezTo>
                <a:cubicBezTo>
                  <a:pt x="1190" y="2281"/>
                  <a:pt x="1148" y="2279"/>
                  <a:pt x="1107" y="2273"/>
                </a:cubicBezTo>
                <a:cubicBezTo>
                  <a:pt x="674" y="2219"/>
                  <a:pt x="310" y="1856"/>
                  <a:pt x="264" y="1438"/>
                </a:cubicBezTo>
                <a:cubicBezTo>
                  <a:pt x="233" y="1105"/>
                  <a:pt x="395" y="742"/>
                  <a:pt x="689" y="510"/>
                </a:cubicBezTo>
                <a:cubicBezTo>
                  <a:pt x="906" y="340"/>
                  <a:pt x="1246" y="224"/>
                  <a:pt x="1578" y="224"/>
                </a:cubicBezTo>
                <a:close/>
                <a:moveTo>
                  <a:pt x="1577" y="1"/>
                </a:moveTo>
                <a:cubicBezTo>
                  <a:pt x="1195" y="1"/>
                  <a:pt x="804" y="131"/>
                  <a:pt x="550" y="340"/>
                </a:cubicBezTo>
                <a:cubicBezTo>
                  <a:pt x="194" y="618"/>
                  <a:pt x="1" y="1051"/>
                  <a:pt x="39" y="1461"/>
                </a:cubicBezTo>
                <a:cubicBezTo>
                  <a:pt x="93" y="1979"/>
                  <a:pt x="542" y="2428"/>
                  <a:pt x="1076" y="2498"/>
                </a:cubicBezTo>
                <a:cubicBezTo>
                  <a:pt x="1130" y="2505"/>
                  <a:pt x="1184" y="2505"/>
                  <a:pt x="1238" y="2505"/>
                </a:cubicBezTo>
                <a:cubicBezTo>
                  <a:pt x="1694" y="2505"/>
                  <a:pt x="2151" y="2258"/>
                  <a:pt x="2406" y="1840"/>
                </a:cubicBezTo>
                <a:cubicBezTo>
                  <a:pt x="2646" y="1446"/>
                  <a:pt x="2824" y="548"/>
                  <a:pt x="2290" y="193"/>
                </a:cubicBezTo>
                <a:cubicBezTo>
                  <a:pt x="2085" y="59"/>
                  <a:pt x="1833" y="1"/>
                  <a:pt x="157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1"/>
          <p:cNvSpPr/>
          <p:nvPr/>
        </p:nvSpPr>
        <p:spPr>
          <a:xfrm rot="10800000">
            <a:off x="-552410" y="1931499"/>
            <a:ext cx="819200" cy="808624"/>
          </a:xfrm>
          <a:custGeom>
            <a:avLst/>
            <a:gdLst/>
            <a:ahLst/>
            <a:cxnLst/>
            <a:rect l="l" t="t" r="r" b="b"/>
            <a:pathLst>
              <a:path w="2553" h="2520" extrusionOk="0">
                <a:moveTo>
                  <a:pt x="1492" y="226"/>
                </a:moveTo>
                <a:cubicBezTo>
                  <a:pt x="1733" y="226"/>
                  <a:pt x="1925" y="319"/>
                  <a:pt x="2058" y="500"/>
                </a:cubicBezTo>
                <a:cubicBezTo>
                  <a:pt x="2321" y="841"/>
                  <a:pt x="2305" y="1460"/>
                  <a:pt x="2027" y="1877"/>
                </a:cubicBezTo>
                <a:cubicBezTo>
                  <a:pt x="1923" y="2045"/>
                  <a:pt x="1695" y="2295"/>
                  <a:pt x="1302" y="2295"/>
                </a:cubicBezTo>
                <a:cubicBezTo>
                  <a:pt x="1225" y="2295"/>
                  <a:pt x="1142" y="2285"/>
                  <a:pt x="1052" y="2264"/>
                </a:cubicBezTo>
                <a:cubicBezTo>
                  <a:pt x="689" y="2179"/>
                  <a:pt x="387" y="1862"/>
                  <a:pt x="325" y="1490"/>
                </a:cubicBezTo>
                <a:cubicBezTo>
                  <a:pt x="240" y="995"/>
                  <a:pt x="611" y="439"/>
                  <a:pt x="1137" y="284"/>
                </a:cubicBezTo>
                <a:cubicBezTo>
                  <a:pt x="1265" y="245"/>
                  <a:pt x="1384" y="226"/>
                  <a:pt x="1492" y="226"/>
                </a:cubicBezTo>
                <a:close/>
                <a:moveTo>
                  <a:pt x="1494" y="1"/>
                </a:moveTo>
                <a:cubicBezTo>
                  <a:pt x="1371" y="1"/>
                  <a:pt x="1232" y="20"/>
                  <a:pt x="1075" y="67"/>
                </a:cubicBezTo>
                <a:cubicBezTo>
                  <a:pt x="433" y="261"/>
                  <a:pt x="0" y="918"/>
                  <a:pt x="101" y="1529"/>
                </a:cubicBezTo>
                <a:cubicBezTo>
                  <a:pt x="178" y="1985"/>
                  <a:pt x="549" y="2380"/>
                  <a:pt x="998" y="2480"/>
                </a:cubicBezTo>
                <a:cubicBezTo>
                  <a:pt x="1099" y="2504"/>
                  <a:pt x="1199" y="2519"/>
                  <a:pt x="1292" y="2519"/>
                </a:cubicBezTo>
                <a:cubicBezTo>
                  <a:pt x="1671" y="2519"/>
                  <a:pt x="1996" y="2341"/>
                  <a:pt x="2220" y="2001"/>
                </a:cubicBezTo>
                <a:cubicBezTo>
                  <a:pt x="2545" y="1506"/>
                  <a:pt x="2553" y="787"/>
                  <a:pt x="2243" y="361"/>
                </a:cubicBezTo>
                <a:cubicBezTo>
                  <a:pt x="2131" y="213"/>
                  <a:pt x="1900" y="1"/>
                  <a:pt x="14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1"/>
          <p:cNvSpPr/>
          <p:nvPr/>
        </p:nvSpPr>
        <p:spPr>
          <a:xfrm rot="10800000">
            <a:off x="8565500" y="3496589"/>
            <a:ext cx="1745068" cy="1530571"/>
          </a:xfrm>
          <a:custGeom>
            <a:avLst/>
            <a:gdLst/>
            <a:ahLst/>
            <a:cxnLst/>
            <a:rect l="l" t="t" r="r" b="b"/>
            <a:pathLst>
              <a:path w="7411" h="6500" extrusionOk="0">
                <a:moveTo>
                  <a:pt x="5199" y="224"/>
                </a:moveTo>
                <a:cubicBezTo>
                  <a:pt x="5325" y="224"/>
                  <a:pt x="5446" y="248"/>
                  <a:pt x="5554" y="297"/>
                </a:cubicBezTo>
                <a:cubicBezTo>
                  <a:pt x="6304" y="630"/>
                  <a:pt x="6134" y="1333"/>
                  <a:pt x="5941" y="2153"/>
                </a:cubicBezTo>
                <a:cubicBezTo>
                  <a:pt x="5770" y="2849"/>
                  <a:pt x="5600" y="3576"/>
                  <a:pt x="6002" y="4149"/>
                </a:cubicBezTo>
                <a:cubicBezTo>
                  <a:pt x="6134" y="4327"/>
                  <a:pt x="6289" y="4481"/>
                  <a:pt x="6436" y="4628"/>
                </a:cubicBezTo>
                <a:cubicBezTo>
                  <a:pt x="6590" y="4783"/>
                  <a:pt x="6745" y="4930"/>
                  <a:pt x="6861" y="5100"/>
                </a:cubicBezTo>
                <a:cubicBezTo>
                  <a:pt x="7077" y="5417"/>
                  <a:pt x="7155" y="5889"/>
                  <a:pt x="6892" y="6129"/>
                </a:cubicBezTo>
                <a:cubicBezTo>
                  <a:pt x="6784" y="6230"/>
                  <a:pt x="6639" y="6271"/>
                  <a:pt x="6486" y="6271"/>
                </a:cubicBezTo>
                <a:cubicBezTo>
                  <a:pt x="6299" y="6271"/>
                  <a:pt x="6098" y="6210"/>
                  <a:pt x="5933" y="6121"/>
                </a:cubicBezTo>
                <a:cubicBezTo>
                  <a:pt x="5801" y="6051"/>
                  <a:pt x="5678" y="5959"/>
                  <a:pt x="5546" y="5866"/>
                </a:cubicBezTo>
                <a:cubicBezTo>
                  <a:pt x="5360" y="5734"/>
                  <a:pt x="5159" y="5595"/>
                  <a:pt x="4943" y="5502"/>
                </a:cubicBezTo>
                <a:cubicBezTo>
                  <a:pt x="4718" y="5417"/>
                  <a:pt x="4494" y="5386"/>
                  <a:pt x="4262" y="5386"/>
                </a:cubicBezTo>
                <a:cubicBezTo>
                  <a:pt x="3875" y="5386"/>
                  <a:pt x="3473" y="5479"/>
                  <a:pt x="3087" y="5580"/>
                </a:cubicBezTo>
                <a:cubicBezTo>
                  <a:pt x="2709" y="5674"/>
                  <a:pt x="2324" y="5768"/>
                  <a:pt x="1950" y="5768"/>
                </a:cubicBezTo>
                <a:cubicBezTo>
                  <a:pt x="1803" y="5768"/>
                  <a:pt x="1658" y="5754"/>
                  <a:pt x="1516" y="5719"/>
                </a:cubicBezTo>
                <a:cubicBezTo>
                  <a:pt x="766" y="5533"/>
                  <a:pt x="240" y="4706"/>
                  <a:pt x="395" y="3948"/>
                </a:cubicBezTo>
                <a:cubicBezTo>
                  <a:pt x="536" y="3256"/>
                  <a:pt x="1217" y="2726"/>
                  <a:pt x="1917" y="2726"/>
                </a:cubicBezTo>
                <a:cubicBezTo>
                  <a:pt x="1985" y="2726"/>
                  <a:pt x="2052" y="2731"/>
                  <a:pt x="2120" y="2741"/>
                </a:cubicBezTo>
                <a:cubicBezTo>
                  <a:pt x="2267" y="2764"/>
                  <a:pt x="2421" y="2811"/>
                  <a:pt x="2576" y="2849"/>
                </a:cubicBezTo>
                <a:cubicBezTo>
                  <a:pt x="2817" y="2916"/>
                  <a:pt x="3065" y="2985"/>
                  <a:pt x="3299" y="2985"/>
                </a:cubicBezTo>
                <a:cubicBezTo>
                  <a:pt x="3499" y="2985"/>
                  <a:pt x="3688" y="2934"/>
                  <a:pt x="3852" y="2787"/>
                </a:cubicBezTo>
                <a:cubicBezTo>
                  <a:pt x="4177" y="2501"/>
                  <a:pt x="4154" y="2076"/>
                  <a:pt x="4131" y="1666"/>
                </a:cubicBezTo>
                <a:cubicBezTo>
                  <a:pt x="4115" y="1457"/>
                  <a:pt x="4100" y="1233"/>
                  <a:pt x="4138" y="1047"/>
                </a:cubicBezTo>
                <a:cubicBezTo>
                  <a:pt x="4193" y="761"/>
                  <a:pt x="4394" y="506"/>
                  <a:pt x="4680" y="359"/>
                </a:cubicBezTo>
                <a:cubicBezTo>
                  <a:pt x="4845" y="269"/>
                  <a:pt x="5026" y="224"/>
                  <a:pt x="5199" y="224"/>
                </a:cubicBezTo>
                <a:close/>
                <a:moveTo>
                  <a:pt x="5191" y="0"/>
                </a:moveTo>
                <a:cubicBezTo>
                  <a:pt x="4987" y="0"/>
                  <a:pt x="4776" y="53"/>
                  <a:pt x="4579" y="158"/>
                </a:cubicBezTo>
                <a:cubicBezTo>
                  <a:pt x="4231" y="336"/>
                  <a:pt x="3984" y="653"/>
                  <a:pt x="3914" y="1001"/>
                </a:cubicBezTo>
                <a:cubicBezTo>
                  <a:pt x="3875" y="1225"/>
                  <a:pt x="3891" y="1457"/>
                  <a:pt x="3899" y="1681"/>
                </a:cubicBezTo>
                <a:cubicBezTo>
                  <a:pt x="3922" y="2053"/>
                  <a:pt x="3945" y="2401"/>
                  <a:pt x="3705" y="2617"/>
                </a:cubicBezTo>
                <a:cubicBezTo>
                  <a:pt x="3586" y="2720"/>
                  <a:pt x="3443" y="2757"/>
                  <a:pt x="3286" y="2757"/>
                </a:cubicBezTo>
                <a:cubicBezTo>
                  <a:pt x="3087" y="2757"/>
                  <a:pt x="2863" y="2698"/>
                  <a:pt x="2630" y="2633"/>
                </a:cubicBezTo>
                <a:cubicBezTo>
                  <a:pt x="2475" y="2594"/>
                  <a:pt x="2313" y="2548"/>
                  <a:pt x="2151" y="2525"/>
                </a:cubicBezTo>
                <a:cubicBezTo>
                  <a:pt x="2070" y="2512"/>
                  <a:pt x="1989" y="2505"/>
                  <a:pt x="1908" y="2505"/>
                </a:cubicBezTo>
                <a:cubicBezTo>
                  <a:pt x="1112" y="2505"/>
                  <a:pt x="333" y="3108"/>
                  <a:pt x="178" y="3901"/>
                </a:cubicBezTo>
                <a:cubicBezTo>
                  <a:pt x="0" y="4775"/>
                  <a:pt x="604" y="5727"/>
                  <a:pt x="1462" y="5943"/>
                </a:cubicBezTo>
                <a:cubicBezTo>
                  <a:pt x="1621" y="5983"/>
                  <a:pt x="1781" y="5999"/>
                  <a:pt x="1941" y="5999"/>
                </a:cubicBezTo>
                <a:cubicBezTo>
                  <a:pt x="2344" y="5999"/>
                  <a:pt x="2750" y="5896"/>
                  <a:pt x="3148" y="5796"/>
                </a:cubicBezTo>
                <a:cubicBezTo>
                  <a:pt x="3532" y="5703"/>
                  <a:pt x="3903" y="5609"/>
                  <a:pt x="4260" y="5609"/>
                </a:cubicBezTo>
                <a:cubicBezTo>
                  <a:pt x="4464" y="5609"/>
                  <a:pt x="4663" y="5640"/>
                  <a:pt x="4858" y="5719"/>
                </a:cubicBezTo>
                <a:cubicBezTo>
                  <a:pt x="5051" y="5796"/>
                  <a:pt x="5229" y="5920"/>
                  <a:pt x="5415" y="6051"/>
                </a:cubicBezTo>
                <a:cubicBezTo>
                  <a:pt x="5546" y="6144"/>
                  <a:pt x="5685" y="6237"/>
                  <a:pt x="5825" y="6322"/>
                </a:cubicBezTo>
                <a:cubicBezTo>
                  <a:pt x="6018" y="6423"/>
                  <a:pt x="6258" y="6500"/>
                  <a:pt x="6490" y="6500"/>
                </a:cubicBezTo>
                <a:cubicBezTo>
                  <a:pt x="6691" y="6500"/>
                  <a:pt x="6884" y="6446"/>
                  <a:pt x="7047" y="6299"/>
                </a:cubicBezTo>
                <a:cubicBezTo>
                  <a:pt x="7410" y="5959"/>
                  <a:pt x="7317" y="5363"/>
                  <a:pt x="7047" y="4976"/>
                </a:cubicBezTo>
                <a:cubicBezTo>
                  <a:pt x="6915" y="4783"/>
                  <a:pt x="6753" y="4621"/>
                  <a:pt x="6598" y="4466"/>
                </a:cubicBezTo>
                <a:cubicBezTo>
                  <a:pt x="6443" y="4319"/>
                  <a:pt x="6304" y="4180"/>
                  <a:pt x="6188" y="4017"/>
                </a:cubicBezTo>
                <a:cubicBezTo>
                  <a:pt x="5840" y="3530"/>
                  <a:pt x="6002" y="2857"/>
                  <a:pt x="6157" y="2200"/>
                </a:cubicBezTo>
                <a:cubicBezTo>
                  <a:pt x="6366" y="1364"/>
                  <a:pt x="6567" y="498"/>
                  <a:pt x="5647" y="96"/>
                </a:cubicBezTo>
                <a:cubicBezTo>
                  <a:pt x="5505" y="32"/>
                  <a:pt x="5350" y="0"/>
                  <a:pt x="51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1"/>
          <p:cNvSpPr/>
          <p:nvPr/>
        </p:nvSpPr>
        <p:spPr>
          <a:xfrm rot="-8100043" flipH="1">
            <a:off x="8351618" y="1542611"/>
            <a:ext cx="1606197" cy="1269113"/>
          </a:xfrm>
          <a:custGeom>
            <a:avLst/>
            <a:gdLst/>
            <a:ahLst/>
            <a:cxnLst/>
            <a:rect l="l" t="t" r="r" b="b"/>
            <a:pathLst>
              <a:path w="5732" h="4529" extrusionOk="0">
                <a:moveTo>
                  <a:pt x="4703" y="228"/>
                </a:moveTo>
                <a:cubicBezTo>
                  <a:pt x="4888" y="228"/>
                  <a:pt x="5082" y="274"/>
                  <a:pt x="5229" y="414"/>
                </a:cubicBezTo>
                <a:cubicBezTo>
                  <a:pt x="5422" y="599"/>
                  <a:pt x="5492" y="932"/>
                  <a:pt x="5407" y="1257"/>
                </a:cubicBezTo>
                <a:cubicBezTo>
                  <a:pt x="5322" y="1574"/>
                  <a:pt x="5113" y="1860"/>
                  <a:pt x="4935" y="2115"/>
                </a:cubicBezTo>
                <a:cubicBezTo>
                  <a:pt x="4564" y="2618"/>
                  <a:pt x="4254" y="3036"/>
                  <a:pt x="3867" y="3407"/>
                </a:cubicBezTo>
                <a:cubicBezTo>
                  <a:pt x="3419" y="3840"/>
                  <a:pt x="2947" y="4118"/>
                  <a:pt x="2468" y="4234"/>
                </a:cubicBezTo>
                <a:cubicBezTo>
                  <a:pt x="2292" y="4278"/>
                  <a:pt x="2115" y="4300"/>
                  <a:pt x="1941" y="4300"/>
                </a:cubicBezTo>
                <a:cubicBezTo>
                  <a:pt x="1566" y="4300"/>
                  <a:pt x="1209" y="4198"/>
                  <a:pt x="928" y="4002"/>
                </a:cubicBezTo>
                <a:cubicBezTo>
                  <a:pt x="472" y="3693"/>
                  <a:pt x="240" y="3136"/>
                  <a:pt x="348" y="2649"/>
                </a:cubicBezTo>
                <a:cubicBezTo>
                  <a:pt x="487" y="2046"/>
                  <a:pt x="944" y="1914"/>
                  <a:pt x="1485" y="1767"/>
                </a:cubicBezTo>
                <a:cubicBezTo>
                  <a:pt x="1539" y="1752"/>
                  <a:pt x="1601" y="1736"/>
                  <a:pt x="1663" y="1713"/>
                </a:cubicBezTo>
                <a:cubicBezTo>
                  <a:pt x="2398" y="1496"/>
                  <a:pt x="2939" y="1133"/>
                  <a:pt x="3566" y="715"/>
                </a:cubicBezTo>
                <a:lnTo>
                  <a:pt x="3604" y="692"/>
                </a:lnTo>
                <a:cubicBezTo>
                  <a:pt x="3867" y="514"/>
                  <a:pt x="4130" y="336"/>
                  <a:pt x="4424" y="259"/>
                </a:cubicBezTo>
                <a:cubicBezTo>
                  <a:pt x="4509" y="244"/>
                  <a:pt x="4602" y="228"/>
                  <a:pt x="4703" y="228"/>
                </a:cubicBezTo>
                <a:close/>
                <a:moveTo>
                  <a:pt x="4693" y="1"/>
                </a:moveTo>
                <a:cubicBezTo>
                  <a:pt x="4587" y="1"/>
                  <a:pt x="4479" y="14"/>
                  <a:pt x="4370" y="42"/>
                </a:cubicBezTo>
                <a:cubicBezTo>
                  <a:pt x="4038" y="127"/>
                  <a:pt x="3744" y="329"/>
                  <a:pt x="3481" y="499"/>
                </a:cubicBezTo>
                <a:lnTo>
                  <a:pt x="3442" y="522"/>
                </a:lnTo>
                <a:cubicBezTo>
                  <a:pt x="2831" y="940"/>
                  <a:pt x="2297" y="1288"/>
                  <a:pt x="1594" y="1496"/>
                </a:cubicBezTo>
                <a:cubicBezTo>
                  <a:pt x="1539" y="1520"/>
                  <a:pt x="1478" y="1535"/>
                  <a:pt x="1423" y="1551"/>
                </a:cubicBezTo>
                <a:cubicBezTo>
                  <a:pt x="866" y="1705"/>
                  <a:pt x="294" y="1868"/>
                  <a:pt x="132" y="2595"/>
                </a:cubicBezTo>
                <a:cubicBezTo>
                  <a:pt x="0" y="3175"/>
                  <a:pt x="271" y="3825"/>
                  <a:pt x="797" y="4188"/>
                </a:cubicBezTo>
                <a:cubicBezTo>
                  <a:pt x="1114" y="4412"/>
                  <a:pt x="1524" y="4528"/>
                  <a:pt x="1942" y="4528"/>
                </a:cubicBezTo>
                <a:cubicBezTo>
                  <a:pt x="2135" y="4528"/>
                  <a:pt x="2328" y="4505"/>
                  <a:pt x="2522" y="4459"/>
                </a:cubicBezTo>
                <a:cubicBezTo>
                  <a:pt x="3040" y="4327"/>
                  <a:pt x="3543" y="4026"/>
                  <a:pt x="4022" y="3569"/>
                </a:cubicBezTo>
                <a:cubicBezTo>
                  <a:pt x="4455" y="3159"/>
                  <a:pt x="4819" y="2649"/>
                  <a:pt x="5113" y="2247"/>
                </a:cubicBezTo>
                <a:cubicBezTo>
                  <a:pt x="5306" y="1976"/>
                  <a:pt x="5530" y="1674"/>
                  <a:pt x="5623" y="1319"/>
                </a:cubicBezTo>
                <a:cubicBezTo>
                  <a:pt x="5731" y="909"/>
                  <a:pt x="5639" y="491"/>
                  <a:pt x="5383" y="251"/>
                </a:cubicBezTo>
                <a:cubicBezTo>
                  <a:pt x="5211" y="90"/>
                  <a:pt x="4962" y="1"/>
                  <a:pt x="46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1"/>
          <p:cNvSpPr/>
          <p:nvPr/>
        </p:nvSpPr>
        <p:spPr>
          <a:xfrm rot="5399969" flipH="1">
            <a:off x="8396965" y="-162845"/>
            <a:ext cx="1606207" cy="1269105"/>
          </a:xfrm>
          <a:custGeom>
            <a:avLst/>
            <a:gdLst/>
            <a:ahLst/>
            <a:cxnLst/>
            <a:rect l="l" t="t" r="r" b="b"/>
            <a:pathLst>
              <a:path w="5732" h="4529" extrusionOk="0">
                <a:moveTo>
                  <a:pt x="4703" y="228"/>
                </a:moveTo>
                <a:cubicBezTo>
                  <a:pt x="4888" y="228"/>
                  <a:pt x="5082" y="274"/>
                  <a:pt x="5229" y="414"/>
                </a:cubicBezTo>
                <a:cubicBezTo>
                  <a:pt x="5422" y="599"/>
                  <a:pt x="5492" y="932"/>
                  <a:pt x="5407" y="1257"/>
                </a:cubicBezTo>
                <a:cubicBezTo>
                  <a:pt x="5322" y="1574"/>
                  <a:pt x="5113" y="1860"/>
                  <a:pt x="4935" y="2115"/>
                </a:cubicBezTo>
                <a:cubicBezTo>
                  <a:pt x="4564" y="2618"/>
                  <a:pt x="4254" y="3036"/>
                  <a:pt x="3867" y="3407"/>
                </a:cubicBezTo>
                <a:cubicBezTo>
                  <a:pt x="3419" y="3840"/>
                  <a:pt x="2947" y="4118"/>
                  <a:pt x="2468" y="4234"/>
                </a:cubicBezTo>
                <a:cubicBezTo>
                  <a:pt x="2292" y="4278"/>
                  <a:pt x="2115" y="4300"/>
                  <a:pt x="1941" y="4300"/>
                </a:cubicBezTo>
                <a:cubicBezTo>
                  <a:pt x="1566" y="4300"/>
                  <a:pt x="1209" y="4198"/>
                  <a:pt x="928" y="4002"/>
                </a:cubicBezTo>
                <a:cubicBezTo>
                  <a:pt x="472" y="3693"/>
                  <a:pt x="240" y="3136"/>
                  <a:pt x="348" y="2649"/>
                </a:cubicBezTo>
                <a:cubicBezTo>
                  <a:pt x="487" y="2046"/>
                  <a:pt x="944" y="1914"/>
                  <a:pt x="1485" y="1767"/>
                </a:cubicBezTo>
                <a:cubicBezTo>
                  <a:pt x="1539" y="1752"/>
                  <a:pt x="1601" y="1736"/>
                  <a:pt x="1663" y="1713"/>
                </a:cubicBezTo>
                <a:cubicBezTo>
                  <a:pt x="2398" y="1496"/>
                  <a:pt x="2939" y="1133"/>
                  <a:pt x="3566" y="715"/>
                </a:cubicBezTo>
                <a:lnTo>
                  <a:pt x="3604" y="692"/>
                </a:lnTo>
                <a:cubicBezTo>
                  <a:pt x="3867" y="514"/>
                  <a:pt x="4130" y="336"/>
                  <a:pt x="4424" y="259"/>
                </a:cubicBezTo>
                <a:cubicBezTo>
                  <a:pt x="4509" y="244"/>
                  <a:pt x="4602" y="228"/>
                  <a:pt x="4703" y="228"/>
                </a:cubicBezTo>
                <a:close/>
                <a:moveTo>
                  <a:pt x="4693" y="1"/>
                </a:moveTo>
                <a:cubicBezTo>
                  <a:pt x="4587" y="1"/>
                  <a:pt x="4479" y="14"/>
                  <a:pt x="4370" y="42"/>
                </a:cubicBezTo>
                <a:cubicBezTo>
                  <a:pt x="4038" y="127"/>
                  <a:pt x="3744" y="329"/>
                  <a:pt x="3481" y="499"/>
                </a:cubicBezTo>
                <a:lnTo>
                  <a:pt x="3442" y="522"/>
                </a:lnTo>
                <a:cubicBezTo>
                  <a:pt x="2831" y="940"/>
                  <a:pt x="2297" y="1288"/>
                  <a:pt x="1594" y="1496"/>
                </a:cubicBezTo>
                <a:cubicBezTo>
                  <a:pt x="1539" y="1520"/>
                  <a:pt x="1478" y="1535"/>
                  <a:pt x="1423" y="1551"/>
                </a:cubicBezTo>
                <a:cubicBezTo>
                  <a:pt x="866" y="1705"/>
                  <a:pt x="294" y="1868"/>
                  <a:pt x="132" y="2595"/>
                </a:cubicBezTo>
                <a:cubicBezTo>
                  <a:pt x="0" y="3175"/>
                  <a:pt x="271" y="3825"/>
                  <a:pt x="797" y="4188"/>
                </a:cubicBezTo>
                <a:cubicBezTo>
                  <a:pt x="1114" y="4412"/>
                  <a:pt x="1524" y="4528"/>
                  <a:pt x="1942" y="4528"/>
                </a:cubicBezTo>
                <a:cubicBezTo>
                  <a:pt x="2135" y="4528"/>
                  <a:pt x="2328" y="4505"/>
                  <a:pt x="2522" y="4459"/>
                </a:cubicBezTo>
                <a:cubicBezTo>
                  <a:pt x="3040" y="4327"/>
                  <a:pt x="3543" y="4026"/>
                  <a:pt x="4022" y="3569"/>
                </a:cubicBezTo>
                <a:cubicBezTo>
                  <a:pt x="4455" y="3159"/>
                  <a:pt x="4819" y="2649"/>
                  <a:pt x="5113" y="2247"/>
                </a:cubicBezTo>
                <a:cubicBezTo>
                  <a:pt x="5306" y="1976"/>
                  <a:pt x="5530" y="1674"/>
                  <a:pt x="5623" y="1319"/>
                </a:cubicBezTo>
                <a:cubicBezTo>
                  <a:pt x="5731" y="909"/>
                  <a:pt x="5639" y="491"/>
                  <a:pt x="5383" y="251"/>
                </a:cubicBezTo>
                <a:cubicBezTo>
                  <a:pt x="5211" y="90"/>
                  <a:pt x="4962" y="1"/>
                  <a:pt x="46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1"/>
          <p:cNvSpPr/>
          <p:nvPr/>
        </p:nvSpPr>
        <p:spPr>
          <a:xfrm rot="10800000">
            <a:off x="-473100" y="-582623"/>
            <a:ext cx="1745068" cy="1530571"/>
          </a:xfrm>
          <a:custGeom>
            <a:avLst/>
            <a:gdLst/>
            <a:ahLst/>
            <a:cxnLst/>
            <a:rect l="l" t="t" r="r" b="b"/>
            <a:pathLst>
              <a:path w="7411" h="6500" extrusionOk="0">
                <a:moveTo>
                  <a:pt x="5199" y="224"/>
                </a:moveTo>
                <a:cubicBezTo>
                  <a:pt x="5325" y="224"/>
                  <a:pt x="5446" y="248"/>
                  <a:pt x="5554" y="297"/>
                </a:cubicBezTo>
                <a:cubicBezTo>
                  <a:pt x="6304" y="630"/>
                  <a:pt x="6134" y="1333"/>
                  <a:pt x="5941" y="2153"/>
                </a:cubicBezTo>
                <a:cubicBezTo>
                  <a:pt x="5770" y="2849"/>
                  <a:pt x="5600" y="3576"/>
                  <a:pt x="6002" y="4149"/>
                </a:cubicBezTo>
                <a:cubicBezTo>
                  <a:pt x="6134" y="4327"/>
                  <a:pt x="6289" y="4481"/>
                  <a:pt x="6436" y="4628"/>
                </a:cubicBezTo>
                <a:cubicBezTo>
                  <a:pt x="6590" y="4783"/>
                  <a:pt x="6745" y="4930"/>
                  <a:pt x="6861" y="5100"/>
                </a:cubicBezTo>
                <a:cubicBezTo>
                  <a:pt x="7077" y="5417"/>
                  <a:pt x="7155" y="5889"/>
                  <a:pt x="6892" y="6129"/>
                </a:cubicBezTo>
                <a:cubicBezTo>
                  <a:pt x="6784" y="6230"/>
                  <a:pt x="6639" y="6271"/>
                  <a:pt x="6486" y="6271"/>
                </a:cubicBezTo>
                <a:cubicBezTo>
                  <a:pt x="6299" y="6271"/>
                  <a:pt x="6098" y="6210"/>
                  <a:pt x="5933" y="6121"/>
                </a:cubicBezTo>
                <a:cubicBezTo>
                  <a:pt x="5801" y="6051"/>
                  <a:pt x="5678" y="5959"/>
                  <a:pt x="5546" y="5866"/>
                </a:cubicBezTo>
                <a:cubicBezTo>
                  <a:pt x="5360" y="5734"/>
                  <a:pt x="5159" y="5595"/>
                  <a:pt x="4943" y="5502"/>
                </a:cubicBezTo>
                <a:cubicBezTo>
                  <a:pt x="4718" y="5417"/>
                  <a:pt x="4494" y="5386"/>
                  <a:pt x="4262" y="5386"/>
                </a:cubicBezTo>
                <a:cubicBezTo>
                  <a:pt x="3875" y="5386"/>
                  <a:pt x="3473" y="5479"/>
                  <a:pt x="3087" y="5580"/>
                </a:cubicBezTo>
                <a:cubicBezTo>
                  <a:pt x="2709" y="5674"/>
                  <a:pt x="2324" y="5768"/>
                  <a:pt x="1950" y="5768"/>
                </a:cubicBezTo>
                <a:cubicBezTo>
                  <a:pt x="1803" y="5768"/>
                  <a:pt x="1658" y="5754"/>
                  <a:pt x="1516" y="5719"/>
                </a:cubicBezTo>
                <a:cubicBezTo>
                  <a:pt x="766" y="5533"/>
                  <a:pt x="240" y="4706"/>
                  <a:pt x="395" y="3948"/>
                </a:cubicBezTo>
                <a:cubicBezTo>
                  <a:pt x="536" y="3256"/>
                  <a:pt x="1217" y="2726"/>
                  <a:pt x="1917" y="2726"/>
                </a:cubicBezTo>
                <a:cubicBezTo>
                  <a:pt x="1985" y="2726"/>
                  <a:pt x="2052" y="2731"/>
                  <a:pt x="2120" y="2741"/>
                </a:cubicBezTo>
                <a:cubicBezTo>
                  <a:pt x="2267" y="2764"/>
                  <a:pt x="2421" y="2811"/>
                  <a:pt x="2576" y="2849"/>
                </a:cubicBezTo>
                <a:cubicBezTo>
                  <a:pt x="2817" y="2916"/>
                  <a:pt x="3065" y="2985"/>
                  <a:pt x="3299" y="2985"/>
                </a:cubicBezTo>
                <a:cubicBezTo>
                  <a:pt x="3499" y="2985"/>
                  <a:pt x="3688" y="2934"/>
                  <a:pt x="3852" y="2787"/>
                </a:cubicBezTo>
                <a:cubicBezTo>
                  <a:pt x="4177" y="2501"/>
                  <a:pt x="4154" y="2076"/>
                  <a:pt x="4131" y="1666"/>
                </a:cubicBezTo>
                <a:cubicBezTo>
                  <a:pt x="4115" y="1457"/>
                  <a:pt x="4100" y="1233"/>
                  <a:pt x="4138" y="1047"/>
                </a:cubicBezTo>
                <a:cubicBezTo>
                  <a:pt x="4193" y="761"/>
                  <a:pt x="4394" y="506"/>
                  <a:pt x="4680" y="359"/>
                </a:cubicBezTo>
                <a:cubicBezTo>
                  <a:pt x="4845" y="269"/>
                  <a:pt x="5026" y="224"/>
                  <a:pt x="5199" y="224"/>
                </a:cubicBezTo>
                <a:close/>
                <a:moveTo>
                  <a:pt x="5191" y="0"/>
                </a:moveTo>
                <a:cubicBezTo>
                  <a:pt x="4987" y="0"/>
                  <a:pt x="4776" y="53"/>
                  <a:pt x="4579" y="158"/>
                </a:cubicBezTo>
                <a:cubicBezTo>
                  <a:pt x="4231" y="336"/>
                  <a:pt x="3984" y="653"/>
                  <a:pt x="3914" y="1001"/>
                </a:cubicBezTo>
                <a:cubicBezTo>
                  <a:pt x="3875" y="1225"/>
                  <a:pt x="3891" y="1457"/>
                  <a:pt x="3899" y="1681"/>
                </a:cubicBezTo>
                <a:cubicBezTo>
                  <a:pt x="3922" y="2053"/>
                  <a:pt x="3945" y="2401"/>
                  <a:pt x="3705" y="2617"/>
                </a:cubicBezTo>
                <a:cubicBezTo>
                  <a:pt x="3586" y="2720"/>
                  <a:pt x="3443" y="2757"/>
                  <a:pt x="3286" y="2757"/>
                </a:cubicBezTo>
                <a:cubicBezTo>
                  <a:pt x="3087" y="2757"/>
                  <a:pt x="2863" y="2698"/>
                  <a:pt x="2630" y="2633"/>
                </a:cubicBezTo>
                <a:cubicBezTo>
                  <a:pt x="2475" y="2594"/>
                  <a:pt x="2313" y="2548"/>
                  <a:pt x="2151" y="2525"/>
                </a:cubicBezTo>
                <a:cubicBezTo>
                  <a:pt x="2070" y="2512"/>
                  <a:pt x="1989" y="2505"/>
                  <a:pt x="1908" y="2505"/>
                </a:cubicBezTo>
                <a:cubicBezTo>
                  <a:pt x="1112" y="2505"/>
                  <a:pt x="333" y="3108"/>
                  <a:pt x="178" y="3901"/>
                </a:cubicBezTo>
                <a:cubicBezTo>
                  <a:pt x="0" y="4775"/>
                  <a:pt x="604" y="5727"/>
                  <a:pt x="1462" y="5943"/>
                </a:cubicBezTo>
                <a:cubicBezTo>
                  <a:pt x="1621" y="5983"/>
                  <a:pt x="1781" y="5999"/>
                  <a:pt x="1941" y="5999"/>
                </a:cubicBezTo>
                <a:cubicBezTo>
                  <a:pt x="2344" y="5999"/>
                  <a:pt x="2750" y="5896"/>
                  <a:pt x="3148" y="5796"/>
                </a:cubicBezTo>
                <a:cubicBezTo>
                  <a:pt x="3532" y="5703"/>
                  <a:pt x="3903" y="5609"/>
                  <a:pt x="4260" y="5609"/>
                </a:cubicBezTo>
                <a:cubicBezTo>
                  <a:pt x="4464" y="5609"/>
                  <a:pt x="4663" y="5640"/>
                  <a:pt x="4858" y="5719"/>
                </a:cubicBezTo>
                <a:cubicBezTo>
                  <a:pt x="5051" y="5796"/>
                  <a:pt x="5229" y="5920"/>
                  <a:pt x="5415" y="6051"/>
                </a:cubicBezTo>
                <a:cubicBezTo>
                  <a:pt x="5546" y="6144"/>
                  <a:pt x="5685" y="6237"/>
                  <a:pt x="5825" y="6322"/>
                </a:cubicBezTo>
                <a:cubicBezTo>
                  <a:pt x="6018" y="6423"/>
                  <a:pt x="6258" y="6500"/>
                  <a:pt x="6490" y="6500"/>
                </a:cubicBezTo>
                <a:cubicBezTo>
                  <a:pt x="6691" y="6500"/>
                  <a:pt x="6884" y="6446"/>
                  <a:pt x="7047" y="6299"/>
                </a:cubicBezTo>
                <a:cubicBezTo>
                  <a:pt x="7410" y="5959"/>
                  <a:pt x="7317" y="5363"/>
                  <a:pt x="7047" y="4976"/>
                </a:cubicBezTo>
                <a:cubicBezTo>
                  <a:pt x="6915" y="4783"/>
                  <a:pt x="6753" y="4621"/>
                  <a:pt x="6598" y="4466"/>
                </a:cubicBezTo>
                <a:cubicBezTo>
                  <a:pt x="6443" y="4319"/>
                  <a:pt x="6304" y="4180"/>
                  <a:pt x="6188" y="4017"/>
                </a:cubicBezTo>
                <a:cubicBezTo>
                  <a:pt x="5840" y="3530"/>
                  <a:pt x="6002" y="2857"/>
                  <a:pt x="6157" y="2200"/>
                </a:cubicBezTo>
                <a:cubicBezTo>
                  <a:pt x="6366" y="1364"/>
                  <a:pt x="6567" y="498"/>
                  <a:pt x="5647" y="96"/>
                </a:cubicBezTo>
                <a:cubicBezTo>
                  <a:pt x="5505" y="32"/>
                  <a:pt x="5350" y="0"/>
                  <a:pt x="51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123425" y="2170455"/>
            <a:ext cx="5067600" cy="16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1123425" y="917225"/>
            <a:ext cx="1652100" cy="1188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123425" y="3860557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highlight>
                  <a:schemeClr val="accen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-912806" y="3564022"/>
            <a:ext cx="1800854" cy="1579484"/>
          </a:xfrm>
          <a:custGeom>
            <a:avLst/>
            <a:gdLst/>
            <a:ahLst/>
            <a:cxnLst/>
            <a:rect l="l" t="t" r="r" b="b"/>
            <a:pathLst>
              <a:path w="7411" h="6500" extrusionOk="0">
                <a:moveTo>
                  <a:pt x="5199" y="224"/>
                </a:moveTo>
                <a:cubicBezTo>
                  <a:pt x="5325" y="224"/>
                  <a:pt x="5446" y="248"/>
                  <a:pt x="5554" y="297"/>
                </a:cubicBezTo>
                <a:cubicBezTo>
                  <a:pt x="6304" y="630"/>
                  <a:pt x="6134" y="1333"/>
                  <a:pt x="5941" y="2153"/>
                </a:cubicBezTo>
                <a:cubicBezTo>
                  <a:pt x="5770" y="2849"/>
                  <a:pt x="5600" y="3576"/>
                  <a:pt x="6002" y="4149"/>
                </a:cubicBezTo>
                <a:cubicBezTo>
                  <a:pt x="6134" y="4327"/>
                  <a:pt x="6289" y="4481"/>
                  <a:pt x="6436" y="4628"/>
                </a:cubicBezTo>
                <a:cubicBezTo>
                  <a:pt x="6590" y="4783"/>
                  <a:pt x="6745" y="4930"/>
                  <a:pt x="6861" y="5100"/>
                </a:cubicBezTo>
                <a:cubicBezTo>
                  <a:pt x="7077" y="5417"/>
                  <a:pt x="7155" y="5889"/>
                  <a:pt x="6892" y="6129"/>
                </a:cubicBezTo>
                <a:cubicBezTo>
                  <a:pt x="6784" y="6230"/>
                  <a:pt x="6639" y="6271"/>
                  <a:pt x="6486" y="6271"/>
                </a:cubicBezTo>
                <a:cubicBezTo>
                  <a:pt x="6299" y="6271"/>
                  <a:pt x="6098" y="6210"/>
                  <a:pt x="5933" y="6121"/>
                </a:cubicBezTo>
                <a:cubicBezTo>
                  <a:pt x="5801" y="6051"/>
                  <a:pt x="5678" y="5959"/>
                  <a:pt x="5546" y="5866"/>
                </a:cubicBezTo>
                <a:cubicBezTo>
                  <a:pt x="5360" y="5734"/>
                  <a:pt x="5159" y="5595"/>
                  <a:pt x="4943" y="5502"/>
                </a:cubicBezTo>
                <a:cubicBezTo>
                  <a:pt x="4718" y="5417"/>
                  <a:pt x="4494" y="5386"/>
                  <a:pt x="4262" y="5386"/>
                </a:cubicBezTo>
                <a:cubicBezTo>
                  <a:pt x="3875" y="5386"/>
                  <a:pt x="3473" y="5479"/>
                  <a:pt x="3087" y="5580"/>
                </a:cubicBezTo>
                <a:cubicBezTo>
                  <a:pt x="2709" y="5674"/>
                  <a:pt x="2324" y="5768"/>
                  <a:pt x="1950" y="5768"/>
                </a:cubicBezTo>
                <a:cubicBezTo>
                  <a:pt x="1803" y="5768"/>
                  <a:pt x="1658" y="5754"/>
                  <a:pt x="1516" y="5719"/>
                </a:cubicBezTo>
                <a:cubicBezTo>
                  <a:pt x="766" y="5533"/>
                  <a:pt x="240" y="4706"/>
                  <a:pt x="395" y="3948"/>
                </a:cubicBezTo>
                <a:cubicBezTo>
                  <a:pt x="536" y="3256"/>
                  <a:pt x="1217" y="2726"/>
                  <a:pt x="1917" y="2726"/>
                </a:cubicBezTo>
                <a:cubicBezTo>
                  <a:pt x="1985" y="2726"/>
                  <a:pt x="2052" y="2731"/>
                  <a:pt x="2120" y="2741"/>
                </a:cubicBezTo>
                <a:cubicBezTo>
                  <a:pt x="2267" y="2764"/>
                  <a:pt x="2421" y="2811"/>
                  <a:pt x="2576" y="2849"/>
                </a:cubicBezTo>
                <a:cubicBezTo>
                  <a:pt x="2817" y="2916"/>
                  <a:pt x="3065" y="2985"/>
                  <a:pt x="3299" y="2985"/>
                </a:cubicBezTo>
                <a:cubicBezTo>
                  <a:pt x="3499" y="2985"/>
                  <a:pt x="3688" y="2934"/>
                  <a:pt x="3852" y="2787"/>
                </a:cubicBezTo>
                <a:cubicBezTo>
                  <a:pt x="4177" y="2501"/>
                  <a:pt x="4154" y="2076"/>
                  <a:pt x="4131" y="1666"/>
                </a:cubicBezTo>
                <a:cubicBezTo>
                  <a:pt x="4115" y="1457"/>
                  <a:pt x="4100" y="1233"/>
                  <a:pt x="4138" y="1047"/>
                </a:cubicBezTo>
                <a:cubicBezTo>
                  <a:pt x="4193" y="761"/>
                  <a:pt x="4394" y="506"/>
                  <a:pt x="4680" y="359"/>
                </a:cubicBezTo>
                <a:cubicBezTo>
                  <a:pt x="4845" y="269"/>
                  <a:pt x="5026" y="224"/>
                  <a:pt x="5199" y="224"/>
                </a:cubicBezTo>
                <a:close/>
                <a:moveTo>
                  <a:pt x="5191" y="0"/>
                </a:moveTo>
                <a:cubicBezTo>
                  <a:pt x="4987" y="0"/>
                  <a:pt x="4776" y="53"/>
                  <a:pt x="4579" y="158"/>
                </a:cubicBezTo>
                <a:cubicBezTo>
                  <a:pt x="4231" y="336"/>
                  <a:pt x="3984" y="653"/>
                  <a:pt x="3914" y="1001"/>
                </a:cubicBezTo>
                <a:cubicBezTo>
                  <a:pt x="3875" y="1225"/>
                  <a:pt x="3891" y="1457"/>
                  <a:pt x="3899" y="1681"/>
                </a:cubicBezTo>
                <a:cubicBezTo>
                  <a:pt x="3922" y="2053"/>
                  <a:pt x="3945" y="2401"/>
                  <a:pt x="3705" y="2617"/>
                </a:cubicBezTo>
                <a:cubicBezTo>
                  <a:pt x="3586" y="2720"/>
                  <a:pt x="3443" y="2757"/>
                  <a:pt x="3286" y="2757"/>
                </a:cubicBezTo>
                <a:cubicBezTo>
                  <a:pt x="3087" y="2757"/>
                  <a:pt x="2863" y="2698"/>
                  <a:pt x="2630" y="2633"/>
                </a:cubicBezTo>
                <a:cubicBezTo>
                  <a:pt x="2475" y="2594"/>
                  <a:pt x="2313" y="2548"/>
                  <a:pt x="2151" y="2525"/>
                </a:cubicBezTo>
                <a:cubicBezTo>
                  <a:pt x="2070" y="2512"/>
                  <a:pt x="1989" y="2505"/>
                  <a:pt x="1908" y="2505"/>
                </a:cubicBezTo>
                <a:cubicBezTo>
                  <a:pt x="1112" y="2505"/>
                  <a:pt x="333" y="3108"/>
                  <a:pt x="178" y="3901"/>
                </a:cubicBezTo>
                <a:cubicBezTo>
                  <a:pt x="0" y="4775"/>
                  <a:pt x="604" y="5727"/>
                  <a:pt x="1462" y="5943"/>
                </a:cubicBezTo>
                <a:cubicBezTo>
                  <a:pt x="1621" y="5983"/>
                  <a:pt x="1781" y="5999"/>
                  <a:pt x="1941" y="5999"/>
                </a:cubicBezTo>
                <a:cubicBezTo>
                  <a:pt x="2344" y="5999"/>
                  <a:pt x="2750" y="5896"/>
                  <a:pt x="3148" y="5796"/>
                </a:cubicBezTo>
                <a:cubicBezTo>
                  <a:pt x="3532" y="5703"/>
                  <a:pt x="3903" y="5609"/>
                  <a:pt x="4260" y="5609"/>
                </a:cubicBezTo>
                <a:cubicBezTo>
                  <a:pt x="4464" y="5609"/>
                  <a:pt x="4663" y="5640"/>
                  <a:pt x="4858" y="5719"/>
                </a:cubicBezTo>
                <a:cubicBezTo>
                  <a:pt x="5051" y="5796"/>
                  <a:pt x="5229" y="5920"/>
                  <a:pt x="5415" y="6051"/>
                </a:cubicBezTo>
                <a:cubicBezTo>
                  <a:pt x="5546" y="6144"/>
                  <a:pt x="5685" y="6237"/>
                  <a:pt x="5825" y="6322"/>
                </a:cubicBezTo>
                <a:cubicBezTo>
                  <a:pt x="6018" y="6423"/>
                  <a:pt x="6258" y="6500"/>
                  <a:pt x="6490" y="6500"/>
                </a:cubicBezTo>
                <a:cubicBezTo>
                  <a:pt x="6691" y="6500"/>
                  <a:pt x="6884" y="6446"/>
                  <a:pt x="7047" y="6299"/>
                </a:cubicBezTo>
                <a:cubicBezTo>
                  <a:pt x="7410" y="5959"/>
                  <a:pt x="7317" y="5363"/>
                  <a:pt x="7047" y="4976"/>
                </a:cubicBezTo>
                <a:cubicBezTo>
                  <a:pt x="6915" y="4783"/>
                  <a:pt x="6753" y="4621"/>
                  <a:pt x="6598" y="4466"/>
                </a:cubicBezTo>
                <a:cubicBezTo>
                  <a:pt x="6443" y="4319"/>
                  <a:pt x="6304" y="4180"/>
                  <a:pt x="6188" y="4017"/>
                </a:cubicBezTo>
                <a:cubicBezTo>
                  <a:pt x="5840" y="3530"/>
                  <a:pt x="6002" y="2857"/>
                  <a:pt x="6157" y="2200"/>
                </a:cubicBezTo>
                <a:cubicBezTo>
                  <a:pt x="6366" y="1364"/>
                  <a:pt x="6567" y="498"/>
                  <a:pt x="5647" y="96"/>
                </a:cubicBezTo>
                <a:cubicBezTo>
                  <a:pt x="5505" y="32"/>
                  <a:pt x="5350" y="0"/>
                  <a:pt x="51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8305656" y="3918136"/>
            <a:ext cx="838341" cy="925091"/>
          </a:xfrm>
          <a:custGeom>
            <a:avLst/>
            <a:gdLst/>
            <a:ahLst/>
            <a:cxnLst/>
            <a:rect l="l" t="t" r="r" b="b"/>
            <a:pathLst>
              <a:path w="3450" h="3807" extrusionOk="0">
                <a:moveTo>
                  <a:pt x="1878" y="223"/>
                </a:moveTo>
                <a:cubicBezTo>
                  <a:pt x="1980" y="223"/>
                  <a:pt x="2081" y="244"/>
                  <a:pt x="2181" y="287"/>
                </a:cubicBezTo>
                <a:cubicBezTo>
                  <a:pt x="2792" y="550"/>
                  <a:pt x="3202" y="1618"/>
                  <a:pt x="3024" y="2492"/>
                </a:cubicBezTo>
                <a:cubicBezTo>
                  <a:pt x="2939" y="2902"/>
                  <a:pt x="2645" y="3582"/>
                  <a:pt x="1655" y="3582"/>
                </a:cubicBezTo>
                <a:lnTo>
                  <a:pt x="1632" y="3582"/>
                </a:lnTo>
                <a:cubicBezTo>
                  <a:pt x="1006" y="3574"/>
                  <a:pt x="418" y="3079"/>
                  <a:pt x="317" y="2476"/>
                </a:cubicBezTo>
                <a:cubicBezTo>
                  <a:pt x="232" y="1942"/>
                  <a:pt x="495" y="1409"/>
                  <a:pt x="735" y="1061"/>
                </a:cubicBezTo>
                <a:cubicBezTo>
                  <a:pt x="1117" y="508"/>
                  <a:pt x="1505" y="223"/>
                  <a:pt x="1878" y="223"/>
                </a:cubicBezTo>
                <a:close/>
                <a:moveTo>
                  <a:pt x="1888" y="1"/>
                </a:moveTo>
                <a:cubicBezTo>
                  <a:pt x="1538" y="1"/>
                  <a:pt x="1062" y="192"/>
                  <a:pt x="549" y="937"/>
                </a:cubicBezTo>
                <a:cubicBezTo>
                  <a:pt x="286" y="1316"/>
                  <a:pt x="0" y="1904"/>
                  <a:pt x="101" y="2515"/>
                </a:cubicBezTo>
                <a:cubicBezTo>
                  <a:pt x="217" y="3219"/>
                  <a:pt x="897" y="3799"/>
                  <a:pt x="1632" y="3806"/>
                </a:cubicBezTo>
                <a:lnTo>
                  <a:pt x="1648" y="3806"/>
                </a:lnTo>
                <a:cubicBezTo>
                  <a:pt x="2491" y="3806"/>
                  <a:pt x="3071" y="3342"/>
                  <a:pt x="3241" y="2538"/>
                </a:cubicBezTo>
                <a:cubicBezTo>
                  <a:pt x="3450" y="1556"/>
                  <a:pt x="2986" y="388"/>
                  <a:pt x="2266" y="79"/>
                </a:cubicBezTo>
                <a:cubicBezTo>
                  <a:pt x="2168" y="37"/>
                  <a:pt x="2040" y="1"/>
                  <a:pt x="18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8305640" y="2571757"/>
            <a:ext cx="1392862" cy="1100536"/>
          </a:xfrm>
          <a:custGeom>
            <a:avLst/>
            <a:gdLst/>
            <a:ahLst/>
            <a:cxnLst/>
            <a:rect l="l" t="t" r="r" b="b"/>
            <a:pathLst>
              <a:path w="5732" h="4529" extrusionOk="0">
                <a:moveTo>
                  <a:pt x="4703" y="228"/>
                </a:moveTo>
                <a:cubicBezTo>
                  <a:pt x="4888" y="228"/>
                  <a:pt x="5082" y="274"/>
                  <a:pt x="5229" y="414"/>
                </a:cubicBezTo>
                <a:cubicBezTo>
                  <a:pt x="5422" y="599"/>
                  <a:pt x="5492" y="932"/>
                  <a:pt x="5407" y="1257"/>
                </a:cubicBezTo>
                <a:cubicBezTo>
                  <a:pt x="5322" y="1574"/>
                  <a:pt x="5113" y="1860"/>
                  <a:pt x="4935" y="2115"/>
                </a:cubicBezTo>
                <a:cubicBezTo>
                  <a:pt x="4564" y="2618"/>
                  <a:pt x="4254" y="3036"/>
                  <a:pt x="3867" y="3407"/>
                </a:cubicBezTo>
                <a:cubicBezTo>
                  <a:pt x="3419" y="3840"/>
                  <a:pt x="2947" y="4118"/>
                  <a:pt x="2468" y="4234"/>
                </a:cubicBezTo>
                <a:cubicBezTo>
                  <a:pt x="2292" y="4278"/>
                  <a:pt x="2115" y="4300"/>
                  <a:pt x="1941" y="4300"/>
                </a:cubicBezTo>
                <a:cubicBezTo>
                  <a:pt x="1566" y="4300"/>
                  <a:pt x="1209" y="4198"/>
                  <a:pt x="928" y="4002"/>
                </a:cubicBezTo>
                <a:cubicBezTo>
                  <a:pt x="472" y="3693"/>
                  <a:pt x="240" y="3136"/>
                  <a:pt x="348" y="2649"/>
                </a:cubicBezTo>
                <a:cubicBezTo>
                  <a:pt x="487" y="2046"/>
                  <a:pt x="944" y="1914"/>
                  <a:pt x="1485" y="1767"/>
                </a:cubicBezTo>
                <a:cubicBezTo>
                  <a:pt x="1539" y="1752"/>
                  <a:pt x="1601" y="1736"/>
                  <a:pt x="1663" y="1713"/>
                </a:cubicBezTo>
                <a:cubicBezTo>
                  <a:pt x="2398" y="1496"/>
                  <a:pt x="2939" y="1133"/>
                  <a:pt x="3566" y="715"/>
                </a:cubicBezTo>
                <a:lnTo>
                  <a:pt x="3604" y="692"/>
                </a:lnTo>
                <a:cubicBezTo>
                  <a:pt x="3867" y="514"/>
                  <a:pt x="4130" y="336"/>
                  <a:pt x="4424" y="259"/>
                </a:cubicBezTo>
                <a:cubicBezTo>
                  <a:pt x="4509" y="244"/>
                  <a:pt x="4602" y="228"/>
                  <a:pt x="4703" y="228"/>
                </a:cubicBezTo>
                <a:close/>
                <a:moveTo>
                  <a:pt x="4693" y="1"/>
                </a:moveTo>
                <a:cubicBezTo>
                  <a:pt x="4587" y="1"/>
                  <a:pt x="4479" y="14"/>
                  <a:pt x="4370" y="42"/>
                </a:cubicBezTo>
                <a:cubicBezTo>
                  <a:pt x="4038" y="127"/>
                  <a:pt x="3744" y="329"/>
                  <a:pt x="3481" y="499"/>
                </a:cubicBezTo>
                <a:lnTo>
                  <a:pt x="3442" y="522"/>
                </a:lnTo>
                <a:cubicBezTo>
                  <a:pt x="2831" y="940"/>
                  <a:pt x="2297" y="1288"/>
                  <a:pt x="1594" y="1496"/>
                </a:cubicBezTo>
                <a:cubicBezTo>
                  <a:pt x="1539" y="1520"/>
                  <a:pt x="1478" y="1535"/>
                  <a:pt x="1423" y="1551"/>
                </a:cubicBezTo>
                <a:cubicBezTo>
                  <a:pt x="866" y="1705"/>
                  <a:pt x="294" y="1868"/>
                  <a:pt x="132" y="2595"/>
                </a:cubicBezTo>
                <a:cubicBezTo>
                  <a:pt x="0" y="3175"/>
                  <a:pt x="271" y="3825"/>
                  <a:pt x="797" y="4188"/>
                </a:cubicBezTo>
                <a:cubicBezTo>
                  <a:pt x="1114" y="4412"/>
                  <a:pt x="1524" y="4528"/>
                  <a:pt x="1942" y="4528"/>
                </a:cubicBezTo>
                <a:cubicBezTo>
                  <a:pt x="2135" y="4528"/>
                  <a:pt x="2328" y="4505"/>
                  <a:pt x="2522" y="4459"/>
                </a:cubicBezTo>
                <a:cubicBezTo>
                  <a:pt x="3040" y="4327"/>
                  <a:pt x="3543" y="4026"/>
                  <a:pt x="4022" y="3569"/>
                </a:cubicBezTo>
                <a:cubicBezTo>
                  <a:pt x="4455" y="3159"/>
                  <a:pt x="4819" y="2649"/>
                  <a:pt x="5113" y="2247"/>
                </a:cubicBezTo>
                <a:cubicBezTo>
                  <a:pt x="5306" y="1976"/>
                  <a:pt x="5530" y="1674"/>
                  <a:pt x="5623" y="1319"/>
                </a:cubicBezTo>
                <a:cubicBezTo>
                  <a:pt x="5731" y="909"/>
                  <a:pt x="5639" y="491"/>
                  <a:pt x="5383" y="251"/>
                </a:cubicBezTo>
                <a:cubicBezTo>
                  <a:pt x="5211" y="90"/>
                  <a:pt x="4962" y="1"/>
                  <a:pt x="46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-386710" y="-256543"/>
            <a:ext cx="1392862" cy="1100536"/>
          </a:xfrm>
          <a:custGeom>
            <a:avLst/>
            <a:gdLst/>
            <a:ahLst/>
            <a:cxnLst/>
            <a:rect l="l" t="t" r="r" b="b"/>
            <a:pathLst>
              <a:path w="5732" h="4529" extrusionOk="0">
                <a:moveTo>
                  <a:pt x="4703" y="228"/>
                </a:moveTo>
                <a:cubicBezTo>
                  <a:pt x="4888" y="228"/>
                  <a:pt x="5082" y="274"/>
                  <a:pt x="5229" y="414"/>
                </a:cubicBezTo>
                <a:cubicBezTo>
                  <a:pt x="5422" y="599"/>
                  <a:pt x="5492" y="932"/>
                  <a:pt x="5407" y="1257"/>
                </a:cubicBezTo>
                <a:cubicBezTo>
                  <a:pt x="5322" y="1574"/>
                  <a:pt x="5113" y="1860"/>
                  <a:pt x="4935" y="2115"/>
                </a:cubicBezTo>
                <a:cubicBezTo>
                  <a:pt x="4564" y="2618"/>
                  <a:pt x="4254" y="3036"/>
                  <a:pt x="3867" y="3407"/>
                </a:cubicBezTo>
                <a:cubicBezTo>
                  <a:pt x="3419" y="3840"/>
                  <a:pt x="2947" y="4118"/>
                  <a:pt x="2468" y="4234"/>
                </a:cubicBezTo>
                <a:cubicBezTo>
                  <a:pt x="2292" y="4278"/>
                  <a:pt x="2115" y="4300"/>
                  <a:pt x="1941" y="4300"/>
                </a:cubicBezTo>
                <a:cubicBezTo>
                  <a:pt x="1566" y="4300"/>
                  <a:pt x="1209" y="4198"/>
                  <a:pt x="928" y="4002"/>
                </a:cubicBezTo>
                <a:cubicBezTo>
                  <a:pt x="472" y="3693"/>
                  <a:pt x="240" y="3136"/>
                  <a:pt x="348" y="2649"/>
                </a:cubicBezTo>
                <a:cubicBezTo>
                  <a:pt x="487" y="2046"/>
                  <a:pt x="944" y="1914"/>
                  <a:pt x="1485" y="1767"/>
                </a:cubicBezTo>
                <a:cubicBezTo>
                  <a:pt x="1539" y="1752"/>
                  <a:pt x="1601" y="1736"/>
                  <a:pt x="1663" y="1713"/>
                </a:cubicBezTo>
                <a:cubicBezTo>
                  <a:pt x="2398" y="1496"/>
                  <a:pt x="2939" y="1133"/>
                  <a:pt x="3566" y="715"/>
                </a:cubicBezTo>
                <a:lnTo>
                  <a:pt x="3604" y="692"/>
                </a:lnTo>
                <a:cubicBezTo>
                  <a:pt x="3867" y="514"/>
                  <a:pt x="4130" y="336"/>
                  <a:pt x="4424" y="259"/>
                </a:cubicBezTo>
                <a:cubicBezTo>
                  <a:pt x="4509" y="244"/>
                  <a:pt x="4602" y="228"/>
                  <a:pt x="4703" y="228"/>
                </a:cubicBezTo>
                <a:close/>
                <a:moveTo>
                  <a:pt x="4693" y="1"/>
                </a:moveTo>
                <a:cubicBezTo>
                  <a:pt x="4587" y="1"/>
                  <a:pt x="4479" y="14"/>
                  <a:pt x="4370" y="42"/>
                </a:cubicBezTo>
                <a:cubicBezTo>
                  <a:pt x="4038" y="127"/>
                  <a:pt x="3744" y="329"/>
                  <a:pt x="3481" y="499"/>
                </a:cubicBezTo>
                <a:lnTo>
                  <a:pt x="3442" y="522"/>
                </a:lnTo>
                <a:cubicBezTo>
                  <a:pt x="2831" y="940"/>
                  <a:pt x="2297" y="1288"/>
                  <a:pt x="1594" y="1496"/>
                </a:cubicBezTo>
                <a:cubicBezTo>
                  <a:pt x="1539" y="1520"/>
                  <a:pt x="1478" y="1535"/>
                  <a:pt x="1423" y="1551"/>
                </a:cubicBezTo>
                <a:cubicBezTo>
                  <a:pt x="866" y="1705"/>
                  <a:pt x="294" y="1868"/>
                  <a:pt x="132" y="2595"/>
                </a:cubicBezTo>
                <a:cubicBezTo>
                  <a:pt x="0" y="3175"/>
                  <a:pt x="271" y="3825"/>
                  <a:pt x="797" y="4188"/>
                </a:cubicBezTo>
                <a:cubicBezTo>
                  <a:pt x="1114" y="4412"/>
                  <a:pt x="1524" y="4528"/>
                  <a:pt x="1942" y="4528"/>
                </a:cubicBezTo>
                <a:cubicBezTo>
                  <a:pt x="2135" y="4528"/>
                  <a:pt x="2328" y="4505"/>
                  <a:pt x="2522" y="4459"/>
                </a:cubicBezTo>
                <a:cubicBezTo>
                  <a:pt x="3040" y="4327"/>
                  <a:pt x="3543" y="4026"/>
                  <a:pt x="4022" y="3569"/>
                </a:cubicBezTo>
                <a:cubicBezTo>
                  <a:pt x="4455" y="3159"/>
                  <a:pt x="4819" y="2649"/>
                  <a:pt x="5113" y="2247"/>
                </a:cubicBezTo>
                <a:cubicBezTo>
                  <a:pt x="5306" y="1976"/>
                  <a:pt x="5530" y="1674"/>
                  <a:pt x="5623" y="1319"/>
                </a:cubicBezTo>
                <a:cubicBezTo>
                  <a:pt x="5731" y="909"/>
                  <a:pt x="5639" y="491"/>
                  <a:pt x="5383" y="251"/>
                </a:cubicBezTo>
                <a:cubicBezTo>
                  <a:pt x="5211" y="90"/>
                  <a:pt x="4962" y="1"/>
                  <a:pt x="46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5580456" y="4843236"/>
            <a:ext cx="838341" cy="925091"/>
          </a:xfrm>
          <a:custGeom>
            <a:avLst/>
            <a:gdLst/>
            <a:ahLst/>
            <a:cxnLst/>
            <a:rect l="l" t="t" r="r" b="b"/>
            <a:pathLst>
              <a:path w="3450" h="3807" extrusionOk="0">
                <a:moveTo>
                  <a:pt x="1878" y="223"/>
                </a:moveTo>
                <a:cubicBezTo>
                  <a:pt x="1980" y="223"/>
                  <a:pt x="2081" y="244"/>
                  <a:pt x="2181" y="287"/>
                </a:cubicBezTo>
                <a:cubicBezTo>
                  <a:pt x="2792" y="550"/>
                  <a:pt x="3202" y="1618"/>
                  <a:pt x="3024" y="2492"/>
                </a:cubicBezTo>
                <a:cubicBezTo>
                  <a:pt x="2939" y="2902"/>
                  <a:pt x="2645" y="3582"/>
                  <a:pt x="1655" y="3582"/>
                </a:cubicBezTo>
                <a:lnTo>
                  <a:pt x="1632" y="3582"/>
                </a:lnTo>
                <a:cubicBezTo>
                  <a:pt x="1006" y="3574"/>
                  <a:pt x="418" y="3079"/>
                  <a:pt x="317" y="2476"/>
                </a:cubicBezTo>
                <a:cubicBezTo>
                  <a:pt x="232" y="1942"/>
                  <a:pt x="495" y="1409"/>
                  <a:pt x="735" y="1061"/>
                </a:cubicBezTo>
                <a:cubicBezTo>
                  <a:pt x="1117" y="508"/>
                  <a:pt x="1505" y="223"/>
                  <a:pt x="1878" y="223"/>
                </a:cubicBezTo>
                <a:close/>
                <a:moveTo>
                  <a:pt x="1888" y="1"/>
                </a:moveTo>
                <a:cubicBezTo>
                  <a:pt x="1538" y="1"/>
                  <a:pt x="1062" y="192"/>
                  <a:pt x="549" y="937"/>
                </a:cubicBezTo>
                <a:cubicBezTo>
                  <a:pt x="286" y="1316"/>
                  <a:pt x="0" y="1904"/>
                  <a:pt x="101" y="2515"/>
                </a:cubicBezTo>
                <a:cubicBezTo>
                  <a:pt x="217" y="3219"/>
                  <a:pt x="897" y="3799"/>
                  <a:pt x="1632" y="3806"/>
                </a:cubicBezTo>
                <a:lnTo>
                  <a:pt x="1648" y="3806"/>
                </a:lnTo>
                <a:cubicBezTo>
                  <a:pt x="2491" y="3806"/>
                  <a:pt x="3071" y="3342"/>
                  <a:pt x="3241" y="2538"/>
                </a:cubicBezTo>
                <a:cubicBezTo>
                  <a:pt x="3450" y="1556"/>
                  <a:pt x="2986" y="388"/>
                  <a:pt x="2266" y="79"/>
                </a:cubicBezTo>
                <a:cubicBezTo>
                  <a:pt x="2168" y="37"/>
                  <a:pt x="2040" y="1"/>
                  <a:pt x="18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6567040" y="4853057"/>
            <a:ext cx="1392862" cy="1100536"/>
          </a:xfrm>
          <a:custGeom>
            <a:avLst/>
            <a:gdLst/>
            <a:ahLst/>
            <a:cxnLst/>
            <a:rect l="l" t="t" r="r" b="b"/>
            <a:pathLst>
              <a:path w="5732" h="4529" extrusionOk="0">
                <a:moveTo>
                  <a:pt x="4703" y="228"/>
                </a:moveTo>
                <a:cubicBezTo>
                  <a:pt x="4888" y="228"/>
                  <a:pt x="5082" y="274"/>
                  <a:pt x="5229" y="414"/>
                </a:cubicBezTo>
                <a:cubicBezTo>
                  <a:pt x="5422" y="599"/>
                  <a:pt x="5492" y="932"/>
                  <a:pt x="5407" y="1257"/>
                </a:cubicBezTo>
                <a:cubicBezTo>
                  <a:pt x="5322" y="1574"/>
                  <a:pt x="5113" y="1860"/>
                  <a:pt x="4935" y="2115"/>
                </a:cubicBezTo>
                <a:cubicBezTo>
                  <a:pt x="4564" y="2618"/>
                  <a:pt x="4254" y="3036"/>
                  <a:pt x="3867" y="3407"/>
                </a:cubicBezTo>
                <a:cubicBezTo>
                  <a:pt x="3419" y="3840"/>
                  <a:pt x="2947" y="4118"/>
                  <a:pt x="2468" y="4234"/>
                </a:cubicBezTo>
                <a:cubicBezTo>
                  <a:pt x="2292" y="4278"/>
                  <a:pt x="2115" y="4300"/>
                  <a:pt x="1941" y="4300"/>
                </a:cubicBezTo>
                <a:cubicBezTo>
                  <a:pt x="1566" y="4300"/>
                  <a:pt x="1209" y="4198"/>
                  <a:pt x="928" y="4002"/>
                </a:cubicBezTo>
                <a:cubicBezTo>
                  <a:pt x="472" y="3693"/>
                  <a:pt x="240" y="3136"/>
                  <a:pt x="348" y="2649"/>
                </a:cubicBezTo>
                <a:cubicBezTo>
                  <a:pt x="487" y="2046"/>
                  <a:pt x="944" y="1914"/>
                  <a:pt x="1485" y="1767"/>
                </a:cubicBezTo>
                <a:cubicBezTo>
                  <a:pt x="1539" y="1752"/>
                  <a:pt x="1601" y="1736"/>
                  <a:pt x="1663" y="1713"/>
                </a:cubicBezTo>
                <a:cubicBezTo>
                  <a:pt x="2398" y="1496"/>
                  <a:pt x="2939" y="1133"/>
                  <a:pt x="3566" y="715"/>
                </a:cubicBezTo>
                <a:lnTo>
                  <a:pt x="3604" y="692"/>
                </a:lnTo>
                <a:cubicBezTo>
                  <a:pt x="3867" y="514"/>
                  <a:pt x="4130" y="336"/>
                  <a:pt x="4424" y="259"/>
                </a:cubicBezTo>
                <a:cubicBezTo>
                  <a:pt x="4509" y="244"/>
                  <a:pt x="4602" y="228"/>
                  <a:pt x="4703" y="228"/>
                </a:cubicBezTo>
                <a:close/>
                <a:moveTo>
                  <a:pt x="4693" y="1"/>
                </a:moveTo>
                <a:cubicBezTo>
                  <a:pt x="4587" y="1"/>
                  <a:pt x="4479" y="14"/>
                  <a:pt x="4370" y="42"/>
                </a:cubicBezTo>
                <a:cubicBezTo>
                  <a:pt x="4038" y="127"/>
                  <a:pt x="3744" y="329"/>
                  <a:pt x="3481" y="499"/>
                </a:cubicBezTo>
                <a:lnTo>
                  <a:pt x="3442" y="522"/>
                </a:lnTo>
                <a:cubicBezTo>
                  <a:pt x="2831" y="940"/>
                  <a:pt x="2297" y="1288"/>
                  <a:pt x="1594" y="1496"/>
                </a:cubicBezTo>
                <a:cubicBezTo>
                  <a:pt x="1539" y="1520"/>
                  <a:pt x="1478" y="1535"/>
                  <a:pt x="1423" y="1551"/>
                </a:cubicBezTo>
                <a:cubicBezTo>
                  <a:pt x="866" y="1705"/>
                  <a:pt x="294" y="1868"/>
                  <a:pt x="132" y="2595"/>
                </a:cubicBezTo>
                <a:cubicBezTo>
                  <a:pt x="0" y="3175"/>
                  <a:pt x="271" y="3825"/>
                  <a:pt x="797" y="4188"/>
                </a:cubicBezTo>
                <a:cubicBezTo>
                  <a:pt x="1114" y="4412"/>
                  <a:pt x="1524" y="4528"/>
                  <a:pt x="1942" y="4528"/>
                </a:cubicBezTo>
                <a:cubicBezTo>
                  <a:pt x="2135" y="4528"/>
                  <a:pt x="2328" y="4505"/>
                  <a:pt x="2522" y="4459"/>
                </a:cubicBezTo>
                <a:cubicBezTo>
                  <a:pt x="3040" y="4327"/>
                  <a:pt x="3543" y="4026"/>
                  <a:pt x="4022" y="3569"/>
                </a:cubicBezTo>
                <a:cubicBezTo>
                  <a:pt x="4455" y="3159"/>
                  <a:pt x="4819" y="2649"/>
                  <a:pt x="5113" y="2247"/>
                </a:cubicBezTo>
                <a:cubicBezTo>
                  <a:pt x="5306" y="1976"/>
                  <a:pt x="5530" y="1674"/>
                  <a:pt x="5623" y="1319"/>
                </a:cubicBezTo>
                <a:cubicBezTo>
                  <a:pt x="5731" y="909"/>
                  <a:pt x="5639" y="491"/>
                  <a:pt x="5383" y="251"/>
                </a:cubicBezTo>
                <a:cubicBezTo>
                  <a:pt x="5211" y="90"/>
                  <a:pt x="4962" y="1"/>
                  <a:pt x="46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 rot="5400000" flipH="1">
            <a:off x="8360606" y="4128347"/>
            <a:ext cx="1629364" cy="1429074"/>
          </a:xfrm>
          <a:custGeom>
            <a:avLst/>
            <a:gdLst/>
            <a:ahLst/>
            <a:cxnLst/>
            <a:rect l="l" t="t" r="r" b="b"/>
            <a:pathLst>
              <a:path w="7411" h="6500" extrusionOk="0">
                <a:moveTo>
                  <a:pt x="5199" y="224"/>
                </a:moveTo>
                <a:cubicBezTo>
                  <a:pt x="5325" y="224"/>
                  <a:pt x="5446" y="248"/>
                  <a:pt x="5554" y="297"/>
                </a:cubicBezTo>
                <a:cubicBezTo>
                  <a:pt x="6304" y="630"/>
                  <a:pt x="6134" y="1333"/>
                  <a:pt x="5941" y="2153"/>
                </a:cubicBezTo>
                <a:cubicBezTo>
                  <a:pt x="5770" y="2849"/>
                  <a:pt x="5600" y="3576"/>
                  <a:pt x="6002" y="4149"/>
                </a:cubicBezTo>
                <a:cubicBezTo>
                  <a:pt x="6134" y="4327"/>
                  <a:pt x="6289" y="4481"/>
                  <a:pt x="6436" y="4628"/>
                </a:cubicBezTo>
                <a:cubicBezTo>
                  <a:pt x="6590" y="4783"/>
                  <a:pt x="6745" y="4930"/>
                  <a:pt x="6861" y="5100"/>
                </a:cubicBezTo>
                <a:cubicBezTo>
                  <a:pt x="7077" y="5417"/>
                  <a:pt x="7155" y="5889"/>
                  <a:pt x="6892" y="6129"/>
                </a:cubicBezTo>
                <a:cubicBezTo>
                  <a:pt x="6784" y="6230"/>
                  <a:pt x="6639" y="6271"/>
                  <a:pt x="6486" y="6271"/>
                </a:cubicBezTo>
                <a:cubicBezTo>
                  <a:pt x="6299" y="6271"/>
                  <a:pt x="6098" y="6210"/>
                  <a:pt x="5933" y="6121"/>
                </a:cubicBezTo>
                <a:cubicBezTo>
                  <a:pt x="5801" y="6051"/>
                  <a:pt x="5678" y="5959"/>
                  <a:pt x="5546" y="5866"/>
                </a:cubicBezTo>
                <a:cubicBezTo>
                  <a:pt x="5360" y="5734"/>
                  <a:pt x="5159" y="5595"/>
                  <a:pt x="4943" y="5502"/>
                </a:cubicBezTo>
                <a:cubicBezTo>
                  <a:pt x="4718" y="5417"/>
                  <a:pt x="4494" y="5386"/>
                  <a:pt x="4262" y="5386"/>
                </a:cubicBezTo>
                <a:cubicBezTo>
                  <a:pt x="3875" y="5386"/>
                  <a:pt x="3473" y="5479"/>
                  <a:pt x="3087" y="5580"/>
                </a:cubicBezTo>
                <a:cubicBezTo>
                  <a:pt x="2709" y="5674"/>
                  <a:pt x="2324" y="5768"/>
                  <a:pt x="1950" y="5768"/>
                </a:cubicBezTo>
                <a:cubicBezTo>
                  <a:pt x="1803" y="5768"/>
                  <a:pt x="1658" y="5754"/>
                  <a:pt x="1516" y="5719"/>
                </a:cubicBezTo>
                <a:cubicBezTo>
                  <a:pt x="766" y="5533"/>
                  <a:pt x="240" y="4706"/>
                  <a:pt x="395" y="3948"/>
                </a:cubicBezTo>
                <a:cubicBezTo>
                  <a:pt x="536" y="3256"/>
                  <a:pt x="1217" y="2726"/>
                  <a:pt x="1917" y="2726"/>
                </a:cubicBezTo>
                <a:cubicBezTo>
                  <a:pt x="1985" y="2726"/>
                  <a:pt x="2052" y="2731"/>
                  <a:pt x="2120" y="2741"/>
                </a:cubicBezTo>
                <a:cubicBezTo>
                  <a:pt x="2267" y="2764"/>
                  <a:pt x="2421" y="2811"/>
                  <a:pt x="2576" y="2849"/>
                </a:cubicBezTo>
                <a:cubicBezTo>
                  <a:pt x="2817" y="2916"/>
                  <a:pt x="3065" y="2985"/>
                  <a:pt x="3299" y="2985"/>
                </a:cubicBezTo>
                <a:cubicBezTo>
                  <a:pt x="3499" y="2985"/>
                  <a:pt x="3688" y="2934"/>
                  <a:pt x="3852" y="2787"/>
                </a:cubicBezTo>
                <a:cubicBezTo>
                  <a:pt x="4177" y="2501"/>
                  <a:pt x="4154" y="2076"/>
                  <a:pt x="4131" y="1666"/>
                </a:cubicBezTo>
                <a:cubicBezTo>
                  <a:pt x="4115" y="1457"/>
                  <a:pt x="4100" y="1233"/>
                  <a:pt x="4138" y="1047"/>
                </a:cubicBezTo>
                <a:cubicBezTo>
                  <a:pt x="4193" y="761"/>
                  <a:pt x="4394" y="506"/>
                  <a:pt x="4680" y="359"/>
                </a:cubicBezTo>
                <a:cubicBezTo>
                  <a:pt x="4845" y="269"/>
                  <a:pt x="5026" y="224"/>
                  <a:pt x="5199" y="224"/>
                </a:cubicBezTo>
                <a:close/>
                <a:moveTo>
                  <a:pt x="5191" y="0"/>
                </a:moveTo>
                <a:cubicBezTo>
                  <a:pt x="4987" y="0"/>
                  <a:pt x="4776" y="53"/>
                  <a:pt x="4579" y="158"/>
                </a:cubicBezTo>
                <a:cubicBezTo>
                  <a:pt x="4231" y="336"/>
                  <a:pt x="3984" y="653"/>
                  <a:pt x="3914" y="1001"/>
                </a:cubicBezTo>
                <a:cubicBezTo>
                  <a:pt x="3875" y="1225"/>
                  <a:pt x="3891" y="1457"/>
                  <a:pt x="3899" y="1681"/>
                </a:cubicBezTo>
                <a:cubicBezTo>
                  <a:pt x="3922" y="2053"/>
                  <a:pt x="3945" y="2401"/>
                  <a:pt x="3705" y="2617"/>
                </a:cubicBezTo>
                <a:cubicBezTo>
                  <a:pt x="3586" y="2720"/>
                  <a:pt x="3443" y="2757"/>
                  <a:pt x="3286" y="2757"/>
                </a:cubicBezTo>
                <a:cubicBezTo>
                  <a:pt x="3087" y="2757"/>
                  <a:pt x="2863" y="2698"/>
                  <a:pt x="2630" y="2633"/>
                </a:cubicBezTo>
                <a:cubicBezTo>
                  <a:pt x="2475" y="2594"/>
                  <a:pt x="2313" y="2548"/>
                  <a:pt x="2151" y="2525"/>
                </a:cubicBezTo>
                <a:cubicBezTo>
                  <a:pt x="2070" y="2512"/>
                  <a:pt x="1989" y="2505"/>
                  <a:pt x="1908" y="2505"/>
                </a:cubicBezTo>
                <a:cubicBezTo>
                  <a:pt x="1112" y="2505"/>
                  <a:pt x="333" y="3108"/>
                  <a:pt x="178" y="3901"/>
                </a:cubicBezTo>
                <a:cubicBezTo>
                  <a:pt x="0" y="4775"/>
                  <a:pt x="604" y="5727"/>
                  <a:pt x="1462" y="5943"/>
                </a:cubicBezTo>
                <a:cubicBezTo>
                  <a:pt x="1621" y="5983"/>
                  <a:pt x="1781" y="5999"/>
                  <a:pt x="1941" y="5999"/>
                </a:cubicBezTo>
                <a:cubicBezTo>
                  <a:pt x="2344" y="5999"/>
                  <a:pt x="2750" y="5896"/>
                  <a:pt x="3148" y="5796"/>
                </a:cubicBezTo>
                <a:cubicBezTo>
                  <a:pt x="3532" y="5703"/>
                  <a:pt x="3903" y="5609"/>
                  <a:pt x="4260" y="5609"/>
                </a:cubicBezTo>
                <a:cubicBezTo>
                  <a:pt x="4464" y="5609"/>
                  <a:pt x="4663" y="5640"/>
                  <a:pt x="4858" y="5719"/>
                </a:cubicBezTo>
                <a:cubicBezTo>
                  <a:pt x="5051" y="5796"/>
                  <a:pt x="5229" y="5920"/>
                  <a:pt x="5415" y="6051"/>
                </a:cubicBezTo>
                <a:cubicBezTo>
                  <a:pt x="5546" y="6144"/>
                  <a:pt x="5685" y="6237"/>
                  <a:pt x="5825" y="6322"/>
                </a:cubicBezTo>
                <a:cubicBezTo>
                  <a:pt x="6018" y="6423"/>
                  <a:pt x="6258" y="6500"/>
                  <a:pt x="6490" y="6500"/>
                </a:cubicBezTo>
                <a:cubicBezTo>
                  <a:pt x="6691" y="6500"/>
                  <a:pt x="6884" y="6446"/>
                  <a:pt x="7047" y="6299"/>
                </a:cubicBezTo>
                <a:cubicBezTo>
                  <a:pt x="7410" y="5959"/>
                  <a:pt x="7317" y="5363"/>
                  <a:pt x="7047" y="4976"/>
                </a:cubicBezTo>
                <a:cubicBezTo>
                  <a:pt x="6915" y="4783"/>
                  <a:pt x="6753" y="4621"/>
                  <a:pt x="6598" y="4466"/>
                </a:cubicBezTo>
                <a:cubicBezTo>
                  <a:pt x="6443" y="4319"/>
                  <a:pt x="6304" y="4180"/>
                  <a:pt x="6188" y="4017"/>
                </a:cubicBezTo>
                <a:cubicBezTo>
                  <a:pt x="5840" y="3530"/>
                  <a:pt x="6002" y="2857"/>
                  <a:pt x="6157" y="2200"/>
                </a:cubicBezTo>
                <a:cubicBezTo>
                  <a:pt x="6366" y="1364"/>
                  <a:pt x="6567" y="498"/>
                  <a:pt x="5647" y="96"/>
                </a:cubicBezTo>
                <a:cubicBezTo>
                  <a:pt x="5505" y="32"/>
                  <a:pt x="5350" y="0"/>
                  <a:pt x="51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1"/>
          </p:nvPr>
        </p:nvSpPr>
        <p:spPr>
          <a:xfrm>
            <a:off x="2428050" y="1793525"/>
            <a:ext cx="4294800" cy="21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/>
          <p:nvPr/>
        </p:nvSpPr>
        <p:spPr>
          <a:xfrm rot="6299992" flipH="1">
            <a:off x="8574893" y="2811377"/>
            <a:ext cx="1260216" cy="995729"/>
          </a:xfrm>
          <a:custGeom>
            <a:avLst/>
            <a:gdLst/>
            <a:ahLst/>
            <a:cxnLst/>
            <a:rect l="l" t="t" r="r" b="b"/>
            <a:pathLst>
              <a:path w="5732" h="4529" extrusionOk="0">
                <a:moveTo>
                  <a:pt x="4703" y="228"/>
                </a:moveTo>
                <a:cubicBezTo>
                  <a:pt x="4888" y="228"/>
                  <a:pt x="5082" y="274"/>
                  <a:pt x="5229" y="414"/>
                </a:cubicBezTo>
                <a:cubicBezTo>
                  <a:pt x="5422" y="599"/>
                  <a:pt x="5492" y="932"/>
                  <a:pt x="5407" y="1257"/>
                </a:cubicBezTo>
                <a:cubicBezTo>
                  <a:pt x="5322" y="1574"/>
                  <a:pt x="5113" y="1860"/>
                  <a:pt x="4935" y="2115"/>
                </a:cubicBezTo>
                <a:cubicBezTo>
                  <a:pt x="4564" y="2618"/>
                  <a:pt x="4254" y="3036"/>
                  <a:pt x="3867" y="3407"/>
                </a:cubicBezTo>
                <a:cubicBezTo>
                  <a:pt x="3419" y="3840"/>
                  <a:pt x="2947" y="4118"/>
                  <a:pt x="2468" y="4234"/>
                </a:cubicBezTo>
                <a:cubicBezTo>
                  <a:pt x="2292" y="4278"/>
                  <a:pt x="2115" y="4300"/>
                  <a:pt x="1941" y="4300"/>
                </a:cubicBezTo>
                <a:cubicBezTo>
                  <a:pt x="1566" y="4300"/>
                  <a:pt x="1209" y="4198"/>
                  <a:pt x="928" y="4002"/>
                </a:cubicBezTo>
                <a:cubicBezTo>
                  <a:pt x="472" y="3693"/>
                  <a:pt x="240" y="3136"/>
                  <a:pt x="348" y="2649"/>
                </a:cubicBezTo>
                <a:cubicBezTo>
                  <a:pt x="487" y="2046"/>
                  <a:pt x="944" y="1914"/>
                  <a:pt x="1485" y="1767"/>
                </a:cubicBezTo>
                <a:cubicBezTo>
                  <a:pt x="1539" y="1752"/>
                  <a:pt x="1601" y="1736"/>
                  <a:pt x="1663" y="1713"/>
                </a:cubicBezTo>
                <a:cubicBezTo>
                  <a:pt x="2398" y="1496"/>
                  <a:pt x="2939" y="1133"/>
                  <a:pt x="3566" y="715"/>
                </a:cubicBezTo>
                <a:lnTo>
                  <a:pt x="3604" y="692"/>
                </a:lnTo>
                <a:cubicBezTo>
                  <a:pt x="3867" y="514"/>
                  <a:pt x="4130" y="336"/>
                  <a:pt x="4424" y="259"/>
                </a:cubicBezTo>
                <a:cubicBezTo>
                  <a:pt x="4509" y="244"/>
                  <a:pt x="4602" y="228"/>
                  <a:pt x="4703" y="228"/>
                </a:cubicBezTo>
                <a:close/>
                <a:moveTo>
                  <a:pt x="4693" y="1"/>
                </a:moveTo>
                <a:cubicBezTo>
                  <a:pt x="4587" y="1"/>
                  <a:pt x="4479" y="14"/>
                  <a:pt x="4370" y="42"/>
                </a:cubicBezTo>
                <a:cubicBezTo>
                  <a:pt x="4038" y="127"/>
                  <a:pt x="3744" y="329"/>
                  <a:pt x="3481" y="499"/>
                </a:cubicBezTo>
                <a:lnTo>
                  <a:pt x="3442" y="522"/>
                </a:lnTo>
                <a:cubicBezTo>
                  <a:pt x="2831" y="940"/>
                  <a:pt x="2297" y="1288"/>
                  <a:pt x="1594" y="1496"/>
                </a:cubicBezTo>
                <a:cubicBezTo>
                  <a:pt x="1539" y="1520"/>
                  <a:pt x="1478" y="1535"/>
                  <a:pt x="1423" y="1551"/>
                </a:cubicBezTo>
                <a:cubicBezTo>
                  <a:pt x="866" y="1705"/>
                  <a:pt x="294" y="1868"/>
                  <a:pt x="132" y="2595"/>
                </a:cubicBezTo>
                <a:cubicBezTo>
                  <a:pt x="0" y="3175"/>
                  <a:pt x="271" y="3825"/>
                  <a:pt x="797" y="4188"/>
                </a:cubicBezTo>
                <a:cubicBezTo>
                  <a:pt x="1114" y="4412"/>
                  <a:pt x="1524" y="4528"/>
                  <a:pt x="1942" y="4528"/>
                </a:cubicBezTo>
                <a:cubicBezTo>
                  <a:pt x="2135" y="4528"/>
                  <a:pt x="2328" y="4505"/>
                  <a:pt x="2522" y="4459"/>
                </a:cubicBezTo>
                <a:cubicBezTo>
                  <a:pt x="3040" y="4327"/>
                  <a:pt x="3543" y="4026"/>
                  <a:pt x="4022" y="3569"/>
                </a:cubicBezTo>
                <a:cubicBezTo>
                  <a:pt x="4455" y="3159"/>
                  <a:pt x="4819" y="2649"/>
                  <a:pt x="5113" y="2247"/>
                </a:cubicBezTo>
                <a:cubicBezTo>
                  <a:pt x="5306" y="1976"/>
                  <a:pt x="5530" y="1674"/>
                  <a:pt x="5623" y="1319"/>
                </a:cubicBezTo>
                <a:cubicBezTo>
                  <a:pt x="5731" y="909"/>
                  <a:pt x="5639" y="491"/>
                  <a:pt x="5383" y="251"/>
                </a:cubicBezTo>
                <a:cubicBezTo>
                  <a:pt x="5211" y="90"/>
                  <a:pt x="4962" y="1"/>
                  <a:pt x="46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 rot="10800000" flipH="1">
            <a:off x="-964019" y="1408460"/>
            <a:ext cx="1629364" cy="1429074"/>
          </a:xfrm>
          <a:custGeom>
            <a:avLst/>
            <a:gdLst/>
            <a:ahLst/>
            <a:cxnLst/>
            <a:rect l="l" t="t" r="r" b="b"/>
            <a:pathLst>
              <a:path w="7411" h="6500" extrusionOk="0">
                <a:moveTo>
                  <a:pt x="5199" y="224"/>
                </a:moveTo>
                <a:cubicBezTo>
                  <a:pt x="5325" y="224"/>
                  <a:pt x="5446" y="248"/>
                  <a:pt x="5554" y="297"/>
                </a:cubicBezTo>
                <a:cubicBezTo>
                  <a:pt x="6304" y="630"/>
                  <a:pt x="6134" y="1333"/>
                  <a:pt x="5941" y="2153"/>
                </a:cubicBezTo>
                <a:cubicBezTo>
                  <a:pt x="5770" y="2849"/>
                  <a:pt x="5600" y="3576"/>
                  <a:pt x="6002" y="4149"/>
                </a:cubicBezTo>
                <a:cubicBezTo>
                  <a:pt x="6134" y="4327"/>
                  <a:pt x="6289" y="4481"/>
                  <a:pt x="6436" y="4628"/>
                </a:cubicBezTo>
                <a:cubicBezTo>
                  <a:pt x="6590" y="4783"/>
                  <a:pt x="6745" y="4930"/>
                  <a:pt x="6861" y="5100"/>
                </a:cubicBezTo>
                <a:cubicBezTo>
                  <a:pt x="7077" y="5417"/>
                  <a:pt x="7155" y="5889"/>
                  <a:pt x="6892" y="6129"/>
                </a:cubicBezTo>
                <a:cubicBezTo>
                  <a:pt x="6784" y="6230"/>
                  <a:pt x="6639" y="6271"/>
                  <a:pt x="6486" y="6271"/>
                </a:cubicBezTo>
                <a:cubicBezTo>
                  <a:pt x="6299" y="6271"/>
                  <a:pt x="6098" y="6210"/>
                  <a:pt x="5933" y="6121"/>
                </a:cubicBezTo>
                <a:cubicBezTo>
                  <a:pt x="5801" y="6051"/>
                  <a:pt x="5678" y="5959"/>
                  <a:pt x="5546" y="5866"/>
                </a:cubicBezTo>
                <a:cubicBezTo>
                  <a:pt x="5360" y="5734"/>
                  <a:pt x="5159" y="5595"/>
                  <a:pt x="4943" y="5502"/>
                </a:cubicBezTo>
                <a:cubicBezTo>
                  <a:pt x="4718" y="5417"/>
                  <a:pt x="4494" y="5386"/>
                  <a:pt x="4262" y="5386"/>
                </a:cubicBezTo>
                <a:cubicBezTo>
                  <a:pt x="3875" y="5386"/>
                  <a:pt x="3473" y="5479"/>
                  <a:pt x="3087" y="5580"/>
                </a:cubicBezTo>
                <a:cubicBezTo>
                  <a:pt x="2709" y="5674"/>
                  <a:pt x="2324" y="5768"/>
                  <a:pt x="1950" y="5768"/>
                </a:cubicBezTo>
                <a:cubicBezTo>
                  <a:pt x="1803" y="5768"/>
                  <a:pt x="1658" y="5754"/>
                  <a:pt x="1516" y="5719"/>
                </a:cubicBezTo>
                <a:cubicBezTo>
                  <a:pt x="766" y="5533"/>
                  <a:pt x="240" y="4706"/>
                  <a:pt x="395" y="3948"/>
                </a:cubicBezTo>
                <a:cubicBezTo>
                  <a:pt x="536" y="3256"/>
                  <a:pt x="1217" y="2726"/>
                  <a:pt x="1917" y="2726"/>
                </a:cubicBezTo>
                <a:cubicBezTo>
                  <a:pt x="1985" y="2726"/>
                  <a:pt x="2052" y="2731"/>
                  <a:pt x="2120" y="2741"/>
                </a:cubicBezTo>
                <a:cubicBezTo>
                  <a:pt x="2267" y="2764"/>
                  <a:pt x="2421" y="2811"/>
                  <a:pt x="2576" y="2849"/>
                </a:cubicBezTo>
                <a:cubicBezTo>
                  <a:pt x="2817" y="2916"/>
                  <a:pt x="3065" y="2985"/>
                  <a:pt x="3299" y="2985"/>
                </a:cubicBezTo>
                <a:cubicBezTo>
                  <a:pt x="3499" y="2985"/>
                  <a:pt x="3688" y="2934"/>
                  <a:pt x="3852" y="2787"/>
                </a:cubicBezTo>
                <a:cubicBezTo>
                  <a:pt x="4177" y="2501"/>
                  <a:pt x="4154" y="2076"/>
                  <a:pt x="4131" y="1666"/>
                </a:cubicBezTo>
                <a:cubicBezTo>
                  <a:pt x="4115" y="1457"/>
                  <a:pt x="4100" y="1233"/>
                  <a:pt x="4138" y="1047"/>
                </a:cubicBezTo>
                <a:cubicBezTo>
                  <a:pt x="4193" y="761"/>
                  <a:pt x="4394" y="506"/>
                  <a:pt x="4680" y="359"/>
                </a:cubicBezTo>
                <a:cubicBezTo>
                  <a:pt x="4845" y="269"/>
                  <a:pt x="5026" y="224"/>
                  <a:pt x="5199" y="224"/>
                </a:cubicBezTo>
                <a:close/>
                <a:moveTo>
                  <a:pt x="5191" y="0"/>
                </a:moveTo>
                <a:cubicBezTo>
                  <a:pt x="4987" y="0"/>
                  <a:pt x="4776" y="53"/>
                  <a:pt x="4579" y="158"/>
                </a:cubicBezTo>
                <a:cubicBezTo>
                  <a:pt x="4231" y="336"/>
                  <a:pt x="3984" y="653"/>
                  <a:pt x="3914" y="1001"/>
                </a:cubicBezTo>
                <a:cubicBezTo>
                  <a:pt x="3875" y="1225"/>
                  <a:pt x="3891" y="1457"/>
                  <a:pt x="3899" y="1681"/>
                </a:cubicBezTo>
                <a:cubicBezTo>
                  <a:pt x="3922" y="2053"/>
                  <a:pt x="3945" y="2401"/>
                  <a:pt x="3705" y="2617"/>
                </a:cubicBezTo>
                <a:cubicBezTo>
                  <a:pt x="3586" y="2720"/>
                  <a:pt x="3443" y="2757"/>
                  <a:pt x="3286" y="2757"/>
                </a:cubicBezTo>
                <a:cubicBezTo>
                  <a:pt x="3087" y="2757"/>
                  <a:pt x="2863" y="2698"/>
                  <a:pt x="2630" y="2633"/>
                </a:cubicBezTo>
                <a:cubicBezTo>
                  <a:pt x="2475" y="2594"/>
                  <a:pt x="2313" y="2548"/>
                  <a:pt x="2151" y="2525"/>
                </a:cubicBezTo>
                <a:cubicBezTo>
                  <a:pt x="2070" y="2512"/>
                  <a:pt x="1989" y="2505"/>
                  <a:pt x="1908" y="2505"/>
                </a:cubicBezTo>
                <a:cubicBezTo>
                  <a:pt x="1112" y="2505"/>
                  <a:pt x="333" y="3108"/>
                  <a:pt x="178" y="3901"/>
                </a:cubicBezTo>
                <a:cubicBezTo>
                  <a:pt x="0" y="4775"/>
                  <a:pt x="604" y="5727"/>
                  <a:pt x="1462" y="5943"/>
                </a:cubicBezTo>
                <a:cubicBezTo>
                  <a:pt x="1621" y="5983"/>
                  <a:pt x="1781" y="5999"/>
                  <a:pt x="1941" y="5999"/>
                </a:cubicBezTo>
                <a:cubicBezTo>
                  <a:pt x="2344" y="5999"/>
                  <a:pt x="2750" y="5896"/>
                  <a:pt x="3148" y="5796"/>
                </a:cubicBezTo>
                <a:cubicBezTo>
                  <a:pt x="3532" y="5703"/>
                  <a:pt x="3903" y="5609"/>
                  <a:pt x="4260" y="5609"/>
                </a:cubicBezTo>
                <a:cubicBezTo>
                  <a:pt x="4464" y="5609"/>
                  <a:pt x="4663" y="5640"/>
                  <a:pt x="4858" y="5719"/>
                </a:cubicBezTo>
                <a:cubicBezTo>
                  <a:pt x="5051" y="5796"/>
                  <a:pt x="5229" y="5920"/>
                  <a:pt x="5415" y="6051"/>
                </a:cubicBezTo>
                <a:cubicBezTo>
                  <a:pt x="5546" y="6144"/>
                  <a:pt x="5685" y="6237"/>
                  <a:pt x="5825" y="6322"/>
                </a:cubicBezTo>
                <a:cubicBezTo>
                  <a:pt x="6018" y="6423"/>
                  <a:pt x="6258" y="6500"/>
                  <a:pt x="6490" y="6500"/>
                </a:cubicBezTo>
                <a:cubicBezTo>
                  <a:pt x="6691" y="6500"/>
                  <a:pt x="6884" y="6446"/>
                  <a:pt x="7047" y="6299"/>
                </a:cubicBezTo>
                <a:cubicBezTo>
                  <a:pt x="7410" y="5959"/>
                  <a:pt x="7317" y="5363"/>
                  <a:pt x="7047" y="4976"/>
                </a:cubicBezTo>
                <a:cubicBezTo>
                  <a:pt x="6915" y="4783"/>
                  <a:pt x="6753" y="4621"/>
                  <a:pt x="6598" y="4466"/>
                </a:cubicBezTo>
                <a:cubicBezTo>
                  <a:pt x="6443" y="4319"/>
                  <a:pt x="6304" y="4180"/>
                  <a:pt x="6188" y="4017"/>
                </a:cubicBezTo>
                <a:cubicBezTo>
                  <a:pt x="5840" y="3530"/>
                  <a:pt x="6002" y="2857"/>
                  <a:pt x="6157" y="2200"/>
                </a:cubicBezTo>
                <a:cubicBezTo>
                  <a:pt x="6366" y="1364"/>
                  <a:pt x="6567" y="498"/>
                  <a:pt x="5647" y="96"/>
                </a:cubicBezTo>
                <a:cubicBezTo>
                  <a:pt x="5505" y="32"/>
                  <a:pt x="5350" y="0"/>
                  <a:pt x="51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 rot="10800000" flipH="1">
            <a:off x="7774551" y="4691640"/>
            <a:ext cx="620878" cy="550963"/>
          </a:xfrm>
          <a:custGeom>
            <a:avLst/>
            <a:gdLst/>
            <a:ahLst/>
            <a:cxnLst/>
            <a:rect l="l" t="t" r="r" b="b"/>
            <a:pathLst>
              <a:path w="2824" h="2506" extrusionOk="0">
                <a:moveTo>
                  <a:pt x="1578" y="224"/>
                </a:moveTo>
                <a:cubicBezTo>
                  <a:pt x="1787" y="224"/>
                  <a:pt x="1996" y="270"/>
                  <a:pt x="2166" y="386"/>
                </a:cubicBezTo>
                <a:cubicBezTo>
                  <a:pt x="2538" y="634"/>
                  <a:pt x="2437" y="1353"/>
                  <a:pt x="2213" y="1724"/>
                </a:cubicBezTo>
                <a:cubicBezTo>
                  <a:pt x="2004" y="2065"/>
                  <a:pt x="1613" y="2281"/>
                  <a:pt x="1232" y="2281"/>
                </a:cubicBezTo>
                <a:cubicBezTo>
                  <a:pt x="1190" y="2281"/>
                  <a:pt x="1148" y="2279"/>
                  <a:pt x="1107" y="2273"/>
                </a:cubicBezTo>
                <a:cubicBezTo>
                  <a:pt x="674" y="2219"/>
                  <a:pt x="310" y="1856"/>
                  <a:pt x="264" y="1438"/>
                </a:cubicBezTo>
                <a:cubicBezTo>
                  <a:pt x="233" y="1105"/>
                  <a:pt x="395" y="742"/>
                  <a:pt x="689" y="510"/>
                </a:cubicBezTo>
                <a:cubicBezTo>
                  <a:pt x="906" y="340"/>
                  <a:pt x="1246" y="224"/>
                  <a:pt x="1578" y="224"/>
                </a:cubicBezTo>
                <a:close/>
                <a:moveTo>
                  <a:pt x="1577" y="1"/>
                </a:moveTo>
                <a:cubicBezTo>
                  <a:pt x="1195" y="1"/>
                  <a:pt x="804" y="131"/>
                  <a:pt x="550" y="340"/>
                </a:cubicBezTo>
                <a:cubicBezTo>
                  <a:pt x="194" y="618"/>
                  <a:pt x="1" y="1051"/>
                  <a:pt x="39" y="1461"/>
                </a:cubicBezTo>
                <a:cubicBezTo>
                  <a:pt x="93" y="1979"/>
                  <a:pt x="542" y="2428"/>
                  <a:pt x="1076" y="2498"/>
                </a:cubicBezTo>
                <a:cubicBezTo>
                  <a:pt x="1130" y="2505"/>
                  <a:pt x="1184" y="2505"/>
                  <a:pt x="1238" y="2505"/>
                </a:cubicBezTo>
                <a:cubicBezTo>
                  <a:pt x="1694" y="2505"/>
                  <a:pt x="2151" y="2258"/>
                  <a:pt x="2406" y="1840"/>
                </a:cubicBezTo>
                <a:cubicBezTo>
                  <a:pt x="2646" y="1446"/>
                  <a:pt x="2824" y="548"/>
                  <a:pt x="2290" y="193"/>
                </a:cubicBezTo>
                <a:cubicBezTo>
                  <a:pt x="2085" y="59"/>
                  <a:pt x="1833" y="1"/>
                  <a:pt x="157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-638382" y="4028204"/>
            <a:ext cx="1260223" cy="995735"/>
          </a:xfrm>
          <a:custGeom>
            <a:avLst/>
            <a:gdLst/>
            <a:ahLst/>
            <a:cxnLst/>
            <a:rect l="l" t="t" r="r" b="b"/>
            <a:pathLst>
              <a:path w="5732" h="4529" extrusionOk="0">
                <a:moveTo>
                  <a:pt x="4703" y="228"/>
                </a:moveTo>
                <a:cubicBezTo>
                  <a:pt x="4888" y="228"/>
                  <a:pt x="5082" y="274"/>
                  <a:pt x="5229" y="414"/>
                </a:cubicBezTo>
                <a:cubicBezTo>
                  <a:pt x="5422" y="599"/>
                  <a:pt x="5492" y="932"/>
                  <a:pt x="5407" y="1257"/>
                </a:cubicBezTo>
                <a:cubicBezTo>
                  <a:pt x="5322" y="1574"/>
                  <a:pt x="5113" y="1860"/>
                  <a:pt x="4935" y="2115"/>
                </a:cubicBezTo>
                <a:cubicBezTo>
                  <a:pt x="4564" y="2618"/>
                  <a:pt x="4254" y="3036"/>
                  <a:pt x="3867" y="3407"/>
                </a:cubicBezTo>
                <a:cubicBezTo>
                  <a:pt x="3419" y="3840"/>
                  <a:pt x="2947" y="4118"/>
                  <a:pt x="2468" y="4234"/>
                </a:cubicBezTo>
                <a:cubicBezTo>
                  <a:pt x="2292" y="4278"/>
                  <a:pt x="2115" y="4300"/>
                  <a:pt x="1941" y="4300"/>
                </a:cubicBezTo>
                <a:cubicBezTo>
                  <a:pt x="1566" y="4300"/>
                  <a:pt x="1209" y="4198"/>
                  <a:pt x="928" y="4002"/>
                </a:cubicBezTo>
                <a:cubicBezTo>
                  <a:pt x="472" y="3693"/>
                  <a:pt x="240" y="3136"/>
                  <a:pt x="348" y="2649"/>
                </a:cubicBezTo>
                <a:cubicBezTo>
                  <a:pt x="487" y="2046"/>
                  <a:pt x="944" y="1914"/>
                  <a:pt x="1485" y="1767"/>
                </a:cubicBezTo>
                <a:cubicBezTo>
                  <a:pt x="1539" y="1752"/>
                  <a:pt x="1601" y="1736"/>
                  <a:pt x="1663" y="1713"/>
                </a:cubicBezTo>
                <a:cubicBezTo>
                  <a:pt x="2398" y="1496"/>
                  <a:pt x="2939" y="1133"/>
                  <a:pt x="3566" y="715"/>
                </a:cubicBezTo>
                <a:lnTo>
                  <a:pt x="3604" y="692"/>
                </a:lnTo>
                <a:cubicBezTo>
                  <a:pt x="3867" y="514"/>
                  <a:pt x="4130" y="336"/>
                  <a:pt x="4424" y="259"/>
                </a:cubicBezTo>
                <a:cubicBezTo>
                  <a:pt x="4509" y="244"/>
                  <a:pt x="4602" y="228"/>
                  <a:pt x="4703" y="228"/>
                </a:cubicBezTo>
                <a:close/>
                <a:moveTo>
                  <a:pt x="4693" y="1"/>
                </a:moveTo>
                <a:cubicBezTo>
                  <a:pt x="4587" y="1"/>
                  <a:pt x="4479" y="14"/>
                  <a:pt x="4370" y="42"/>
                </a:cubicBezTo>
                <a:cubicBezTo>
                  <a:pt x="4038" y="127"/>
                  <a:pt x="3744" y="329"/>
                  <a:pt x="3481" y="499"/>
                </a:cubicBezTo>
                <a:lnTo>
                  <a:pt x="3442" y="522"/>
                </a:lnTo>
                <a:cubicBezTo>
                  <a:pt x="2831" y="940"/>
                  <a:pt x="2297" y="1288"/>
                  <a:pt x="1594" y="1496"/>
                </a:cubicBezTo>
                <a:cubicBezTo>
                  <a:pt x="1539" y="1520"/>
                  <a:pt x="1478" y="1535"/>
                  <a:pt x="1423" y="1551"/>
                </a:cubicBezTo>
                <a:cubicBezTo>
                  <a:pt x="866" y="1705"/>
                  <a:pt x="294" y="1868"/>
                  <a:pt x="132" y="2595"/>
                </a:cubicBezTo>
                <a:cubicBezTo>
                  <a:pt x="0" y="3175"/>
                  <a:pt x="271" y="3825"/>
                  <a:pt x="797" y="4188"/>
                </a:cubicBezTo>
                <a:cubicBezTo>
                  <a:pt x="1114" y="4412"/>
                  <a:pt x="1524" y="4528"/>
                  <a:pt x="1942" y="4528"/>
                </a:cubicBezTo>
                <a:cubicBezTo>
                  <a:pt x="2135" y="4528"/>
                  <a:pt x="2328" y="4505"/>
                  <a:pt x="2522" y="4459"/>
                </a:cubicBezTo>
                <a:cubicBezTo>
                  <a:pt x="3040" y="4327"/>
                  <a:pt x="3543" y="4026"/>
                  <a:pt x="4022" y="3569"/>
                </a:cubicBezTo>
                <a:cubicBezTo>
                  <a:pt x="4455" y="3159"/>
                  <a:pt x="4819" y="2649"/>
                  <a:pt x="5113" y="2247"/>
                </a:cubicBezTo>
                <a:cubicBezTo>
                  <a:pt x="5306" y="1976"/>
                  <a:pt x="5530" y="1674"/>
                  <a:pt x="5623" y="1319"/>
                </a:cubicBezTo>
                <a:cubicBezTo>
                  <a:pt x="5731" y="909"/>
                  <a:pt x="5639" y="491"/>
                  <a:pt x="5383" y="251"/>
                </a:cubicBezTo>
                <a:cubicBezTo>
                  <a:pt x="5211" y="90"/>
                  <a:pt x="4962" y="1"/>
                  <a:pt x="46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1768550" y="1468167"/>
            <a:ext cx="5607000" cy="22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2" name="Google Shape;62;p8"/>
          <p:cNvSpPr/>
          <p:nvPr/>
        </p:nvSpPr>
        <p:spPr>
          <a:xfrm rot="-5400000" flipH="1">
            <a:off x="8330642" y="1636903"/>
            <a:ext cx="1629364" cy="1429074"/>
          </a:xfrm>
          <a:custGeom>
            <a:avLst/>
            <a:gdLst/>
            <a:ahLst/>
            <a:cxnLst/>
            <a:rect l="l" t="t" r="r" b="b"/>
            <a:pathLst>
              <a:path w="7411" h="6500" extrusionOk="0">
                <a:moveTo>
                  <a:pt x="5199" y="224"/>
                </a:moveTo>
                <a:cubicBezTo>
                  <a:pt x="5325" y="224"/>
                  <a:pt x="5446" y="248"/>
                  <a:pt x="5554" y="297"/>
                </a:cubicBezTo>
                <a:cubicBezTo>
                  <a:pt x="6304" y="630"/>
                  <a:pt x="6134" y="1333"/>
                  <a:pt x="5941" y="2153"/>
                </a:cubicBezTo>
                <a:cubicBezTo>
                  <a:pt x="5770" y="2849"/>
                  <a:pt x="5600" y="3576"/>
                  <a:pt x="6002" y="4149"/>
                </a:cubicBezTo>
                <a:cubicBezTo>
                  <a:pt x="6134" y="4327"/>
                  <a:pt x="6289" y="4481"/>
                  <a:pt x="6436" y="4628"/>
                </a:cubicBezTo>
                <a:cubicBezTo>
                  <a:pt x="6590" y="4783"/>
                  <a:pt x="6745" y="4930"/>
                  <a:pt x="6861" y="5100"/>
                </a:cubicBezTo>
                <a:cubicBezTo>
                  <a:pt x="7077" y="5417"/>
                  <a:pt x="7155" y="5889"/>
                  <a:pt x="6892" y="6129"/>
                </a:cubicBezTo>
                <a:cubicBezTo>
                  <a:pt x="6784" y="6230"/>
                  <a:pt x="6639" y="6271"/>
                  <a:pt x="6486" y="6271"/>
                </a:cubicBezTo>
                <a:cubicBezTo>
                  <a:pt x="6299" y="6271"/>
                  <a:pt x="6098" y="6210"/>
                  <a:pt x="5933" y="6121"/>
                </a:cubicBezTo>
                <a:cubicBezTo>
                  <a:pt x="5801" y="6051"/>
                  <a:pt x="5678" y="5959"/>
                  <a:pt x="5546" y="5866"/>
                </a:cubicBezTo>
                <a:cubicBezTo>
                  <a:pt x="5360" y="5734"/>
                  <a:pt x="5159" y="5595"/>
                  <a:pt x="4943" y="5502"/>
                </a:cubicBezTo>
                <a:cubicBezTo>
                  <a:pt x="4718" y="5417"/>
                  <a:pt x="4494" y="5386"/>
                  <a:pt x="4262" y="5386"/>
                </a:cubicBezTo>
                <a:cubicBezTo>
                  <a:pt x="3875" y="5386"/>
                  <a:pt x="3473" y="5479"/>
                  <a:pt x="3087" y="5580"/>
                </a:cubicBezTo>
                <a:cubicBezTo>
                  <a:pt x="2709" y="5674"/>
                  <a:pt x="2324" y="5768"/>
                  <a:pt x="1950" y="5768"/>
                </a:cubicBezTo>
                <a:cubicBezTo>
                  <a:pt x="1803" y="5768"/>
                  <a:pt x="1658" y="5754"/>
                  <a:pt x="1516" y="5719"/>
                </a:cubicBezTo>
                <a:cubicBezTo>
                  <a:pt x="766" y="5533"/>
                  <a:pt x="240" y="4706"/>
                  <a:pt x="395" y="3948"/>
                </a:cubicBezTo>
                <a:cubicBezTo>
                  <a:pt x="536" y="3256"/>
                  <a:pt x="1217" y="2726"/>
                  <a:pt x="1917" y="2726"/>
                </a:cubicBezTo>
                <a:cubicBezTo>
                  <a:pt x="1985" y="2726"/>
                  <a:pt x="2052" y="2731"/>
                  <a:pt x="2120" y="2741"/>
                </a:cubicBezTo>
                <a:cubicBezTo>
                  <a:pt x="2267" y="2764"/>
                  <a:pt x="2421" y="2811"/>
                  <a:pt x="2576" y="2849"/>
                </a:cubicBezTo>
                <a:cubicBezTo>
                  <a:pt x="2817" y="2916"/>
                  <a:pt x="3065" y="2985"/>
                  <a:pt x="3299" y="2985"/>
                </a:cubicBezTo>
                <a:cubicBezTo>
                  <a:pt x="3499" y="2985"/>
                  <a:pt x="3688" y="2934"/>
                  <a:pt x="3852" y="2787"/>
                </a:cubicBezTo>
                <a:cubicBezTo>
                  <a:pt x="4177" y="2501"/>
                  <a:pt x="4154" y="2076"/>
                  <a:pt x="4131" y="1666"/>
                </a:cubicBezTo>
                <a:cubicBezTo>
                  <a:pt x="4115" y="1457"/>
                  <a:pt x="4100" y="1233"/>
                  <a:pt x="4138" y="1047"/>
                </a:cubicBezTo>
                <a:cubicBezTo>
                  <a:pt x="4193" y="761"/>
                  <a:pt x="4394" y="506"/>
                  <a:pt x="4680" y="359"/>
                </a:cubicBezTo>
                <a:cubicBezTo>
                  <a:pt x="4845" y="269"/>
                  <a:pt x="5026" y="224"/>
                  <a:pt x="5199" y="224"/>
                </a:cubicBezTo>
                <a:close/>
                <a:moveTo>
                  <a:pt x="5191" y="0"/>
                </a:moveTo>
                <a:cubicBezTo>
                  <a:pt x="4987" y="0"/>
                  <a:pt x="4776" y="53"/>
                  <a:pt x="4579" y="158"/>
                </a:cubicBezTo>
                <a:cubicBezTo>
                  <a:pt x="4231" y="336"/>
                  <a:pt x="3984" y="653"/>
                  <a:pt x="3914" y="1001"/>
                </a:cubicBezTo>
                <a:cubicBezTo>
                  <a:pt x="3875" y="1225"/>
                  <a:pt x="3891" y="1457"/>
                  <a:pt x="3899" y="1681"/>
                </a:cubicBezTo>
                <a:cubicBezTo>
                  <a:pt x="3922" y="2053"/>
                  <a:pt x="3945" y="2401"/>
                  <a:pt x="3705" y="2617"/>
                </a:cubicBezTo>
                <a:cubicBezTo>
                  <a:pt x="3586" y="2720"/>
                  <a:pt x="3443" y="2757"/>
                  <a:pt x="3286" y="2757"/>
                </a:cubicBezTo>
                <a:cubicBezTo>
                  <a:pt x="3087" y="2757"/>
                  <a:pt x="2863" y="2698"/>
                  <a:pt x="2630" y="2633"/>
                </a:cubicBezTo>
                <a:cubicBezTo>
                  <a:pt x="2475" y="2594"/>
                  <a:pt x="2313" y="2548"/>
                  <a:pt x="2151" y="2525"/>
                </a:cubicBezTo>
                <a:cubicBezTo>
                  <a:pt x="2070" y="2512"/>
                  <a:pt x="1989" y="2505"/>
                  <a:pt x="1908" y="2505"/>
                </a:cubicBezTo>
                <a:cubicBezTo>
                  <a:pt x="1112" y="2505"/>
                  <a:pt x="333" y="3108"/>
                  <a:pt x="178" y="3901"/>
                </a:cubicBezTo>
                <a:cubicBezTo>
                  <a:pt x="0" y="4775"/>
                  <a:pt x="604" y="5727"/>
                  <a:pt x="1462" y="5943"/>
                </a:cubicBezTo>
                <a:cubicBezTo>
                  <a:pt x="1621" y="5983"/>
                  <a:pt x="1781" y="5999"/>
                  <a:pt x="1941" y="5999"/>
                </a:cubicBezTo>
                <a:cubicBezTo>
                  <a:pt x="2344" y="5999"/>
                  <a:pt x="2750" y="5896"/>
                  <a:pt x="3148" y="5796"/>
                </a:cubicBezTo>
                <a:cubicBezTo>
                  <a:pt x="3532" y="5703"/>
                  <a:pt x="3903" y="5609"/>
                  <a:pt x="4260" y="5609"/>
                </a:cubicBezTo>
                <a:cubicBezTo>
                  <a:pt x="4464" y="5609"/>
                  <a:pt x="4663" y="5640"/>
                  <a:pt x="4858" y="5719"/>
                </a:cubicBezTo>
                <a:cubicBezTo>
                  <a:pt x="5051" y="5796"/>
                  <a:pt x="5229" y="5920"/>
                  <a:pt x="5415" y="6051"/>
                </a:cubicBezTo>
                <a:cubicBezTo>
                  <a:pt x="5546" y="6144"/>
                  <a:pt x="5685" y="6237"/>
                  <a:pt x="5825" y="6322"/>
                </a:cubicBezTo>
                <a:cubicBezTo>
                  <a:pt x="6018" y="6423"/>
                  <a:pt x="6258" y="6500"/>
                  <a:pt x="6490" y="6500"/>
                </a:cubicBezTo>
                <a:cubicBezTo>
                  <a:pt x="6691" y="6500"/>
                  <a:pt x="6884" y="6446"/>
                  <a:pt x="7047" y="6299"/>
                </a:cubicBezTo>
                <a:cubicBezTo>
                  <a:pt x="7410" y="5959"/>
                  <a:pt x="7317" y="5363"/>
                  <a:pt x="7047" y="4976"/>
                </a:cubicBezTo>
                <a:cubicBezTo>
                  <a:pt x="6915" y="4783"/>
                  <a:pt x="6753" y="4621"/>
                  <a:pt x="6598" y="4466"/>
                </a:cubicBezTo>
                <a:cubicBezTo>
                  <a:pt x="6443" y="4319"/>
                  <a:pt x="6304" y="4180"/>
                  <a:pt x="6188" y="4017"/>
                </a:cubicBezTo>
                <a:cubicBezTo>
                  <a:pt x="5840" y="3530"/>
                  <a:pt x="6002" y="2857"/>
                  <a:pt x="6157" y="2200"/>
                </a:cubicBezTo>
                <a:cubicBezTo>
                  <a:pt x="6366" y="1364"/>
                  <a:pt x="6567" y="498"/>
                  <a:pt x="5647" y="96"/>
                </a:cubicBezTo>
                <a:cubicBezTo>
                  <a:pt x="5505" y="32"/>
                  <a:pt x="5350" y="0"/>
                  <a:pt x="51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/>
          <p:nvPr/>
        </p:nvSpPr>
        <p:spPr>
          <a:xfrm rot="-1799981" flipH="1">
            <a:off x="-546191" y="2061775"/>
            <a:ext cx="1260221" cy="995733"/>
          </a:xfrm>
          <a:custGeom>
            <a:avLst/>
            <a:gdLst/>
            <a:ahLst/>
            <a:cxnLst/>
            <a:rect l="l" t="t" r="r" b="b"/>
            <a:pathLst>
              <a:path w="5732" h="4529" extrusionOk="0">
                <a:moveTo>
                  <a:pt x="4703" y="228"/>
                </a:moveTo>
                <a:cubicBezTo>
                  <a:pt x="4888" y="228"/>
                  <a:pt x="5082" y="274"/>
                  <a:pt x="5229" y="414"/>
                </a:cubicBezTo>
                <a:cubicBezTo>
                  <a:pt x="5422" y="599"/>
                  <a:pt x="5492" y="932"/>
                  <a:pt x="5407" y="1257"/>
                </a:cubicBezTo>
                <a:cubicBezTo>
                  <a:pt x="5322" y="1574"/>
                  <a:pt x="5113" y="1860"/>
                  <a:pt x="4935" y="2115"/>
                </a:cubicBezTo>
                <a:cubicBezTo>
                  <a:pt x="4564" y="2618"/>
                  <a:pt x="4254" y="3036"/>
                  <a:pt x="3867" y="3407"/>
                </a:cubicBezTo>
                <a:cubicBezTo>
                  <a:pt x="3419" y="3840"/>
                  <a:pt x="2947" y="4118"/>
                  <a:pt x="2468" y="4234"/>
                </a:cubicBezTo>
                <a:cubicBezTo>
                  <a:pt x="2292" y="4278"/>
                  <a:pt x="2115" y="4300"/>
                  <a:pt x="1941" y="4300"/>
                </a:cubicBezTo>
                <a:cubicBezTo>
                  <a:pt x="1566" y="4300"/>
                  <a:pt x="1209" y="4198"/>
                  <a:pt x="928" y="4002"/>
                </a:cubicBezTo>
                <a:cubicBezTo>
                  <a:pt x="472" y="3693"/>
                  <a:pt x="240" y="3136"/>
                  <a:pt x="348" y="2649"/>
                </a:cubicBezTo>
                <a:cubicBezTo>
                  <a:pt x="487" y="2046"/>
                  <a:pt x="944" y="1914"/>
                  <a:pt x="1485" y="1767"/>
                </a:cubicBezTo>
                <a:cubicBezTo>
                  <a:pt x="1539" y="1752"/>
                  <a:pt x="1601" y="1736"/>
                  <a:pt x="1663" y="1713"/>
                </a:cubicBezTo>
                <a:cubicBezTo>
                  <a:pt x="2398" y="1496"/>
                  <a:pt x="2939" y="1133"/>
                  <a:pt x="3566" y="715"/>
                </a:cubicBezTo>
                <a:lnTo>
                  <a:pt x="3604" y="692"/>
                </a:lnTo>
                <a:cubicBezTo>
                  <a:pt x="3867" y="514"/>
                  <a:pt x="4130" y="336"/>
                  <a:pt x="4424" y="259"/>
                </a:cubicBezTo>
                <a:cubicBezTo>
                  <a:pt x="4509" y="244"/>
                  <a:pt x="4602" y="228"/>
                  <a:pt x="4703" y="228"/>
                </a:cubicBezTo>
                <a:close/>
                <a:moveTo>
                  <a:pt x="4693" y="1"/>
                </a:moveTo>
                <a:cubicBezTo>
                  <a:pt x="4587" y="1"/>
                  <a:pt x="4479" y="14"/>
                  <a:pt x="4370" y="42"/>
                </a:cubicBezTo>
                <a:cubicBezTo>
                  <a:pt x="4038" y="127"/>
                  <a:pt x="3744" y="329"/>
                  <a:pt x="3481" y="499"/>
                </a:cubicBezTo>
                <a:lnTo>
                  <a:pt x="3442" y="522"/>
                </a:lnTo>
                <a:cubicBezTo>
                  <a:pt x="2831" y="940"/>
                  <a:pt x="2297" y="1288"/>
                  <a:pt x="1594" y="1496"/>
                </a:cubicBezTo>
                <a:cubicBezTo>
                  <a:pt x="1539" y="1520"/>
                  <a:pt x="1478" y="1535"/>
                  <a:pt x="1423" y="1551"/>
                </a:cubicBezTo>
                <a:cubicBezTo>
                  <a:pt x="866" y="1705"/>
                  <a:pt x="294" y="1868"/>
                  <a:pt x="132" y="2595"/>
                </a:cubicBezTo>
                <a:cubicBezTo>
                  <a:pt x="0" y="3175"/>
                  <a:pt x="271" y="3825"/>
                  <a:pt x="797" y="4188"/>
                </a:cubicBezTo>
                <a:cubicBezTo>
                  <a:pt x="1114" y="4412"/>
                  <a:pt x="1524" y="4528"/>
                  <a:pt x="1942" y="4528"/>
                </a:cubicBezTo>
                <a:cubicBezTo>
                  <a:pt x="2135" y="4528"/>
                  <a:pt x="2328" y="4505"/>
                  <a:pt x="2522" y="4459"/>
                </a:cubicBezTo>
                <a:cubicBezTo>
                  <a:pt x="3040" y="4327"/>
                  <a:pt x="3543" y="4026"/>
                  <a:pt x="4022" y="3569"/>
                </a:cubicBezTo>
                <a:cubicBezTo>
                  <a:pt x="4455" y="3159"/>
                  <a:pt x="4819" y="2649"/>
                  <a:pt x="5113" y="2247"/>
                </a:cubicBezTo>
                <a:cubicBezTo>
                  <a:pt x="5306" y="1976"/>
                  <a:pt x="5530" y="1674"/>
                  <a:pt x="5623" y="1319"/>
                </a:cubicBezTo>
                <a:cubicBezTo>
                  <a:pt x="5731" y="909"/>
                  <a:pt x="5639" y="491"/>
                  <a:pt x="5383" y="251"/>
                </a:cubicBezTo>
                <a:cubicBezTo>
                  <a:pt x="5211" y="90"/>
                  <a:pt x="4962" y="1"/>
                  <a:pt x="46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 rot="-5400000" flipH="1">
            <a:off x="63860" y="3201086"/>
            <a:ext cx="620878" cy="550963"/>
          </a:xfrm>
          <a:custGeom>
            <a:avLst/>
            <a:gdLst/>
            <a:ahLst/>
            <a:cxnLst/>
            <a:rect l="l" t="t" r="r" b="b"/>
            <a:pathLst>
              <a:path w="2824" h="2506" extrusionOk="0">
                <a:moveTo>
                  <a:pt x="1578" y="224"/>
                </a:moveTo>
                <a:cubicBezTo>
                  <a:pt x="1787" y="224"/>
                  <a:pt x="1996" y="270"/>
                  <a:pt x="2166" y="386"/>
                </a:cubicBezTo>
                <a:cubicBezTo>
                  <a:pt x="2538" y="634"/>
                  <a:pt x="2437" y="1353"/>
                  <a:pt x="2213" y="1724"/>
                </a:cubicBezTo>
                <a:cubicBezTo>
                  <a:pt x="2004" y="2065"/>
                  <a:pt x="1613" y="2281"/>
                  <a:pt x="1232" y="2281"/>
                </a:cubicBezTo>
                <a:cubicBezTo>
                  <a:pt x="1190" y="2281"/>
                  <a:pt x="1148" y="2279"/>
                  <a:pt x="1107" y="2273"/>
                </a:cubicBezTo>
                <a:cubicBezTo>
                  <a:pt x="674" y="2219"/>
                  <a:pt x="310" y="1856"/>
                  <a:pt x="264" y="1438"/>
                </a:cubicBezTo>
                <a:cubicBezTo>
                  <a:pt x="233" y="1105"/>
                  <a:pt x="395" y="742"/>
                  <a:pt x="689" y="510"/>
                </a:cubicBezTo>
                <a:cubicBezTo>
                  <a:pt x="906" y="340"/>
                  <a:pt x="1246" y="224"/>
                  <a:pt x="1578" y="224"/>
                </a:cubicBezTo>
                <a:close/>
                <a:moveTo>
                  <a:pt x="1577" y="1"/>
                </a:moveTo>
                <a:cubicBezTo>
                  <a:pt x="1195" y="1"/>
                  <a:pt x="804" y="131"/>
                  <a:pt x="550" y="340"/>
                </a:cubicBezTo>
                <a:cubicBezTo>
                  <a:pt x="194" y="618"/>
                  <a:pt x="1" y="1051"/>
                  <a:pt x="39" y="1461"/>
                </a:cubicBezTo>
                <a:cubicBezTo>
                  <a:pt x="93" y="1979"/>
                  <a:pt x="542" y="2428"/>
                  <a:pt x="1076" y="2498"/>
                </a:cubicBezTo>
                <a:cubicBezTo>
                  <a:pt x="1130" y="2505"/>
                  <a:pt x="1184" y="2505"/>
                  <a:pt x="1238" y="2505"/>
                </a:cubicBezTo>
                <a:cubicBezTo>
                  <a:pt x="1694" y="2505"/>
                  <a:pt x="2151" y="2258"/>
                  <a:pt x="2406" y="1840"/>
                </a:cubicBezTo>
                <a:cubicBezTo>
                  <a:pt x="2646" y="1446"/>
                  <a:pt x="2824" y="548"/>
                  <a:pt x="2290" y="193"/>
                </a:cubicBezTo>
                <a:cubicBezTo>
                  <a:pt x="2085" y="59"/>
                  <a:pt x="1833" y="1"/>
                  <a:pt x="157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2135550" y="1464050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2135550" y="251339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/>
          <p:nvPr/>
        </p:nvSpPr>
        <p:spPr>
          <a:xfrm flipH="1">
            <a:off x="1669965" y="4773157"/>
            <a:ext cx="1392862" cy="1100536"/>
          </a:xfrm>
          <a:custGeom>
            <a:avLst/>
            <a:gdLst/>
            <a:ahLst/>
            <a:cxnLst/>
            <a:rect l="l" t="t" r="r" b="b"/>
            <a:pathLst>
              <a:path w="5732" h="4529" extrusionOk="0">
                <a:moveTo>
                  <a:pt x="4703" y="228"/>
                </a:moveTo>
                <a:cubicBezTo>
                  <a:pt x="4888" y="228"/>
                  <a:pt x="5082" y="274"/>
                  <a:pt x="5229" y="414"/>
                </a:cubicBezTo>
                <a:cubicBezTo>
                  <a:pt x="5422" y="599"/>
                  <a:pt x="5492" y="932"/>
                  <a:pt x="5407" y="1257"/>
                </a:cubicBezTo>
                <a:cubicBezTo>
                  <a:pt x="5322" y="1574"/>
                  <a:pt x="5113" y="1860"/>
                  <a:pt x="4935" y="2115"/>
                </a:cubicBezTo>
                <a:cubicBezTo>
                  <a:pt x="4564" y="2618"/>
                  <a:pt x="4254" y="3036"/>
                  <a:pt x="3867" y="3407"/>
                </a:cubicBezTo>
                <a:cubicBezTo>
                  <a:pt x="3419" y="3840"/>
                  <a:pt x="2947" y="4118"/>
                  <a:pt x="2468" y="4234"/>
                </a:cubicBezTo>
                <a:cubicBezTo>
                  <a:pt x="2292" y="4278"/>
                  <a:pt x="2115" y="4300"/>
                  <a:pt x="1941" y="4300"/>
                </a:cubicBezTo>
                <a:cubicBezTo>
                  <a:pt x="1566" y="4300"/>
                  <a:pt x="1209" y="4198"/>
                  <a:pt x="928" y="4002"/>
                </a:cubicBezTo>
                <a:cubicBezTo>
                  <a:pt x="472" y="3693"/>
                  <a:pt x="240" y="3136"/>
                  <a:pt x="348" y="2649"/>
                </a:cubicBezTo>
                <a:cubicBezTo>
                  <a:pt x="487" y="2046"/>
                  <a:pt x="944" y="1914"/>
                  <a:pt x="1485" y="1767"/>
                </a:cubicBezTo>
                <a:cubicBezTo>
                  <a:pt x="1539" y="1752"/>
                  <a:pt x="1601" y="1736"/>
                  <a:pt x="1663" y="1713"/>
                </a:cubicBezTo>
                <a:cubicBezTo>
                  <a:pt x="2398" y="1496"/>
                  <a:pt x="2939" y="1133"/>
                  <a:pt x="3566" y="715"/>
                </a:cubicBezTo>
                <a:lnTo>
                  <a:pt x="3604" y="692"/>
                </a:lnTo>
                <a:cubicBezTo>
                  <a:pt x="3867" y="514"/>
                  <a:pt x="4130" y="336"/>
                  <a:pt x="4424" y="259"/>
                </a:cubicBezTo>
                <a:cubicBezTo>
                  <a:pt x="4509" y="244"/>
                  <a:pt x="4602" y="228"/>
                  <a:pt x="4703" y="228"/>
                </a:cubicBezTo>
                <a:close/>
                <a:moveTo>
                  <a:pt x="4693" y="1"/>
                </a:moveTo>
                <a:cubicBezTo>
                  <a:pt x="4587" y="1"/>
                  <a:pt x="4479" y="14"/>
                  <a:pt x="4370" y="42"/>
                </a:cubicBezTo>
                <a:cubicBezTo>
                  <a:pt x="4038" y="127"/>
                  <a:pt x="3744" y="329"/>
                  <a:pt x="3481" y="499"/>
                </a:cubicBezTo>
                <a:lnTo>
                  <a:pt x="3442" y="522"/>
                </a:lnTo>
                <a:cubicBezTo>
                  <a:pt x="2831" y="940"/>
                  <a:pt x="2297" y="1288"/>
                  <a:pt x="1594" y="1496"/>
                </a:cubicBezTo>
                <a:cubicBezTo>
                  <a:pt x="1539" y="1520"/>
                  <a:pt x="1478" y="1535"/>
                  <a:pt x="1423" y="1551"/>
                </a:cubicBezTo>
                <a:cubicBezTo>
                  <a:pt x="866" y="1705"/>
                  <a:pt x="294" y="1868"/>
                  <a:pt x="132" y="2595"/>
                </a:cubicBezTo>
                <a:cubicBezTo>
                  <a:pt x="0" y="3175"/>
                  <a:pt x="271" y="3825"/>
                  <a:pt x="797" y="4188"/>
                </a:cubicBezTo>
                <a:cubicBezTo>
                  <a:pt x="1114" y="4412"/>
                  <a:pt x="1524" y="4528"/>
                  <a:pt x="1942" y="4528"/>
                </a:cubicBezTo>
                <a:cubicBezTo>
                  <a:pt x="2135" y="4528"/>
                  <a:pt x="2328" y="4505"/>
                  <a:pt x="2522" y="4459"/>
                </a:cubicBezTo>
                <a:cubicBezTo>
                  <a:pt x="3040" y="4327"/>
                  <a:pt x="3543" y="4026"/>
                  <a:pt x="4022" y="3569"/>
                </a:cubicBezTo>
                <a:cubicBezTo>
                  <a:pt x="4455" y="3159"/>
                  <a:pt x="4819" y="2649"/>
                  <a:pt x="5113" y="2247"/>
                </a:cubicBezTo>
                <a:cubicBezTo>
                  <a:pt x="5306" y="1976"/>
                  <a:pt x="5530" y="1674"/>
                  <a:pt x="5623" y="1319"/>
                </a:cubicBezTo>
                <a:cubicBezTo>
                  <a:pt x="5731" y="909"/>
                  <a:pt x="5639" y="491"/>
                  <a:pt x="5383" y="251"/>
                </a:cubicBezTo>
                <a:cubicBezTo>
                  <a:pt x="5211" y="90"/>
                  <a:pt x="4962" y="1"/>
                  <a:pt x="46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4825219" y="-1039978"/>
            <a:ext cx="1800854" cy="1579484"/>
          </a:xfrm>
          <a:custGeom>
            <a:avLst/>
            <a:gdLst/>
            <a:ahLst/>
            <a:cxnLst/>
            <a:rect l="l" t="t" r="r" b="b"/>
            <a:pathLst>
              <a:path w="7411" h="6500" extrusionOk="0">
                <a:moveTo>
                  <a:pt x="5199" y="224"/>
                </a:moveTo>
                <a:cubicBezTo>
                  <a:pt x="5325" y="224"/>
                  <a:pt x="5446" y="248"/>
                  <a:pt x="5554" y="297"/>
                </a:cubicBezTo>
                <a:cubicBezTo>
                  <a:pt x="6304" y="630"/>
                  <a:pt x="6134" y="1333"/>
                  <a:pt x="5941" y="2153"/>
                </a:cubicBezTo>
                <a:cubicBezTo>
                  <a:pt x="5770" y="2849"/>
                  <a:pt x="5600" y="3576"/>
                  <a:pt x="6002" y="4149"/>
                </a:cubicBezTo>
                <a:cubicBezTo>
                  <a:pt x="6134" y="4327"/>
                  <a:pt x="6289" y="4481"/>
                  <a:pt x="6436" y="4628"/>
                </a:cubicBezTo>
                <a:cubicBezTo>
                  <a:pt x="6590" y="4783"/>
                  <a:pt x="6745" y="4930"/>
                  <a:pt x="6861" y="5100"/>
                </a:cubicBezTo>
                <a:cubicBezTo>
                  <a:pt x="7077" y="5417"/>
                  <a:pt x="7155" y="5889"/>
                  <a:pt x="6892" y="6129"/>
                </a:cubicBezTo>
                <a:cubicBezTo>
                  <a:pt x="6784" y="6230"/>
                  <a:pt x="6639" y="6271"/>
                  <a:pt x="6486" y="6271"/>
                </a:cubicBezTo>
                <a:cubicBezTo>
                  <a:pt x="6299" y="6271"/>
                  <a:pt x="6098" y="6210"/>
                  <a:pt x="5933" y="6121"/>
                </a:cubicBezTo>
                <a:cubicBezTo>
                  <a:pt x="5801" y="6051"/>
                  <a:pt x="5678" y="5959"/>
                  <a:pt x="5546" y="5866"/>
                </a:cubicBezTo>
                <a:cubicBezTo>
                  <a:pt x="5360" y="5734"/>
                  <a:pt x="5159" y="5595"/>
                  <a:pt x="4943" y="5502"/>
                </a:cubicBezTo>
                <a:cubicBezTo>
                  <a:pt x="4718" y="5417"/>
                  <a:pt x="4494" y="5386"/>
                  <a:pt x="4262" y="5386"/>
                </a:cubicBezTo>
                <a:cubicBezTo>
                  <a:pt x="3875" y="5386"/>
                  <a:pt x="3473" y="5479"/>
                  <a:pt x="3087" y="5580"/>
                </a:cubicBezTo>
                <a:cubicBezTo>
                  <a:pt x="2709" y="5674"/>
                  <a:pt x="2324" y="5768"/>
                  <a:pt x="1950" y="5768"/>
                </a:cubicBezTo>
                <a:cubicBezTo>
                  <a:pt x="1803" y="5768"/>
                  <a:pt x="1658" y="5754"/>
                  <a:pt x="1516" y="5719"/>
                </a:cubicBezTo>
                <a:cubicBezTo>
                  <a:pt x="766" y="5533"/>
                  <a:pt x="240" y="4706"/>
                  <a:pt x="395" y="3948"/>
                </a:cubicBezTo>
                <a:cubicBezTo>
                  <a:pt x="536" y="3256"/>
                  <a:pt x="1217" y="2726"/>
                  <a:pt x="1917" y="2726"/>
                </a:cubicBezTo>
                <a:cubicBezTo>
                  <a:pt x="1985" y="2726"/>
                  <a:pt x="2052" y="2731"/>
                  <a:pt x="2120" y="2741"/>
                </a:cubicBezTo>
                <a:cubicBezTo>
                  <a:pt x="2267" y="2764"/>
                  <a:pt x="2421" y="2811"/>
                  <a:pt x="2576" y="2849"/>
                </a:cubicBezTo>
                <a:cubicBezTo>
                  <a:pt x="2817" y="2916"/>
                  <a:pt x="3065" y="2985"/>
                  <a:pt x="3299" y="2985"/>
                </a:cubicBezTo>
                <a:cubicBezTo>
                  <a:pt x="3499" y="2985"/>
                  <a:pt x="3688" y="2934"/>
                  <a:pt x="3852" y="2787"/>
                </a:cubicBezTo>
                <a:cubicBezTo>
                  <a:pt x="4177" y="2501"/>
                  <a:pt x="4154" y="2076"/>
                  <a:pt x="4131" y="1666"/>
                </a:cubicBezTo>
                <a:cubicBezTo>
                  <a:pt x="4115" y="1457"/>
                  <a:pt x="4100" y="1233"/>
                  <a:pt x="4138" y="1047"/>
                </a:cubicBezTo>
                <a:cubicBezTo>
                  <a:pt x="4193" y="761"/>
                  <a:pt x="4394" y="506"/>
                  <a:pt x="4680" y="359"/>
                </a:cubicBezTo>
                <a:cubicBezTo>
                  <a:pt x="4845" y="269"/>
                  <a:pt x="5026" y="224"/>
                  <a:pt x="5199" y="224"/>
                </a:cubicBezTo>
                <a:close/>
                <a:moveTo>
                  <a:pt x="5191" y="0"/>
                </a:moveTo>
                <a:cubicBezTo>
                  <a:pt x="4987" y="0"/>
                  <a:pt x="4776" y="53"/>
                  <a:pt x="4579" y="158"/>
                </a:cubicBezTo>
                <a:cubicBezTo>
                  <a:pt x="4231" y="336"/>
                  <a:pt x="3984" y="653"/>
                  <a:pt x="3914" y="1001"/>
                </a:cubicBezTo>
                <a:cubicBezTo>
                  <a:pt x="3875" y="1225"/>
                  <a:pt x="3891" y="1457"/>
                  <a:pt x="3899" y="1681"/>
                </a:cubicBezTo>
                <a:cubicBezTo>
                  <a:pt x="3922" y="2053"/>
                  <a:pt x="3945" y="2401"/>
                  <a:pt x="3705" y="2617"/>
                </a:cubicBezTo>
                <a:cubicBezTo>
                  <a:pt x="3586" y="2720"/>
                  <a:pt x="3443" y="2757"/>
                  <a:pt x="3286" y="2757"/>
                </a:cubicBezTo>
                <a:cubicBezTo>
                  <a:pt x="3087" y="2757"/>
                  <a:pt x="2863" y="2698"/>
                  <a:pt x="2630" y="2633"/>
                </a:cubicBezTo>
                <a:cubicBezTo>
                  <a:pt x="2475" y="2594"/>
                  <a:pt x="2313" y="2548"/>
                  <a:pt x="2151" y="2525"/>
                </a:cubicBezTo>
                <a:cubicBezTo>
                  <a:pt x="2070" y="2512"/>
                  <a:pt x="1989" y="2505"/>
                  <a:pt x="1908" y="2505"/>
                </a:cubicBezTo>
                <a:cubicBezTo>
                  <a:pt x="1112" y="2505"/>
                  <a:pt x="333" y="3108"/>
                  <a:pt x="178" y="3901"/>
                </a:cubicBezTo>
                <a:cubicBezTo>
                  <a:pt x="0" y="4775"/>
                  <a:pt x="604" y="5727"/>
                  <a:pt x="1462" y="5943"/>
                </a:cubicBezTo>
                <a:cubicBezTo>
                  <a:pt x="1621" y="5983"/>
                  <a:pt x="1781" y="5999"/>
                  <a:pt x="1941" y="5999"/>
                </a:cubicBezTo>
                <a:cubicBezTo>
                  <a:pt x="2344" y="5999"/>
                  <a:pt x="2750" y="5896"/>
                  <a:pt x="3148" y="5796"/>
                </a:cubicBezTo>
                <a:cubicBezTo>
                  <a:pt x="3532" y="5703"/>
                  <a:pt x="3903" y="5609"/>
                  <a:pt x="4260" y="5609"/>
                </a:cubicBezTo>
                <a:cubicBezTo>
                  <a:pt x="4464" y="5609"/>
                  <a:pt x="4663" y="5640"/>
                  <a:pt x="4858" y="5719"/>
                </a:cubicBezTo>
                <a:cubicBezTo>
                  <a:pt x="5051" y="5796"/>
                  <a:pt x="5229" y="5920"/>
                  <a:pt x="5415" y="6051"/>
                </a:cubicBezTo>
                <a:cubicBezTo>
                  <a:pt x="5546" y="6144"/>
                  <a:pt x="5685" y="6237"/>
                  <a:pt x="5825" y="6322"/>
                </a:cubicBezTo>
                <a:cubicBezTo>
                  <a:pt x="6018" y="6423"/>
                  <a:pt x="6258" y="6500"/>
                  <a:pt x="6490" y="6500"/>
                </a:cubicBezTo>
                <a:cubicBezTo>
                  <a:pt x="6691" y="6500"/>
                  <a:pt x="6884" y="6446"/>
                  <a:pt x="7047" y="6299"/>
                </a:cubicBezTo>
                <a:cubicBezTo>
                  <a:pt x="7410" y="5959"/>
                  <a:pt x="7317" y="5363"/>
                  <a:pt x="7047" y="4976"/>
                </a:cubicBezTo>
                <a:cubicBezTo>
                  <a:pt x="6915" y="4783"/>
                  <a:pt x="6753" y="4621"/>
                  <a:pt x="6598" y="4466"/>
                </a:cubicBezTo>
                <a:cubicBezTo>
                  <a:pt x="6443" y="4319"/>
                  <a:pt x="6304" y="4180"/>
                  <a:pt x="6188" y="4017"/>
                </a:cubicBezTo>
                <a:cubicBezTo>
                  <a:pt x="5840" y="3530"/>
                  <a:pt x="6002" y="2857"/>
                  <a:pt x="6157" y="2200"/>
                </a:cubicBezTo>
                <a:cubicBezTo>
                  <a:pt x="6366" y="1364"/>
                  <a:pt x="6567" y="498"/>
                  <a:pt x="5647" y="96"/>
                </a:cubicBezTo>
                <a:cubicBezTo>
                  <a:pt x="5505" y="32"/>
                  <a:pt x="5350" y="0"/>
                  <a:pt x="51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905000"/>
            <a:ext cx="6576000" cy="8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1"/>
          </p:nvPr>
        </p:nvSpPr>
        <p:spPr>
          <a:xfrm>
            <a:off x="1284000" y="2774099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highlight>
                  <a:schemeClr val="accen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6" name="Google Shape;76;p11"/>
          <p:cNvSpPr/>
          <p:nvPr/>
        </p:nvSpPr>
        <p:spPr>
          <a:xfrm rot="-8100000">
            <a:off x="1781093" y="-619941"/>
            <a:ext cx="1260221" cy="995733"/>
          </a:xfrm>
          <a:custGeom>
            <a:avLst/>
            <a:gdLst/>
            <a:ahLst/>
            <a:cxnLst/>
            <a:rect l="l" t="t" r="r" b="b"/>
            <a:pathLst>
              <a:path w="5732" h="4529" extrusionOk="0">
                <a:moveTo>
                  <a:pt x="4703" y="228"/>
                </a:moveTo>
                <a:cubicBezTo>
                  <a:pt x="4888" y="228"/>
                  <a:pt x="5082" y="274"/>
                  <a:pt x="5229" y="414"/>
                </a:cubicBezTo>
                <a:cubicBezTo>
                  <a:pt x="5422" y="599"/>
                  <a:pt x="5492" y="932"/>
                  <a:pt x="5407" y="1257"/>
                </a:cubicBezTo>
                <a:cubicBezTo>
                  <a:pt x="5322" y="1574"/>
                  <a:pt x="5113" y="1860"/>
                  <a:pt x="4935" y="2115"/>
                </a:cubicBezTo>
                <a:cubicBezTo>
                  <a:pt x="4564" y="2618"/>
                  <a:pt x="4254" y="3036"/>
                  <a:pt x="3867" y="3407"/>
                </a:cubicBezTo>
                <a:cubicBezTo>
                  <a:pt x="3419" y="3840"/>
                  <a:pt x="2947" y="4118"/>
                  <a:pt x="2468" y="4234"/>
                </a:cubicBezTo>
                <a:cubicBezTo>
                  <a:pt x="2292" y="4278"/>
                  <a:pt x="2115" y="4300"/>
                  <a:pt x="1941" y="4300"/>
                </a:cubicBezTo>
                <a:cubicBezTo>
                  <a:pt x="1566" y="4300"/>
                  <a:pt x="1209" y="4198"/>
                  <a:pt x="928" y="4002"/>
                </a:cubicBezTo>
                <a:cubicBezTo>
                  <a:pt x="472" y="3693"/>
                  <a:pt x="240" y="3136"/>
                  <a:pt x="348" y="2649"/>
                </a:cubicBezTo>
                <a:cubicBezTo>
                  <a:pt x="487" y="2046"/>
                  <a:pt x="944" y="1914"/>
                  <a:pt x="1485" y="1767"/>
                </a:cubicBezTo>
                <a:cubicBezTo>
                  <a:pt x="1539" y="1752"/>
                  <a:pt x="1601" y="1736"/>
                  <a:pt x="1663" y="1713"/>
                </a:cubicBezTo>
                <a:cubicBezTo>
                  <a:pt x="2398" y="1496"/>
                  <a:pt x="2939" y="1133"/>
                  <a:pt x="3566" y="715"/>
                </a:cubicBezTo>
                <a:lnTo>
                  <a:pt x="3604" y="692"/>
                </a:lnTo>
                <a:cubicBezTo>
                  <a:pt x="3867" y="514"/>
                  <a:pt x="4130" y="336"/>
                  <a:pt x="4424" y="259"/>
                </a:cubicBezTo>
                <a:cubicBezTo>
                  <a:pt x="4509" y="244"/>
                  <a:pt x="4602" y="228"/>
                  <a:pt x="4703" y="228"/>
                </a:cubicBezTo>
                <a:close/>
                <a:moveTo>
                  <a:pt x="4693" y="1"/>
                </a:moveTo>
                <a:cubicBezTo>
                  <a:pt x="4587" y="1"/>
                  <a:pt x="4479" y="14"/>
                  <a:pt x="4370" y="42"/>
                </a:cubicBezTo>
                <a:cubicBezTo>
                  <a:pt x="4038" y="127"/>
                  <a:pt x="3744" y="329"/>
                  <a:pt x="3481" y="499"/>
                </a:cubicBezTo>
                <a:lnTo>
                  <a:pt x="3442" y="522"/>
                </a:lnTo>
                <a:cubicBezTo>
                  <a:pt x="2831" y="940"/>
                  <a:pt x="2297" y="1288"/>
                  <a:pt x="1594" y="1496"/>
                </a:cubicBezTo>
                <a:cubicBezTo>
                  <a:pt x="1539" y="1520"/>
                  <a:pt x="1478" y="1535"/>
                  <a:pt x="1423" y="1551"/>
                </a:cubicBezTo>
                <a:cubicBezTo>
                  <a:pt x="866" y="1705"/>
                  <a:pt x="294" y="1868"/>
                  <a:pt x="132" y="2595"/>
                </a:cubicBezTo>
                <a:cubicBezTo>
                  <a:pt x="0" y="3175"/>
                  <a:pt x="271" y="3825"/>
                  <a:pt x="797" y="4188"/>
                </a:cubicBezTo>
                <a:cubicBezTo>
                  <a:pt x="1114" y="4412"/>
                  <a:pt x="1524" y="4528"/>
                  <a:pt x="1942" y="4528"/>
                </a:cubicBezTo>
                <a:cubicBezTo>
                  <a:pt x="2135" y="4528"/>
                  <a:pt x="2328" y="4505"/>
                  <a:pt x="2522" y="4459"/>
                </a:cubicBezTo>
                <a:cubicBezTo>
                  <a:pt x="3040" y="4327"/>
                  <a:pt x="3543" y="4026"/>
                  <a:pt x="4022" y="3569"/>
                </a:cubicBezTo>
                <a:cubicBezTo>
                  <a:pt x="4455" y="3159"/>
                  <a:pt x="4819" y="2649"/>
                  <a:pt x="5113" y="2247"/>
                </a:cubicBezTo>
                <a:cubicBezTo>
                  <a:pt x="5306" y="1976"/>
                  <a:pt x="5530" y="1674"/>
                  <a:pt x="5623" y="1319"/>
                </a:cubicBezTo>
                <a:cubicBezTo>
                  <a:pt x="5731" y="909"/>
                  <a:pt x="5639" y="491"/>
                  <a:pt x="5383" y="251"/>
                </a:cubicBezTo>
                <a:cubicBezTo>
                  <a:pt x="5211" y="90"/>
                  <a:pt x="4962" y="1"/>
                  <a:pt x="46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1"/>
          <p:cNvSpPr/>
          <p:nvPr/>
        </p:nvSpPr>
        <p:spPr>
          <a:xfrm rot="10800000">
            <a:off x="8866172" y="1588998"/>
            <a:ext cx="758508" cy="836998"/>
          </a:xfrm>
          <a:custGeom>
            <a:avLst/>
            <a:gdLst/>
            <a:ahLst/>
            <a:cxnLst/>
            <a:rect l="l" t="t" r="r" b="b"/>
            <a:pathLst>
              <a:path w="3450" h="3807" extrusionOk="0">
                <a:moveTo>
                  <a:pt x="1878" y="223"/>
                </a:moveTo>
                <a:cubicBezTo>
                  <a:pt x="1980" y="223"/>
                  <a:pt x="2081" y="244"/>
                  <a:pt x="2181" y="287"/>
                </a:cubicBezTo>
                <a:cubicBezTo>
                  <a:pt x="2792" y="550"/>
                  <a:pt x="3202" y="1618"/>
                  <a:pt x="3024" y="2492"/>
                </a:cubicBezTo>
                <a:cubicBezTo>
                  <a:pt x="2939" y="2902"/>
                  <a:pt x="2645" y="3582"/>
                  <a:pt x="1655" y="3582"/>
                </a:cubicBezTo>
                <a:lnTo>
                  <a:pt x="1632" y="3582"/>
                </a:lnTo>
                <a:cubicBezTo>
                  <a:pt x="1006" y="3574"/>
                  <a:pt x="418" y="3079"/>
                  <a:pt x="317" y="2476"/>
                </a:cubicBezTo>
                <a:cubicBezTo>
                  <a:pt x="232" y="1942"/>
                  <a:pt x="495" y="1409"/>
                  <a:pt x="735" y="1061"/>
                </a:cubicBezTo>
                <a:cubicBezTo>
                  <a:pt x="1117" y="508"/>
                  <a:pt x="1505" y="223"/>
                  <a:pt x="1878" y="223"/>
                </a:cubicBezTo>
                <a:close/>
                <a:moveTo>
                  <a:pt x="1888" y="1"/>
                </a:moveTo>
                <a:cubicBezTo>
                  <a:pt x="1538" y="1"/>
                  <a:pt x="1062" y="192"/>
                  <a:pt x="549" y="937"/>
                </a:cubicBezTo>
                <a:cubicBezTo>
                  <a:pt x="286" y="1316"/>
                  <a:pt x="0" y="1904"/>
                  <a:pt x="101" y="2515"/>
                </a:cubicBezTo>
                <a:cubicBezTo>
                  <a:pt x="217" y="3219"/>
                  <a:pt x="897" y="3799"/>
                  <a:pt x="1632" y="3806"/>
                </a:cubicBezTo>
                <a:lnTo>
                  <a:pt x="1648" y="3806"/>
                </a:lnTo>
                <a:cubicBezTo>
                  <a:pt x="2491" y="3806"/>
                  <a:pt x="3071" y="3342"/>
                  <a:pt x="3241" y="2538"/>
                </a:cubicBezTo>
                <a:cubicBezTo>
                  <a:pt x="3450" y="1556"/>
                  <a:pt x="2986" y="388"/>
                  <a:pt x="2266" y="79"/>
                </a:cubicBezTo>
                <a:cubicBezTo>
                  <a:pt x="2168" y="37"/>
                  <a:pt x="2040" y="1"/>
                  <a:pt x="18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1"/>
          <p:cNvSpPr/>
          <p:nvPr/>
        </p:nvSpPr>
        <p:spPr>
          <a:xfrm rot="10800000">
            <a:off x="3157414" y="4880740"/>
            <a:ext cx="620878" cy="550963"/>
          </a:xfrm>
          <a:custGeom>
            <a:avLst/>
            <a:gdLst/>
            <a:ahLst/>
            <a:cxnLst/>
            <a:rect l="l" t="t" r="r" b="b"/>
            <a:pathLst>
              <a:path w="2824" h="2506" extrusionOk="0">
                <a:moveTo>
                  <a:pt x="1578" y="224"/>
                </a:moveTo>
                <a:cubicBezTo>
                  <a:pt x="1787" y="224"/>
                  <a:pt x="1996" y="270"/>
                  <a:pt x="2166" y="386"/>
                </a:cubicBezTo>
                <a:cubicBezTo>
                  <a:pt x="2538" y="634"/>
                  <a:pt x="2437" y="1353"/>
                  <a:pt x="2213" y="1724"/>
                </a:cubicBezTo>
                <a:cubicBezTo>
                  <a:pt x="2004" y="2065"/>
                  <a:pt x="1613" y="2281"/>
                  <a:pt x="1232" y="2281"/>
                </a:cubicBezTo>
                <a:cubicBezTo>
                  <a:pt x="1190" y="2281"/>
                  <a:pt x="1148" y="2279"/>
                  <a:pt x="1107" y="2273"/>
                </a:cubicBezTo>
                <a:cubicBezTo>
                  <a:pt x="674" y="2219"/>
                  <a:pt x="310" y="1856"/>
                  <a:pt x="264" y="1438"/>
                </a:cubicBezTo>
                <a:cubicBezTo>
                  <a:pt x="233" y="1105"/>
                  <a:pt x="395" y="742"/>
                  <a:pt x="689" y="510"/>
                </a:cubicBezTo>
                <a:cubicBezTo>
                  <a:pt x="906" y="340"/>
                  <a:pt x="1246" y="224"/>
                  <a:pt x="1578" y="224"/>
                </a:cubicBezTo>
                <a:close/>
                <a:moveTo>
                  <a:pt x="1577" y="1"/>
                </a:moveTo>
                <a:cubicBezTo>
                  <a:pt x="1195" y="1"/>
                  <a:pt x="804" y="131"/>
                  <a:pt x="550" y="340"/>
                </a:cubicBezTo>
                <a:cubicBezTo>
                  <a:pt x="194" y="618"/>
                  <a:pt x="1" y="1051"/>
                  <a:pt x="39" y="1461"/>
                </a:cubicBezTo>
                <a:cubicBezTo>
                  <a:pt x="93" y="1979"/>
                  <a:pt x="542" y="2428"/>
                  <a:pt x="1076" y="2498"/>
                </a:cubicBezTo>
                <a:cubicBezTo>
                  <a:pt x="1130" y="2505"/>
                  <a:pt x="1184" y="2505"/>
                  <a:pt x="1238" y="2505"/>
                </a:cubicBezTo>
                <a:cubicBezTo>
                  <a:pt x="1694" y="2505"/>
                  <a:pt x="2151" y="2258"/>
                  <a:pt x="2406" y="1840"/>
                </a:cubicBezTo>
                <a:cubicBezTo>
                  <a:pt x="2646" y="1446"/>
                  <a:pt x="2824" y="548"/>
                  <a:pt x="2290" y="193"/>
                </a:cubicBezTo>
                <a:cubicBezTo>
                  <a:pt x="2085" y="59"/>
                  <a:pt x="1833" y="1"/>
                  <a:pt x="157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"/>
          <p:cNvSpPr/>
          <p:nvPr/>
        </p:nvSpPr>
        <p:spPr>
          <a:xfrm rot="10800000">
            <a:off x="8304827" y="62360"/>
            <a:ext cx="1629364" cy="1429074"/>
          </a:xfrm>
          <a:custGeom>
            <a:avLst/>
            <a:gdLst/>
            <a:ahLst/>
            <a:cxnLst/>
            <a:rect l="l" t="t" r="r" b="b"/>
            <a:pathLst>
              <a:path w="7411" h="6500" extrusionOk="0">
                <a:moveTo>
                  <a:pt x="5199" y="224"/>
                </a:moveTo>
                <a:cubicBezTo>
                  <a:pt x="5325" y="224"/>
                  <a:pt x="5446" y="248"/>
                  <a:pt x="5554" y="297"/>
                </a:cubicBezTo>
                <a:cubicBezTo>
                  <a:pt x="6304" y="630"/>
                  <a:pt x="6134" y="1333"/>
                  <a:pt x="5941" y="2153"/>
                </a:cubicBezTo>
                <a:cubicBezTo>
                  <a:pt x="5770" y="2849"/>
                  <a:pt x="5600" y="3576"/>
                  <a:pt x="6002" y="4149"/>
                </a:cubicBezTo>
                <a:cubicBezTo>
                  <a:pt x="6134" y="4327"/>
                  <a:pt x="6289" y="4481"/>
                  <a:pt x="6436" y="4628"/>
                </a:cubicBezTo>
                <a:cubicBezTo>
                  <a:pt x="6590" y="4783"/>
                  <a:pt x="6745" y="4930"/>
                  <a:pt x="6861" y="5100"/>
                </a:cubicBezTo>
                <a:cubicBezTo>
                  <a:pt x="7077" y="5417"/>
                  <a:pt x="7155" y="5889"/>
                  <a:pt x="6892" y="6129"/>
                </a:cubicBezTo>
                <a:cubicBezTo>
                  <a:pt x="6784" y="6230"/>
                  <a:pt x="6639" y="6271"/>
                  <a:pt x="6486" y="6271"/>
                </a:cubicBezTo>
                <a:cubicBezTo>
                  <a:pt x="6299" y="6271"/>
                  <a:pt x="6098" y="6210"/>
                  <a:pt x="5933" y="6121"/>
                </a:cubicBezTo>
                <a:cubicBezTo>
                  <a:pt x="5801" y="6051"/>
                  <a:pt x="5678" y="5959"/>
                  <a:pt x="5546" y="5866"/>
                </a:cubicBezTo>
                <a:cubicBezTo>
                  <a:pt x="5360" y="5734"/>
                  <a:pt x="5159" y="5595"/>
                  <a:pt x="4943" y="5502"/>
                </a:cubicBezTo>
                <a:cubicBezTo>
                  <a:pt x="4718" y="5417"/>
                  <a:pt x="4494" y="5386"/>
                  <a:pt x="4262" y="5386"/>
                </a:cubicBezTo>
                <a:cubicBezTo>
                  <a:pt x="3875" y="5386"/>
                  <a:pt x="3473" y="5479"/>
                  <a:pt x="3087" y="5580"/>
                </a:cubicBezTo>
                <a:cubicBezTo>
                  <a:pt x="2709" y="5674"/>
                  <a:pt x="2324" y="5768"/>
                  <a:pt x="1950" y="5768"/>
                </a:cubicBezTo>
                <a:cubicBezTo>
                  <a:pt x="1803" y="5768"/>
                  <a:pt x="1658" y="5754"/>
                  <a:pt x="1516" y="5719"/>
                </a:cubicBezTo>
                <a:cubicBezTo>
                  <a:pt x="766" y="5533"/>
                  <a:pt x="240" y="4706"/>
                  <a:pt x="395" y="3948"/>
                </a:cubicBezTo>
                <a:cubicBezTo>
                  <a:pt x="536" y="3256"/>
                  <a:pt x="1217" y="2726"/>
                  <a:pt x="1917" y="2726"/>
                </a:cubicBezTo>
                <a:cubicBezTo>
                  <a:pt x="1985" y="2726"/>
                  <a:pt x="2052" y="2731"/>
                  <a:pt x="2120" y="2741"/>
                </a:cubicBezTo>
                <a:cubicBezTo>
                  <a:pt x="2267" y="2764"/>
                  <a:pt x="2421" y="2811"/>
                  <a:pt x="2576" y="2849"/>
                </a:cubicBezTo>
                <a:cubicBezTo>
                  <a:pt x="2817" y="2916"/>
                  <a:pt x="3065" y="2985"/>
                  <a:pt x="3299" y="2985"/>
                </a:cubicBezTo>
                <a:cubicBezTo>
                  <a:pt x="3499" y="2985"/>
                  <a:pt x="3688" y="2934"/>
                  <a:pt x="3852" y="2787"/>
                </a:cubicBezTo>
                <a:cubicBezTo>
                  <a:pt x="4177" y="2501"/>
                  <a:pt x="4154" y="2076"/>
                  <a:pt x="4131" y="1666"/>
                </a:cubicBezTo>
                <a:cubicBezTo>
                  <a:pt x="4115" y="1457"/>
                  <a:pt x="4100" y="1233"/>
                  <a:pt x="4138" y="1047"/>
                </a:cubicBezTo>
                <a:cubicBezTo>
                  <a:pt x="4193" y="761"/>
                  <a:pt x="4394" y="506"/>
                  <a:pt x="4680" y="359"/>
                </a:cubicBezTo>
                <a:cubicBezTo>
                  <a:pt x="4845" y="269"/>
                  <a:pt x="5026" y="224"/>
                  <a:pt x="5199" y="224"/>
                </a:cubicBezTo>
                <a:close/>
                <a:moveTo>
                  <a:pt x="5191" y="0"/>
                </a:moveTo>
                <a:cubicBezTo>
                  <a:pt x="4987" y="0"/>
                  <a:pt x="4776" y="53"/>
                  <a:pt x="4579" y="158"/>
                </a:cubicBezTo>
                <a:cubicBezTo>
                  <a:pt x="4231" y="336"/>
                  <a:pt x="3984" y="653"/>
                  <a:pt x="3914" y="1001"/>
                </a:cubicBezTo>
                <a:cubicBezTo>
                  <a:pt x="3875" y="1225"/>
                  <a:pt x="3891" y="1457"/>
                  <a:pt x="3899" y="1681"/>
                </a:cubicBezTo>
                <a:cubicBezTo>
                  <a:pt x="3922" y="2053"/>
                  <a:pt x="3945" y="2401"/>
                  <a:pt x="3705" y="2617"/>
                </a:cubicBezTo>
                <a:cubicBezTo>
                  <a:pt x="3586" y="2720"/>
                  <a:pt x="3443" y="2757"/>
                  <a:pt x="3286" y="2757"/>
                </a:cubicBezTo>
                <a:cubicBezTo>
                  <a:pt x="3087" y="2757"/>
                  <a:pt x="2863" y="2698"/>
                  <a:pt x="2630" y="2633"/>
                </a:cubicBezTo>
                <a:cubicBezTo>
                  <a:pt x="2475" y="2594"/>
                  <a:pt x="2313" y="2548"/>
                  <a:pt x="2151" y="2525"/>
                </a:cubicBezTo>
                <a:cubicBezTo>
                  <a:pt x="2070" y="2512"/>
                  <a:pt x="1989" y="2505"/>
                  <a:pt x="1908" y="2505"/>
                </a:cubicBezTo>
                <a:cubicBezTo>
                  <a:pt x="1112" y="2505"/>
                  <a:pt x="333" y="3108"/>
                  <a:pt x="178" y="3901"/>
                </a:cubicBezTo>
                <a:cubicBezTo>
                  <a:pt x="0" y="4775"/>
                  <a:pt x="604" y="5727"/>
                  <a:pt x="1462" y="5943"/>
                </a:cubicBezTo>
                <a:cubicBezTo>
                  <a:pt x="1621" y="5983"/>
                  <a:pt x="1781" y="5999"/>
                  <a:pt x="1941" y="5999"/>
                </a:cubicBezTo>
                <a:cubicBezTo>
                  <a:pt x="2344" y="5999"/>
                  <a:pt x="2750" y="5896"/>
                  <a:pt x="3148" y="5796"/>
                </a:cubicBezTo>
                <a:cubicBezTo>
                  <a:pt x="3532" y="5703"/>
                  <a:pt x="3903" y="5609"/>
                  <a:pt x="4260" y="5609"/>
                </a:cubicBezTo>
                <a:cubicBezTo>
                  <a:pt x="4464" y="5609"/>
                  <a:pt x="4663" y="5640"/>
                  <a:pt x="4858" y="5719"/>
                </a:cubicBezTo>
                <a:cubicBezTo>
                  <a:pt x="5051" y="5796"/>
                  <a:pt x="5229" y="5920"/>
                  <a:pt x="5415" y="6051"/>
                </a:cubicBezTo>
                <a:cubicBezTo>
                  <a:pt x="5546" y="6144"/>
                  <a:pt x="5685" y="6237"/>
                  <a:pt x="5825" y="6322"/>
                </a:cubicBezTo>
                <a:cubicBezTo>
                  <a:pt x="6018" y="6423"/>
                  <a:pt x="6258" y="6500"/>
                  <a:pt x="6490" y="6500"/>
                </a:cubicBezTo>
                <a:cubicBezTo>
                  <a:pt x="6691" y="6500"/>
                  <a:pt x="6884" y="6446"/>
                  <a:pt x="7047" y="6299"/>
                </a:cubicBezTo>
                <a:cubicBezTo>
                  <a:pt x="7410" y="5959"/>
                  <a:pt x="7317" y="5363"/>
                  <a:pt x="7047" y="4976"/>
                </a:cubicBezTo>
                <a:cubicBezTo>
                  <a:pt x="6915" y="4783"/>
                  <a:pt x="6753" y="4621"/>
                  <a:pt x="6598" y="4466"/>
                </a:cubicBezTo>
                <a:cubicBezTo>
                  <a:pt x="6443" y="4319"/>
                  <a:pt x="6304" y="4180"/>
                  <a:pt x="6188" y="4017"/>
                </a:cubicBezTo>
                <a:cubicBezTo>
                  <a:pt x="5840" y="3530"/>
                  <a:pt x="6002" y="2857"/>
                  <a:pt x="6157" y="2200"/>
                </a:cubicBezTo>
                <a:cubicBezTo>
                  <a:pt x="6366" y="1364"/>
                  <a:pt x="6567" y="498"/>
                  <a:pt x="5647" y="96"/>
                </a:cubicBezTo>
                <a:cubicBezTo>
                  <a:pt x="5505" y="32"/>
                  <a:pt x="5350" y="0"/>
                  <a:pt x="51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/>
          <p:nvPr/>
        </p:nvSpPr>
        <p:spPr>
          <a:xfrm rot="899982">
            <a:off x="8664696" y="3265160"/>
            <a:ext cx="1629373" cy="1429082"/>
          </a:xfrm>
          <a:custGeom>
            <a:avLst/>
            <a:gdLst/>
            <a:ahLst/>
            <a:cxnLst/>
            <a:rect l="l" t="t" r="r" b="b"/>
            <a:pathLst>
              <a:path w="7411" h="6500" extrusionOk="0">
                <a:moveTo>
                  <a:pt x="5199" y="224"/>
                </a:moveTo>
                <a:cubicBezTo>
                  <a:pt x="5325" y="224"/>
                  <a:pt x="5446" y="248"/>
                  <a:pt x="5554" y="297"/>
                </a:cubicBezTo>
                <a:cubicBezTo>
                  <a:pt x="6304" y="630"/>
                  <a:pt x="6134" y="1333"/>
                  <a:pt x="5941" y="2153"/>
                </a:cubicBezTo>
                <a:cubicBezTo>
                  <a:pt x="5770" y="2849"/>
                  <a:pt x="5600" y="3576"/>
                  <a:pt x="6002" y="4149"/>
                </a:cubicBezTo>
                <a:cubicBezTo>
                  <a:pt x="6134" y="4327"/>
                  <a:pt x="6289" y="4481"/>
                  <a:pt x="6436" y="4628"/>
                </a:cubicBezTo>
                <a:cubicBezTo>
                  <a:pt x="6590" y="4783"/>
                  <a:pt x="6745" y="4930"/>
                  <a:pt x="6861" y="5100"/>
                </a:cubicBezTo>
                <a:cubicBezTo>
                  <a:pt x="7077" y="5417"/>
                  <a:pt x="7155" y="5889"/>
                  <a:pt x="6892" y="6129"/>
                </a:cubicBezTo>
                <a:cubicBezTo>
                  <a:pt x="6784" y="6230"/>
                  <a:pt x="6639" y="6271"/>
                  <a:pt x="6486" y="6271"/>
                </a:cubicBezTo>
                <a:cubicBezTo>
                  <a:pt x="6299" y="6271"/>
                  <a:pt x="6098" y="6210"/>
                  <a:pt x="5933" y="6121"/>
                </a:cubicBezTo>
                <a:cubicBezTo>
                  <a:pt x="5801" y="6051"/>
                  <a:pt x="5678" y="5959"/>
                  <a:pt x="5546" y="5866"/>
                </a:cubicBezTo>
                <a:cubicBezTo>
                  <a:pt x="5360" y="5734"/>
                  <a:pt x="5159" y="5595"/>
                  <a:pt x="4943" y="5502"/>
                </a:cubicBezTo>
                <a:cubicBezTo>
                  <a:pt x="4718" y="5417"/>
                  <a:pt x="4494" y="5386"/>
                  <a:pt x="4262" y="5386"/>
                </a:cubicBezTo>
                <a:cubicBezTo>
                  <a:pt x="3875" y="5386"/>
                  <a:pt x="3473" y="5479"/>
                  <a:pt x="3087" y="5580"/>
                </a:cubicBezTo>
                <a:cubicBezTo>
                  <a:pt x="2709" y="5674"/>
                  <a:pt x="2324" y="5768"/>
                  <a:pt x="1950" y="5768"/>
                </a:cubicBezTo>
                <a:cubicBezTo>
                  <a:pt x="1803" y="5768"/>
                  <a:pt x="1658" y="5754"/>
                  <a:pt x="1516" y="5719"/>
                </a:cubicBezTo>
                <a:cubicBezTo>
                  <a:pt x="766" y="5533"/>
                  <a:pt x="240" y="4706"/>
                  <a:pt x="395" y="3948"/>
                </a:cubicBezTo>
                <a:cubicBezTo>
                  <a:pt x="536" y="3256"/>
                  <a:pt x="1217" y="2726"/>
                  <a:pt x="1917" y="2726"/>
                </a:cubicBezTo>
                <a:cubicBezTo>
                  <a:pt x="1985" y="2726"/>
                  <a:pt x="2052" y="2731"/>
                  <a:pt x="2120" y="2741"/>
                </a:cubicBezTo>
                <a:cubicBezTo>
                  <a:pt x="2267" y="2764"/>
                  <a:pt x="2421" y="2811"/>
                  <a:pt x="2576" y="2849"/>
                </a:cubicBezTo>
                <a:cubicBezTo>
                  <a:pt x="2817" y="2916"/>
                  <a:pt x="3065" y="2985"/>
                  <a:pt x="3299" y="2985"/>
                </a:cubicBezTo>
                <a:cubicBezTo>
                  <a:pt x="3499" y="2985"/>
                  <a:pt x="3688" y="2934"/>
                  <a:pt x="3852" y="2787"/>
                </a:cubicBezTo>
                <a:cubicBezTo>
                  <a:pt x="4177" y="2501"/>
                  <a:pt x="4154" y="2076"/>
                  <a:pt x="4131" y="1666"/>
                </a:cubicBezTo>
                <a:cubicBezTo>
                  <a:pt x="4115" y="1457"/>
                  <a:pt x="4100" y="1233"/>
                  <a:pt x="4138" y="1047"/>
                </a:cubicBezTo>
                <a:cubicBezTo>
                  <a:pt x="4193" y="761"/>
                  <a:pt x="4394" y="506"/>
                  <a:pt x="4680" y="359"/>
                </a:cubicBezTo>
                <a:cubicBezTo>
                  <a:pt x="4845" y="269"/>
                  <a:pt x="5026" y="224"/>
                  <a:pt x="5199" y="224"/>
                </a:cubicBezTo>
                <a:close/>
                <a:moveTo>
                  <a:pt x="5191" y="0"/>
                </a:moveTo>
                <a:cubicBezTo>
                  <a:pt x="4987" y="0"/>
                  <a:pt x="4776" y="53"/>
                  <a:pt x="4579" y="158"/>
                </a:cubicBezTo>
                <a:cubicBezTo>
                  <a:pt x="4231" y="336"/>
                  <a:pt x="3984" y="653"/>
                  <a:pt x="3914" y="1001"/>
                </a:cubicBezTo>
                <a:cubicBezTo>
                  <a:pt x="3875" y="1225"/>
                  <a:pt x="3891" y="1457"/>
                  <a:pt x="3899" y="1681"/>
                </a:cubicBezTo>
                <a:cubicBezTo>
                  <a:pt x="3922" y="2053"/>
                  <a:pt x="3945" y="2401"/>
                  <a:pt x="3705" y="2617"/>
                </a:cubicBezTo>
                <a:cubicBezTo>
                  <a:pt x="3586" y="2720"/>
                  <a:pt x="3443" y="2757"/>
                  <a:pt x="3286" y="2757"/>
                </a:cubicBezTo>
                <a:cubicBezTo>
                  <a:pt x="3087" y="2757"/>
                  <a:pt x="2863" y="2698"/>
                  <a:pt x="2630" y="2633"/>
                </a:cubicBezTo>
                <a:cubicBezTo>
                  <a:pt x="2475" y="2594"/>
                  <a:pt x="2313" y="2548"/>
                  <a:pt x="2151" y="2525"/>
                </a:cubicBezTo>
                <a:cubicBezTo>
                  <a:pt x="2070" y="2512"/>
                  <a:pt x="1989" y="2505"/>
                  <a:pt x="1908" y="2505"/>
                </a:cubicBezTo>
                <a:cubicBezTo>
                  <a:pt x="1112" y="2505"/>
                  <a:pt x="333" y="3108"/>
                  <a:pt x="178" y="3901"/>
                </a:cubicBezTo>
                <a:cubicBezTo>
                  <a:pt x="0" y="4775"/>
                  <a:pt x="604" y="5727"/>
                  <a:pt x="1462" y="5943"/>
                </a:cubicBezTo>
                <a:cubicBezTo>
                  <a:pt x="1621" y="5983"/>
                  <a:pt x="1781" y="5999"/>
                  <a:pt x="1941" y="5999"/>
                </a:cubicBezTo>
                <a:cubicBezTo>
                  <a:pt x="2344" y="5999"/>
                  <a:pt x="2750" y="5896"/>
                  <a:pt x="3148" y="5796"/>
                </a:cubicBezTo>
                <a:cubicBezTo>
                  <a:pt x="3532" y="5703"/>
                  <a:pt x="3903" y="5609"/>
                  <a:pt x="4260" y="5609"/>
                </a:cubicBezTo>
                <a:cubicBezTo>
                  <a:pt x="4464" y="5609"/>
                  <a:pt x="4663" y="5640"/>
                  <a:pt x="4858" y="5719"/>
                </a:cubicBezTo>
                <a:cubicBezTo>
                  <a:pt x="5051" y="5796"/>
                  <a:pt x="5229" y="5920"/>
                  <a:pt x="5415" y="6051"/>
                </a:cubicBezTo>
                <a:cubicBezTo>
                  <a:pt x="5546" y="6144"/>
                  <a:pt x="5685" y="6237"/>
                  <a:pt x="5825" y="6322"/>
                </a:cubicBezTo>
                <a:cubicBezTo>
                  <a:pt x="6018" y="6423"/>
                  <a:pt x="6258" y="6500"/>
                  <a:pt x="6490" y="6500"/>
                </a:cubicBezTo>
                <a:cubicBezTo>
                  <a:pt x="6691" y="6500"/>
                  <a:pt x="6884" y="6446"/>
                  <a:pt x="7047" y="6299"/>
                </a:cubicBezTo>
                <a:cubicBezTo>
                  <a:pt x="7410" y="5959"/>
                  <a:pt x="7317" y="5363"/>
                  <a:pt x="7047" y="4976"/>
                </a:cubicBezTo>
                <a:cubicBezTo>
                  <a:pt x="6915" y="4783"/>
                  <a:pt x="6753" y="4621"/>
                  <a:pt x="6598" y="4466"/>
                </a:cubicBezTo>
                <a:cubicBezTo>
                  <a:pt x="6443" y="4319"/>
                  <a:pt x="6304" y="4180"/>
                  <a:pt x="6188" y="4017"/>
                </a:cubicBezTo>
                <a:cubicBezTo>
                  <a:pt x="5840" y="3530"/>
                  <a:pt x="6002" y="2857"/>
                  <a:pt x="6157" y="2200"/>
                </a:cubicBezTo>
                <a:cubicBezTo>
                  <a:pt x="6366" y="1364"/>
                  <a:pt x="6567" y="498"/>
                  <a:pt x="5647" y="96"/>
                </a:cubicBezTo>
                <a:cubicBezTo>
                  <a:pt x="5505" y="32"/>
                  <a:pt x="5350" y="0"/>
                  <a:pt x="51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2414777" y="3192188"/>
            <a:ext cx="55029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subTitle" idx="1"/>
          </p:nvPr>
        </p:nvSpPr>
        <p:spPr>
          <a:xfrm>
            <a:off x="1071575" y="1289513"/>
            <a:ext cx="6846000" cy="179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0" name="Google Shape;140;p18"/>
          <p:cNvSpPr/>
          <p:nvPr/>
        </p:nvSpPr>
        <p:spPr>
          <a:xfrm flipH="1">
            <a:off x="1442314" y="4590370"/>
            <a:ext cx="620878" cy="550963"/>
          </a:xfrm>
          <a:custGeom>
            <a:avLst/>
            <a:gdLst/>
            <a:ahLst/>
            <a:cxnLst/>
            <a:rect l="l" t="t" r="r" b="b"/>
            <a:pathLst>
              <a:path w="2824" h="2506" extrusionOk="0">
                <a:moveTo>
                  <a:pt x="1578" y="224"/>
                </a:moveTo>
                <a:cubicBezTo>
                  <a:pt x="1787" y="224"/>
                  <a:pt x="1996" y="270"/>
                  <a:pt x="2166" y="386"/>
                </a:cubicBezTo>
                <a:cubicBezTo>
                  <a:pt x="2538" y="634"/>
                  <a:pt x="2437" y="1353"/>
                  <a:pt x="2213" y="1724"/>
                </a:cubicBezTo>
                <a:cubicBezTo>
                  <a:pt x="2004" y="2065"/>
                  <a:pt x="1613" y="2281"/>
                  <a:pt x="1232" y="2281"/>
                </a:cubicBezTo>
                <a:cubicBezTo>
                  <a:pt x="1190" y="2281"/>
                  <a:pt x="1148" y="2279"/>
                  <a:pt x="1107" y="2273"/>
                </a:cubicBezTo>
                <a:cubicBezTo>
                  <a:pt x="674" y="2219"/>
                  <a:pt x="310" y="1856"/>
                  <a:pt x="264" y="1438"/>
                </a:cubicBezTo>
                <a:cubicBezTo>
                  <a:pt x="233" y="1105"/>
                  <a:pt x="395" y="742"/>
                  <a:pt x="689" y="510"/>
                </a:cubicBezTo>
                <a:cubicBezTo>
                  <a:pt x="906" y="340"/>
                  <a:pt x="1246" y="224"/>
                  <a:pt x="1578" y="224"/>
                </a:cubicBezTo>
                <a:close/>
                <a:moveTo>
                  <a:pt x="1577" y="1"/>
                </a:moveTo>
                <a:cubicBezTo>
                  <a:pt x="1195" y="1"/>
                  <a:pt x="804" y="131"/>
                  <a:pt x="550" y="340"/>
                </a:cubicBezTo>
                <a:cubicBezTo>
                  <a:pt x="194" y="618"/>
                  <a:pt x="1" y="1051"/>
                  <a:pt x="39" y="1461"/>
                </a:cubicBezTo>
                <a:cubicBezTo>
                  <a:pt x="93" y="1979"/>
                  <a:pt x="542" y="2428"/>
                  <a:pt x="1076" y="2498"/>
                </a:cubicBezTo>
                <a:cubicBezTo>
                  <a:pt x="1130" y="2505"/>
                  <a:pt x="1184" y="2505"/>
                  <a:pt x="1238" y="2505"/>
                </a:cubicBezTo>
                <a:cubicBezTo>
                  <a:pt x="1694" y="2505"/>
                  <a:pt x="2151" y="2258"/>
                  <a:pt x="2406" y="1840"/>
                </a:cubicBezTo>
                <a:cubicBezTo>
                  <a:pt x="2646" y="1446"/>
                  <a:pt x="2824" y="548"/>
                  <a:pt x="2290" y="193"/>
                </a:cubicBezTo>
                <a:cubicBezTo>
                  <a:pt x="2085" y="59"/>
                  <a:pt x="1833" y="1"/>
                  <a:pt x="157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8"/>
          <p:cNvSpPr/>
          <p:nvPr/>
        </p:nvSpPr>
        <p:spPr>
          <a:xfrm rot="10800000">
            <a:off x="8430777" y="618833"/>
            <a:ext cx="1260223" cy="995735"/>
          </a:xfrm>
          <a:custGeom>
            <a:avLst/>
            <a:gdLst/>
            <a:ahLst/>
            <a:cxnLst/>
            <a:rect l="l" t="t" r="r" b="b"/>
            <a:pathLst>
              <a:path w="5732" h="4529" extrusionOk="0">
                <a:moveTo>
                  <a:pt x="4703" y="228"/>
                </a:moveTo>
                <a:cubicBezTo>
                  <a:pt x="4888" y="228"/>
                  <a:pt x="5082" y="274"/>
                  <a:pt x="5229" y="414"/>
                </a:cubicBezTo>
                <a:cubicBezTo>
                  <a:pt x="5422" y="599"/>
                  <a:pt x="5492" y="932"/>
                  <a:pt x="5407" y="1257"/>
                </a:cubicBezTo>
                <a:cubicBezTo>
                  <a:pt x="5322" y="1574"/>
                  <a:pt x="5113" y="1860"/>
                  <a:pt x="4935" y="2115"/>
                </a:cubicBezTo>
                <a:cubicBezTo>
                  <a:pt x="4564" y="2618"/>
                  <a:pt x="4254" y="3036"/>
                  <a:pt x="3867" y="3407"/>
                </a:cubicBezTo>
                <a:cubicBezTo>
                  <a:pt x="3419" y="3840"/>
                  <a:pt x="2947" y="4118"/>
                  <a:pt x="2468" y="4234"/>
                </a:cubicBezTo>
                <a:cubicBezTo>
                  <a:pt x="2292" y="4278"/>
                  <a:pt x="2115" y="4300"/>
                  <a:pt x="1941" y="4300"/>
                </a:cubicBezTo>
                <a:cubicBezTo>
                  <a:pt x="1566" y="4300"/>
                  <a:pt x="1209" y="4198"/>
                  <a:pt x="928" y="4002"/>
                </a:cubicBezTo>
                <a:cubicBezTo>
                  <a:pt x="472" y="3693"/>
                  <a:pt x="240" y="3136"/>
                  <a:pt x="348" y="2649"/>
                </a:cubicBezTo>
                <a:cubicBezTo>
                  <a:pt x="487" y="2046"/>
                  <a:pt x="944" y="1914"/>
                  <a:pt x="1485" y="1767"/>
                </a:cubicBezTo>
                <a:cubicBezTo>
                  <a:pt x="1539" y="1752"/>
                  <a:pt x="1601" y="1736"/>
                  <a:pt x="1663" y="1713"/>
                </a:cubicBezTo>
                <a:cubicBezTo>
                  <a:pt x="2398" y="1496"/>
                  <a:pt x="2939" y="1133"/>
                  <a:pt x="3566" y="715"/>
                </a:cubicBezTo>
                <a:lnTo>
                  <a:pt x="3604" y="692"/>
                </a:lnTo>
                <a:cubicBezTo>
                  <a:pt x="3867" y="514"/>
                  <a:pt x="4130" y="336"/>
                  <a:pt x="4424" y="259"/>
                </a:cubicBezTo>
                <a:cubicBezTo>
                  <a:pt x="4509" y="244"/>
                  <a:pt x="4602" y="228"/>
                  <a:pt x="4703" y="228"/>
                </a:cubicBezTo>
                <a:close/>
                <a:moveTo>
                  <a:pt x="4693" y="1"/>
                </a:moveTo>
                <a:cubicBezTo>
                  <a:pt x="4587" y="1"/>
                  <a:pt x="4479" y="14"/>
                  <a:pt x="4370" y="42"/>
                </a:cubicBezTo>
                <a:cubicBezTo>
                  <a:pt x="4038" y="127"/>
                  <a:pt x="3744" y="329"/>
                  <a:pt x="3481" y="499"/>
                </a:cubicBezTo>
                <a:lnTo>
                  <a:pt x="3442" y="522"/>
                </a:lnTo>
                <a:cubicBezTo>
                  <a:pt x="2831" y="940"/>
                  <a:pt x="2297" y="1288"/>
                  <a:pt x="1594" y="1496"/>
                </a:cubicBezTo>
                <a:cubicBezTo>
                  <a:pt x="1539" y="1520"/>
                  <a:pt x="1478" y="1535"/>
                  <a:pt x="1423" y="1551"/>
                </a:cubicBezTo>
                <a:cubicBezTo>
                  <a:pt x="866" y="1705"/>
                  <a:pt x="294" y="1868"/>
                  <a:pt x="132" y="2595"/>
                </a:cubicBezTo>
                <a:cubicBezTo>
                  <a:pt x="0" y="3175"/>
                  <a:pt x="271" y="3825"/>
                  <a:pt x="797" y="4188"/>
                </a:cubicBezTo>
                <a:cubicBezTo>
                  <a:pt x="1114" y="4412"/>
                  <a:pt x="1524" y="4528"/>
                  <a:pt x="1942" y="4528"/>
                </a:cubicBezTo>
                <a:cubicBezTo>
                  <a:pt x="2135" y="4528"/>
                  <a:pt x="2328" y="4505"/>
                  <a:pt x="2522" y="4459"/>
                </a:cubicBezTo>
                <a:cubicBezTo>
                  <a:pt x="3040" y="4327"/>
                  <a:pt x="3543" y="4026"/>
                  <a:pt x="4022" y="3569"/>
                </a:cubicBezTo>
                <a:cubicBezTo>
                  <a:pt x="4455" y="3159"/>
                  <a:pt x="4819" y="2649"/>
                  <a:pt x="5113" y="2247"/>
                </a:cubicBezTo>
                <a:cubicBezTo>
                  <a:pt x="5306" y="1976"/>
                  <a:pt x="5530" y="1674"/>
                  <a:pt x="5623" y="1319"/>
                </a:cubicBezTo>
                <a:cubicBezTo>
                  <a:pt x="5731" y="909"/>
                  <a:pt x="5639" y="491"/>
                  <a:pt x="5383" y="251"/>
                </a:cubicBezTo>
                <a:cubicBezTo>
                  <a:pt x="5211" y="90"/>
                  <a:pt x="4962" y="1"/>
                  <a:pt x="46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8"/>
          <p:cNvSpPr/>
          <p:nvPr/>
        </p:nvSpPr>
        <p:spPr>
          <a:xfrm flipH="1">
            <a:off x="-439177" y="4151314"/>
            <a:ext cx="1629364" cy="1429074"/>
          </a:xfrm>
          <a:custGeom>
            <a:avLst/>
            <a:gdLst/>
            <a:ahLst/>
            <a:cxnLst/>
            <a:rect l="l" t="t" r="r" b="b"/>
            <a:pathLst>
              <a:path w="7411" h="6500" extrusionOk="0">
                <a:moveTo>
                  <a:pt x="5199" y="224"/>
                </a:moveTo>
                <a:cubicBezTo>
                  <a:pt x="5325" y="224"/>
                  <a:pt x="5446" y="248"/>
                  <a:pt x="5554" y="297"/>
                </a:cubicBezTo>
                <a:cubicBezTo>
                  <a:pt x="6304" y="630"/>
                  <a:pt x="6134" y="1333"/>
                  <a:pt x="5941" y="2153"/>
                </a:cubicBezTo>
                <a:cubicBezTo>
                  <a:pt x="5770" y="2849"/>
                  <a:pt x="5600" y="3576"/>
                  <a:pt x="6002" y="4149"/>
                </a:cubicBezTo>
                <a:cubicBezTo>
                  <a:pt x="6134" y="4327"/>
                  <a:pt x="6289" y="4481"/>
                  <a:pt x="6436" y="4628"/>
                </a:cubicBezTo>
                <a:cubicBezTo>
                  <a:pt x="6590" y="4783"/>
                  <a:pt x="6745" y="4930"/>
                  <a:pt x="6861" y="5100"/>
                </a:cubicBezTo>
                <a:cubicBezTo>
                  <a:pt x="7077" y="5417"/>
                  <a:pt x="7155" y="5889"/>
                  <a:pt x="6892" y="6129"/>
                </a:cubicBezTo>
                <a:cubicBezTo>
                  <a:pt x="6784" y="6230"/>
                  <a:pt x="6639" y="6271"/>
                  <a:pt x="6486" y="6271"/>
                </a:cubicBezTo>
                <a:cubicBezTo>
                  <a:pt x="6299" y="6271"/>
                  <a:pt x="6098" y="6210"/>
                  <a:pt x="5933" y="6121"/>
                </a:cubicBezTo>
                <a:cubicBezTo>
                  <a:pt x="5801" y="6051"/>
                  <a:pt x="5678" y="5959"/>
                  <a:pt x="5546" y="5866"/>
                </a:cubicBezTo>
                <a:cubicBezTo>
                  <a:pt x="5360" y="5734"/>
                  <a:pt x="5159" y="5595"/>
                  <a:pt x="4943" y="5502"/>
                </a:cubicBezTo>
                <a:cubicBezTo>
                  <a:pt x="4718" y="5417"/>
                  <a:pt x="4494" y="5386"/>
                  <a:pt x="4262" y="5386"/>
                </a:cubicBezTo>
                <a:cubicBezTo>
                  <a:pt x="3875" y="5386"/>
                  <a:pt x="3473" y="5479"/>
                  <a:pt x="3087" y="5580"/>
                </a:cubicBezTo>
                <a:cubicBezTo>
                  <a:pt x="2709" y="5674"/>
                  <a:pt x="2324" y="5768"/>
                  <a:pt x="1950" y="5768"/>
                </a:cubicBezTo>
                <a:cubicBezTo>
                  <a:pt x="1803" y="5768"/>
                  <a:pt x="1658" y="5754"/>
                  <a:pt x="1516" y="5719"/>
                </a:cubicBezTo>
                <a:cubicBezTo>
                  <a:pt x="766" y="5533"/>
                  <a:pt x="240" y="4706"/>
                  <a:pt x="395" y="3948"/>
                </a:cubicBezTo>
                <a:cubicBezTo>
                  <a:pt x="536" y="3256"/>
                  <a:pt x="1217" y="2726"/>
                  <a:pt x="1917" y="2726"/>
                </a:cubicBezTo>
                <a:cubicBezTo>
                  <a:pt x="1985" y="2726"/>
                  <a:pt x="2052" y="2731"/>
                  <a:pt x="2120" y="2741"/>
                </a:cubicBezTo>
                <a:cubicBezTo>
                  <a:pt x="2267" y="2764"/>
                  <a:pt x="2421" y="2811"/>
                  <a:pt x="2576" y="2849"/>
                </a:cubicBezTo>
                <a:cubicBezTo>
                  <a:pt x="2817" y="2916"/>
                  <a:pt x="3065" y="2985"/>
                  <a:pt x="3299" y="2985"/>
                </a:cubicBezTo>
                <a:cubicBezTo>
                  <a:pt x="3499" y="2985"/>
                  <a:pt x="3688" y="2934"/>
                  <a:pt x="3852" y="2787"/>
                </a:cubicBezTo>
                <a:cubicBezTo>
                  <a:pt x="4177" y="2501"/>
                  <a:pt x="4154" y="2076"/>
                  <a:pt x="4131" y="1666"/>
                </a:cubicBezTo>
                <a:cubicBezTo>
                  <a:pt x="4115" y="1457"/>
                  <a:pt x="4100" y="1233"/>
                  <a:pt x="4138" y="1047"/>
                </a:cubicBezTo>
                <a:cubicBezTo>
                  <a:pt x="4193" y="761"/>
                  <a:pt x="4394" y="506"/>
                  <a:pt x="4680" y="359"/>
                </a:cubicBezTo>
                <a:cubicBezTo>
                  <a:pt x="4845" y="269"/>
                  <a:pt x="5026" y="224"/>
                  <a:pt x="5199" y="224"/>
                </a:cubicBezTo>
                <a:close/>
                <a:moveTo>
                  <a:pt x="5191" y="0"/>
                </a:moveTo>
                <a:cubicBezTo>
                  <a:pt x="4987" y="0"/>
                  <a:pt x="4776" y="53"/>
                  <a:pt x="4579" y="158"/>
                </a:cubicBezTo>
                <a:cubicBezTo>
                  <a:pt x="4231" y="336"/>
                  <a:pt x="3984" y="653"/>
                  <a:pt x="3914" y="1001"/>
                </a:cubicBezTo>
                <a:cubicBezTo>
                  <a:pt x="3875" y="1225"/>
                  <a:pt x="3891" y="1457"/>
                  <a:pt x="3899" y="1681"/>
                </a:cubicBezTo>
                <a:cubicBezTo>
                  <a:pt x="3922" y="2053"/>
                  <a:pt x="3945" y="2401"/>
                  <a:pt x="3705" y="2617"/>
                </a:cubicBezTo>
                <a:cubicBezTo>
                  <a:pt x="3586" y="2720"/>
                  <a:pt x="3443" y="2757"/>
                  <a:pt x="3286" y="2757"/>
                </a:cubicBezTo>
                <a:cubicBezTo>
                  <a:pt x="3087" y="2757"/>
                  <a:pt x="2863" y="2698"/>
                  <a:pt x="2630" y="2633"/>
                </a:cubicBezTo>
                <a:cubicBezTo>
                  <a:pt x="2475" y="2594"/>
                  <a:pt x="2313" y="2548"/>
                  <a:pt x="2151" y="2525"/>
                </a:cubicBezTo>
                <a:cubicBezTo>
                  <a:pt x="2070" y="2512"/>
                  <a:pt x="1989" y="2505"/>
                  <a:pt x="1908" y="2505"/>
                </a:cubicBezTo>
                <a:cubicBezTo>
                  <a:pt x="1112" y="2505"/>
                  <a:pt x="333" y="3108"/>
                  <a:pt x="178" y="3901"/>
                </a:cubicBezTo>
                <a:cubicBezTo>
                  <a:pt x="0" y="4775"/>
                  <a:pt x="604" y="5727"/>
                  <a:pt x="1462" y="5943"/>
                </a:cubicBezTo>
                <a:cubicBezTo>
                  <a:pt x="1621" y="5983"/>
                  <a:pt x="1781" y="5999"/>
                  <a:pt x="1941" y="5999"/>
                </a:cubicBezTo>
                <a:cubicBezTo>
                  <a:pt x="2344" y="5999"/>
                  <a:pt x="2750" y="5896"/>
                  <a:pt x="3148" y="5796"/>
                </a:cubicBezTo>
                <a:cubicBezTo>
                  <a:pt x="3532" y="5703"/>
                  <a:pt x="3903" y="5609"/>
                  <a:pt x="4260" y="5609"/>
                </a:cubicBezTo>
                <a:cubicBezTo>
                  <a:pt x="4464" y="5609"/>
                  <a:pt x="4663" y="5640"/>
                  <a:pt x="4858" y="5719"/>
                </a:cubicBezTo>
                <a:cubicBezTo>
                  <a:pt x="5051" y="5796"/>
                  <a:pt x="5229" y="5920"/>
                  <a:pt x="5415" y="6051"/>
                </a:cubicBezTo>
                <a:cubicBezTo>
                  <a:pt x="5546" y="6144"/>
                  <a:pt x="5685" y="6237"/>
                  <a:pt x="5825" y="6322"/>
                </a:cubicBezTo>
                <a:cubicBezTo>
                  <a:pt x="6018" y="6423"/>
                  <a:pt x="6258" y="6500"/>
                  <a:pt x="6490" y="6500"/>
                </a:cubicBezTo>
                <a:cubicBezTo>
                  <a:pt x="6691" y="6500"/>
                  <a:pt x="6884" y="6446"/>
                  <a:pt x="7047" y="6299"/>
                </a:cubicBezTo>
                <a:cubicBezTo>
                  <a:pt x="7410" y="5959"/>
                  <a:pt x="7317" y="5363"/>
                  <a:pt x="7047" y="4976"/>
                </a:cubicBezTo>
                <a:cubicBezTo>
                  <a:pt x="6915" y="4783"/>
                  <a:pt x="6753" y="4621"/>
                  <a:pt x="6598" y="4466"/>
                </a:cubicBezTo>
                <a:cubicBezTo>
                  <a:pt x="6443" y="4319"/>
                  <a:pt x="6304" y="4180"/>
                  <a:pt x="6188" y="4017"/>
                </a:cubicBezTo>
                <a:cubicBezTo>
                  <a:pt x="5840" y="3530"/>
                  <a:pt x="6002" y="2857"/>
                  <a:pt x="6157" y="2200"/>
                </a:cubicBezTo>
                <a:cubicBezTo>
                  <a:pt x="6366" y="1364"/>
                  <a:pt x="6567" y="498"/>
                  <a:pt x="5647" y="96"/>
                </a:cubicBezTo>
                <a:cubicBezTo>
                  <a:pt x="5505" y="32"/>
                  <a:pt x="5350" y="0"/>
                  <a:pt x="51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8"/>
          <p:cNvSpPr/>
          <p:nvPr/>
        </p:nvSpPr>
        <p:spPr>
          <a:xfrm rot="3600019" flipH="1">
            <a:off x="-482457" y="1586281"/>
            <a:ext cx="1260221" cy="995733"/>
          </a:xfrm>
          <a:custGeom>
            <a:avLst/>
            <a:gdLst/>
            <a:ahLst/>
            <a:cxnLst/>
            <a:rect l="l" t="t" r="r" b="b"/>
            <a:pathLst>
              <a:path w="5732" h="4529" extrusionOk="0">
                <a:moveTo>
                  <a:pt x="4703" y="228"/>
                </a:moveTo>
                <a:cubicBezTo>
                  <a:pt x="4888" y="228"/>
                  <a:pt x="5082" y="274"/>
                  <a:pt x="5229" y="414"/>
                </a:cubicBezTo>
                <a:cubicBezTo>
                  <a:pt x="5422" y="599"/>
                  <a:pt x="5492" y="932"/>
                  <a:pt x="5407" y="1257"/>
                </a:cubicBezTo>
                <a:cubicBezTo>
                  <a:pt x="5322" y="1574"/>
                  <a:pt x="5113" y="1860"/>
                  <a:pt x="4935" y="2115"/>
                </a:cubicBezTo>
                <a:cubicBezTo>
                  <a:pt x="4564" y="2618"/>
                  <a:pt x="4254" y="3036"/>
                  <a:pt x="3867" y="3407"/>
                </a:cubicBezTo>
                <a:cubicBezTo>
                  <a:pt x="3419" y="3840"/>
                  <a:pt x="2947" y="4118"/>
                  <a:pt x="2468" y="4234"/>
                </a:cubicBezTo>
                <a:cubicBezTo>
                  <a:pt x="2292" y="4278"/>
                  <a:pt x="2115" y="4300"/>
                  <a:pt x="1941" y="4300"/>
                </a:cubicBezTo>
                <a:cubicBezTo>
                  <a:pt x="1566" y="4300"/>
                  <a:pt x="1209" y="4198"/>
                  <a:pt x="928" y="4002"/>
                </a:cubicBezTo>
                <a:cubicBezTo>
                  <a:pt x="472" y="3693"/>
                  <a:pt x="240" y="3136"/>
                  <a:pt x="348" y="2649"/>
                </a:cubicBezTo>
                <a:cubicBezTo>
                  <a:pt x="487" y="2046"/>
                  <a:pt x="944" y="1914"/>
                  <a:pt x="1485" y="1767"/>
                </a:cubicBezTo>
                <a:cubicBezTo>
                  <a:pt x="1539" y="1752"/>
                  <a:pt x="1601" y="1736"/>
                  <a:pt x="1663" y="1713"/>
                </a:cubicBezTo>
                <a:cubicBezTo>
                  <a:pt x="2398" y="1496"/>
                  <a:pt x="2939" y="1133"/>
                  <a:pt x="3566" y="715"/>
                </a:cubicBezTo>
                <a:lnTo>
                  <a:pt x="3604" y="692"/>
                </a:lnTo>
                <a:cubicBezTo>
                  <a:pt x="3867" y="514"/>
                  <a:pt x="4130" y="336"/>
                  <a:pt x="4424" y="259"/>
                </a:cubicBezTo>
                <a:cubicBezTo>
                  <a:pt x="4509" y="244"/>
                  <a:pt x="4602" y="228"/>
                  <a:pt x="4703" y="228"/>
                </a:cubicBezTo>
                <a:close/>
                <a:moveTo>
                  <a:pt x="4693" y="1"/>
                </a:moveTo>
                <a:cubicBezTo>
                  <a:pt x="4587" y="1"/>
                  <a:pt x="4479" y="14"/>
                  <a:pt x="4370" y="42"/>
                </a:cubicBezTo>
                <a:cubicBezTo>
                  <a:pt x="4038" y="127"/>
                  <a:pt x="3744" y="329"/>
                  <a:pt x="3481" y="499"/>
                </a:cubicBezTo>
                <a:lnTo>
                  <a:pt x="3442" y="522"/>
                </a:lnTo>
                <a:cubicBezTo>
                  <a:pt x="2831" y="940"/>
                  <a:pt x="2297" y="1288"/>
                  <a:pt x="1594" y="1496"/>
                </a:cubicBezTo>
                <a:cubicBezTo>
                  <a:pt x="1539" y="1520"/>
                  <a:pt x="1478" y="1535"/>
                  <a:pt x="1423" y="1551"/>
                </a:cubicBezTo>
                <a:cubicBezTo>
                  <a:pt x="866" y="1705"/>
                  <a:pt x="294" y="1868"/>
                  <a:pt x="132" y="2595"/>
                </a:cubicBezTo>
                <a:cubicBezTo>
                  <a:pt x="0" y="3175"/>
                  <a:pt x="271" y="3825"/>
                  <a:pt x="797" y="4188"/>
                </a:cubicBezTo>
                <a:cubicBezTo>
                  <a:pt x="1114" y="4412"/>
                  <a:pt x="1524" y="4528"/>
                  <a:pt x="1942" y="4528"/>
                </a:cubicBezTo>
                <a:cubicBezTo>
                  <a:pt x="2135" y="4528"/>
                  <a:pt x="2328" y="4505"/>
                  <a:pt x="2522" y="4459"/>
                </a:cubicBezTo>
                <a:cubicBezTo>
                  <a:pt x="3040" y="4327"/>
                  <a:pt x="3543" y="4026"/>
                  <a:pt x="4022" y="3569"/>
                </a:cubicBezTo>
                <a:cubicBezTo>
                  <a:pt x="4455" y="3159"/>
                  <a:pt x="4819" y="2649"/>
                  <a:pt x="5113" y="2247"/>
                </a:cubicBezTo>
                <a:cubicBezTo>
                  <a:pt x="5306" y="1976"/>
                  <a:pt x="5530" y="1674"/>
                  <a:pt x="5623" y="1319"/>
                </a:cubicBezTo>
                <a:cubicBezTo>
                  <a:pt x="5731" y="909"/>
                  <a:pt x="5639" y="491"/>
                  <a:pt x="5383" y="251"/>
                </a:cubicBezTo>
                <a:cubicBezTo>
                  <a:pt x="5211" y="90"/>
                  <a:pt x="4962" y="1"/>
                  <a:pt x="46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1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subTitle" idx="1"/>
          </p:nvPr>
        </p:nvSpPr>
        <p:spPr>
          <a:xfrm>
            <a:off x="4678775" y="2512434"/>
            <a:ext cx="27474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subTitle" idx="2"/>
          </p:nvPr>
        </p:nvSpPr>
        <p:spPr>
          <a:xfrm>
            <a:off x="1717813" y="2512434"/>
            <a:ext cx="27474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subTitle" idx="3"/>
          </p:nvPr>
        </p:nvSpPr>
        <p:spPr>
          <a:xfrm>
            <a:off x="1717812" y="2012250"/>
            <a:ext cx="2747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subTitle" idx="4"/>
          </p:nvPr>
        </p:nvSpPr>
        <p:spPr>
          <a:xfrm>
            <a:off x="4678779" y="2012250"/>
            <a:ext cx="2747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3" name="Google Shape;173;p22"/>
          <p:cNvSpPr/>
          <p:nvPr/>
        </p:nvSpPr>
        <p:spPr>
          <a:xfrm>
            <a:off x="7208956" y="4613339"/>
            <a:ext cx="1629364" cy="1429074"/>
          </a:xfrm>
          <a:custGeom>
            <a:avLst/>
            <a:gdLst/>
            <a:ahLst/>
            <a:cxnLst/>
            <a:rect l="l" t="t" r="r" b="b"/>
            <a:pathLst>
              <a:path w="7411" h="6500" extrusionOk="0">
                <a:moveTo>
                  <a:pt x="5199" y="224"/>
                </a:moveTo>
                <a:cubicBezTo>
                  <a:pt x="5325" y="224"/>
                  <a:pt x="5446" y="248"/>
                  <a:pt x="5554" y="297"/>
                </a:cubicBezTo>
                <a:cubicBezTo>
                  <a:pt x="6304" y="630"/>
                  <a:pt x="6134" y="1333"/>
                  <a:pt x="5941" y="2153"/>
                </a:cubicBezTo>
                <a:cubicBezTo>
                  <a:pt x="5770" y="2849"/>
                  <a:pt x="5600" y="3576"/>
                  <a:pt x="6002" y="4149"/>
                </a:cubicBezTo>
                <a:cubicBezTo>
                  <a:pt x="6134" y="4327"/>
                  <a:pt x="6289" y="4481"/>
                  <a:pt x="6436" y="4628"/>
                </a:cubicBezTo>
                <a:cubicBezTo>
                  <a:pt x="6590" y="4783"/>
                  <a:pt x="6745" y="4930"/>
                  <a:pt x="6861" y="5100"/>
                </a:cubicBezTo>
                <a:cubicBezTo>
                  <a:pt x="7077" y="5417"/>
                  <a:pt x="7155" y="5889"/>
                  <a:pt x="6892" y="6129"/>
                </a:cubicBezTo>
                <a:cubicBezTo>
                  <a:pt x="6784" y="6230"/>
                  <a:pt x="6639" y="6271"/>
                  <a:pt x="6486" y="6271"/>
                </a:cubicBezTo>
                <a:cubicBezTo>
                  <a:pt x="6299" y="6271"/>
                  <a:pt x="6098" y="6210"/>
                  <a:pt x="5933" y="6121"/>
                </a:cubicBezTo>
                <a:cubicBezTo>
                  <a:pt x="5801" y="6051"/>
                  <a:pt x="5678" y="5959"/>
                  <a:pt x="5546" y="5866"/>
                </a:cubicBezTo>
                <a:cubicBezTo>
                  <a:pt x="5360" y="5734"/>
                  <a:pt x="5159" y="5595"/>
                  <a:pt x="4943" y="5502"/>
                </a:cubicBezTo>
                <a:cubicBezTo>
                  <a:pt x="4718" y="5417"/>
                  <a:pt x="4494" y="5386"/>
                  <a:pt x="4262" y="5386"/>
                </a:cubicBezTo>
                <a:cubicBezTo>
                  <a:pt x="3875" y="5386"/>
                  <a:pt x="3473" y="5479"/>
                  <a:pt x="3087" y="5580"/>
                </a:cubicBezTo>
                <a:cubicBezTo>
                  <a:pt x="2709" y="5674"/>
                  <a:pt x="2324" y="5768"/>
                  <a:pt x="1950" y="5768"/>
                </a:cubicBezTo>
                <a:cubicBezTo>
                  <a:pt x="1803" y="5768"/>
                  <a:pt x="1658" y="5754"/>
                  <a:pt x="1516" y="5719"/>
                </a:cubicBezTo>
                <a:cubicBezTo>
                  <a:pt x="766" y="5533"/>
                  <a:pt x="240" y="4706"/>
                  <a:pt x="395" y="3948"/>
                </a:cubicBezTo>
                <a:cubicBezTo>
                  <a:pt x="536" y="3256"/>
                  <a:pt x="1217" y="2726"/>
                  <a:pt x="1917" y="2726"/>
                </a:cubicBezTo>
                <a:cubicBezTo>
                  <a:pt x="1985" y="2726"/>
                  <a:pt x="2052" y="2731"/>
                  <a:pt x="2120" y="2741"/>
                </a:cubicBezTo>
                <a:cubicBezTo>
                  <a:pt x="2267" y="2764"/>
                  <a:pt x="2421" y="2811"/>
                  <a:pt x="2576" y="2849"/>
                </a:cubicBezTo>
                <a:cubicBezTo>
                  <a:pt x="2817" y="2916"/>
                  <a:pt x="3065" y="2985"/>
                  <a:pt x="3299" y="2985"/>
                </a:cubicBezTo>
                <a:cubicBezTo>
                  <a:pt x="3499" y="2985"/>
                  <a:pt x="3688" y="2934"/>
                  <a:pt x="3852" y="2787"/>
                </a:cubicBezTo>
                <a:cubicBezTo>
                  <a:pt x="4177" y="2501"/>
                  <a:pt x="4154" y="2076"/>
                  <a:pt x="4131" y="1666"/>
                </a:cubicBezTo>
                <a:cubicBezTo>
                  <a:pt x="4115" y="1457"/>
                  <a:pt x="4100" y="1233"/>
                  <a:pt x="4138" y="1047"/>
                </a:cubicBezTo>
                <a:cubicBezTo>
                  <a:pt x="4193" y="761"/>
                  <a:pt x="4394" y="506"/>
                  <a:pt x="4680" y="359"/>
                </a:cubicBezTo>
                <a:cubicBezTo>
                  <a:pt x="4845" y="269"/>
                  <a:pt x="5026" y="224"/>
                  <a:pt x="5199" y="224"/>
                </a:cubicBezTo>
                <a:close/>
                <a:moveTo>
                  <a:pt x="5191" y="0"/>
                </a:moveTo>
                <a:cubicBezTo>
                  <a:pt x="4987" y="0"/>
                  <a:pt x="4776" y="53"/>
                  <a:pt x="4579" y="158"/>
                </a:cubicBezTo>
                <a:cubicBezTo>
                  <a:pt x="4231" y="336"/>
                  <a:pt x="3984" y="653"/>
                  <a:pt x="3914" y="1001"/>
                </a:cubicBezTo>
                <a:cubicBezTo>
                  <a:pt x="3875" y="1225"/>
                  <a:pt x="3891" y="1457"/>
                  <a:pt x="3899" y="1681"/>
                </a:cubicBezTo>
                <a:cubicBezTo>
                  <a:pt x="3922" y="2053"/>
                  <a:pt x="3945" y="2401"/>
                  <a:pt x="3705" y="2617"/>
                </a:cubicBezTo>
                <a:cubicBezTo>
                  <a:pt x="3586" y="2720"/>
                  <a:pt x="3443" y="2757"/>
                  <a:pt x="3286" y="2757"/>
                </a:cubicBezTo>
                <a:cubicBezTo>
                  <a:pt x="3087" y="2757"/>
                  <a:pt x="2863" y="2698"/>
                  <a:pt x="2630" y="2633"/>
                </a:cubicBezTo>
                <a:cubicBezTo>
                  <a:pt x="2475" y="2594"/>
                  <a:pt x="2313" y="2548"/>
                  <a:pt x="2151" y="2525"/>
                </a:cubicBezTo>
                <a:cubicBezTo>
                  <a:pt x="2070" y="2512"/>
                  <a:pt x="1989" y="2505"/>
                  <a:pt x="1908" y="2505"/>
                </a:cubicBezTo>
                <a:cubicBezTo>
                  <a:pt x="1112" y="2505"/>
                  <a:pt x="333" y="3108"/>
                  <a:pt x="178" y="3901"/>
                </a:cubicBezTo>
                <a:cubicBezTo>
                  <a:pt x="0" y="4775"/>
                  <a:pt x="604" y="5727"/>
                  <a:pt x="1462" y="5943"/>
                </a:cubicBezTo>
                <a:cubicBezTo>
                  <a:pt x="1621" y="5983"/>
                  <a:pt x="1781" y="5999"/>
                  <a:pt x="1941" y="5999"/>
                </a:cubicBezTo>
                <a:cubicBezTo>
                  <a:pt x="2344" y="5999"/>
                  <a:pt x="2750" y="5896"/>
                  <a:pt x="3148" y="5796"/>
                </a:cubicBezTo>
                <a:cubicBezTo>
                  <a:pt x="3532" y="5703"/>
                  <a:pt x="3903" y="5609"/>
                  <a:pt x="4260" y="5609"/>
                </a:cubicBezTo>
                <a:cubicBezTo>
                  <a:pt x="4464" y="5609"/>
                  <a:pt x="4663" y="5640"/>
                  <a:pt x="4858" y="5719"/>
                </a:cubicBezTo>
                <a:cubicBezTo>
                  <a:pt x="5051" y="5796"/>
                  <a:pt x="5229" y="5920"/>
                  <a:pt x="5415" y="6051"/>
                </a:cubicBezTo>
                <a:cubicBezTo>
                  <a:pt x="5546" y="6144"/>
                  <a:pt x="5685" y="6237"/>
                  <a:pt x="5825" y="6322"/>
                </a:cubicBezTo>
                <a:cubicBezTo>
                  <a:pt x="6018" y="6423"/>
                  <a:pt x="6258" y="6500"/>
                  <a:pt x="6490" y="6500"/>
                </a:cubicBezTo>
                <a:cubicBezTo>
                  <a:pt x="6691" y="6500"/>
                  <a:pt x="6884" y="6446"/>
                  <a:pt x="7047" y="6299"/>
                </a:cubicBezTo>
                <a:cubicBezTo>
                  <a:pt x="7410" y="5959"/>
                  <a:pt x="7317" y="5363"/>
                  <a:pt x="7047" y="4976"/>
                </a:cubicBezTo>
                <a:cubicBezTo>
                  <a:pt x="6915" y="4783"/>
                  <a:pt x="6753" y="4621"/>
                  <a:pt x="6598" y="4466"/>
                </a:cubicBezTo>
                <a:cubicBezTo>
                  <a:pt x="6443" y="4319"/>
                  <a:pt x="6304" y="4180"/>
                  <a:pt x="6188" y="4017"/>
                </a:cubicBezTo>
                <a:cubicBezTo>
                  <a:pt x="5840" y="3530"/>
                  <a:pt x="6002" y="2857"/>
                  <a:pt x="6157" y="2200"/>
                </a:cubicBezTo>
                <a:cubicBezTo>
                  <a:pt x="6366" y="1364"/>
                  <a:pt x="6567" y="498"/>
                  <a:pt x="5647" y="96"/>
                </a:cubicBezTo>
                <a:cubicBezTo>
                  <a:pt x="5505" y="32"/>
                  <a:pt x="5350" y="0"/>
                  <a:pt x="51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2"/>
          <p:cNvSpPr/>
          <p:nvPr/>
        </p:nvSpPr>
        <p:spPr>
          <a:xfrm rot="-3600019">
            <a:off x="8433829" y="3139543"/>
            <a:ext cx="1260221" cy="995733"/>
          </a:xfrm>
          <a:custGeom>
            <a:avLst/>
            <a:gdLst/>
            <a:ahLst/>
            <a:cxnLst/>
            <a:rect l="l" t="t" r="r" b="b"/>
            <a:pathLst>
              <a:path w="5732" h="4529" extrusionOk="0">
                <a:moveTo>
                  <a:pt x="4703" y="228"/>
                </a:moveTo>
                <a:cubicBezTo>
                  <a:pt x="4888" y="228"/>
                  <a:pt x="5082" y="274"/>
                  <a:pt x="5229" y="414"/>
                </a:cubicBezTo>
                <a:cubicBezTo>
                  <a:pt x="5422" y="599"/>
                  <a:pt x="5492" y="932"/>
                  <a:pt x="5407" y="1257"/>
                </a:cubicBezTo>
                <a:cubicBezTo>
                  <a:pt x="5322" y="1574"/>
                  <a:pt x="5113" y="1860"/>
                  <a:pt x="4935" y="2115"/>
                </a:cubicBezTo>
                <a:cubicBezTo>
                  <a:pt x="4564" y="2618"/>
                  <a:pt x="4254" y="3036"/>
                  <a:pt x="3867" y="3407"/>
                </a:cubicBezTo>
                <a:cubicBezTo>
                  <a:pt x="3419" y="3840"/>
                  <a:pt x="2947" y="4118"/>
                  <a:pt x="2468" y="4234"/>
                </a:cubicBezTo>
                <a:cubicBezTo>
                  <a:pt x="2292" y="4278"/>
                  <a:pt x="2115" y="4300"/>
                  <a:pt x="1941" y="4300"/>
                </a:cubicBezTo>
                <a:cubicBezTo>
                  <a:pt x="1566" y="4300"/>
                  <a:pt x="1209" y="4198"/>
                  <a:pt x="928" y="4002"/>
                </a:cubicBezTo>
                <a:cubicBezTo>
                  <a:pt x="472" y="3693"/>
                  <a:pt x="240" y="3136"/>
                  <a:pt x="348" y="2649"/>
                </a:cubicBezTo>
                <a:cubicBezTo>
                  <a:pt x="487" y="2046"/>
                  <a:pt x="944" y="1914"/>
                  <a:pt x="1485" y="1767"/>
                </a:cubicBezTo>
                <a:cubicBezTo>
                  <a:pt x="1539" y="1752"/>
                  <a:pt x="1601" y="1736"/>
                  <a:pt x="1663" y="1713"/>
                </a:cubicBezTo>
                <a:cubicBezTo>
                  <a:pt x="2398" y="1496"/>
                  <a:pt x="2939" y="1133"/>
                  <a:pt x="3566" y="715"/>
                </a:cubicBezTo>
                <a:lnTo>
                  <a:pt x="3604" y="692"/>
                </a:lnTo>
                <a:cubicBezTo>
                  <a:pt x="3867" y="514"/>
                  <a:pt x="4130" y="336"/>
                  <a:pt x="4424" y="259"/>
                </a:cubicBezTo>
                <a:cubicBezTo>
                  <a:pt x="4509" y="244"/>
                  <a:pt x="4602" y="228"/>
                  <a:pt x="4703" y="228"/>
                </a:cubicBezTo>
                <a:close/>
                <a:moveTo>
                  <a:pt x="4693" y="1"/>
                </a:moveTo>
                <a:cubicBezTo>
                  <a:pt x="4587" y="1"/>
                  <a:pt x="4479" y="14"/>
                  <a:pt x="4370" y="42"/>
                </a:cubicBezTo>
                <a:cubicBezTo>
                  <a:pt x="4038" y="127"/>
                  <a:pt x="3744" y="329"/>
                  <a:pt x="3481" y="499"/>
                </a:cubicBezTo>
                <a:lnTo>
                  <a:pt x="3442" y="522"/>
                </a:lnTo>
                <a:cubicBezTo>
                  <a:pt x="2831" y="940"/>
                  <a:pt x="2297" y="1288"/>
                  <a:pt x="1594" y="1496"/>
                </a:cubicBezTo>
                <a:cubicBezTo>
                  <a:pt x="1539" y="1520"/>
                  <a:pt x="1478" y="1535"/>
                  <a:pt x="1423" y="1551"/>
                </a:cubicBezTo>
                <a:cubicBezTo>
                  <a:pt x="866" y="1705"/>
                  <a:pt x="294" y="1868"/>
                  <a:pt x="132" y="2595"/>
                </a:cubicBezTo>
                <a:cubicBezTo>
                  <a:pt x="0" y="3175"/>
                  <a:pt x="271" y="3825"/>
                  <a:pt x="797" y="4188"/>
                </a:cubicBezTo>
                <a:cubicBezTo>
                  <a:pt x="1114" y="4412"/>
                  <a:pt x="1524" y="4528"/>
                  <a:pt x="1942" y="4528"/>
                </a:cubicBezTo>
                <a:cubicBezTo>
                  <a:pt x="2135" y="4528"/>
                  <a:pt x="2328" y="4505"/>
                  <a:pt x="2522" y="4459"/>
                </a:cubicBezTo>
                <a:cubicBezTo>
                  <a:pt x="3040" y="4327"/>
                  <a:pt x="3543" y="4026"/>
                  <a:pt x="4022" y="3569"/>
                </a:cubicBezTo>
                <a:cubicBezTo>
                  <a:pt x="4455" y="3159"/>
                  <a:pt x="4819" y="2649"/>
                  <a:pt x="5113" y="2247"/>
                </a:cubicBezTo>
                <a:cubicBezTo>
                  <a:pt x="5306" y="1976"/>
                  <a:pt x="5530" y="1674"/>
                  <a:pt x="5623" y="1319"/>
                </a:cubicBezTo>
                <a:cubicBezTo>
                  <a:pt x="5731" y="909"/>
                  <a:pt x="5639" y="491"/>
                  <a:pt x="5383" y="251"/>
                </a:cubicBezTo>
                <a:cubicBezTo>
                  <a:pt x="5211" y="90"/>
                  <a:pt x="4962" y="1"/>
                  <a:pt x="46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2"/>
          <p:cNvSpPr/>
          <p:nvPr/>
        </p:nvSpPr>
        <p:spPr>
          <a:xfrm>
            <a:off x="1" y="1466645"/>
            <a:ext cx="620878" cy="550963"/>
          </a:xfrm>
          <a:custGeom>
            <a:avLst/>
            <a:gdLst/>
            <a:ahLst/>
            <a:cxnLst/>
            <a:rect l="l" t="t" r="r" b="b"/>
            <a:pathLst>
              <a:path w="2824" h="2506" extrusionOk="0">
                <a:moveTo>
                  <a:pt x="1578" y="224"/>
                </a:moveTo>
                <a:cubicBezTo>
                  <a:pt x="1787" y="224"/>
                  <a:pt x="1996" y="270"/>
                  <a:pt x="2166" y="386"/>
                </a:cubicBezTo>
                <a:cubicBezTo>
                  <a:pt x="2538" y="634"/>
                  <a:pt x="2437" y="1353"/>
                  <a:pt x="2213" y="1724"/>
                </a:cubicBezTo>
                <a:cubicBezTo>
                  <a:pt x="2004" y="2065"/>
                  <a:pt x="1613" y="2281"/>
                  <a:pt x="1232" y="2281"/>
                </a:cubicBezTo>
                <a:cubicBezTo>
                  <a:pt x="1190" y="2281"/>
                  <a:pt x="1148" y="2279"/>
                  <a:pt x="1107" y="2273"/>
                </a:cubicBezTo>
                <a:cubicBezTo>
                  <a:pt x="674" y="2219"/>
                  <a:pt x="310" y="1856"/>
                  <a:pt x="264" y="1438"/>
                </a:cubicBezTo>
                <a:cubicBezTo>
                  <a:pt x="233" y="1105"/>
                  <a:pt x="395" y="742"/>
                  <a:pt x="689" y="510"/>
                </a:cubicBezTo>
                <a:cubicBezTo>
                  <a:pt x="906" y="340"/>
                  <a:pt x="1246" y="224"/>
                  <a:pt x="1578" y="224"/>
                </a:cubicBezTo>
                <a:close/>
                <a:moveTo>
                  <a:pt x="1577" y="1"/>
                </a:moveTo>
                <a:cubicBezTo>
                  <a:pt x="1195" y="1"/>
                  <a:pt x="804" y="131"/>
                  <a:pt x="550" y="340"/>
                </a:cubicBezTo>
                <a:cubicBezTo>
                  <a:pt x="194" y="618"/>
                  <a:pt x="1" y="1051"/>
                  <a:pt x="39" y="1461"/>
                </a:cubicBezTo>
                <a:cubicBezTo>
                  <a:pt x="93" y="1979"/>
                  <a:pt x="542" y="2428"/>
                  <a:pt x="1076" y="2498"/>
                </a:cubicBezTo>
                <a:cubicBezTo>
                  <a:pt x="1130" y="2505"/>
                  <a:pt x="1184" y="2505"/>
                  <a:pt x="1238" y="2505"/>
                </a:cubicBezTo>
                <a:cubicBezTo>
                  <a:pt x="1694" y="2505"/>
                  <a:pt x="2151" y="2258"/>
                  <a:pt x="2406" y="1840"/>
                </a:cubicBezTo>
                <a:cubicBezTo>
                  <a:pt x="2646" y="1446"/>
                  <a:pt x="2824" y="548"/>
                  <a:pt x="2290" y="193"/>
                </a:cubicBezTo>
                <a:cubicBezTo>
                  <a:pt x="2085" y="59"/>
                  <a:pt x="1833" y="1"/>
                  <a:pt x="157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2"/>
          <p:cNvSpPr/>
          <p:nvPr/>
        </p:nvSpPr>
        <p:spPr>
          <a:xfrm rot="10800000" flipH="1">
            <a:off x="-731657" y="2349133"/>
            <a:ext cx="1260223" cy="995735"/>
          </a:xfrm>
          <a:custGeom>
            <a:avLst/>
            <a:gdLst/>
            <a:ahLst/>
            <a:cxnLst/>
            <a:rect l="l" t="t" r="r" b="b"/>
            <a:pathLst>
              <a:path w="5732" h="4529" extrusionOk="0">
                <a:moveTo>
                  <a:pt x="4703" y="228"/>
                </a:moveTo>
                <a:cubicBezTo>
                  <a:pt x="4888" y="228"/>
                  <a:pt x="5082" y="274"/>
                  <a:pt x="5229" y="414"/>
                </a:cubicBezTo>
                <a:cubicBezTo>
                  <a:pt x="5422" y="599"/>
                  <a:pt x="5492" y="932"/>
                  <a:pt x="5407" y="1257"/>
                </a:cubicBezTo>
                <a:cubicBezTo>
                  <a:pt x="5322" y="1574"/>
                  <a:pt x="5113" y="1860"/>
                  <a:pt x="4935" y="2115"/>
                </a:cubicBezTo>
                <a:cubicBezTo>
                  <a:pt x="4564" y="2618"/>
                  <a:pt x="4254" y="3036"/>
                  <a:pt x="3867" y="3407"/>
                </a:cubicBezTo>
                <a:cubicBezTo>
                  <a:pt x="3419" y="3840"/>
                  <a:pt x="2947" y="4118"/>
                  <a:pt x="2468" y="4234"/>
                </a:cubicBezTo>
                <a:cubicBezTo>
                  <a:pt x="2292" y="4278"/>
                  <a:pt x="2115" y="4300"/>
                  <a:pt x="1941" y="4300"/>
                </a:cubicBezTo>
                <a:cubicBezTo>
                  <a:pt x="1566" y="4300"/>
                  <a:pt x="1209" y="4198"/>
                  <a:pt x="928" y="4002"/>
                </a:cubicBezTo>
                <a:cubicBezTo>
                  <a:pt x="472" y="3693"/>
                  <a:pt x="240" y="3136"/>
                  <a:pt x="348" y="2649"/>
                </a:cubicBezTo>
                <a:cubicBezTo>
                  <a:pt x="487" y="2046"/>
                  <a:pt x="944" y="1914"/>
                  <a:pt x="1485" y="1767"/>
                </a:cubicBezTo>
                <a:cubicBezTo>
                  <a:pt x="1539" y="1752"/>
                  <a:pt x="1601" y="1736"/>
                  <a:pt x="1663" y="1713"/>
                </a:cubicBezTo>
                <a:cubicBezTo>
                  <a:pt x="2398" y="1496"/>
                  <a:pt x="2939" y="1133"/>
                  <a:pt x="3566" y="715"/>
                </a:cubicBezTo>
                <a:lnTo>
                  <a:pt x="3604" y="692"/>
                </a:lnTo>
                <a:cubicBezTo>
                  <a:pt x="3867" y="514"/>
                  <a:pt x="4130" y="336"/>
                  <a:pt x="4424" y="259"/>
                </a:cubicBezTo>
                <a:cubicBezTo>
                  <a:pt x="4509" y="244"/>
                  <a:pt x="4602" y="228"/>
                  <a:pt x="4703" y="228"/>
                </a:cubicBezTo>
                <a:close/>
                <a:moveTo>
                  <a:pt x="4693" y="1"/>
                </a:moveTo>
                <a:cubicBezTo>
                  <a:pt x="4587" y="1"/>
                  <a:pt x="4479" y="14"/>
                  <a:pt x="4370" y="42"/>
                </a:cubicBezTo>
                <a:cubicBezTo>
                  <a:pt x="4038" y="127"/>
                  <a:pt x="3744" y="329"/>
                  <a:pt x="3481" y="499"/>
                </a:cubicBezTo>
                <a:lnTo>
                  <a:pt x="3442" y="522"/>
                </a:lnTo>
                <a:cubicBezTo>
                  <a:pt x="2831" y="940"/>
                  <a:pt x="2297" y="1288"/>
                  <a:pt x="1594" y="1496"/>
                </a:cubicBezTo>
                <a:cubicBezTo>
                  <a:pt x="1539" y="1520"/>
                  <a:pt x="1478" y="1535"/>
                  <a:pt x="1423" y="1551"/>
                </a:cubicBezTo>
                <a:cubicBezTo>
                  <a:pt x="866" y="1705"/>
                  <a:pt x="294" y="1868"/>
                  <a:pt x="132" y="2595"/>
                </a:cubicBezTo>
                <a:cubicBezTo>
                  <a:pt x="0" y="3175"/>
                  <a:pt x="271" y="3825"/>
                  <a:pt x="797" y="4188"/>
                </a:cubicBezTo>
                <a:cubicBezTo>
                  <a:pt x="1114" y="4412"/>
                  <a:pt x="1524" y="4528"/>
                  <a:pt x="1942" y="4528"/>
                </a:cubicBezTo>
                <a:cubicBezTo>
                  <a:pt x="2135" y="4528"/>
                  <a:pt x="2328" y="4505"/>
                  <a:pt x="2522" y="4459"/>
                </a:cubicBezTo>
                <a:cubicBezTo>
                  <a:pt x="3040" y="4327"/>
                  <a:pt x="3543" y="4026"/>
                  <a:pt x="4022" y="3569"/>
                </a:cubicBezTo>
                <a:cubicBezTo>
                  <a:pt x="4455" y="3159"/>
                  <a:pt x="4819" y="2649"/>
                  <a:pt x="5113" y="2247"/>
                </a:cubicBezTo>
                <a:cubicBezTo>
                  <a:pt x="5306" y="1976"/>
                  <a:pt x="5530" y="1674"/>
                  <a:pt x="5623" y="1319"/>
                </a:cubicBezTo>
                <a:cubicBezTo>
                  <a:pt x="5731" y="909"/>
                  <a:pt x="5639" y="491"/>
                  <a:pt x="5383" y="251"/>
                </a:cubicBezTo>
                <a:cubicBezTo>
                  <a:pt x="5211" y="90"/>
                  <a:pt x="4962" y="1"/>
                  <a:pt x="46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subTitle" idx="1"/>
          </p:nvPr>
        </p:nvSpPr>
        <p:spPr>
          <a:xfrm>
            <a:off x="1292113" y="2788225"/>
            <a:ext cx="65598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subTitle" idx="2"/>
          </p:nvPr>
        </p:nvSpPr>
        <p:spPr>
          <a:xfrm>
            <a:off x="1292088" y="1485550"/>
            <a:ext cx="65598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3"/>
          <p:cNvSpPr/>
          <p:nvPr/>
        </p:nvSpPr>
        <p:spPr>
          <a:xfrm rot="3600019" flipH="1">
            <a:off x="-156532" y="3311506"/>
            <a:ext cx="1260221" cy="995733"/>
          </a:xfrm>
          <a:custGeom>
            <a:avLst/>
            <a:gdLst/>
            <a:ahLst/>
            <a:cxnLst/>
            <a:rect l="l" t="t" r="r" b="b"/>
            <a:pathLst>
              <a:path w="5732" h="4529" extrusionOk="0">
                <a:moveTo>
                  <a:pt x="4703" y="228"/>
                </a:moveTo>
                <a:cubicBezTo>
                  <a:pt x="4888" y="228"/>
                  <a:pt x="5082" y="274"/>
                  <a:pt x="5229" y="414"/>
                </a:cubicBezTo>
                <a:cubicBezTo>
                  <a:pt x="5422" y="599"/>
                  <a:pt x="5492" y="932"/>
                  <a:pt x="5407" y="1257"/>
                </a:cubicBezTo>
                <a:cubicBezTo>
                  <a:pt x="5322" y="1574"/>
                  <a:pt x="5113" y="1860"/>
                  <a:pt x="4935" y="2115"/>
                </a:cubicBezTo>
                <a:cubicBezTo>
                  <a:pt x="4564" y="2618"/>
                  <a:pt x="4254" y="3036"/>
                  <a:pt x="3867" y="3407"/>
                </a:cubicBezTo>
                <a:cubicBezTo>
                  <a:pt x="3419" y="3840"/>
                  <a:pt x="2947" y="4118"/>
                  <a:pt x="2468" y="4234"/>
                </a:cubicBezTo>
                <a:cubicBezTo>
                  <a:pt x="2292" y="4278"/>
                  <a:pt x="2115" y="4300"/>
                  <a:pt x="1941" y="4300"/>
                </a:cubicBezTo>
                <a:cubicBezTo>
                  <a:pt x="1566" y="4300"/>
                  <a:pt x="1209" y="4198"/>
                  <a:pt x="928" y="4002"/>
                </a:cubicBezTo>
                <a:cubicBezTo>
                  <a:pt x="472" y="3693"/>
                  <a:pt x="240" y="3136"/>
                  <a:pt x="348" y="2649"/>
                </a:cubicBezTo>
                <a:cubicBezTo>
                  <a:pt x="487" y="2046"/>
                  <a:pt x="944" y="1914"/>
                  <a:pt x="1485" y="1767"/>
                </a:cubicBezTo>
                <a:cubicBezTo>
                  <a:pt x="1539" y="1752"/>
                  <a:pt x="1601" y="1736"/>
                  <a:pt x="1663" y="1713"/>
                </a:cubicBezTo>
                <a:cubicBezTo>
                  <a:pt x="2398" y="1496"/>
                  <a:pt x="2939" y="1133"/>
                  <a:pt x="3566" y="715"/>
                </a:cubicBezTo>
                <a:lnTo>
                  <a:pt x="3604" y="692"/>
                </a:lnTo>
                <a:cubicBezTo>
                  <a:pt x="3867" y="514"/>
                  <a:pt x="4130" y="336"/>
                  <a:pt x="4424" y="259"/>
                </a:cubicBezTo>
                <a:cubicBezTo>
                  <a:pt x="4509" y="244"/>
                  <a:pt x="4602" y="228"/>
                  <a:pt x="4703" y="228"/>
                </a:cubicBezTo>
                <a:close/>
                <a:moveTo>
                  <a:pt x="4693" y="1"/>
                </a:moveTo>
                <a:cubicBezTo>
                  <a:pt x="4587" y="1"/>
                  <a:pt x="4479" y="14"/>
                  <a:pt x="4370" y="42"/>
                </a:cubicBezTo>
                <a:cubicBezTo>
                  <a:pt x="4038" y="127"/>
                  <a:pt x="3744" y="329"/>
                  <a:pt x="3481" y="499"/>
                </a:cubicBezTo>
                <a:lnTo>
                  <a:pt x="3442" y="522"/>
                </a:lnTo>
                <a:cubicBezTo>
                  <a:pt x="2831" y="940"/>
                  <a:pt x="2297" y="1288"/>
                  <a:pt x="1594" y="1496"/>
                </a:cubicBezTo>
                <a:cubicBezTo>
                  <a:pt x="1539" y="1520"/>
                  <a:pt x="1478" y="1535"/>
                  <a:pt x="1423" y="1551"/>
                </a:cubicBezTo>
                <a:cubicBezTo>
                  <a:pt x="866" y="1705"/>
                  <a:pt x="294" y="1868"/>
                  <a:pt x="132" y="2595"/>
                </a:cubicBezTo>
                <a:cubicBezTo>
                  <a:pt x="0" y="3175"/>
                  <a:pt x="271" y="3825"/>
                  <a:pt x="797" y="4188"/>
                </a:cubicBezTo>
                <a:cubicBezTo>
                  <a:pt x="1114" y="4412"/>
                  <a:pt x="1524" y="4528"/>
                  <a:pt x="1942" y="4528"/>
                </a:cubicBezTo>
                <a:cubicBezTo>
                  <a:pt x="2135" y="4528"/>
                  <a:pt x="2328" y="4505"/>
                  <a:pt x="2522" y="4459"/>
                </a:cubicBezTo>
                <a:cubicBezTo>
                  <a:pt x="3040" y="4327"/>
                  <a:pt x="3543" y="4026"/>
                  <a:pt x="4022" y="3569"/>
                </a:cubicBezTo>
                <a:cubicBezTo>
                  <a:pt x="4455" y="3159"/>
                  <a:pt x="4819" y="2649"/>
                  <a:pt x="5113" y="2247"/>
                </a:cubicBezTo>
                <a:cubicBezTo>
                  <a:pt x="5306" y="1976"/>
                  <a:pt x="5530" y="1674"/>
                  <a:pt x="5623" y="1319"/>
                </a:cubicBezTo>
                <a:cubicBezTo>
                  <a:pt x="5731" y="909"/>
                  <a:pt x="5639" y="491"/>
                  <a:pt x="5383" y="251"/>
                </a:cubicBezTo>
                <a:cubicBezTo>
                  <a:pt x="5211" y="90"/>
                  <a:pt x="4962" y="1"/>
                  <a:pt x="46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3"/>
          <p:cNvSpPr/>
          <p:nvPr/>
        </p:nvSpPr>
        <p:spPr>
          <a:xfrm rot="-4500008" flipH="1">
            <a:off x="3928859" y="4830016"/>
            <a:ext cx="1260216" cy="995729"/>
          </a:xfrm>
          <a:custGeom>
            <a:avLst/>
            <a:gdLst/>
            <a:ahLst/>
            <a:cxnLst/>
            <a:rect l="l" t="t" r="r" b="b"/>
            <a:pathLst>
              <a:path w="5732" h="4529" extrusionOk="0">
                <a:moveTo>
                  <a:pt x="4703" y="228"/>
                </a:moveTo>
                <a:cubicBezTo>
                  <a:pt x="4888" y="228"/>
                  <a:pt x="5082" y="274"/>
                  <a:pt x="5229" y="414"/>
                </a:cubicBezTo>
                <a:cubicBezTo>
                  <a:pt x="5422" y="599"/>
                  <a:pt x="5492" y="932"/>
                  <a:pt x="5407" y="1257"/>
                </a:cubicBezTo>
                <a:cubicBezTo>
                  <a:pt x="5322" y="1574"/>
                  <a:pt x="5113" y="1860"/>
                  <a:pt x="4935" y="2115"/>
                </a:cubicBezTo>
                <a:cubicBezTo>
                  <a:pt x="4564" y="2618"/>
                  <a:pt x="4254" y="3036"/>
                  <a:pt x="3867" y="3407"/>
                </a:cubicBezTo>
                <a:cubicBezTo>
                  <a:pt x="3419" y="3840"/>
                  <a:pt x="2947" y="4118"/>
                  <a:pt x="2468" y="4234"/>
                </a:cubicBezTo>
                <a:cubicBezTo>
                  <a:pt x="2292" y="4278"/>
                  <a:pt x="2115" y="4300"/>
                  <a:pt x="1941" y="4300"/>
                </a:cubicBezTo>
                <a:cubicBezTo>
                  <a:pt x="1566" y="4300"/>
                  <a:pt x="1209" y="4198"/>
                  <a:pt x="928" y="4002"/>
                </a:cubicBezTo>
                <a:cubicBezTo>
                  <a:pt x="472" y="3693"/>
                  <a:pt x="240" y="3136"/>
                  <a:pt x="348" y="2649"/>
                </a:cubicBezTo>
                <a:cubicBezTo>
                  <a:pt x="487" y="2046"/>
                  <a:pt x="944" y="1914"/>
                  <a:pt x="1485" y="1767"/>
                </a:cubicBezTo>
                <a:cubicBezTo>
                  <a:pt x="1539" y="1752"/>
                  <a:pt x="1601" y="1736"/>
                  <a:pt x="1663" y="1713"/>
                </a:cubicBezTo>
                <a:cubicBezTo>
                  <a:pt x="2398" y="1496"/>
                  <a:pt x="2939" y="1133"/>
                  <a:pt x="3566" y="715"/>
                </a:cubicBezTo>
                <a:lnTo>
                  <a:pt x="3604" y="692"/>
                </a:lnTo>
                <a:cubicBezTo>
                  <a:pt x="3867" y="514"/>
                  <a:pt x="4130" y="336"/>
                  <a:pt x="4424" y="259"/>
                </a:cubicBezTo>
                <a:cubicBezTo>
                  <a:pt x="4509" y="244"/>
                  <a:pt x="4602" y="228"/>
                  <a:pt x="4703" y="228"/>
                </a:cubicBezTo>
                <a:close/>
                <a:moveTo>
                  <a:pt x="4693" y="1"/>
                </a:moveTo>
                <a:cubicBezTo>
                  <a:pt x="4587" y="1"/>
                  <a:pt x="4479" y="14"/>
                  <a:pt x="4370" y="42"/>
                </a:cubicBezTo>
                <a:cubicBezTo>
                  <a:pt x="4038" y="127"/>
                  <a:pt x="3744" y="329"/>
                  <a:pt x="3481" y="499"/>
                </a:cubicBezTo>
                <a:lnTo>
                  <a:pt x="3442" y="522"/>
                </a:lnTo>
                <a:cubicBezTo>
                  <a:pt x="2831" y="940"/>
                  <a:pt x="2297" y="1288"/>
                  <a:pt x="1594" y="1496"/>
                </a:cubicBezTo>
                <a:cubicBezTo>
                  <a:pt x="1539" y="1520"/>
                  <a:pt x="1478" y="1535"/>
                  <a:pt x="1423" y="1551"/>
                </a:cubicBezTo>
                <a:cubicBezTo>
                  <a:pt x="866" y="1705"/>
                  <a:pt x="294" y="1868"/>
                  <a:pt x="132" y="2595"/>
                </a:cubicBezTo>
                <a:cubicBezTo>
                  <a:pt x="0" y="3175"/>
                  <a:pt x="271" y="3825"/>
                  <a:pt x="797" y="4188"/>
                </a:cubicBezTo>
                <a:cubicBezTo>
                  <a:pt x="1114" y="4412"/>
                  <a:pt x="1524" y="4528"/>
                  <a:pt x="1942" y="4528"/>
                </a:cubicBezTo>
                <a:cubicBezTo>
                  <a:pt x="2135" y="4528"/>
                  <a:pt x="2328" y="4505"/>
                  <a:pt x="2522" y="4459"/>
                </a:cubicBezTo>
                <a:cubicBezTo>
                  <a:pt x="3040" y="4327"/>
                  <a:pt x="3543" y="4026"/>
                  <a:pt x="4022" y="3569"/>
                </a:cubicBezTo>
                <a:cubicBezTo>
                  <a:pt x="4455" y="3159"/>
                  <a:pt x="4819" y="2649"/>
                  <a:pt x="5113" y="2247"/>
                </a:cubicBezTo>
                <a:cubicBezTo>
                  <a:pt x="5306" y="1976"/>
                  <a:pt x="5530" y="1674"/>
                  <a:pt x="5623" y="1319"/>
                </a:cubicBezTo>
                <a:cubicBezTo>
                  <a:pt x="5731" y="909"/>
                  <a:pt x="5639" y="491"/>
                  <a:pt x="5383" y="251"/>
                </a:cubicBezTo>
                <a:cubicBezTo>
                  <a:pt x="5211" y="90"/>
                  <a:pt x="4962" y="1"/>
                  <a:pt x="46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3"/>
          <p:cNvSpPr/>
          <p:nvPr/>
        </p:nvSpPr>
        <p:spPr>
          <a:xfrm rot="10800000">
            <a:off x="8655002" y="2441283"/>
            <a:ext cx="1260223" cy="995735"/>
          </a:xfrm>
          <a:custGeom>
            <a:avLst/>
            <a:gdLst/>
            <a:ahLst/>
            <a:cxnLst/>
            <a:rect l="l" t="t" r="r" b="b"/>
            <a:pathLst>
              <a:path w="5732" h="4529" extrusionOk="0">
                <a:moveTo>
                  <a:pt x="4703" y="228"/>
                </a:moveTo>
                <a:cubicBezTo>
                  <a:pt x="4888" y="228"/>
                  <a:pt x="5082" y="274"/>
                  <a:pt x="5229" y="414"/>
                </a:cubicBezTo>
                <a:cubicBezTo>
                  <a:pt x="5422" y="599"/>
                  <a:pt x="5492" y="932"/>
                  <a:pt x="5407" y="1257"/>
                </a:cubicBezTo>
                <a:cubicBezTo>
                  <a:pt x="5322" y="1574"/>
                  <a:pt x="5113" y="1860"/>
                  <a:pt x="4935" y="2115"/>
                </a:cubicBezTo>
                <a:cubicBezTo>
                  <a:pt x="4564" y="2618"/>
                  <a:pt x="4254" y="3036"/>
                  <a:pt x="3867" y="3407"/>
                </a:cubicBezTo>
                <a:cubicBezTo>
                  <a:pt x="3419" y="3840"/>
                  <a:pt x="2947" y="4118"/>
                  <a:pt x="2468" y="4234"/>
                </a:cubicBezTo>
                <a:cubicBezTo>
                  <a:pt x="2292" y="4278"/>
                  <a:pt x="2115" y="4300"/>
                  <a:pt x="1941" y="4300"/>
                </a:cubicBezTo>
                <a:cubicBezTo>
                  <a:pt x="1566" y="4300"/>
                  <a:pt x="1209" y="4198"/>
                  <a:pt x="928" y="4002"/>
                </a:cubicBezTo>
                <a:cubicBezTo>
                  <a:pt x="472" y="3693"/>
                  <a:pt x="240" y="3136"/>
                  <a:pt x="348" y="2649"/>
                </a:cubicBezTo>
                <a:cubicBezTo>
                  <a:pt x="487" y="2046"/>
                  <a:pt x="944" y="1914"/>
                  <a:pt x="1485" y="1767"/>
                </a:cubicBezTo>
                <a:cubicBezTo>
                  <a:pt x="1539" y="1752"/>
                  <a:pt x="1601" y="1736"/>
                  <a:pt x="1663" y="1713"/>
                </a:cubicBezTo>
                <a:cubicBezTo>
                  <a:pt x="2398" y="1496"/>
                  <a:pt x="2939" y="1133"/>
                  <a:pt x="3566" y="715"/>
                </a:cubicBezTo>
                <a:lnTo>
                  <a:pt x="3604" y="692"/>
                </a:lnTo>
                <a:cubicBezTo>
                  <a:pt x="3867" y="514"/>
                  <a:pt x="4130" y="336"/>
                  <a:pt x="4424" y="259"/>
                </a:cubicBezTo>
                <a:cubicBezTo>
                  <a:pt x="4509" y="244"/>
                  <a:pt x="4602" y="228"/>
                  <a:pt x="4703" y="228"/>
                </a:cubicBezTo>
                <a:close/>
                <a:moveTo>
                  <a:pt x="4693" y="1"/>
                </a:moveTo>
                <a:cubicBezTo>
                  <a:pt x="4587" y="1"/>
                  <a:pt x="4479" y="14"/>
                  <a:pt x="4370" y="42"/>
                </a:cubicBezTo>
                <a:cubicBezTo>
                  <a:pt x="4038" y="127"/>
                  <a:pt x="3744" y="329"/>
                  <a:pt x="3481" y="499"/>
                </a:cubicBezTo>
                <a:lnTo>
                  <a:pt x="3442" y="522"/>
                </a:lnTo>
                <a:cubicBezTo>
                  <a:pt x="2831" y="940"/>
                  <a:pt x="2297" y="1288"/>
                  <a:pt x="1594" y="1496"/>
                </a:cubicBezTo>
                <a:cubicBezTo>
                  <a:pt x="1539" y="1520"/>
                  <a:pt x="1478" y="1535"/>
                  <a:pt x="1423" y="1551"/>
                </a:cubicBezTo>
                <a:cubicBezTo>
                  <a:pt x="866" y="1705"/>
                  <a:pt x="294" y="1868"/>
                  <a:pt x="132" y="2595"/>
                </a:cubicBezTo>
                <a:cubicBezTo>
                  <a:pt x="0" y="3175"/>
                  <a:pt x="271" y="3825"/>
                  <a:pt x="797" y="4188"/>
                </a:cubicBezTo>
                <a:cubicBezTo>
                  <a:pt x="1114" y="4412"/>
                  <a:pt x="1524" y="4528"/>
                  <a:pt x="1942" y="4528"/>
                </a:cubicBezTo>
                <a:cubicBezTo>
                  <a:pt x="2135" y="4528"/>
                  <a:pt x="2328" y="4505"/>
                  <a:pt x="2522" y="4459"/>
                </a:cubicBezTo>
                <a:cubicBezTo>
                  <a:pt x="3040" y="4327"/>
                  <a:pt x="3543" y="4026"/>
                  <a:pt x="4022" y="3569"/>
                </a:cubicBezTo>
                <a:cubicBezTo>
                  <a:pt x="4455" y="3159"/>
                  <a:pt x="4819" y="2649"/>
                  <a:pt x="5113" y="2247"/>
                </a:cubicBezTo>
                <a:cubicBezTo>
                  <a:pt x="5306" y="1976"/>
                  <a:pt x="5530" y="1674"/>
                  <a:pt x="5623" y="1319"/>
                </a:cubicBezTo>
                <a:cubicBezTo>
                  <a:pt x="5731" y="909"/>
                  <a:pt x="5639" y="491"/>
                  <a:pt x="5383" y="251"/>
                </a:cubicBezTo>
                <a:cubicBezTo>
                  <a:pt x="5211" y="90"/>
                  <a:pt x="4962" y="1"/>
                  <a:pt x="46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3"/>
          <p:cNvSpPr/>
          <p:nvPr/>
        </p:nvSpPr>
        <p:spPr>
          <a:xfrm rot="-5400000" flipH="1">
            <a:off x="-1167977" y="1403201"/>
            <a:ext cx="1629364" cy="1429074"/>
          </a:xfrm>
          <a:custGeom>
            <a:avLst/>
            <a:gdLst/>
            <a:ahLst/>
            <a:cxnLst/>
            <a:rect l="l" t="t" r="r" b="b"/>
            <a:pathLst>
              <a:path w="7411" h="6500" extrusionOk="0">
                <a:moveTo>
                  <a:pt x="5199" y="224"/>
                </a:moveTo>
                <a:cubicBezTo>
                  <a:pt x="5325" y="224"/>
                  <a:pt x="5446" y="248"/>
                  <a:pt x="5554" y="297"/>
                </a:cubicBezTo>
                <a:cubicBezTo>
                  <a:pt x="6304" y="630"/>
                  <a:pt x="6134" y="1333"/>
                  <a:pt x="5941" y="2153"/>
                </a:cubicBezTo>
                <a:cubicBezTo>
                  <a:pt x="5770" y="2849"/>
                  <a:pt x="5600" y="3576"/>
                  <a:pt x="6002" y="4149"/>
                </a:cubicBezTo>
                <a:cubicBezTo>
                  <a:pt x="6134" y="4327"/>
                  <a:pt x="6289" y="4481"/>
                  <a:pt x="6436" y="4628"/>
                </a:cubicBezTo>
                <a:cubicBezTo>
                  <a:pt x="6590" y="4783"/>
                  <a:pt x="6745" y="4930"/>
                  <a:pt x="6861" y="5100"/>
                </a:cubicBezTo>
                <a:cubicBezTo>
                  <a:pt x="7077" y="5417"/>
                  <a:pt x="7155" y="5889"/>
                  <a:pt x="6892" y="6129"/>
                </a:cubicBezTo>
                <a:cubicBezTo>
                  <a:pt x="6784" y="6230"/>
                  <a:pt x="6639" y="6271"/>
                  <a:pt x="6486" y="6271"/>
                </a:cubicBezTo>
                <a:cubicBezTo>
                  <a:pt x="6299" y="6271"/>
                  <a:pt x="6098" y="6210"/>
                  <a:pt x="5933" y="6121"/>
                </a:cubicBezTo>
                <a:cubicBezTo>
                  <a:pt x="5801" y="6051"/>
                  <a:pt x="5678" y="5959"/>
                  <a:pt x="5546" y="5866"/>
                </a:cubicBezTo>
                <a:cubicBezTo>
                  <a:pt x="5360" y="5734"/>
                  <a:pt x="5159" y="5595"/>
                  <a:pt x="4943" y="5502"/>
                </a:cubicBezTo>
                <a:cubicBezTo>
                  <a:pt x="4718" y="5417"/>
                  <a:pt x="4494" y="5386"/>
                  <a:pt x="4262" y="5386"/>
                </a:cubicBezTo>
                <a:cubicBezTo>
                  <a:pt x="3875" y="5386"/>
                  <a:pt x="3473" y="5479"/>
                  <a:pt x="3087" y="5580"/>
                </a:cubicBezTo>
                <a:cubicBezTo>
                  <a:pt x="2709" y="5674"/>
                  <a:pt x="2324" y="5768"/>
                  <a:pt x="1950" y="5768"/>
                </a:cubicBezTo>
                <a:cubicBezTo>
                  <a:pt x="1803" y="5768"/>
                  <a:pt x="1658" y="5754"/>
                  <a:pt x="1516" y="5719"/>
                </a:cubicBezTo>
                <a:cubicBezTo>
                  <a:pt x="766" y="5533"/>
                  <a:pt x="240" y="4706"/>
                  <a:pt x="395" y="3948"/>
                </a:cubicBezTo>
                <a:cubicBezTo>
                  <a:pt x="536" y="3256"/>
                  <a:pt x="1217" y="2726"/>
                  <a:pt x="1917" y="2726"/>
                </a:cubicBezTo>
                <a:cubicBezTo>
                  <a:pt x="1985" y="2726"/>
                  <a:pt x="2052" y="2731"/>
                  <a:pt x="2120" y="2741"/>
                </a:cubicBezTo>
                <a:cubicBezTo>
                  <a:pt x="2267" y="2764"/>
                  <a:pt x="2421" y="2811"/>
                  <a:pt x="2576" y="2849"/>
                </a:cubicBezTo>
                <a:cubicBezTo>
                  <a:pt x="2817" y="2916"/>
                  <a:pt x="3065" y="2985"/>
                  <a:pt x="3299" y="2985"/>
                </a:cubicBezTo>
                <a:cubicBezTo>
                  <a:pt x="3499" y="2985"/>
                  <a:pt x="3688" y="2934"/>
                  <a:pt x="3852" y="2787"/>
                </a:cubicBezTo>
                <a:cubicBezTo>
                  <a:pt x="4177" y="2501"/>
                  <a:pt x="4154" y="2076"/>
                  <a:pt x="4131" y="1666"/>
                </a:cubicBezTo>
                <a:cubicBezTo>
                  <a:pt x="4115" y="1457"/>
                  <a:pt x="4100" y="1233"/>
                  <a:pt x="4138" y="1047"/>
                </a:cubicBezTo>
                <a:cubicBezTo>
                  <a:pt x="4193" y="761"/>
                  <a:pt x="4394" y="506"/>
                  <a:pt x="4680" y="359"/>
                </a:cubicBezTo>
                <a:cubicBezTo>
                  <a:pt x="4845" y="269"/>
                  <a:pt x="5026" y="224"/>
                  <a:pt x="5199" y="224"/>
                </a:cubicBezTo>
                <a:close/>
                <a:moveTo>
                  <a:pt x="5191" y="0"/>
                </a:moveTo>
                <a:cubicBezTo>
                  <a:pt x="4987" y="0"/>
                  <a:pt x="4776" y="53"/>
                  <a:pt x="4579" y="158"/>
                </a:cubicBezTo>
                <a:cubicBezTo>
                  <a:pt x="4231" y="336"/>
                  <a:pt x="3984" y="653"/>
                  <a:pt x="3914" y="1001"/>
                </a:cubicBezTo>
                <a:cubicBezTo>
                  <a:pt x="3875" y="1225"/>
                  <a:pt x="3891" y="1457"/>
                  <a:pt x="3899" y="1681"/>
                </a:cubicBezTo>
                <a:cubicBezTo>
                  <a:pt x="3922" y="2053"/>
                  <a:pt x="3945" y="2401"/>
                  <a:pt x="3705" y="2617"/>
                </a:cubicBezTo>
                <a:cubicBezTo>
                  <a:pt x="3586" y="2720"/>
                  <a:pt x="3443" y="2757"/>
                  <a:pt x="3286" y="2757"/>
                </a:cubicBezTo>
                <a:cubicBezTo>
                  <a:pt x="3087" y="2757"/>
                  <a:pt x="2863" y="2698"/>
                  <a:pt x="2630" y="2633"/>
                </a:cubicBezTo>
                <a:cubicBezTo>
                  <a:pt x="2475" y="2594"/>
                  <a:pt x="2313" y="2548"/>
                  <a:pt x="2151" y="2525"/>
                </a:cubicBezTo>
                <a:cubicBezTo>
                  <a:pt x="2070" y="2512"/>
                  <a:pt x="1989" y="2505"/>
                  <a:pt x="1908" y="2505"/>
                </a:cubicBezTo>
                <a:cubicBezTo>
                  <a:pt x="1112" y="2505"/>
                  <a:pt x="333" y="3108"/>
                  <a:pt x="178" y="3901"/>
                </a:cubicBezTo>
                <a:cubicBezTo>
                  <a:pt x="0" y="4775"/>
                  <a:pt x="604" y="5727"/>
                  <a:pt x="1462" y="5943"/>
                </a:cubicBezTo>
                <a:cubicBezTo>
                  <a:pt x="1621" y="5983"/>
                  <a:pt x="1781" y="5999"/>
                  <a:pt x="1941" y="5999"/>
                </a:cubicBezTo>
                <a:cubicBezTo>
                  <a:pt x="2344" y="5999"/>
                  <a:pt x="2750" y="5896"/>
                  <a:pt x="3148" y="5796"/>
                </a:cubicBezTo>
                <a:cubicBezTo>
                  <a:pt x="3532" y="5703"/>
                  <a:pt x="3903" y="5609"/>
                  <a:pt x="4260" y="5609"/>
                </a:cubicBezTo>
                <a:cubicBezTo>
                  <a:pt x="4464" y="5609"/>
                  <a:pt x="4663" y="5640"/>
                  <a:pt x="4858" y="5719"/>
                </a:cubicBezTo>
                <a:cubicBezTo>
                  <a:pt x="5051" y="5796"/>
                  <a:pt x="5229" y="5920"/>
                  <a:pt x="5415" y="6051"/>
                </a:cubicBezTo>
                <a:cubicBezTo>
                  <a:pt x="5546" y="6144"/>
                  <a:pt x="5685" y="6237"/>
                  <a:pt x="5825" y="6322"/>
                </a:cubicBezTo>
                <a:cubicBezTo>
                  <a:pt x="6018" y="6423"/>
                  <a:pt x="6258" y="6500"/>
                  <a:pt x="6490" y="6500"/>
                </a:cubicBezTo>
                <a:cubicBezTo>
                  <a:pt x="6691" y="6500"/>
                  <a:pt x="6884" y="6446"/>
                  <a:pt x="7047" y="6299"/>
                </a:cubicBezTo>
                <a:cubicBezTo>
                  <a:pt x="7410" y="5959"/>
                  <a:pt x="7317" y="5363"/>
                  <a:pt x="7047" y="4976"/>
                </a:cubicBezTo>
                <a:cubicBezTo>
                  <a:pt x="6915" y="4783"/>
                  <a:pt x="6753" y="4621"/>
                  <a:pt x="6598" y="4466"/>
                </a:cubicBezTo>
                <a:cubicBezTo>
                  <a:pt x="6443" y="4319"/>
                  <a:pt x="6304" y="4180"/>
                  <a:pt x="6188" y="4017"/>
                </a:cubicBezTo>
                <a:cubicBezTo>
                  <a:pt x="5840" y="3530"/>
                  <a:pt x="6002" y="2857"/>
                  <a:pt x="6157" y="2200"/>
                </a:cubicBezTo>
                <a:cubicBezTo>
                  <a:pt x="6366" y="1364"/>
                  <a:pt x="6567" y="498"/>
                  <a:pt x="5647" y="96"/>
                </a:cubicBezTo>
                <a:cubicBezTo>
                  <a:pt x="5505" y="32"/>
                  <a:pt x="5350" y="0"/>
                  <a:pt x="51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SemiBold"/>
              <a:buNone/>
              <a:defRPr sz="35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SemiBold"/>
              <a:buNone/>
              <a:defRPr sz="35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SemiBold"/>
              <a:buNone/>
              <a:defRPr sz="35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SemiBold"/>
              <a:buNone/>
              <a:defRPr sz="35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SemiBold"/>
              <a:buNone/>
              <a:defRPr sz="35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SemiBold"/>
              <a:buNone/>
              <a:defRPr sz="35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SemiBold"/>
              <a:buNone/>
              <a:defRPr sz="35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SemiBold"/>
              <a:buNone/>
              <a:defRPr sz="35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SemiBold"/>
              <a:buNone/>
              <a:defRPr sz="35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emiBold"/>
              <a:buChar char="●"/>
              <a:defRPr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emiBold"/>
              <a:buChar char="○"/>
              <a:defRPr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emiBold"/>
              <a:buChar char="■"/>
              <a:defRPr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emiBold"/>
              <a:buChar char="●"/>
              <a:defRPr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emiBold"/>
              <a:buChar char="○"/>
              <a:defRPr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emiBold"/>
              <a:buChar char="■"/>
              <a:defRPr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emiBold"/>
              <a:buChar char="●"/>
              <a:defRPr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emiBold"/>
              <a:buChar char="○"/>
              <a:defRPr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emiBold"/>
              <a:buChar char="■"/>
              <a:defRPr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7" r:id="rId6"/>
    <p:sldLayoutId id="2147483664" r:id="rId7"/>
    <p:sldLayoutId id="2147483668" r:id="rId8"/>
    <p:sldLayoutId id="2147483669" r:id="rId9"/>
    <p:sldLayoutId id="2147483671" r:id="rId10"/>
    <p:sldLayoutId id="2147483676" r:id="rId11"/>
    <p:sldLayoutId id="2147483677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6.png"/><Relationship Id="rId19" Type="http://schemas.openxmlformats.org/officeDocument/2006/relationships/customXml" Target="../ink/ink9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19.png"/><Relationship Id="rId18" Type="http://schemas.openxmlformats.org/officeDocument/2006/relationships/customXml" Target="../ink/ink19.xml"/><Relationship Id="rId3" Type="http://schemas.openxmlformats.org/officeDocument/2006/relationships/image" Target="../media/image14.png"/><Relationship Id="rId21" Type="http://schemas.openxmlformats.org/officeDocument/2006/relationships/image" Target="../media/image23.png"/><Relationship Id="rId7" Type="http://schemas.openxmlformats.org/officeDocument/2006/relationships/image" Target="../media/image16.png"/><Relationship Id="rId12" Type="http://schemas.openxmlformats.org/officeDocument/2006/relationships/customXml" Target="../ink/ink16.xml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18.xml"/><Relationship Id="rId20" Type="http://schemas.openxmlformats.org/officeDocument/2006/relationships/customXml" Target="../ink/ink20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13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customXml" Target="../ink/ink15.xml"/><Relationship Id="rId19" Type="http://schemas.openxmlformats.org/officeDocument/2006/relationships/image" Target="../media/image22.png"/><Relationship Id="rId4" Type="http://schemas.openxmlformats.org/officeDocument/2006/relationships/customXml" Target="../ink/ink12.xml"/><Relationship Id="rId9" Type="http://schemas.openxmlformats.org/officeDocument/2006/relationships/image" Target="../media/image17.png"/><Relationship Id="rId14" Type="http://schemas.openxmlformats.org/officeDocument/2006/relationships/customXml" Target="../ink/ink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5"/>
          <p:cNvSpPr txBox="1">
            <a:spLocks noGrp="1"/>
          </p:cNvSpPr>
          <p:nvPr>
            <p:ph type="ctrTitle"/>
          </p:nvPr>
        </p:nvSpPr>
        <p:spPr>
          <a:xfrm>
            <a:off x="1308725" y="1226400"/>
            <a:ext cx="6526500" cy="18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ali Medium"/>
                <a:ea typeface="Mali Medium"/>
                <a:cs typeface="Mali Medium"/>
                <a:sym typeface="Mali Medium"/>
              </a:rPr>
              <a:t>Welcome to </a:t>
            </a:r>
            <a:br>
              <a:rPr lang="en" b="1" dirty="0">
                <a:latin typeface="Mali Medium"/>
                <a:ea typeface="Mali Medium"/>
                <a:cs typeface="Mali Medium"/>
                <a:sym typeface="Mali Medium"/>
              </a:rPr>
            </a:br>
            <a:r>
              <a:rPr lang="en" b="1" dirty="0">
                <a:latin typeface="Mali Medium"/>
                <a:ea typeface="Mali Medium"/>
                <a:cs typeface="Mali Medium"/>
                <a:sym typeface="Mali Medium"/>
              </a:rPr>
              <a:t>my lessons!</a:t>
            </a:r>
            <a:endParaRPr b="1" dirty="0">
              <a:latin typeface="Mali"/>
              <a:ea typeface="Mali"/>
              <a:cs typeface="Mali"/>
              <a:sym typeface="Mali"/>
            </a:endParaRPr>
          </a:p>
        </p:txBody>
      </p:sp>
      <p:grpSp>
        <p:nvGrpSpPr>
          <p:cNvPr id="305" name="Google Shape;305;p35"/>
          <p:cNvGrpSpPr/>
          <p:nvPr/>
        </p:nvGrpSpPr>
        <p:grpSpPr>
          <a:xfrm rot="-743534">
            <a:off x="7644907" y="3523035"/>
            <a:ext cx="1307894" cy="1240854"/>
            <a:chOff x="4414825" y="1242307"/>
            <a:chExt cx="1122712" cy="1065165"/>
          </a:xfrm>
        </p:grpSpPr>
        <p:sp>
          <p:nvSpPr>
            <p:cNvPr id="306" name="Google Shape;306;p35"/>
            <p:cNvSpPr/>
            <p:nvPr/>
          </p:nvSpPr>
          <p:spPr>
            <a:xfrm>
              <a:off x="4414825" y="1242307"/>
              <a:ext cx="1122712" cy="1065165"/>
            </a:xfrm>
            <a:custGeom>
              <a:avLst/>
              <a:gdLst/>
              <a:ahLst/>
              <a:cxnLst/>
              <a:rect l="l" t="t" r="r" b="b"/>
              <a:pathLst>
                <a:path w="25362" h="24062" extrusionOk="0">
                  <a:moveTo>
                    <a:pt x="12345" y="0"/>
                  </a:moveTo>
                  <a:cubicBezTo>
                    <a:pt x="11726" y="0"/>
                    <a:pt x="11138" y="201"/>
                    <a:pt x="10666" y="565"/>
                  </a:cubicBezTo>
                  <a:cubicBezTo>
                    <a:pt x="10396" y="488"/>
                    <a:pt x="10117" y="441"/>
                    <a:pt x="9831" y="441"/>
                  </a:cubicBezTo>
                  <a:cubicBezTo>
                    <a:pt x="8601" y="441"/>
                    <a:pt x="7557" y="1253"/>
                    <a:pt x="7201" y="2367"/>
                  </a:cubicBezTo>
                  <a:cubicBezTo>
                    <a:pt x="5917" y="2607"/>
                    <a:pt x="4943" y="3736"/>
                    <a:pt x="4943" y="5090"/>
                  </a:cubicBezTo>
                  <a:cubicBezTo>
                    <a:pt x="4943" y="5500"/>
                    <a:pt x="5036" y="5894"/>
                    <a:pt x="5206" y="6257"/>
                  </a:cubicBezTo>
                  <a:lnTo>
                    <a:pt x="3288" y="5817"/>
                  </a:lnTo>
                  <a:cubicBezTo>
                    <a:pt x="3187" y="5793"/>
                    <a:pt x="3087" y="5786"/>
                    <a:pt x="2986" y="5786"/>
                  </a:cubicBezTo>
                  <a:cubicBezTo>
                    <a:pt x="2344" y="5786"/>
                    <a:pt x="1795" y="6227"/>
                    <a:pt x="1648" y="6853"/>
                  </a:cubicBezTo>
                  <a:lnTo>
                    <a:pt x="1640" y="6892"/>
                  </a:lnTo>
                  <a:cubicBezTo>
                    <a:pt x="1540" y="7317"/>
                    <a:pt x="1656" y="7742"/>
                    <a:pt x="1911" y="8060"/>
                  </a:cubicBezTo>
                  <a:cubicBezTo>
                    <a:pt x="1849" y="8075"/>
                    <a:pt x="1787" y="8098"/>
                    <a:pt x="1725" y="8121"/>
                  </a:cubicBezTo>
                  <a:cubicBezTo>
                    <a:pt x="1385" y="8276"/>
                    <a:pt x="1114" y="8570"/>
                    <a:pt x="983" y="8926"/>
                  </a:cubicBezTo>
                  <a:cubicBezTo>
                    <a:pt x="944" y="9034"/>
                    <a:pt x="921" y="9142"/>
                    <a:pt x="905" y="9258"/>
                  </a:cubicBezTo>
                  <a:cubicBezTo>
                    <a:pt x="836" y="9359"/>
                    <a:pt x="782" y="9467"/>
                    <a:pt x="735" y="9583"/>
                  </a:cubicBezTo>
                  <a:cubicBezTo>
                    <a:pt x="697" y="9692"/>
                    <a:pt x="673" y="9808"/>
                    <a:pt x="666" y="9924"/>
                  </a:cubicBezTo>
                  <a:cubicBezTo>
                    <a:pt x="588" y="10024"/>
                    <a:pt x="526" y="10140"/>
                    <a:pt x="488" y="10256"/>
                  </a:cubicBezTo>
                  <a:cubicBezTo>
                    <a:pt x="449" y="10364"/>
                    <a:pt x="418" y="10480"/>
                    <a:pt x="410" y="10596"/>
                  </a:cubicBezTo>
                  <a:cubicBezTo>
                    <a:pt x="341" y="10697"/>
                    <a:pt x="279" y="10805"/>
                    <a:pt x="240" y="10929"/>
                  </a:cubicBezTo>
                  <a:cubicBezTo>
                    <a:pt x="0" y="11586"/>
                    <a:pt x="287" y="12313"/>
                    <a:pt x="913" y="12638"/>
                  </a:cubicBezTo>
                  <a:cubicBezTo>
                    <a:pt x="929" y="12638"/>
                    <a:pt x="936" y="12646"/>
                    <a:pt x="960" y="12654"/>
                  </a:cubicBezTo>
                  <a:cubicBezTo>
                    <a:pt x="789" y="13551"/>
                    <a:pt x="1354" y="14433"/>
                    <a:pt x="2251" y="14634"/>
                  </a:cubicBezTo>
                  <a:lnTo>
                    <a:pt x="2336" y="14649"/>
                  </a:lnTo>
                  <a:cubicBezTo>
                    <a:pt x="2460" y="14680"/>
                    <a:pt x="2592" y="14696"/>
                    <a:pt x="2715" y="14696"/>
                  </a:cubicBezTo>
                  <a:cubicBezTo>
                    <a:pt x="3280" y="14696"/>
                    <a:pt x="3783" y="14433"/>
                    <a:pt x="4092" y="14000"/>
                  </a:cubicBezTo>
                  <a:cubicBezTo>
                    <a:pt x="4224" y="14108"/>
                    <a:pt x="4370" y="14177"/>
                    <a:pt x="4533" y="14224"/>
                  </a:cubicBezTo>
                  <a:lnTo>
                    <a:pt x="6637" y="14804"/>
                  </a:lnTo>
                  <a:lnTo>
                    <a:pt x="5345" y="18694"/>
                  </a:lnTo>
                  <a:cubicBezTo>
                    <a:pt x="5206" y="19073"/>
                    <a:pt x="5252" y="19499"/>
                    <a:pt x="5484" y="19839"/>
                  </a:cubicBezTo>
                  <a:cubicBezTo>
                    <a:pt x="5600" y="20009"/>
                    <a:pt x="5755" y="20148"/>
                    <a:pt x="5941" y="20249"/>
                  </a:cubicBezTo>
                  <a:cubicBezTo>
                    <a:pt x="5979" y="20357"/>
                    <a:pt x="6033" y="20458"/>
                    <a:pt x="6095" y="20558"/>
                  </a:cubicBezTo>
                  <a:cubicBezTo>
                    <a:pt x="6111" y="20574"/>
                    <a:pt x="6126" y="20589"/>
                    <a:pt x="6134" y="20605"/>
                  </a:cubicBezTo>
                  <a:cubicBezTo>
                    <a:pt x="6111" y="20721"/>
                    <a:pt x="6088" y="20829"/>
                    <a:pt x="6072" y="20906"/>
                  </a:cubicBezTo>
                  <a:cubicBezTo>
                    <a:pt x="5886" y="20999"/>
                    <a:pt x="5716" y="21115"/>
                    <a:pt x="5569" y="21270"/>
                  </a:cubicBezTo>
                  <a:cubicBezTo>
                    <a:pt x="5546" y="21285"/>
                    <a:pt x="5523" y="21309"/>
                    <a:pt x="5507" y="21332"/>
                  </a:cubicBezTo>
                  <a:cubicBezTo>
                    <a:pt x="5190" y="21688"/>
                    <a:pt x="5036" y="22136"/>
                    <a:pt x="5082" y="22577"/>
                  </a:cubicBezTo>
                  <a:cubicBezTo>
                    <a:pt x="5167" y="23412"/>
                    <a:pt x="5948" y="24062"/>
                    <a:pt x="6853" y="24062"/>
                  </a:cubicBezTo>
                  <a:cubicBezTo>
                    <a:pt x="6900" y="24062"/>
                    <a:pt x="6938" y="24062"/>
                    <a:pt x="6985" y="24054"/>
                  </a:cubicBezTo>
                  <a:lnTo>
                    <a:pt x="10218" y="24054"/>
                  </a:lnTo>
                  <a:cubicBezTo>
                    <a:pt x="10875" y="24054"/>
                    <a:pt x="11409" y="23559"/>
                    <a:pt x="11471" y="22917"/>
                  </a:cubicBezTo>
                  <a:lnTo>
                    <a:pt x="11726" y="21479"/>
                  </a:lnTo>
                  <a:lnTo>
                    <a:pt x="11741" y="21386"/>
                  </a:lnTo>
                  <a:lnTo>
                    <a:pt x="11803" y="21061"/>
                  </a:lnTo>
                  <a:cubicBezTo>
                    <a:pt x="12035" y="21061"/>
                    <a:pt x="12260" y="20991"/>
                    <a:pt x="12445" y="20868"/>
                  </a:cubicBezTo>
                  <a:cubicBezTo>
                    <a:pt x="12569" y="20945"/>
                    <a:pt x="12708" y="21007"/>
                    <a:pt x="12847" y="21038"/>
                  </a:cubicBezTo>
                  <a:lnTo>
                    <a:pt x="12909" y="21386"/>
                  </a:lnTo>
                  <a:lnTo>
                    <a:pt x="12933" y="21479"/>
                  </a:lnTo>
                  <a:lnTo>
                    <a:pt x="13180" y="22917"/>
                  </a:lnTo>
                  <a:cubicBezTo>
                    <a:pt x="13250" y="23559"/>
                    <a:pt x="13783" y="24054"/>
                    <a:pt x="14441" y="24054"/>
                  </a:cubicBezTo>
                  <a:lnTo>
                    <a:pt x="17674" y="24054"/>
                  </a:lnTo>
                  <a:cubicBezTo>
                    <a:pt x="17712" y="24062"/>
                    <a:pt x="17759" y="24062"/>
                    <a:pt x="17805" y="24062"/>
                  </a:cubicBezTo>
                  <a:cubicBezTo>
                    <a:pt x="18710" y="24062"/>
                    <a:pt x="19484" y="23412"/>
                    <a:pt x="19576" y="22577"/>
                  </a:cubicBezTo>
                  <a:cubicBezTo>
                    <a:pt x="19623" y="22136"/>
                    <a:pt x="19468" y="21688"/>
                    <a:pt x="19151" y="21332"/>
                  </a:cubicBezTo>
                  <a:cubicBezTo>
                    <a:pt x="19128" y="21309"/>
                    <a:pt x="19112" y="21285"/>
                    <a:pt x="19089" y="21270"/>
                  </a:cubicBezTo>
                  <a:cubicBezTo>
                    <a:pt x="18942" y="21115"/>
                    <a:pt x="18772" y="20999"/>
                    <a:pt x="18586" y="20906"/>
                  </a:cubicBezTo>
                  <a:cubicBezTo>
                    <a:pt x="18571" y="20829"/>
                    <a:pt x="18548" y="20721"/>
                    <a:pt x="18517" y="20605"/>
                  </a:cubicBezTo>
                  <a:cubicBezTo>
                    <a:pt x="18532" y="20589"/>
                    <a:pt x="18548" y="20574"/>
                    <a:pt x="18555" y="20558"/>
                  </a:cubicBezTo>
                  <a:cubicBezTo>
                    <a:pt x="18625" y="20458"/>
                    <a:pt x="18679" y="20357"/>
                    <a:pt x="18718" y="20249"/>
                  </a:cubicBezTo>
                  <a:cubicBezTo>
                    <a:pt x="18896" y="20148"/>
                    <a:pt x="19058" y="20009"/>
                    <a:pt x="19174" y="19839"/>
                  </a:cubicBezTo>
                  <a:cubicBezTo>
                    <a:pt x="19406" y="19499"/>
                    <a:pt x="19453" y="19073"/>
                    <a:pt x="19313" y="18694"/>
                  </a:cubicBezTo>
                  <a:lnTo>
                    <a:pt x="18014" y="14804"/>
                  </a:lnTo>
                  <a:lnTo>
                    <a:pt x="19205" y="14479"/>
                  </a:lnTo>
                  <a:lnTo>
                    <a:pt x="19205" y="14487"/>
                  </a:lnTo>
                  <a:cubicBezTo>
                    <a:pt x="19182" y="14796"/>
                    <a:pt x="19298" y="15106"/>
                    <a:pt x="19507" y="15330"/>
                  </a:cubicBezTo>
                  <a:cubicBezTo>
                    <a:pt x="19723" y="15554"/>
                    <a:pt x="20025" y="15686"/>
                    <a:pt x="20334" y="15686"/>
                  </a:cubicBezTo>
                  <a:cubicBezTo>
                    <a:pt x="20404" y="15686"/>
                    <a:pt x="20474" y="15678"/>
                    <a:pt x="20536" y="15662"/>
                  </a:cubicBezTo>
                  <a:lnTo>
                    <a:pt x="22461" y="15314"/>
                  </a:lnTo>
                  <a:lnTo>
                    <a:pt x="24387" y="14959"/>
                  </a:lnTo>
                  <a:cubicBezTo>
                    <a:pt x="24735" y="14897"/>
                    <a:pt x="25022" y="14680"/>
                    <a:pt x="25184" y="14371"/>
                  </a:cubicBezTo>
                  <a:cubicBezTo>
                    <a:pt x="25354" y="14061"/>
                    <a:pt x="25362" y="13706"/>
                    <a:pt x="25223" y="13381"/>
                  </a:cubicBezTo>
                  <a:lnTo>
                    <a:pt x="24465" y="11702"/>
                  </a:lnTo>
                  <a:cubicBezTo>
                    <a:pt x="24526" y="11447"/>
                    <a:pt x="24511" y="11177"/>
                    <a:pt x="24418" y="10921"/>
                  </a:cubicBezTo>
                  <a:cubicBezTo>
                    <a:pt x="24380" y="10805"/>
                    <a:pt x="24318" y="10697"/>
                    <a:pt x="24248" y="10596"/>
                  </a:cubicBezTo>
                  <a:cubicBezTo>
                    <a:pt x="24233" y="10480"/>
                    <a:pt x="24209" y="10364"/>
                    <a:pt x="24171" y="10256"/>
                  </a:cubicBezTo>
                  <a:cubicBezTo>
                    <a:pt x="24124" y="10140"/>
                    <a:pt x="24070" y="10024"/>
                    <a:pt x="23993" y="9924"/>
                  </a:cubicBezTo>
                  <a:cubicBezTo>
                    <a:pt x="23985" y="9808"/>
                    <a:pt x="23954" y="9692"/>
                    <a:pt x="23915" y="9583"/>
                  </a:cubicBezTo>
                  <a:cubicBezTo>
                    <a:pt x="23877" y="9467"/>
                    <a:pt x="23815" y="9359"/>
                    <a:pt x="23745" y="9258"/>
                  </a:cubicBezTo>
                  <a:cubicBezTo>
                    <a:pt x="23738" y="9142"/>
                    <a:pt x="23714" y="9026"/>
                    <a:pt x="23668" y="8918"/>
                  </a:cubicBezTo>
                  <a:cubicBezTo>
                    <a:pt x="23591" y="8686"/>
                    <a:pt x="23436" y="8477"/>
                    <a:pt x="23250" y="8323"/>
                  </a:cubicBezTo>
                  <a:cubicBezTo>
                    <a:pt x="23405" y="8052"/>
                    <a:pt x="23475" y="7719"/>
                    <a:pt x="23413" y="7387"/>
                  </a:cubicBezTo>
                  <a:lnTo>
                    <a:pt x="23405" y="7348"/>
                  </a:lnTo>
                  <a:cubicBezTo>
                    <a:pt x="23343" y="7000"/>
                    <a:pt x="23150" y="6698"/>
                    <a:pt x="22879" y="6497"/>
                  </a:cubicBezTo>
                  <a:cubicBezTo>
                    <a:pt x="22995" y="6288"/>
                    <a:pt x="23057" y="6049"/>
                    <a:pt x="23057" y="5793"/>
                  </a:cubicBezTo>
                  <a:cubicBezTo>
                    <a:pt x="23057" y="4974"/>
                    <a:pt x="22392" y="4301"/>
                    <a:pt x="21572" y="4301"/>
                  </a:cubicBezTo>
                  <a:cubicBezTo>
                    <a:pt x="20853" y="4301"/>
                    <a:pt x="20249" y="4819"/>
                    <a:pt x="20110" y="5492"/>
                  </a:cubicBezTo>
                  <a:cubicBezTo>
                    <a:pt x="19940" y="5561"/>
                    <a:pt x="19785" y="5662"/>
                    <a:pt x="19662" y="5778"/>
                  </a:cubicBezTo>
                  <a:cubicBezTo>
                    <a:pt x="19716" y="5554"/>
                    <a:pt x="19747" y="5322"/>
                    <a:pt x="19747" y="5090"/>
                  </a:cubicBezTo>
                  <a:cubicBezTo>
                    <a:pt x="19747" y="3736"/>
                    <a:pt x="18780" y="2607"/>
                    <a:pt x="17496" y="2367"/>
                  </a:cubicBezTo>
                  <a:cubicBezTo>
                    <a:pt x="17140" y="1253"/>
                    <a:pt x="16096" y="441"/>
                    <a:pt x="14858" y="441"/>
                  </a:cubicBezTo>
                  <a:cubicBezTo>
                    <a:pt x="14572" y="441"/>
                    <a:pt x="14294" y="488"/>
                    <a:pt x="14031" y="565"/>
                  </a:cubicBezTo>
                  <a:cubicBezTo>
                    <a:pt x="13551" y="201"/>
                    <a:pt x="12963" y="0"/>
                    <a:pt x="123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5033862" y="1642264"/>
              <a:ext cx="421869" cy="224923"/>
            </a:xfrm>
            <a:custGeom>
              <a:avLst/>
              <a:gdLst/>
              <a:ahLst/>
              <a:cxnLst/>
              <a:rect l="l" t="t" r="r" b="b"/>
              <a:pathLst>
                <a:path w="9530" h="5081" extrusionOk="0">
                  <a:moveTo>
                    <a:pt x="8378" y="0"/>
                  </a:moveTo>
                  <a:cubicBezTo>
                    <a:pt x="8337" y="0"/>
                    <a:pt x="8295" y="7"/>
                    <a:pt x="8253" y="22"/>
                  </a:cubicBezTo>
                  <a:lnTo>
                    <a:pt x="5430" y="1051"/>
                  </a:lnTo>
                  <a:cubicBezTo>
                    <a:pt x="5353" y="1074"/>
                    <a:pt x="4154" y="1554"/>
                    <a:pt x="3597" y="1708"/>
                  </a:cubicBezTo>
                  <a:cubicBezTo>
                    <a:pt x="2421" y="2026"/>
                    <a:pt x="1215" y="2258"/>
                    <a:pt x="0" y="2389"/>
                  </a:cubicBezTo>
                  <a:lnTo>
                    <a:pt x="287" y="5081"/>
                  </a:lnTo>
                  <a:cubicBezTo>
                    <a:pt x="1640" y="4941"/>
                    <a:pt x="2994" y="4686"/>
                    <a:pt x="4309" y="4330"/>
                  </a:cubicBezTo>
                  <a:cubicBezTo>
                    <a:pt x="4943" y="4152"/>
                    <a:pt x="6350" y="3750"/>
                    <a:pt x="6420" y="3727"/>
                  </a:cubicBezTo>
                  <a:lnTo>
                    <a:pt x="9251" y="2698"/>
                  </a:lnTo>
                  <a:cubicBezTo>
                    <a:pt x="9436" y="2629"/>
                    <a:pt x="9529" y="2428"/>
                    <a:pt x="9467" y="2242"/>
                  </a:cubicBezTo>
                  <a:cubicBezTo>
                    <a:pt x="9415" y="2091"/>
                    <a:pt x="9273" y="2001"/>
                    <a:pt x="9123" y="2001"/>
                  </a:cubicBezTo>
                  <a:cubicBezTo>
                    <a:pt x="9096" y="2001"/>
                    <a:pt x="9069" y="2004"/>
                    <a:pt x="9042" y="2010"/>
                  </a:cubicBezTo>
                  <a:cubicBezTo>
                    <a:pt x="9204" y="1933"/>
                    <a:pt x="9274" y="1739"/>
                    <a:pt x="9212" y="1569"/>
                  </a:cubicBezTo>
                  <a:cubicBezTo>
                    <a:pt x="9161" y="1422"/>
                    <a:pt x="9020" y="1333"/>
                    <a:pt x="8872" y="1333"/>
                  </a:cubicBezTo>
                  <a:cubicBezTo>
                    <a:pt x="8841" y="1333"/>
                    <a:pt x="8810" y="1337"/>
                    <a:pt x="8779" y="1345"/>
                  </a:cubicBezTo>
                  <a:cubicBezTo>
                    <a:pt x="8949" y="1268"/>
                    <a:pt x="9027" y="1074"/>
                    <a:pt x="8965" y="896"/>
                  </a:cubicBezTo>
                  <a:cubicBezTo>
                    <a:pt x="8911" y="755"/>
                    <a:pt x="8775" y="666"/>
                    <a:pt x="8628" y="666"/>
                  </a:cubicBezTo>
                  <a:cubicBezTo>
                    <a:pt x="8606" y="666"/>
                    <a:pt x="8584" y="668"/>
                    <a:pt x="8562" y="672"/>
                  </a:cubicBezTo>
                  <a:cubicBezTo>
                    <a:pt x="8709" y="579"/>
                    <a:pt x="8779" y="401"/>
                    <a:pt x="8717" y="239"/>
                  </a:cubicBezTo>
                  <a:cubicBezTo>
                    <a:pt x="8663" y="93"/>
                    <a:pt x="8527" y="0"/>
                    <a:pt x="83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5311862" y="1527168"/>
              <a:ext cx="29836" cy="29836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341" y="0"/>
                  </a:moveTo>
                  <a:cubicBezTo>
                    <a:pt x="155" y="0"/>
                    <a:pt x="1" y="147"/>
                    <a:pt x="1" y="333"/>
                  </a:cubicBezTo>
                  <a:cubicBezTo>
                    <a:pt x="1" y="519"/>
                    <a:pt x="155" y="673"/>
                    <a:pt x="341" y="673"/>
                  </a:cubicBezTo>
                  <a:cubicBezTo>
                    <a:pt x="527" y="673"/>
                    <a:pt x="674" y="519"/>
                    <a:pt x="674" y="333"/>
                  </a:cubicBezTo>
                  <a:cubicBezTo>
                    <a:pt x="674" y="147"/>
                    <a:pt x="527" y="0"/>
                    <a:pt x="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5349533" y="1478562"/>
              <a:ext cx="40460" cy="40416"/>
            </a:xfrm>
            <a:custGeom>
              <a:avLst/>
              <a:gdLst/>
              <a:ahLst/>
              <a:cxnLst/>
              <a:rect l="l" t="t" r="r" b="b"/>
              <a:pathLst>
                <a:path w="914" h="913" extrusionOk="0">
                  <a:moveTo>
                    <a:pt x="457" y="0"/>
                  </a:moveTo>
                  <a:cubicBezTo>
                    <a:pt x="202" y="0"/>
                    <a:pt x="1" y="201"/>
                    <a:pt x="1" y="456"/>
                  </a:cubicBezTo>
                  <a:cubicBezTo>
                    <a:pt x="1" y="712"/>
                    <a:pt x="202" y="913"/>
                    <a:pt x="457" y="913"/>
                  </a:cubicBezTo>
                  <a:cubicBezTo>
                    <a:pt x="712" y="913"/>
                    <a:pt x="913" y="712"/>
                    <a:pt x="913" y="456"/>
                  </a:cubicBezTo>
                  <a:cubicBezTo>
                    <a:pt x="913" y="201"/>
                    <a:pt x="712" y="0"/>
                    <a:pt x="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5288577" y="1563467"/>
              <a:ext cx="202081" cy="327447"/>
            </a:xfrm>
            <a:custGeom>
              <a:avLst/>
              <a:gdLst/>
              <a:ahLst/>
              <a:cxnLst/>
              <a:rect l="l" t="t" r="r" b="b"/>
              <a:pathLst>
                <a:path w="4565" h="7397" extrusionOk="0">
                  <a:moveTo>
                    <a:pt x="2327" y="1"/>
                  </a:moveTo>
                  <a:cubicBezTo>
                    <a:pt x="2305" y="1"/>
                    <a:pt x="2282" y="3"/>
                    <a:pt x="2259" y="8"/>
                  </a:cubicBezTo>
                  <a:lnTo>
                    <a:pt x="310" y="364"/>
                  </a:lnTo>
                  <a:cubicBezTo>
                    <a:pt x="125" y="395"/>
                    <a:pt x="1" y="573"/>
                    <a:pt x="40" y="758"/>
                  </a:cubicBezTo>
                  <a:lnTo>
                    <a:pt x="47" y="797"/>
                  </a:lnTo>
                  <a:cubicBezTo>
                    <a:pt x="74" y="960"/>
                    <a:pt x="214" y="1075"/>
                    <a:pt x="368" y="1075"/>
                  </a:cubicBezTo>
                  <a:cubicBezTo>
                    <a:pt x="390" y="1075"/>
                    <a:pt x="412" y="1072"/>
                    <a:pt x="434" y="1068"/>
                  </a:cubicBezTo>
                  <a:lnTo>
                    <a:pt x="859" y="990"/>
                  </a:lnTo>
                  <a:lnTo>
                    <a:pt x="496" y="7294"/>
                  </a:lnTo>
                  <a:cubicBezTo>
                    <a:pt x="489" y="7348"/>
                    <a:pt x="536" y="7397"/>
                    <a:pt x="590" y="7397"/>
                  </a:cubicBezTo>
                  <a:cubicBezTo>
                    <a:pt x="597" y="7397"/>
                    <a:pt x="605" y="7396"/>
                    <a:pt x="612" y="7394"/>
                  </a:cubicBezTo>
                  <a:lnTo>
                    <a:pt x="2538" y="7046"/>
                  </a:lnTo>
                  <a:lnTo>
                    <a:pt x="4464" y="6690"/>
                  </a:lnTo>
                  <a:cubicBezTo>
                    <a:pt x="4533" y="6683"/>
                    <a:pt x="4564" y="6613"/>
                    <a:pt x="4541" y="6551"/>
                  </a:cubicBezTo>
                  <a:lnTo>
                    <a:pt x="1965" y="789"/>
                  </a:lnTo>
                  <a:lnTo>
                    <a:pt x="2391" y="712"/>
                  </a:lnTo>
                  <a:cubicBezTo>
                    <a:pt x="2569" y="681"/>
                    <a:pt x="2692" y="503"/>
                    <a:pt x="2662" y="317"/>
                  </a:cubicBezTo>
                  <a:lnTo>
                    <a:pt x="2654" y="279"/>
                  </a:lnTo>
                  <a:cubicBezTo>
                    <a:pt x="2620" y="116"/>
                    <a:pt x="2485" y="1"/>
                    <a:pt x="23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5337891" y="1600785"/>
              <a:ext cx="62373" cy="113369"/>
            </a:xfrm>
            <a:custGeom>
              <a:avLst/>
              <a:gdLst/>
              <a:ahLst/>
              <a:cxnLst/>
              <a:rect l="l" t="t" r="r" b="b"/>
              <a:pathLst>
                <a:path w="1409" h="2561" extrusionOk="0">
                  <a:moveTo>
                    <a:pt x="558" y="0"/>
                  </a:moveTo>
                  <a:lnTo>
                    <a:pt x="39" y="93"/>
                  </a:lnTo>
                  <a:lnTo>
                    <a:pt x="1" y="2375"/>
                  </a:lnTo>
                  <a:lnTo>
                    <a:pt x="774" y="2560"/>
                  </a:lnTo>
                  <a:lnTo>
                    <a:pt x="1408" y="2119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5334836" y="1694588"/>
              <a:ext cx="123639" cy="169987"/>
            </a:xfrm>
            <a:custGeom>
              <a:avLst/>
              <a:gdLst/>
              <a:ahLst/>
              <a:cxnLst/>
              <a:rect l="l" t="t" r="r" b="b"/>
              <a:pathLst>
                <a:path w="2793" h="3840" extrusionOk="0">
                  <a:moveTo>
                    <a:pt x="1477" y="0"/>
                  </a:moveTo>
                  <a:lnTo>
                    <a:pt x="70" y="256"/>
                  </a:lnTo>
                  <a:lnTo>
                    <a:pt x="0" y="3744"/>
                  </a:lnTo>
                  <a:cubicBezTo>
                    <a:pt x="0" y="3798"/>
                    <a:pt x="41" y="3840"/>
                    <a:pt x="87" y="3840"/>
                  </a:cubicBezTo>
                  <a:cubicBezTo>
                    <a:pt x="94" y="3840"/>
                    <a:pt x="101" y="3839"/>
                    <a:pt x="108" y="3837"/>
                  </a:cubicBezTo>
                  <a:lnTo>
                    <a:pt x="2699" y="3365"/>
                  </a:lnTo>
                  <a:cubicBezTo>
                    <a:pt x="2761" y="3349"/>
                    <a:pt x="2792" y="3295"/>
                    <a:pt x="2769" y="3241"/>
                  </a:cubicBezTo>
                  <a:lnTo>
                    <a:pt x="1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5322486" y="1593525"/>
              <a:ext cx="57238" cy="18592"/>
            </a:xfrm>
            <a:custGeom>
              <a:avLst/>
              <a:gdLst/>
              <a:ahLst/>
              <a:cxnLst/>
              <a:rect l="l" t="t" r="r" b="b"/>
              <a:pathLst>
                <a:path w="1293" h="420" extrusionOk="0">
                  <a:moveTo>
                    <a:pt x="1169" y="1"/>
                  </a:moveTo>
                  <a:cubicBezTo>
                    <a:pt x="1163" y="1"/>
                    <a:pt x="1158" y="1"/>
                    <a:pt x="1153" y="2"/>
                  </a:cubicBezTo>
                  <a:lnTo>
                    <a:pt x="101" y="195"/>
                  </a:lnTo>
                  <a:cubicBezTo>
                    <a:pt x="39" y="211"/>
                    <a:pt x="1" y="265"/>
                    <a:pt x="8" y="327"/>
                  </a:cubicBezTo>
                  <a:cubicBezTo>
                    <a:pt x="24" y="381"/>
                    <a:pt x="70" y="419"/>
                    <a:pt x="124" y="419"/>
                  </a:cubicBezTo>
                  <a:lnTo>
                    <a:pt x="140" y="419"/>
                  </a:lnTo>
                  <a:lnTo>
                    <a:pt x="1192" y="226"/>
                  </a:lnTo>
                  <a:cubicBezTo>
                    <a:pt x="1254" y="218"/>
                    <a:pt x="1292" y="157"/>
                    <a:pt x="1284" y="95"/>
                  </a:cubicBezTo>
                  <a:cubicBezTo>
                    <a:pt x="1270" y="38"/>
                    <a:pt x="1224" y="1"/>
                    <a:pt x="1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5"/>
            <p:cNvSpPr/>
            <p:nvPr/>
          </p:nvSpPr>
          <p:spPr>
            <a:xfrm>
              <a:off x="5350241" y="1642219"/>
              <a:ext cx="105135" cy="134219"/>
            </a:xfrm>
            <a:custGeom>
              <a:avLst/>
              <a:gdLst/>
              <a:ahLst/>
              <a:cxnLst/>
              <a:rect l="l" t="t" r="r" b="b"/>
              <a:pathLst>
                <a:path w="2375" h="3032" extrusionOk="0">
                  <a:moveTo>
                    <a:pt x="1229" y="0"/>
                  </a:moveTo>
                  <a:cubicBezTo>
                    <a:pt x="1188" y="0"/>
                    <a:pt x="1146" y="8"/>
                    <a:pt x="1106" y="23"/>
                  </a:cubicBezTo>
                  <a:lnTo>
                    <a:pt x="271" y="333"/>
                  </a:lnTo>
                  <a:cubicBezTo>
                    <a:pt x="93" y="395"/>
                    <a:pt x="0" y="596"/>
                    <a:pt x="70" y="781"/>
                  </a:cubicBezTo>
                  <a:lnTo>
                    <a:pt x="85" y="820"/>
                  </a:lnTo>
                  <a:cubicBezTo>
                    <a:pt x="137" y="961"/>
                    <a:pt x="267" y="1045"/>
                    <a:pt x="407" y="1045"/>
                  </a:cubicBezTo>
                  <a:cubicBezTo>
                    <a:pt x="413" y="1045"/>
                    <a:pt x="419" y="1045"/>
                    <a:pt x="425" y="1044"/>
                  </a:cubicBezTo>
                  <a:lnTo>
                    <a:pt x="425" y="1044"/>
                  </a:lnTo>
                  <a:cubicBezTo>
                    <a:pt x="309" y="1137"/>
                    <a:pt x="263" y="1292"/>
                    <a:pt x="317" y="1439"/>
                  </a:cubicBezTo>
                  <a:lnTo>
                    <a:pt x="333" y="1485"/>
                  </a:lnTo>
                  <a:cubicBezTo>
                    <a:pt x="385" y="1619"/>
                    <a:pt x="515" y="1710"/>
                    <a:pt x="656" y="1710"/>
                  </a:cubicBezTo>
                  <a:cubicBezTo>
                    <a:pt x="662" y="1710"/>
                    <a:pt x="667" y="1710"/>
                    <a:pt x="673" y="1709"/>
                  </a:cubicBezTo>
                  <a:lnTo>
                    <a:pt x="673" y="1709"/>
                  </a:lnTo>
                  <a:cubicBezTo>
                    <a:pt x="557" y="1802"/>
                    <a:pt x="503" y="1957"/>
                    <a:pt x="557" y="2104"/>
                  </a:cubicBezTo>
                  <a:lnTo>
                    <a:pt x="580" y="2143"/>
                  </a:lnTo>
                  <a:cubicBezTo>
                    <a:pt x="632" y="2283"/>
                    <a:pt x="762" y="2367"/>
                    <a:pt x="902" y="2367"/>
                  </a:cubicBezTo>
                  <a:cubicBezTo>
                    <a:pt x="908" y="2367"/>
                    <a:pt x="914" y="2367"/>
                    <a:pt x="920" y="2367"/>
                  </a:cubicBezTo>
                  <a:lnTo>
                    <a:pt x="920" y="2367"/>
                  </a:lnTo>
                  <a:cubicBezTo>
                    <a:pt x="804" y="2460"/>
                    <a:pt x="750" y="2622"/>
                    <a:pt x="804" y="2761"/>
                  </a:cubicBezTo>
                  <a:lnTo>
                    <a:pt x="820" y="2808"/>
                  </a:lnTo>
                  <a:cubicBezTo>
                    <a:pt x="874" y="2945"/>
                    <a:pt x="1006" y="3032"/>
                    <a:pt x="1146" y="3032"/>
                  </a:cubicBezTo>
                  <a:cubicBezTo>
                    <a:pt x="1187" y="3032"/>
                    <a:pt x="1228" y="3025"/>
                    <a:pt x="1269" y="3009"/>
                  </a:cubicBezTo>
                  <a:lnTo>
                    <a:pt x="2104" y="2699"/>
                  </a:lnTo>
                  <a:cubicBezTo>
                    <a:pt x="2282" y="2630"/>
                    <a:pt x="2375" y="2436"/>
                    <a:pt x="2313" y="2251"/>
                  </a:cubicBezTo>
                  <a:lnTo>
                    <a:pt x="2289" y="2212"/>
                  </a:lnTo>
                  <a:cubicBezTo>
                    <a:pt x="2245" y="2071"/>
                    <a:pt x="2108" y="1987"/>
                    <a:pt x="1968" y="1987"/>
                  </a:cubicBezTo>
                  <a:cubicBezTo>
                    <a:pt x="1961" y="1987"/>
                    <a:pt x="1955" y="1988"/>
                    <a:pt x="1949" y="1988"/>
                  </a:cubicBezTo>
                  <a:cubicBezTo>
                    <a:pt x="2065" y="1895"/>
                    <a:pt x="2119" y="1733"/>
                    <a:pt x="2065" y="1593"/>
                  </a:cubicBezTo>
                  <a:lnTo>
                    <a:pt x="2050" y="1547"/>
                  </a:lnTo>
                  <a:cubicBezTo>
                    <a:pt x="1998" y="1406"/>
                    <a:pt x="1861" y="1322"/>
                    <a:pt x="1720" y="1322"/>
                  </a:cubicBezTo>
                  <a:cubicBezTo>
                    <a:pt x="1714" y="1322"/>
                    <a:pt x="1708" y="1322"/>
                    <a:pt x="1702" y="1323"/>
                  </a:cubicBezTo>
                  <a:cubicBezTo>
                    <a:pt x="1818" y="1230"/>
                    <a:pt x="1872" y="1075"/>
                    <a:pt x="1818" y="928"/>
                  </a:cubicBezTo>
                  <a:lnTo>
                    <a:pt x="1802" y="890"/>
                  </a:lnTo>
                  <a:cubicBezTo>
                    <a:pt x="1748" y="743"/>
                    <a:pt x="1601" y="658"/>
                    <a:pt x="1454" y="658"/>
                  </a:cubicBezTo>
                  <a:cubicBezTo>
                    <a:pt x="1570" y="572"/>
                    <a:pt x="1624" y="410"/>
                    <a:pt x="1570" y="263"/>
                  </a:cubicBezTo>
                  <a:lnTo>
                    <a:pt x="1555" y="224"/>
                  </a:lnTo>
                  <a:cubicBezTo>
                    <a:pt x="1501" y="87"/>
                    <a:pt x="1368" y="0"/>
                    <a:pt x="12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5"/>
            <p:cNvSpPr/>
            <p:nvPr/>
          </p:nvSpPr>
          <p:spPr>
            <a:xfrm>
              <a:off x="5364584" y="1668381"/>
              <a:ext cx="50731" cy="24524"/>
            </a:xfrm>
            <a:custGeom>
              <a:avLst/>
              <a:gdLst/>
              <a:ahLst/>
              <a:cxnLst/>
              <a:rect l="l" t="t" r="r" b="b"/>
              <a:pathLst>
                <a:path w="1146" h="554" extrusionOk="0">
                  <a:moveTo>
                    <a:pt x="1012" y="0"/>
                  </a:moveTo>
                  <a:cubicBezTo>
                    <a:pt x="1000" y="0"/>
                    <a:pt x="988" y="2"/>
                    <a:pt x="975" y="5"/>
                  </a:cubicBezTo>
                  <a:lnTo>
                    <a:pt x="94" y="337"/>
                  </a:lnTo>
                  <a:cubicBezTo>
                    <a:pt x="32" y="360"/>
                    <a:pt x="1" y="422"/>
                    <a:pt x="24" y="484"/>
                  </a:cubicBezTo>
                  <a:cubicBezTo>
                    <a:pt x="47" y="531"/>
                    <a:pt x="86" y="554"/>
                    <a:pt x="132" y="554"/>
                  </a:cubicBezTo>
                  <a:cubicBezTo>
                    <a:pt x="148" y="554"/>
                    <a:pt x="156" y="554"/>
                    <a:pt x="171" y="546"/>
                  </a:cubicBezTo>
                  <a:lnTo>
                    <a:pt x="1053" y="221"/>
                  </a:lnTo>
                  <a:cubicBezTo>
                    <a:pt x="1115" y="198"/>
                    <a:pt x="1146" y="136"/>
                    <a:pt x="1122" y="74"/>
                  </a:cubicBezTo>
                  <a:cubicBezTo>
                    <a:pt x="1104" y="25"/>
                    <a:pt x="1061" y="0"/>
                    <a:pt x="10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5375562" y="1697687"/>
              <a:ext cx="50731" cy="24657"/>
            </a:xfrm>
            <a:custGeom>
              <a:avLst/>
              <a:gdLst/>
              <a:ahLst/>
              <a:cxnLst/>
              <a:rect l="l" t="t" r="r" b="b"/>
              <a:pathLst>
                <a:path w="1146" h="557" extrusionOk="0">
                  <a:moveTo>
                    <a:pt x="1016" y="0"/>
                  </a:moveTo>
                  <a:cubicBezTo>
                    <a:pt x="1003" y="0"/>
                    <a:pt x="989" y="3"/>
                    <a:pt x="975" y="8"/>
                  </a:cubicBezTo>
                  <a:lnTo>
                    <a:pt x="93" y="340"/>
                  </a:lnTo>
                  <a:cubicBezTo>
                    <a:pt x="31" y="356"/>
                    <a:pt x="0" y="425"/>
                    <a:pt x="24" y="480"/>
                  </a:cubicBezTo>
                  <a:cubicBezTo>
                    <a:pt x="39" y="526"/>
                    <a:pt x="85" y="557"/>
                    <a:pt x="132" y="557"/>
                  </a:cubicBezTo>
                  <a:cubicBezTo>
                    <a:pt x="147" y="557"/>
                    <a:pt x="155" y="557"/>
                    <a:pt x="171" y="549"/>
                  </a:cubicBezTo>
                  <a:lnTo>
                    <a:pt x="1052" y="217"/>
                  </a:lnTo>
                  <a:cubicBezTo>
                    <a:pt x="1114" y="201"/>
                    <a:pt x="1145" y="132"/>
                    <a:pt x="1122" y="77"/>
                  </a:cubicBezTo>
                  <a:cubicBezTo>
                    <a:pt x="1104" y="29"/>
                    <a:pt x="1063" y="0"/>
                    <a:pt x="1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5386851" y="1727434"/>
              <a:ext cx="50376" cy="24701"/>
            </a:xfrm>
            <a:custGeom>
              <a:avLst/>
              <a:gdLst/>
              <a:ahLst/>
              <a:cxnLst/>
              <a:rect l="l" t="t" r="r" b="b"/>
              <a:pathLst>
                <a:path w="1138" h="558" extrusionOk="0">
                  <a:moveTo>
                    <a:pt x="1010" y="1"/>
                  </a:moveTo>
                  <a:cubicBezTo>
                    <a:pt x="996" y="1"/>
                    <a:pt x="982" y="3"/>
                    <a:pt x="967" y="9"/>
                  </a:cubicBezTo>
                  <a:lnTo>
                    <a:pt x="86" y="334"/>
                  </a:lnTo>
                  <a:cubicBezTo>
                    <a:pt x="32" y="357"/>
                    <a:pt x="1" y="426"/>
                    <a:pt x="24" y="481"/>
                  </a:cubicBezTo>
                  <a:cubicBezTo>
                    <a:pt x="39" y="527"/>
                    <a:pt x="78" y="558"/>
                    <a:pt x="124" y="558"/>
                  </a:cubicBezTo>
                  <a:cubicBezTo>
                    <a:pt x="140" y="558"/>
                    <a:pt x="155" y="550"/>
                    <a:pt x="163" y="550"/>
                  </a:cubicBezTo>
                  <a:lnTo>
                    <a:pt x="1053" y="218"/>
                  </a:lnTo>
                  <a:cubicBezTo>
                    <a:pt x="1107" y="194"/>
                    <a:pt x="1138" y="132"/>
                    <a:pt x="1114" y="71"/>
                  </a:cubicBezTo>
                  <a:cubicBezTo>
                    <a:pt x="1097" y="29"/>
                    <a:pt x="1056" y="1"/>
                    <a:pt x="10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5269409" y="1616633"/>
              <a:ext cx="116822" cy="119567"/>
            </a:xfrm>
            <a:custGeom>
              <a:avLst/>
              <a:gdLst/>
              <a:ahLst/>
              <a:cxnLst/>
              <a:rect l="l" t="t" r="r" b="b"/>
              <a:pathLst>
                <a:path w="2639" h="2701" extrusionOk="0">
                  <a:moveTo>
                    <a:pt x="2174" y="1"/>
                  </a:moveTo>
                  <a:cubicBezTo>
                    <a:pt x="2067" y="1"/>
                    <a:pt x="1960" y="42"/>
                    <a:pt x="1880" y="122"/>
                  </a:cubicBezTo>
                  <a:lnTo>
                    <a:pt x="124" y="1823"/>
                  </a:lnTo>
                  <a:cubicBezTo>
                    <a:pt x="39" y="1908"/>
                    <a:pt x="1" y="2017"/>
                    <a:pt x="1" y="2133"/>
                  </a:cubicBezTo>
                  <a:cubicBezTo>
                    <a:pt x="1" y="2233"/>
                    <a:pt x="39" y="2342"/>
                    <a:pt x="117" y="2419"/>
                  </a:cubicBezTo>
                  <a:cubicBezTo>
                    <a:pt x="239" y="2547"/>
                    <a:pt x="422" y="2701"/>
                    <a:pt x="577" y="2701"/>
                  </a:cubicBezTo>
                  <a:cubicBezTo>
                    <a:pt x="629" y="2701"/>
                    <a:pt x="678" y="2684"/>
                    <a:pt x="720" y="2643"/>
                  </a:cubicBezTo>
                  <a:cubicBezTo>
                    <a:pt x="859" y="2605"/>
                    <a:pt x="1231" y="2465"/>
                    <a:pt x="1509" y="2094"/>
                  </a:cubicBezTo>
                  <a:cubicBezTo>
                    <a:pt x="1733" y="1800"/>
                    <a:pt x="1787" y="1514"/>
                    <a:pt x="1811" y="1367"/>
                  </a:cubicBezTo>
                  <a:cubicBezTo>
                    <a:pt x="2027" y="1150"/>
                    <a:pt x="2251" y="942"/>
                    <a:pt x="2468" y="725"/>
                  </a:cubicBezTo>
                  <a:cubicBezTo>
                    <a:pt x="2630" y="563"/>
                    <a:pt x="2638" y="292"/>
                    <a:pt x="2476" y="130"/>
                  </a:cubicBezTo>
                  <a:cubicBezTo>
                    <a:pt x="2394" y="43"/>
                    <a:pt x="2284" y="1"/>
                    <a:pt x="2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5328329" y="1644034"/>
              <a:ext cx="54139" cy="73174"/>
            </a:xfrm>
            <a:custGeom>
              <a:avLst/>
              <a:gdLst/>
              <a:ahLst/>
              <a:cxnLst/>
              <a:rect l="l" t="t" r="r" b="b"/>
              <a:pathLst>
                <a:path w="1223" h="1653" extrusionOk="0">
                  <a:moveTo>
                    <a:pt x="1098" y="1"/>
                  </a:moveTo>
                  <a:cubicBezTo>
                    <a:pt x="1071" y="1"/>
                    <a:pt x="1043" y="10"/>
                    <a:pt x="1021" y="29"/>
                  </a:cubicBezTo>
                  <a:lnTo>
                    <a:pt x="410" y="601"/>
                  </a:lnTo>
                  <a:cubicBezTo>
                    <a:pt x="387" y="624"/>
                    <a:pt x="379" y="647"/>
                    <a:pt x="371" y="671"/>
                  </a:cubicBezTo>
                  <a:cubicBezTo>
                    <a:pt x="356" y="841"/>
                    <a:pt x="294" y="1173"/>
                    <a:pt x="39" y="1467"/>
                  </a:cubicBezTo>
                  <a:cubicBezTo>
                    <a:pt x="0" y="1514"/>
                    <a:pt x="8" y="1591"/>
                    <a:pt x="54" y="1630"/>
                  </a:cubicBezTo>
                  <a:cubicBezTo>
                    <a:pt x="70" y="1645"/>
                    <a:pt x="101" y="1653"/>
                    <a:pt x="124" y="1653"/>
                  </a:cubicBezTo>
                  <a:cubicBezTo>
                    <a:pt x="155" y="1653"/>
                    <a:pt x="186" y="1645"/>
                    <a:pt x="209" y="1614"/>
                  </a:cubicBezTo>
                  <a:cubicBezTo>
                    <a:pt x="487" y="1297"/>
                    <a:pt x="572" y="941"/>
                    <a:pt x="596" y="740"/>
                  </a:cubicBezTo>
                  <a:lnTo>
                    <a:pt x="1176" y="191"/>
                  </a:lnTo>
                  <a:cubicBezTo>
                    <a:pt x="1222" y="152"/>
                    <a:pt x="1222" y="83"/>
                    <a:pt x="1183" y="36"/>
                  </a:cubicBezTo>
                  <a:cubicBezTo>
                    <a:pt x="1159" y="12"/>
                    <a:pt x="1129" y="1"/>
                    <a:pt x="1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5"/>
            <p:cNvSpPr/>
            <p:nvPr/>
          </p:nvSpPr>
          <p:spPr>
            <a:xfrm>
              <a:off x="4465157" y="1642264"/>
              <a:ext cx="422223" cy="224923"/>
            </a:xfrm>
            <a:custGeom>
              <a:avLst/>
              <a:gdLst/>
              <a:ahLst/>
              <a:cxnLst/>
              <a:rect l="l" t="t" r="r" b="b"/>
              <a:pathLst>
                <a:path w="9538" h="5081" extrusionOk="0">
                  <a:moveTo>
                    <a:pt x="1155" y="0"/>
                  </a:moveTo>
                  <a:cubicBezTo>
                    <a:pt x="1008" y="0"/>
                    <a:pt x="869" y="93"/>
                    <a:pt x="820" y="239"/>
                  </a:cubicBezTo>
                  <a:cubicBezTo>
                    <a:pt x="758" y="401"/>
                    <a:pt x="828" y="579"/>
                    <a:pt x="967" y="664"/>
                  </a:cubicBezTo>
                  <a:cubicBezTo>
                    <a:pt x="951" y="662"/>
                    <a:pt x="934" y="661"/>
                    <a:pt x="917" y="661"/>
                  </a:cubicBezTo>
                  <a:cubicBezTo>
                    <a:pt x="771" y="661"/>
                    <a:pt x="628" y="750"/>
                    <a:pt x="573" y="896"/>
                  </a:cubicBezTo>
                  <a:cubicBezTo>
                    <a:pt x="503" y="1074"/>
                    <a:pt x="588" y="1268"/>
                    <a:pt x="751" y="1345"/>
                  </a:cubicBezTo>
                  <a:cubicBezTo>
                    <a:pt x="720" y="1337"/>
                    <a:pt x="689" y="1333"/>
                    <a:pt x="659" y="1333"/>
                  </a:cubicBezTo>
                  <a:cubicBezTo>
                    <a:pt x="512" y="1333"/>
                    <a:pt x="375" y="1422"/>
                    <a:pt x="318" y="1569"/>
                  </a:cubicBezTo>
                  <a:cubicBezTo>
                    <a:pt x="256" y="1739"/>
                    <a:pt x="333" y="1933"/>
                    <a:pt x="495" y="2010"/>
                  </a:cubicBezTo>
                  <a:cubicBezTo>
                    <a:pt x="469" y="2004"/>
                    <a:pt x="442" y="2001"/>
                    <a:pt x="415" y="2001"/>
                  </a:cubicBezTo>
                  <a:cubicBezTo>
                    <a:pt x="264" y="2001"/>
                    <a:pt x="123" y="2091"/>
                    <a:pt x="70" y="2242"/>
                  </a:cubicBezTo>
                  <a:cubicBezTo>
                    <a:pt x="0" y="2428"/>
                    <a:pt x="101" y="2629"/>
                    <a:pt x="287" y="2698"/>
                  </a:cubicBezTo>
                  <a:lnTo>
                    <a:pt x="3110" y="3727"/>
                  </a:lnTo>
                  <a:cubicBezTo>
                    <a:pt x="3187" y="3750"/>
                    <a:pt x="4595" y="4152"/>
                    <a:pt x="5229" y="4330"/>
                  </a:cubicBezTo>
                  <a:cubicBezTo>
                    <a:pt x="6544" y="4686"/>
                    <a:pt x="7890" y="4941"/>
                    <a:pt x="9251" y="5081"/>
                  </a:cubicBezTo>
                  <a:lnTo>
                    <a:pt x="9537" y="2389"/>
                  </a:lnTo>
                  <a:cubicBezTo>
                    <a:pt x="8323" y="2258"/>
                    <a:pt x="7116" y="2026"/>
                    <a:pt x="5941" y="1708"/>
                  </a:cubicBezTo>
                  <a:cubicBezTo>
                    <a:pt x="5384" y="1554"/>
                    <a:pt x="4177" y="1074"/>
                    <a:pt x="4107" y="1051"/>
                  </a:cubicBezTo>
                  <a:lnTo>
                    <a:pt x="1277" y="22"/>
                  </a:lnTo>
                  <a:cubicBezTo>
                    <a:pt x="1237" y="7"/>
                    <a:pt x="1195" y="0"/>
                    <a:pt x="11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5"/>
            <p:cNvSpPr/>
            <p:nvPr/>
          </p:nvSpPr>
          <p:spPr>
            <a:xfrm>
              <a:off x="4498712" y="1543946"/>
              <a:ext cx="150332" cy="303144"/>
            </a:xfrm>
            <a:custGeom>
              <a:avLst/>
              <a:gdLst/>
              <a:ahLst/>
              <a:cxnLst/>
              <a:rect l="l" t="t" r="r" b="b"/>
              <a:pathLst>
                <a:path w="3396" h="6848" extrusionOk="0">
                  <a:moveTo>
                    <a:pt x="1091" y="1"/>
                  </a:moveTo>
                  <a:cubicBezTo>
                    <a:pt x="939" y="1"/>
                    <a:pt x="799" y="109"/>
                    <a:pt x="758" y="263"/>
                  </a:cubicBezTo>
                  <a:lnTo>
                    <a:pt x="751" y="310"/>
                  </a:lnTo>
                  <a:cubicBezTo>
                    <a:pt x="712" y="488"/>
                    <a:pt x="820" y="673"/>
                    <a:pt x="1006" y="712"/>
                  </a:cubicBezTo>
                  <a:lnTo>
                    <a:pt x="1277" y="774"/>
                  </a:lnTo>
                  <a:lnTo>
                    <a:pt x="78" y="6010"/>
                  </a:lnTo>
                  <a:cubicBezTo>
                    <a:pt x="0" y="6373"/>
                    <a:pt x="225" y="6729"/>
                    <a:pt x="588" y="6814"/>
                  </a:cubicBezTo>
                  <a:lnTo>
                    <a:pt x="673" y="6830"/>
                  </a:lnTo>
                  <a:cubicBezTo>
                    <a:pt x="725" y="6842"/>
                    <a:pt x="777" y="6848"/>
                    <a:pt x="828" y="6848"/>
                  </a:cubicBezTo>
                  <a:cubicBezTo>
                    <a:pt x="1133" y="6848"/>
                    <a:pt x="1405" y="6639"/>
                    <a:pt x="1478" y="6327"/>
                  </a:cubicBezTo>
                  <a:lnTo>
                    <a:pt x="2669" y="1091"/>
                  </a:lnTo>
                  <a:lnTo>
                    <a:pt x="2940" y="1153"/>
                  </a:lnTo>
                  <a:cubicBezTo>
                    <a:pt x="2965" y="1158"/>
                    <a:pt x="2990" y="1161"/>
                    <a:pt x="3014" y="1161"/>
                  </a:cubicBezTo>
                  <a:cubicBezTo>
                    <a:pt x="3171" y="1161"/>
                    <a:pt x="3308" y="1058"/>
                    <a:pt x="3342" y="898"/>
                  </a:cubicBezTo>
                  <a:lnTo>
                    <a:pt x="3349" y="859"/>
                  </a:lnTo>
                  <a:cubicBezTo>
                    <a:pt x="3396" y="673"/>
                    <a:pt x="3280" y="495"/>
                    <a:pt x="3102" y="449"/>
                  </a:cubicBezTo>
                  <a:lnTo>
                    <a:pt x="1161" y="8"/>
                  </a:lnTo>
                  <a:cubicBezTo>
                    <a:pt x="1137" y="3"/>
                    <a:pt x="1114" y="1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4549398" y="1581617"/>
              <a:ext cx="52413" cy="114033"/>
            </a:xfrm>
            <a:custGeom>
              <a:avLst/>
              <a:gdLst/>
              <a:ahLst/>
              <a:cxnLst/>
              <a:rect l="l" t="t" r="r" b="b"/>
              <a:pathLst>
                <a:path w="1184" h="2576" extrusionOk="0">
                  <a:moveTo>
                    <a:pt x="472" y="0"/>
                  </a:moveTo>
                  <a:lnTo>
                    <a:pt x="0" y="2081"/>
                  </a:lnTo>
                  <a:lnTo>
                    <a:pt x="240" y="2576"/>
                  </a:lnTo>
                  <a:lnTo>
                    <a:pt x="704" y="2243"/>
                  </a:lnTo>
                  <a:lnTo>
                    <a:pt x="1184" y="163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4516153" y="1673694"/>
              <a:ext cx="64409" cy="155822"/>
            </a:xfrm>
            <a:custGeom>
              <a:avLst/>
              <a:gdLst/>
              <a:ahLst/>
              <a:cxnLst/>
              <a:rect l="l" t="t" r="r" b="b"/>
              <a:pathLst>
                <a:path w="1455" h="3520" extrusionOk="0">
                  <a:moveTo>
                    <a:pt x="751" y="1"/>
                  </a:moveTo>
                  <a:lnTo>
                    <a:pt x="47" y="3071"/>
                  </a:lnTo>
                  <a:cubicBezTo>
                    <a:pt x="1" y="3265"/>
                    <a:pt x="125" y="3466"/>
                    <a:pt x="326" y="3512"/>
                  </a:cubicBezTo>
                  <a:cubicBezTo>
                    <a:pt x="350" y="3517"/>
                    <a:pt x="373" y="3519"/>
                    <a:pt x="397" y="3519"/>
                  </a:cubicBezTo>
                  <a:cubicBezTo>
                    <a:pt x="565" y="3519"/>
                    <a:pt x="718" y="3403"/>
                    <a:pt x="759" y="3234"/>
                  </a:cubicBezTo>
                  <a:lnTo>
                    <a:pt x="1455" y="163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4557588" y="1574933"/>
              <a:ext cx="56884" cy="20407"/>
            </a:xfrm>
            <a:custGeom>
              <a:avLst/>
              <a:gdLst/>
              <a:ahLst/>
              <a:cxnLst/>
              <a:rect l="l" t="t" r="r" b="b"/>
              <a:pathLst>
                <a:path w="1285" h="461" extrusionOk="0">
                  <a:moveTo>
                    <a:pt x="120" y="1"/>
                  </a:moveTo>
                  <a:cubicBezTo>
                    <a:pt x="68" y="1"/>
                    <a:pt x="22" y="37"/>
                    <a:pt x="8" y="89"/>
                  </a:cubicBezTo>
                  <a:cubicBezTo>
                    <a:pt x="1" y="151"/>
                    <a:pt x="32" y="213"/>
                    <a:pt x="94" y="221"/>
                  </a:cubicBezTo>
                  <a:lnTo>
                    <a:pt x="1138" y="461"/>
                  </a:lnTo>
                  <a:lnTo>
                    <a:pt x="1161" y="461"/>
                  </a:lnTo>
                  <a:cubicBezTo>
                    <a:pt x="1215" y="461"/>
                    <a:pt x="1261" y="430"/>
                    <a:pt x="1269" y="375"/>
                  </a:cubicBezTo>
                  <a:cubicBezTo>
                    <a:pt x="1285" y="314"/>
                    <a:pt x="1246" y="252"/>
                    <a:pt x="1184" y="244"/>
                  </a:cubicBezTo>
                  <a:lnTo>
                    <a:pt x="148" y="4"/>
                  </a:lnTo>
                  <a:cubicBezTo>
                    <a:pt x="138" y="2"/>
                    <a:pt x="129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4465511" y="1642219"/>
              <a:ext cx="105489" cy="134219"/>
            </a:xfrm>
            <a:custGeom>
              <a:avLst/>
              <a:gdLst/>
              <a:ahLst/>
              <a:cxnLst/>
              <a:rect l="l" t="t" r="r" b="b"/>
              <a:pathLst>
                <a:path w="2383" h="3032" extrusionOk="0">
                  <a:moveTo>
                    <a:pt x="1154" y="0"/>
                  </a:moveTo>
                  <a:cubicBezTo>
                    <a:pt x="1014" y="0"/>
                    <a:pt x="882" y="87"/>
                    <a:pt x="828" y="224"/>
                  </a:cubicBezTo>
                  <a:lnTo>
                    <a:pt x="812" y="263"/>
                  </a:lnTo>
                  <a:cubicBezTo>
                    <a:pt x="758" y="410"/>
                    <a:pt x="805" y="572"/>
                    <a:pt x="921" y="658"/>
                  </a:cubicBezTo>
                  <a:cubicBezTo>
                    <a:pt x="774" y="658"/>
                    <a:pt x="634" y="743"/>
                    <a:pt x="580" y="890"/>
                  </a:cubicBezTo>
                  <a:lnTo>
                    <a:pt x="565" y="928"/>
                  </a:lnTo>
                  <a:cubicBezTo>
                    <a:pt x="511" y="1075"/>
                    <a:pt x="557" y="1230"/>
                    <a:pt x="673" y="1323"/>
                  </a:cubicBezTo>
                  <a:cubicBezTo>
                    <a:pt x="667" y="1322"/>
                    <a:pt x="661" y="1322"/>
                    <a:pt x="655" y="1322"/>
                  </a:cubicBezTo>
                  <a:cubicBezTo>
                    <a:pt x="515" y="1322"/>
                    <a:pt x="385" y="1406"/>
                    <a:pt x="333" y="1547"/>
                  </a:cubicBezTo>
                  <a:lnTo>
                    <a:pt x="317" y="1593"/>
                  </a:lnTo>
                  <a:cubicBezTo>
                    <a:pt x="263" y="1733"/>
                    <a:pt x="310" y="1895"/>
                    <a:pt x="426" y="1988"/>
                  </a:cubicBezTo>
                  <a:cubicBezTo>
                    <a:pt x="419" y="1988"/>
                    <a:pt x="413" y="1987"/>
                    <a:pt x="407" y="1987"/>
                  </a:cubicBezTo>
                  <a:cubicBezTo>
                    <a:pt x="267" y="1987"/>
                    <a:pt x="137" y="2071"/>
                    <a:pt x="85" y="2212"/>
                  </a:cubicBezTo>
                  <a:lnTo>
                    <a:pt x="70" y="2251"/>
                  </a:lnTo>
                  <a:cubicBezTo>
                    <a:pt x="0" y="2436"/>
                    <a:pt x="93" y="2630"/>
                    <a:pt x="279" y="2699"/>
                  </a:cubicBezTo>
                  <a:lnTo>
                    <a:pt x="1106" y="3009"/>
                  </a:lnTo>
                  <a:cubicBezTo>
                    <a:pt x="1148" y="3025"/>
                    <a:pt x="1191" y="3032"/>
                    <a:pt x="1233" y="3032"/>
                  </a:cubicBezTo>
                  <a:cubicBezTo>
                    <a:pt x="1376" y="3032"/>
                    <a:pt x="1507" y="2945"/>
                    <a:pt x="1555" y="2808"/>
                  </a:cubicBezTo>
                  <a:lnTo>
                    <a:pt x="1570" y="2761"/>
                  </a:lnTo>
                  <a:cubicBezTo>
                    <a:pt x="1624" y="2622"/>
                    <a:pt x="1578" y="2460"/>
                    <a:pt x="1462" y="2367"/>
                  </a:cubicBezTo>
                  <a:lnTo>
                    <a:pt x="1462" y="2367"/>
                  </a:lnTo>
                  <a:cubicBezTo>
                    <a:pt x="1468" y="2367"/>
                    <a:pt x="1474" y="2367"/>
                    <a:pt x="1480" y="2367"/>
                  </a:cubicBezTo>
                  <a:cubicBezTo>
                    <a:pt x="1620" y="2367"/>
                    <a:pt x="1750" y="2283"/>
                    <a:pt x="1802" y="2143"/>
                  </a:cubicBezTo>
                  <a:lnTo>
                    <a:pt x="1818" y="2104"/>
                  </a:lnTo>
                  <a:cubicBezTo>
                    <a:pt x="1872" y="1957"/>
                    <a:pt x="1826" y="1802"/>
                    <a:pt x="1710" y="1709"/>
                  </a:cubicBezTo>
                  <a:lnTo>
                    <a:pt x="1710" y="1709"/>
                  </a:lnTo>
                  <a:cubicBezTo>
                    <a:pt x="1715" y="1710"/>
                    <a:pt x="1721" y="1710"/>
                    <a:pt x="1727" y="1710"/>
                  </a:cubicBezTo>
                  <a:cubicBezTo>
                    <a:pt x="1867" y="1710"/>
                    <a:pt x="1998" y="1619"/>
                    <a:pt x="2050" y="1485"/>
                  </a:cubicBezTo>
                  <a:lnTo>
                    <a:pt x="2065" y="1439"/>
                  </a:lnTo>
                  <a:cubicBezTo>
                    <a:pt x="2119" y="1292"/>
                    <a:pt x="2073" y="1137"/>
                    <a:pt x="1957" y="1044"/>
                  </a:cubicBezTo>
                  <a:lnTo>
                    <a:pt x="1957" y="1044"/>
                  </a:lnTo>
                  <a:cubicBezTo>
                    <a:pt x="1963" y="1045"/>
                    <a:pt x="1969" y="1045"/>
                    <a:pt x="1975" y="1045"/>
                  </a:cubicBezTo>
                  <a:cubicBezTo>
                    <a:pt x="2116" y="1045"/>
                    <a:pt x="2245" y="961"/>
                    <a:pt x="2297" y="820"/>
                  </a:cubicBezTo>
                  <a:lnTo>
                    <a:pt x="2313" y="781"/>
                  </a:lnTo>
                  <a:cubicBezTo>
                    <a:pt x="2382" y="596"/>
                    <a:pt x="2290" y="395"/>
                    <a:pt x="2112" y="333"/>
                  </a:cubicBezTo>
                  <a:lnTo>
                    <a:pt x="1276" y="23"/>
                  </a:lnTo>
                  <a:cubicBezTo>
                    <a:pt x="1236" y="8"/>
                    <a:pt x="1195" y="0"/>
                    <a:pt x="1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4505883" y="1668381"/>
              <a:ext cx="50376" cy="24524"/>
            </a:xfrm>
            <a:custGeom>
              <a:avLst/>
              <a:gdLst/>
              <a:ahLst/>
              <a:cxnLst/>
              <a:rect l="l" t="t" r="r" b="b"/>
              <a:pathLst>
                <a:path w="1138" h="554" extrusionOk="0">
                  <a:moveTo>
                    <a:pt x="134" y="0"/>
                  </a:moveTo>
                  <a:cubicBezTo>
                    <a:pt x="86" y="0"/>
                    <a:pt x="43" y="25"/>
                    <a:pt x="24" y="74"/>
                  </a:cubicBezTo>
                  <a:cubicBezTo>
                    <a:pt x="1" y="136"/>
                    <a:pt x="32" y="198"/>
                    <a:pt x="86" y="221"/>
                  </a:cubicBezTo>
                  <a:lnTo>
                    <a:pt x="975" y="546"/>
                  </a:lnTo>
                  <a:cubicBezTo>
                    <a:pt x="983" y="554"/>
                    <a:pt x="999" y="554"/>
                    <a:pt x="1014" y="554"/>
                  </a:cubicBezTo>
                  <a:cubicBezTo>
                    <a:pt x="1060" y="554"/>
                    <a:pt x="1099" y="531"/>
                    <a:pt x="1115" y="484"/>
                  </a:cubicBezTo>
                  <a:cubicBezTo>
                    <a:pt x="1138" y="422"/>
                    <a:pt x="1107" y="360"/>
                    <a:pt x="1053" y="337"/>
                  </a:cubicBezTo>
                  <a:lnTo>
                    <a:pt x="171" y="5"/>
                  </a:lnTo>
                  <a:cubicBezTo>
                    <a:pt x="159" y="2"/>
                    <a:pt x="146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4494949" y="1697687"/>
              <a:ext cx="50376" cy="24657"/>
            </a:xfrm>
            <a:custGeom>
              <a:avLst/>
              <a:gdLst/>
              <a:ahLst/>
              <a:cxnLst/>
              <a:rect l="l" t="t" r="r" b="b"/>
              <a:pathLst>
                <a:path w="1138" h="557" extrusionOk="0">
                  <a:moveTo>
                    <a:pt x="129" y="0"/>
                  </a:moveTo>
                  <a:cubicBezTo>
                    <a:pt x="83" y="0"/>
                    <a:pt x="42" y="29"/>
                    <a:pt x="24" y="77"/>
                  </a:cubicBezTo>
                  <a:cubicBezTo>
                    <a:pt x="0" y="132"/>
                    <a:pt x="31" y="201"/>
                    <a:pt x="85" y="217"/>
                  </a:cubicBezTo>
                  <a:lnTo>
                    <a:pt x="975" y="549"/>
                  </a:lnTo>
                  <a:cubicBezTo>
                    <a:pt x="983" y="557"/>
                    <a:pt x="998" y="557"/>
                    <a:pt x="1014" y="557"/>
                  </a:cubicBezTo>
                  <a:cubicBezTo>
                    <a:pt x="1060" y="557"/>
                    <a:pt x="1099" y="526"/>
                    <a:pt x="1114" y="480"/>
                  </a:cubicBezTo>
                  <a:cubicBezTo>
                    <a:pt x="1137" y="425"/>
                    <a:pt x="1106" y="356"/>
                    <a:pt x="1052" y="340"/>
                  </a:cubicBezTo>
                  <a:lnTo>
                    <a:pt x="171" y="8"/>
                  </a:lnTo>
                  <a:cubicBezTo>
                    <a:pt x="157" y="3"/>
                    <a:pt x="143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4483971" y="1727434"/>
              <a:ext cx="50376" cy="24701"/>
            </a:xfrm>
            <a:custGeom>
              <a:avLst/>
              <a:gdLst/>
              <a:ahLst/>
              <a:cxnLst/>
              <a:rect l="l" t="t" r="r" b="b"/>
              <a:pathLst>
                <a:path w="1138" h="558" extrusionOk="0">
                  <a:moveTo>
                    <a:pt x="124" y="1"/>
                  </a:moveTo>
                  <a:cubicBezTo>
                    <a:pt x="80" y="1"/>
                    <a:pt x="34" y="29"/>
                    <a:pt x="16" y="71"/>
                  </a:cubicBezTo>
                  <a:cubicBezTo>
                    <a:pt x="1" y="132"/>
                    <a:pt x="24" y="194"/>
                    <a:pt x="86" y="218"/>
                  </a:cubicBezTo>
                  <a:lnTo>
                    <a:pt x="968" y="550"/>
                  </a:lnTo>
                  <a:cubicBezTo>
                    <a:pt x="983" y="550"/>
                    <a:pt x="999" y="558"/>
                    <a:pt x="1006" y="558"/>
                  </a:cubicBezTo>
                  <a:cubicBezTo>
                    <a:pt x="1053" y="558"/>
                    <a:pt x="1099" y="527"/>
                    <a:pt x="1115" y="481"/>
                  </a:cubicBezTo>
                  <a:cubicBezTo>
                    <a:pt x="1138" y="426"/>
                    <a:pt x="1107" y="357"/>
                    <a:pt x="1053" y="334"/>
                  </a:cubicBezTo>
                  <a:lnTo>
                    <a:pt x="163" y="9"/>
                  </a:lnTo>
                  <a:cubicBezTo>
                    <a:pt x="151" y="3"/>
                    <a:pt x="138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4535011" y="1616633"/>
              <a:ext cx="116778" cy="119567"/>
            </a:xfrm>
            <a:custGeom>
              <a:avLst/>
              <a:gdLst/>
              <a:ahLst/>
              <a:cxnLst/>
              <a:rect l="l" t="t" r="r" b="b"/>
              <a:pathLst>
                <a:path w="2638" h="2701" extrusionOk="0">
                  <a:moveTo>
                    <a:pt x="461" y="1"/>
                  </a:moveTo>
                  <a:cubicBezTo>
                    <a:pt x="353" y="1"/>
                    <a:pt x="245" y="43"/>
                    <a:pt x="163" y="130"/>
                  </a:cubicBezTo>
                  <a:cubicBezTo>
                    <a:pt x="0" y="292"/>
                    <a:pt x="0" y="563"/>
                    <a:pt x="170" y="725"/>
                  </a:cubicBezTo>
                  <a:cubicBezTo>
                    <a:pt x="387" y="942"/>
                    <a:pt x="604" y="1150"/>
                    <a:pt x="828" y="1367"/>
                  </a:cubicBezTo>
                  <a:cubicBezTo>
                    <a:pt x="843" y="1514"/>
                    <a:pt x="905" y="1800"/>
                    <a:pt x="1122" y="2094"/>
                  </a:cubicBezTo>
                  <a:cubicBezTo>
                    <a:pt x="1408" y="2465"/>
                    <a:pt x="1779" y="2605"/>
                    <a:pt x="1918" y="2643"/>
                  </a:cubicBezTo>
                  <a:cubicBezTo>
                    <a:pt x="1959" y="2684"/>
                    <a:pt x="2006" y="2701"/>
                    <a:pt x="2057" y="2701"/>
                  </a:cubicBezTo>
                  <a:cubicBezTo>
                    <a:pt x="2209" y="2701"/>
                    <a:pt x="2392" y="2547"/>
                    <a:pt x="2514" y="2419"/>
                  </a:cubicBezTo>
                  <a:cubicBezTo>
                    <a:pt x="2599" y="2342"/>
                    <a:pt x="2638" y="2233"/>
                    <a:pt x="2638" y="2133"/>
                  </a:cubicBezTo>
                  <a:cubicBezTo>
                    <a:pt x="2638" y="2017"/>
                    <a:pt x="2599" y="1908"/>
                    <a:pt x="2506" y="1823"/>
                  </a:cubicBezTo>
                  <a:lnTo>
                    <a:pt x="758" y="122"/>
                  </a:lnTo>
                  <a:cubicBezTo>
                    <a:pt x="674" y="42"/>
                    <a:pt x="567" y="1"/>
                    <a:pt x="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4538774" y="1644034"/>
              <a:ext cx="54139" cy="73174"/>
            </a:xfrm>
            <a:custGeom>
              <a:avLst/>
              <a:gdLst/>
              <a:ahLst/>
              <a:cxnLst/>
              <a:rect l="l" t="t" r="r" b="b"/>
              <a:pathLst>
                <a:path w="1223" h="1653" extrusionOk="0">
                  <a:moveTo>
                    <a:pt x="124" y="1"/>
                  </a:moveTo>
                  <a:cubicBezTo>
                    <a:pt x="94" y="1"/>
                    <a:pt x="63" y="12"/>
                    <a:pt x="39" y="36"/>
                  </a:cubicBezTo>
                  <a:cubicBezTo>
                    <a:pt x="0" y="83"/>
                    <a:pt x="0" y="152"/>
                    <a:pt x="47" y="191"/>
                  </a:cubicBezTo>
                  <a:lnTo>
                    <a:pt x="627" y="740"/>
                  </a:lnTo>
                  <a:cubicBezTo>
                    <a:pt x="650" y="941"/>
                    <a:pt x="735" y="1297"/>
                    <a:pt x="1006" y="1614"/>
                  </a:cubicBezTo>
                  <a:cubicBezTo>
                    <a:pt x="1029" y="1645"/>
                    <a:pt x="1060" y="1653"/>
                    <a:pt x="1099" y="1653"/>
                  </a:cubicBezTo>
                  <a:cubicBezTo>
                    <a:pt x="1122" y="1653"/>
                    <a:pt x="1145" y="1645"/>
                    <a:pt x="1168" y="1630"/>
                  </a:cubicBezTo>
                  <a:cubicBezTo>
                    <a:pt x="1215" y="1591"/>
                    <a:pt x="1222" y="1514"/>
                    <a:pt x="1184" y="1467"/>
                  </a:cubicBezTo>
                  <a:cubicBezTo>
                    <a:pt x="929" y="1173"/>
                    <a:pt x="859" y="841"/>
                    <a:pt x="843" y="671"/>
                  </a:cubicBezTo>
                  <a:cubicBezTo>
                    <a:pt x="843" y="647"/>
                    <a:pt x="828" y="624"/>
                    <a:pt x="812" y="601"/>
                  </a:cubicBezTo>
                  <a:lnTo>
                    <a:pt x="201" y="29"/>
                  </a:lnTo>
                  <a:cubicBezTo>
                    <a:pt x="179" y="10"/>
                    <a:pt x="152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4998580" y="1995872"/>
              <a:ext cx="195220" cy="198628"/>
            </a:xfrm>
            <a:custGeom>
              <a:avLst/>
              <a:gdLst/>
              <a:ahLst/>
              <a:cxnLst/>
              <a:rect l="l" t="t" r="r" b="b"/>
              <a:pathLst>
                <a:path w="4410" h="4487" extrusionOk="0">
                  <a:moveTo>
                    <a:pt x="1" y="1"/>
                  </a:moveTo>
                  <a:lnTo>
                    <a:pt x="333" y="1857"/>
                  </a:lnTo>
                  <a:lnTo>
                    <a:pt x="418" y="2360"/>
                  </a:lnTo>
                  <a:lnTo>
                    <a:pt x="565" y="3187"/>
                  </a:lnTo>
                  <a:lnTo>
                    <a:pt x="604" y="3396"/>
                  </a:lnTo>
                  <a:cubicBezTo>
                    <a:pt x="604" y="3396"/>
                    <a:pt x="674" y="3806"/>
                    <a:pt x="674" y="3806"/>
                  </a:cubicBezTo>
                  <a:lnTo>
                    <a:pt x="743" y="4185"/>
                  </a:lnTo>
                  <a:lnTo>
                    <a:pt x="2692" y="4487"/>
                  </a:lnTo>
                  <a:lnTo>
                    <a:pt x="4409" y="4185"/>
                  </a:lnTo>
                  <a:cubicBezTo>
                    <a:pt x="4409" y="4185"/>
                    <a:pt x="4247" y="3427"/>
                    <a:pt x="4247" y="3419"/>
                  </a:cubicBezTo>
                  <a:lnTo>
                    <a:pt x="4239" y="3396"/>
                  </a:lnTo>
                  <a:lnTo>
                    <a:pt x="4177" y="3110"/>
                  </a:lnTo>
                  <a:lnTo>
                    <a:pt x="4015" y="2360"/>
                  </a:lnTo>
                  <a:lnTo>
                    <a:pt x="3907" y="1857"/>
                  </a:lnTo>
                  <a:lnTo>
                    <a:pt x="35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5031471" y="2181132"/>
              <a:ext cx="205136" cy="80700"/>
            </a:xfrm>
            <a:custGeom>
              <a:avLst/>
              <a:gdLst/>
              <a:ahLst/>
              <a:cxnLst/>
              <a:rect l="l" t="t" r="r" b="b"/>
              <a:pathLst>
                <a:path w="4634" h="1823" extrusionOk="0">
                  <a:moveTo>
                    <a:pt x="0" y="0"/>
                  </a:moveTo>
                  <a:lnTo>
                    <a:pt x="16" y="93"/>
                  </a:lnTo>
                  <a:lnTo>
                    <a:pt x="279" y="1586"/>
                  </a:lnTo>
                  <a:cubicBezTo>
                    <a:pt x="279" y="1717"/>
                    <a:pt x="379" y="1818"/>
                    <a:pt x="511" y="1818"/>
                  </a:cubicBezTo>
                  <a:lnTo>
                    <a:pt x="3782" y="1818"/>
                  </a:lnTo>
                  <a:cubicBezTo>
                    <a:pt x="3813" y="1821"/>
                    <a:pt x="3844" y="1822"/>
                    <a:pt x="3874" y="1822"/>
                  </a:cubicBezTo>
                  <a:cubicBezTo>
                    <a:pt x="4279" y="1822"/>
                    <a:pt x="4589" y="1542"/>
                    <a:pt x="4618" y="1261"/>
                  </a:cubicBezTo>
                  <a:cubicBezTo>
                    <a:pt x="4633" y="1114"/>
                    <a:pt x="4571" y="944"/>
                    <a:pt x="4448" y="812"/>
                  </a:cubicBezTo>
                  <a:cubicBezTo>
                    <a:pt x="4440" y="804"/>
                    <a:pt x="4432" y="797"/>
                    <a:pt x="4424" y="789"/>
                  </a:cubicBezTo>
                  <a:cubicBezTo>
                    <a:pt x="4355" y="712"/>
                    <a:pt x="4262" y="650"/>
                    <a:pt x="4154" y="603"/>
                  </a:cubicBezTo>
                  <a:cubicBezTo>
                    <a:pt x="4146" y="603"/>
                    <a:pt x="4130" y="596"/>
                    <a:pt x="4123" y="588"/>
                  </a:cubicBezTo>
                  <a:cubicBezTo>
                    <a:pt x="4033" y="562"/>
                    <a:pt x="3943" y="547"/>
                    <a:pt x="3845" y="547"/>
                  </a:cubicBezTo>
                  <a:cubicBezTo>
                    <a:pt x="3824" y="547"/>
                    <a:pt x="3804" y="548"/>
                    <a:pt x="3782" y="549"/>
                  </a:cubicBezTo>
                  <a:lnTo>
                    <a:pt x="3682" y="93"/>
                  </a:lnTo>
                  <a:lnTo>
                    <a:pt x="3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5152321" y="2200300"/>
              <a:ext cx="51749" cy="9960"/>
            </a:xfrm>
            <a:custGeom>
              <a:avLst/>
              <a:gdLst/>
              <a:ahLst/>
              <a:cxnLst/>
              <a:rect l="l" t="t" r="r" b="b"/>
              <a:pathLst>
                <a:path w="1169" h="225" extrusionOk="0">
                  <a:moveTo>
                    <a:pt x="117" y="0"/>
                  </a:moveTo>
                  <a:cubicBezTo>
                    <a:pt x="55" y="0"/>
                    <a:pt x="1" y="47"/>
                    <a:pt x="1" y="116"/>
                  </a:cubicBezTo>
                  <a:cubicBezTo>
                    <a:pt x="1" y="178"/>
                    <a:pt x="55" y="224"/>
                    <a:pt x="117" y="224"/>
                  </a:cubicBezTo>
                  <a:lnTo>
                    <a:pt x="1052" y="224"/>
                  </a:lnTo>
                  <a:cubicBezTo>
                    <a:pt x="1114" y="224"/>
                    <a:pt x="1168" y="178"/>
                    <a:pt x="1168" y="116"/>
                  </a:cubicBezTo>
                  <a:cubicBezTo>
                    <a:pt x="1168" y="47"/>
                    <a:pt x="1114" y="0"/>
                    <a:pt x="1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4727442" y="1995872"/>
              <a:ext cx="194821" cy="198628"/>
            </a:xfrm>
            <a:custGeom>
              <a:avLst/>
              <a:gdLst/>
              <a:ahLst/>
              <a:cxnLst/>
              <a:rect l="l" t="t" r="r" b="b"/>
              <a:pathLst>
                <a:path w="4401" h="4487" extrusionOk="0">
                  <a:moveTo>
                    <a:pt x="897" y="1"/>
                  </a:moveTo>
                  <a:lnTo>
                    <a:pt x="503" y="1857"/>
                  </a:lnTo>
                  <a:lnTo>
                    <a:pt x="387" y="2360"/>
                  </a:lnTo>
                  <a:lnTo>
                    <a:pt x="232" y="3110"/>
                  </a:lnTo>
                  <a:lnTo>
                    <a:pt x="170" y="3396"/>
                  </a:lnTo>
                  <a:lnTo>
                    <a:pt x="162" y="3419"/>
                  </a:lnTo>
                  <a:cubicBezTo>
                    <a:pt x="162" y="3427"/>
                    <a:pt x="0" y="4185"/>
                    <a:pt x="0" y="4185"/>
                  </a:cubicBezTo>
                  <a:lnTo>
                    <a:pt x="1709" y="4487"/>
                  </a:lnTo>
                  <a:lnTo>
                    <a:pt x="3666" y="4185"/>
                  </a:lnTo>
                  <a:lnTo>
                    <a:pt x="3736" y="3806"/>
                  </a:lnTo>
                  <a:cubicBezTo>
                    <a:pt x="3736" y="3806"/>
                    <a:pt x="3805" y="3396"/>
                    <a:pt x="3805" y="3396"/>
                  </a:cubicBezTo>
                  <a:lnTo>
                    <a:pt x="3844" y="3187"/>
                  </a:lnTo>
                  <a:lnTo>
                    <a:pt x="3991" y="2360"/>
                  </a:lnTo>
                  <a:lnTo>
                    <a:pt x="4076" y="1857"/>
                  </a:lnTo>
                  <a:lnTo>
                    <a:pt x="44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4684635" y="2181132"/>
              <a:ext cx="205136" cy="80700"/>
            </a:xfrm>
            <a:custGeom>
              <a:avLst/>
              <a:gdLst/>
              <a:ahLst/>
              <a:cxnLst/>
              <a:rect l="l" t="t" r="r" b="b"/>
              <a:pathLst>
                <a:path w="4634" h="1823" extrusionOk="0">
                  <a:moveTo>
                    <a:pt x="967" y="0"/>
                  </a:moveTo>
                  <a:lnTo>
                    <a:pt x="944" y="93"/>
                  </a:lnTo>
                  <a:lnTo>
                    <a:pt x="851" y="549"/>
                  </a:lnTo>
                  <a:cubicBezTo>
                    <a:pt x="830" y="548"/>
                    <a:pt x="809" y="547"/>
                    <a:pt x="788" y="547"/>
                  </a:cubicBezTo>
                  <a:cubicBezTo>
                    <a:pt x="688" y="547"/>
                    <a:pt x="594" y="562"/>
                    <a:pt x="511" y="588"/>
                  </a:cubicBezTo>
                  <a:cubicBezTo>
                    <a:pt x="503" y="596"/>
                    <a:pt x="488" y="603"/>
                    <a:pt x="480" y="603"/>
                  </a:cubicBezTo>
                  <a:cubicBezTo>
                    <a:pt x="372" y="650"/>
                    <a:pt x="279" y="712"/>
                    <a:pt x="201" y="789"/>
                  </a:cubicBezTo>
                  <a:cubicBezTo>
                    <a:pt x="194" y="797"/>
                    <a:pt x="186" y="804"/>
                    <a:pt x="178" y="812"/>
                  </a:cubicBezTo>
                  <a:cubicBezTo>
                    <a:pt x="62" y="944"/>
                    <a:pt x="0" y="1114"/>
                    <a:pt x="16" y="1261"/>
                  </a:cubicBezTo>
                  <a:cubicBezTo>
                    <a:pt x="45" y="1542"/>
                    <a:pt x="355" y="1822"/>
                    <a:pt x="760" y="1822"/>
                  </a:cubicBezTo>
                  <a:cubicBezTo>
                    <a:pt x="790" y="1822"/>
                    <a:pt x="820" y="1821"/>
                    <a:pt x="851" y="1818"/>
                  </a:cubicBezTo>
                  <a:lnTo>
                    <a:pt x="4123" y="1818"/>
                  </a:lnTo>
                  <a:cubicBezTo>
                    <a:pt x="4254" y="1818"/>
                    <a:pt x="4355" y="1717"/>
                    <a:pt x="4355" y="1586"/>
                  </a:cubicBezTo>
                  <a:lnTo>
                    <a:pt x="4618" y="93"/>
                  </a:lnTo>
                  <a:lnTo>
                    <a:pt x="46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4717172" y="2200300"/>
              <a:ext cx="51704" cy="9960"/>
            </a:xfrm>
            <a:custGeom>
              <a:avLst/>
              <a:gdLst/>
              <a:ahLst/>
              <a:cxnLst/>
              <a:rect l="l" t="t" r="r" b="b"/>
              <a:pathLst>
                <a:path w="1168" h="225" extrusionOk="0">
                  <a:moveTo>
                    <a:pt x="116" y="0"/>
                  </a:moveTo>
                  <a:cubicBezTo>
                    <a:pt x="54" y="0"/>
                    <a:pt x="0" y="47"/>
                    <a:pt x="0" y="116"/>
                  </a:cubicBezTo>
                  <a:cubicBezTo>
                    <a:pt x="0" y="178"/>
                    <a:pt x="54" y="224"/>
                    <a:pt x="116" y="224"/>
                  </a:cubicBezTo>
                  <a:lnTo>
                    <a:pt x="1052" y="224"/>
                  </a:lnTo>
                  <a:cubicBezTo>
                    <a:pt x="1114" y="224"/>
                    <a:pt x="1168" y="178"/>
                    <a:pt x="1168" y="116"/>
                  </a:cubicBezTo>
                  <a:cubicBezTo>
                    <a:pt x="1168" y="47"/>
                    <a:pt x="1114" y="0"/>
                    <a:pt x="1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4719208" y="1950675"/>
              <a:ext cx="482826" cy="178442"/>
            </a:xfrm>
            <a:custGeom>
              <a:avLst/>
              <a:gdLst/>
              <a:ahLst/>
              <a:cxnLst/>
              <a:rect l="l" t="t" r="r" b="b"/>
              <a:pathLst>
                <a:path w="10907" h="4031" extrusionOk="0">
                  <a:moveTo>
                    <a:pt x="5469" y="1"/>
                  </a:moveTo>
                  <a:lnTo>
                    <a:pt x="1184" y="411"/>
                  </a:lnTo>
                  <a:lnTo>
                    <a:pt x="39" y="3798"/>
                  </a:lnTo>
                  <a:cubicBezTo>
                    <a:pt x="0" y="3907"/>
                    <a:pt x="86" y="4030"/>
                    <a:pt x="202" y="4030"/>
                  </a:cubicBezTo>
                  <a:lnTo>
                    <a:pt x="4927" y="4030"/>
                  </a:lnTo>
                  <a:cubicBezTo>
                    <a:pt x="5005" y="4030"/>
                    <a:pt x="5074" y="3969"/>
                    <a:pt x="5090" y="3891"/>
                  </a:cubicBezTo>
                  <a:lnTo>
                    <a:pt x="5314" y="2839"/>
                  </a:lnTo>
                  <a:lnTo>
                    <a:pt x="5832" y="2839"/>
                  </a:lnTo>
                  <a:lnTo>
                    <a:pt x="6057" y="3891"/>
                  </a:lnTo>
                  <a:cubicBezTo>
                    <a:pt x="6072" y="3969"/>
                    <a:pt x="6134" y="4030"/>
                    <a:pt x="6219" y="4030"/>
                  </a:cubicBezTo>
                  <a:lnTo>
                    <a:pt x="10705" y="4030"/>
                  </a:lnTo>
                  <a:cubicBezTo>
                    <a:pt x="10821" y="4030"/>
                    <a:pt x="10906" y="3907"/>
                    <a:pt x="10867" y="3798"/>
                  </a:cubicBezTo>
                  <a:lnTo>
                    <a:pt x="9723" y="411"/>
                  </a:lnTo>
                  <a:lnTo>
                    <a:pt x="54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4771931" y="1738413"/>
              <a:ext cx="377026" cy="230457"/>
            </a:xfrm>
            <a:custGeom>
              <a:avLst/>
              <a:gdLst/>
              <a:ahLst/>
              <a:cxnLst/>
              <a:rect l="l" t="t" r="r" b="b"/>
              <a:pathLst>
                <a:path w="8517" h="5206" extrusionOk="0">
                  <a:moveTo>
                    <a:pt x="1625" y="0"/>
                  </a:moveTo>
                  <a:lnTo>
                    <a:pt x="1091" y="1694"/>
                  </a:lnTo>
                  <a:lnTo>
                    <a:pt x="1021" y="1926"/>
                  </a:lnTo>
                  <a:lnTo>
                    <a:pt x="704" y="2955"/>
                  </a:lnTo>
                  <a:lnTo>
                    <a:pt x="635" y="3179"/>
                  </a:lnTo>
                  <a:lnTo>
                    <a:pt x="310" y="4208"/>
                  </a:lnTo>
                  <a:lnTo>
                    <a:pt x="240" y="4432"/>
                  </a:lnTo>
                  <a:lnTo>
                    <a:pt x="1" y="5206"/>
                  </a:lnTo>
                  <a:lnTo>
                    <a:pt x="8516" y="5206"/>
                  </a:lnTo>
                  <a:lnTo>
                    <a:pt x="8276" y="4432"/>
                  </a:lnTo>
                  <a:lnTo>
                    <a:pt x="8207" y="4208"/>
                  </a:lnTo>
                  <a:lnTo>
                    <a:pt x="7890" y="3179"/>
                  </a:lnTo>
                  <a:lnTo>
                    <a:pt x="7820" y="2955"/>
                  </a:lnTo>
                  <a:lnTo>
                    <a:pt x="7495" y="1926"/>
                  </a:lnTo>
                  <a:lnTo>
                    <a:pt x="7426" y="1694"/>
                  </a:lnTo>
                  <a:lnTo>
                    <a:pt x="69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4782555" y="1924646"/>
              <a:ext cx="355778" cy="10004"/>
            </a:xfrm>
            <a:custGeom>
              <a:avLst/>
              <a:gdLst/>
              <a:ahLst/>
              <a:cxnLst/>
              <a:rect l="l" t="t" r="r" b="b"/>
              <a:pathLst>
                <a:path w="8037" h="226" extrusionOk="0">
                  <a:moveTo>
                    <a:pt x="70" y="1"/>
                  </a:moveTo>
                  <a:lnTo>
                    <a:pt x="0" y="225"/>
                  </a:lnTo>
                  <a:lnTo>
                    <a:pt x="8036" y="225"/>
                  </a:lnTo>
                  <a:lnTo>
                    <a:pt x="79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4799996" y="1869223"/>
              <a:ext cx="321205" cy="9960"/>
            </a:xfrm>
            <a:custGeom>
              <a:avLst/>
              <a:gdLst/>
              <a:ahLst/>
              <a:cxnLst/>
              <a:rect l="l" t="t" r="r" b="b"/>
              <a:pathLst>
                <a:path w="7256" h="225" extrusionOk="0">
                  <a:moveTo>
                    <a:pt x="70" y="0"/>
                  </a:moveTo>
                  <a:lnTo>
                    <a:pt x="1" y="224"/>
                  </a:lnTo>
                  <a:lnTo>
                    <a:pt x="7256" y="224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4817128" y="1813402"/>
              <a:ext cx="286632" cy="10314"/>
            </a:xfrm>
            <a:custGeom>
              <a:avLst/>
              <a:gdLst/>
              <a:ahLst/>
              <a:cxnLst/>
              <a:rect l="l" t="t" r="r" b="b"/>
              <a:pathLst>
                <a:path w="6475" h="233" extrusionOk="0">
                  <a:moveTo>
                    <a:pt x="70" y="0"/>
                  </a:moveTo>
                  <a:lnTo>
                    <a:pt x="0" y="232"/>
                  </a:lnTo>
                  <a:lnTo>
                    <a:pt x="6474" y="232"/>
                  </a:lnTo>
                  <a:lnTo>
                    <a:pt x="6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4619208" y="1660679"/>
              <a:ext cx="306154" cy="438293"/>
            </a:xfrm>
            <a:custGeom>
              <a:avLst/>
              <a:gdLst/>
              <a:ahLst/>
              <a:cxnLst/>
              <a:rect l="l" t="t" r="r" b="b"/>
              <a:pathLst>
                <a:path w="6916" h="9901" extrusionOk="0">
                  <a:moveTo>
                    <a:pt x="4897" y="1"/>
                  </a:moveTo>
                  <a:lnTo>
                    <a:pt x="4433" y="1393"/>
                  </a:lnTo>
                  <a:lnTo>
                    <a:pt x="1192" y="511"/>
                  </a:lnTo>
                  <a:cubicBezTo>
                    <a:pt x="1172" y="506"/>
                    <a:pt x="1152" y="503"/>
                    <a:pt x="1132" y="503"/>
                  </a:cubicBezTo>
                  <a:cubicBezTo>
                    <a:pt x="1036" y="503"/>
                    <a:pt x="947" y="562"/>
                    <a:pt x="921" y="658"/>
                  </a:cubicBezTo>
                  <a:lnTo>
                    <a:pt x="32" y="3497"/>
                  </a:lnTo>
                  <a:cubicBezTo>
                    <a:pt x="1" y="3620"/>
                    <a:pt x="71" y="3744"/>
                    <a:pt x="187" y="3783"/>
                  </a:cubicBezTo>
                  <a:lnTo>
                    <a:pt x="3342" y="4649"/>
                  </a:lnTo>
                  <a:lnTo>
                    <a:pt x="1695" y="9584"/>
                  </a:lnTo>
                  <a:cubicBezTo>
                    <a:pt x="1633" y="9738"/>
                    <a:pt x="1741" y="9901"/>
                    <a:pt x="1888" y="9901"/>
                  </a:cubicBezTo>
                  <a:lnTo>
                    <a:pt x="4866" y="9901"/>
                  </a:lnTo>
                  <a:lnTo>
                    <a:pt x="69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4995526" y="1660679"/>
              <a:ext cx="306464" cy="438293"/>
            </a:xfrm>
            <a:custGeom>
              <a:avLst/>
              <a:gdLst/>
              <a:ahLst/>
              <a:cxnLst/>
              <a:rect l="l" t="t" r="r" b="b"/>
              <a:pathLst>
                <a:path w="6923" h="9901" extrusionOk="0">
                  <a:moveTo>
                    <a:pt x="0" y="1"/>
                  </a:moveTo>
                  <a:lnTo>
                    <a:pt x="2050" y="9901"/>
                  </a:lnTo>
                  <a:lnTo>
                    <a:pt x="5035" y="9901"/>
                  </a:lnTo>
                  <a:cubicBezTo>
                    <a:pt x="5182" y="9901"/>
                    <a:pt x="5283" y="9738"/>
                    <a:pt x="5229" y="9584"/>
                  </a:cubicBezTo>
                  <a:lnTo>
                    <a:pt x="3573" y="4649"/>
                  </a:lnTo>
                  <a:lnTo>
                    <a:pt x="6729" y="3783"/>
                  </a:lnTo>
                  <a:cubicBezTo>
                    <a:pt x="6853" y="3744"/>
                    <a:pt x="6923" y="3620"/>
                    <a:pt x="6884" y="3497"/>
                  </a:cubicBezTo>
                  <a:lnTo>
                    <a:pt x="6002" y="658"/>
                  </a:lnTo>
                  <a:cubicBezTo>
                    <a:pt x="5970" y="562"/>
                    <a:pt x="5885" y="503"/>
                    <a:pt x="5791" y="503"/>
                  </a:cubicBezTo>
                  <a:cubicBezTo>
                    <a:pt x="5772" y="503"/>
                    <a:pt x="5751" y="506"/>
                    <a:pt x="5731" y="511"/>
                  </a:cubicBezTo>
                  <a:lnTo>
                    <a:pt x="2491" y="1393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4815756" y="1739342"/>
              <a:ext cx="66490" cy="153166"/>
            </a:xfrm>
            <a:custGeom>
              <a:avLst/>
              <a:gdLst/>
              <a:ahLst/>
              <a:cxnLst/>
              <a:rect l="l" t="t" r="r" b="b"/>
              <a:pathLst>
                <a:path w="1502" h="3460" extrusionOk="0">
                  <a:moveTo>
                    <a:pt x="1219" y="0"/>
                  </a:moveTo>
                  <a:cubicBezTo>
                    <a:pt x="1197" y="0"/>
                    <a:pt x="1174" y="6"/>
                    <a:pt x="1153" y="18"/>
                  </a:cubicBezTo>
                  <a:lnTo>
                    <a:pt x="55" y="745"/>
                  </a:lnTo>
                  <a:cubicBezTo>
                    <a:pt x="31" y="761"/>
                    <a:pt x="8" y="792"/>
                    <a:pt x="8" y="823"/>
                  </a:cubicBezTo>
                  <a:cubicBezTo>
                    <a:pt x="1" y="861"/>
                    <a:pt x="16" y="892"/>
                    <a:pt x="39" y="915"/>
                  </a:cubicBezTo>
                  <a:lnTo>
                    <a:pt x="921" y="1813"/>
                  </a:lnTo>
                  <a:lnTo>
                    <a:pt x="202" y="2207"/>
                  </a:lnTo>
                  <a:cubicBezTo>
                    <a:pt x="171" y="2222"/>
                    <a:pt x="148" y="2253"/>
                    <a:pt x="140" y="2292"/>
                  </a:cubicBezTo>
                  <a:cubicBezTo>
                    <a:pt x="140" y="2323"/>
                    <a:pt x="155" y="2362"/>
                    <a:pt x="178" y="2385"/>
                  </a:cubicBezTo>
                  <a:lnTo>
                    <a:pt x="1300" y="3429"/>
                  </a:lnTo>
                  <a:cubicBezTo>
                    <a:pt x="1323" y="3452"/>
                    <a:pt x="1354" y="3460"/>
                    <a:pt x="1377" y="3460"/>
                  </a:cubicBezTo>
                  <a:cubicBezTo>
                    <a:pt x="1408" y="3460"/>
                    <a:pt x="1439" y="3452"/>
                    <a:pt x="1462" y="3429"/>
                  </a:cubicBezTo>
                  <a:cubicBezTo>
                    <a:pt x="1501" y="3383"/>
                    <a:pt x="1501" y="3305"/>
                    <a:pt x="1455" y="3267"/>
                  </a:cubicBezTo>
                  <a:lnTo>
                    <a:pt x="449" y="2331"/>
                  </a:lnTo>
                  <a:lnTo>
                    <a:pt x="1161" y="1944"/>
                  </a:lnTo>
                  <a:cubicBezTo>
                    <a:pt x="1192" y="1929"/>
                    <a:pt x="1207" y="1898"/>
                    <a:pt x="1215" y="1859"/>
                  </a:cubicBezTo>
                  <a:cubicBezTo>
                    <a:pt x="1223" y="1828"/>
                    <a:pt x="1207" y="1789"/>
                    <a:pt x="1184" y="1766"/>
                  </a:cubicBezTo>
                  <a:lnTo>
                    <a:pt x="294" y="853"/>
                  </a:lnTo>
                  <a:lnTo>
                    <a:pt x="1277" y="204"/>
                  </a:lnTo>
                  <a:cubicBezTo>
                    <a:pt x="1331" y="173"/>
                    <a:pt x="1346" y="103"/>
                    <a:pt x="1308" y="49"/>
                  </a:cubicBezTo>
                  <a:cubicBezTo>
                    <a:pt x="1289" y="16"/>
                    <a:pt x="1255" y="0"/>
                    <a:pt x="1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4761661" y="1806540"/>
              <a:ext cx="30854" cy="64763"/>
            </a:xfrm>
            <a:custGeom>
              <a:avLst/>
              <a:gdLst/>
              <a:ahLst/>
              <a:cxnLst/>
              <a:rect l="l" t="t" r="r" b="b"/>
              <a:pathLst>
                <a:path w="697" h="1463" extrusionOk="0">
                  <a:moveTo>
                    <a:pt x="569" y="1"/>
                  </a:moveTo>
                  <a:cubicBezTo>
                    <a:pt x="523" y="1"/>
                    <a:pt x="482" y="29"/>
                    <a:pt x="465" y="70"/>
                  </a:cubicBezTo>
                  <a:lnTo>
                    <a:pt x="24" y="1315"/>
                  </a:lnTo>
                  <a:cubicBezTo>
                    <a:pt x="1" y="1370"/>
                    <a:pt x="31" y="1439"/>
                    <a:pt x="93" y="1455"/>
                  </a:cubicBezTo>
                  <a:cubicBezTo>
                    <a:pt x="101" y="1462"/>
                    <a:pt x="117" y="1462"/>
                    <a:pt x="124" y="1462"/>
                  </a:cubicBezTo>
                  <a:cubicBezTo>
                    <a:pt x="171" y="1462"/>
                    <a:pt x="217" y="1431"/>
                    <a:pt x="233" y="1385"/>
                  </a:cubicBezTo>
                  <a:lnTo>
                    <a:pt x="673" y="148"/>
                  </a:lnTo>
                  <a:cubicBezTo>
                    <a:pt x="697" y="93"/>
                    <a:pt x="666" y="24"/>
                    <a:pt x="612" y="8"/>
                  </a:cubicBezTo>
                  <a:cubicBezTo>
                    <a:pt x="597" y="3"/>
                    <a:pt x="583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5038643" y="1739342"/>
              <a:ext cx="66490" cy="153166"/>
            </a:xfrm>
            <a:custGeom>
              <a:avLst/>
              <a:gdLst/>
              <a:ahLst/>
              <a:cxnLst/>
              <a:rect l="l" t="t" r="r" b="b"/>
              <a:pathLst>
                <a:path w="1502" h="3460" extrusionOk="0">
                  <a:moveTo>
                    <a:pt x="290" y="0"/>
                  </a:moveTo>
                  <a:cubicBezTo>
                    <a:pt x="254" y="0"/>
                    <a:pt x="221" y="16"/>
                    <a:pt x="202" y="49"/>
                  </a:cubicBezTo>
                  <a:cubicBezTo>
                    <a:pt x="163" y="103"/>
                    <a:pt x="179" y="173"/>
                    <a:pt x="233" y="204"/>
                  </a:cubicBezTo>
                  <a:lnTo>
                    <a:pt x="1207" y="853"/>
                  </a:lnTo>
                  <a:lnTo>
                    <a:pt x="326" y="1766"/>
                  </a:lnTo>
                  <a:cubicBezTo>
                    <a:pt x="295" y="1789"/>
                    <a:pt x="287" y="1828"/>
                    <a:pt x="295" y="1859"/>
                  </a:cubicBezTo>
                  <a:cubicBezTo>
                    <a:pt x="295" y="1898"/>
                    <a:pt x="318" y="1929"/>
                    <a:pt x="349" y="1944"/>
                  </a:cubicBezTo>
                  <a:lnTo>
                    <a:pt x="1060" y="2331"/>
                  </a:lnTo>
                  <a:lnTo>
                    <a:pt x="55" y="3267"/>
                  </a:lnTo>
                  <a:cubicBezTo>
                    <a:pt x="8" y="3305"/>
                    <a:pt x="1" y="3383"/>
                    <a:pt x="47" y="3429"/>
                  </a:cubicBezTo>
                  <a:cubicBezTo>
                    <a:pt x="70" y="3452"/>
                    <a:pt x="101" y="3460"/>
                    <a:pt x="132" y="3460"/>
                  </a:cubicBezTo>
                  <a:cubicBezTo>
                    <a:pt x="155" y="3460"/>
                    <a:pt x="186" y="3452"/>
                    <a:pt x="210" y="3429"/>
                  </a:cubicBezTo>
                  <a:lnTo>
                    <a:pt x="1331" y="2385"/>
                  </a:lnTo>
                  <a:cubicBezTo>
                    <a:pt x="1354" y="2362"/>
                    <a:pt x="1370" y="2323"/>
                    <a:pt x="1362" y="2292"/>
                  </a:cubicBezTo>
                  <a:cubicBezTo>
                    <a:pt x="1362" y="2253"/>
                    <a:pt x="1339" y="2222"/>
                    <a:pt x="1308" y="2207"/>
                  </a:cubicBezTo>
                  <a:lnTo>
                    <a:pt x="589" y="1813"/>
                  </a:lnTo>
                  <a:lnTo>
                    <a:pt x="1470" y="915"/>
                  </a:lnTo>
                  <a:cubicBezTo>
                    <a:pt x="1493" y="892"/>
                    <a:pt x="1501" y="861"/>
                    <a:pt x="1501" y="823"/>
                  </a:cubicBezTo>
                  <a:cubicBezTo>
                    <a:pt x="1493" y="792"/>
                    <a:pt x="1478" y="761"/>
                    <a:pt x="1447" y="745"/>
                  </a:cubicBezTo>
                  <a:lnTo>
                    <a:pt x="356" y="18"/>
                  </a:lnTo>
                  <a:cubicBezTo>
                    <a:pt x="336" y="6"/>
                    <a:pt x="312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5128683" y="1806540"/>
              <a:ext cx="30854" cy="64763"/>
            </a:xfrm>
            <a:custGeom>
              <a:avLst/>
              <a:gdLst/>
              <a:ahLst/>
              <a:cxnLst/>
              <a:rect l="l" t="t" r="r" b="b"/>
              <a:pathLst>
                <a:path w="697" h="1463" extrusionOk="0">
                  <a:moveTo>
                    <a:pt x="128" y="1"/>
                  </a:moveTo>
                  <a:cubicBezTo>
                    <a:pt x="114" y="1"/>
                    <a:pt x="100" y="3"/>
                    <a:pt x="86" y="8"/>
                  </a:cubicBezTo>
                  <a:cubicBezTo>
                    <a:pt x="32" y="24"/>
                    <a:pt x="1" y="93"/>
                    <a:pt x="16" y="148"/>
                  </a:cubicBezTo>
                  <a:lnTo>
                    <a:pt x="465" y="1385"/>
                  </a:lnTo>
                  <a:cubicBezTo>
                    <a:pt x="480" y="1431"/>
                    <a:pt x="519" y="1462"/>
                    <a:pt x="565" y="1462"/>
                  </a:cubicBezTo>
                  <a:cubicBezTo>
                    <a:pt x="581" y="1462"/>
                    <a:pt x="596" y="1462"/>
                    <a:pt x="604" y="1455"/>
                  </a:cubicBezTo>
                  <a:cubicBezTo>
                    <a:pt x="666" y="1439"/>
                    <a:pt x="697" y="1370"/>
                    <a:pt x="674" y="1315"/>
                  </a:cubicBezTo>
                  <a:lnTo>
                    <a:pt x="233" y="70"/>
                  </a:lnTo>
                  <a:cubicBezTo>
                    <a:pt x="215" y="29"/>
                    <a:pt x="174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4744219" y="1350142"/>
              <a:ext cx="434530" cy="434530"/>
            </a:xfrm>
            <a:custGeom>
              <a:avLst/>
              <a:gdLst/>
              <a:ahLst/>
              <a:cxnLst/>
              <a:rect l="l" t="t" r="r" b="b"/>
              <a:pathLst>
                <a:path w="9816" h="9816" extrusionOk="0">
                  <a:moveTo>
                    <a:pt x="4904" y="1"/>
                  </a:moveTo>
                  <a:cubicBezTo>
                    <a:pt x="2189" y="8"/>
                    <a:pt x="0" y="2205"/>
                    <a:pt x="0" y="4912"/>
                  </a:cubicBezTo>
                  <a:cubicBezTo>
                    <a:pt x="0" y="7627"/>
                    <a:pt x="2204" y="9816"/>
                    <a:pt x="4911" y="9816"/>
                  </a:cubicBezTo>
                  <a:cubicBezTo>
                    <a:pt x="7619" y="9816"/>
                    <a:pt x="9815" y="7611"/>
                    <a:pt x="9815" y="4904"/>
                  </a:cubicBezTo>
                  <a:cubicBezTo>
                    <a:pt x="9807" y="2197"/>
                    <a:pt x="7611" y="1"/>
                    <a:pt x="4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4679500" y="1287858"/>
              <a:ext cx="563924" cy="256486"/>
            </a:xfrm>
            <a:custGeom>
              <a:avLst/>
              <a:gdLst/>
              <a:ahLst/>
              <a:cxnLst/>
              <a:rect l="l" t="t" r="r" b="b"/>
              <a:pathLst>
                <a:path w="12739" h="5794" extrusionOk="0">
                  <a:moveTo>
                    <a:pt x="6366" y="0"/>
                  </a:moveTo>
                  <a:cubicBezTo>
                    <a:pt x="5755" y="0"/>
                    <a:pt x="5213" y="317"/>
                    <a:pt x="4904" y="797"/>
                  </a:cubicBezTo>
                  <a:cubicBezTo>
                    <a:pt x="4618" y="580"/>
                    <a:pt x="4254" y="441"/>
                    <a:pt x="3852" y="441"/>
                  </a:cubicBezTo>
                  <a:cubicBezTo>
                    <a:pt x="2893" y="441"/>
                    <a:pt x="2119" y="1222"/>
                    <a:pt x="2119" y="2181"/>
                  </a:cubicBezTo>
                  <a:cubicBezTo>
                    <a:pt x="2119" y="2243"/>
                    <a:pt x="2127" y="2305"/>
                    <a:pt x="2127" y="2367"/>
                  </a:cubicBezTo>
                  <a:cubicBezTo>
                    <a:pt x="2003" y="2336"/>
                    <a:pt x="1872" y="2320"/>
                    <a:pt x="1733" y="2320"/>
                  </a:cubicBezTo>
                  <a:cubicBezTo>
                    <a:pt x="774" y="2320"/>
                    <a:pt x="0" y="3102"/>
                    <a:pt x="0" y="4061"/>
                  </a:cubicBezTo>
                  <a:cubicBezTo>
                    <a:pt x="0" y="5012"/>
                    <a:pt x="774" y="5793"/>
                    <a:pt x="1733" y="5793"/>
                  </a:cubicBezTo>
                  <a:cubicBezTo>
                    <a:pt x="2692" y="5793"/>
                    <a:pt x="3465" y="5012"/>
                    <a:pt x="3465" y="4061"/>
                  </a:cubicBezTo>
                  <a:cubicBezTo>
                    <a:pt x="3465" y="3991"/>
                    <a:pt x="3465" y="3929"/>
                    <a:pt x="3458" y="3867"/>
                  </a:cubicBezTo>
                  <a:lnTo>
                    <a:pt x="3458" y="3867"/>
                  </a:lnTo>
                  <a:cubicBezTo>
                    <a:pt x="3589" y="3898"/>
                    <a:pt x="3721" y="3914"/>
                    <a:pt x="3852" y="3914"/>
                  </a:cubicBezTo>
                  <a:cubicBezTo>
                    <a:pt x="4471" y="3914"/>
                    <a:pt x="5004" y="3597"/>
                    <a:pt x="5314" y="3117"/>
                  </a:cubicBezTo>
                  <a:cubicBezTo>
                    <a:pt x="5608" y="3341"/>
                    <a:pt x="5971" y="3473"/>
                    <a:pt x="6366" y="3473"/>
                  </a:cubicBezTo>
                  <a:cubicBezTo>
                    <a:pt x="6760" y="3473"/>
                    <a:pt x="7131" y="3341"/>
                    <a:pt x="7418" y="3117"/>
                  </a:cubicBezTo>
                  <a:cubicBezTo>
                    <a:pt x="7727" y="3597"/>
                    <a:pt x="8268" y="3914"/>
                    <a:pt x="8879" y="3914"/>
                  </a:cubicBezTo>
                  <a:cubicBezTo>
                    <a:pt x="9019" y="3914"/>
                    <a:pt x="9150" y="3898"/>
                    <a:pt x="9282" y="3867"/>
                  </a:cubicBezTo>
                  <a:lnTo>
                    <a:pt x="9282" y="3867"/>
                  </a:lnTo>
                  <a:cubicBezTo>
                    <a:pt x="9274" y="3929"/>
                    <a:pt x="9266" y="3991"/>
                    <a:pt x="9266" y="4061"/>
                  </a:cubicBezTo>
                  <a:cubicBezTo>
                    <a:pt x="9266" y="5012"/>
                    <a:pt x="10047" y="5793"/>
                    <a:pt x="11006" y="5793"/>
                  </a:cubicBezTo>
                  <a:cubicBezTo>
                    <a:pt x="11958" y="5793"/>
                    <a:pt x="12739" y="5012"/>
                    <a:pt x="12739" y="4061"/>
                  </a:cubicBezTo>
                  <a:cubicBezTo>
                    <a:pt x="12739" y="3102"/>
                    <a:pt x="11958" y="2320"/>
                    <a:pt x="11006" y="2320"/>
                  </a:cubicBezTo>
                  <a:cubicBezTo>
                    <a:pt x="10867" y="2320"/>
                    <a:pt x="10736" y="2336"/>
                    <a:pt x="10604" y="2367"/>
                  </a:cubicBezTo>
                  <a:cubicBezTo>
                    <a:pt x="10612" y="2305"/>
                    <a:pt x="10620" y="2243"/>
                    <a:pt x="10620" y="2181"/>
                  </a:cubicBezTo>
                  <a:cubicBezTo>
                    <a:pt x="10620" y="1222"/>
                    <a:pt x="9838" y="441"/>
                    <a:pt x="8879" y="441"/>
                  </a:cubicBezTo>
                  <a:cubicBezTo>
                    <a:pt x="8485" y="441"/>
                    <a:pt x="8121" y="580"/>
                    <a:pt x="7828" y="797"/>
                  </a:cubicBezTo>
                  <a:cubicBezTo>
                    <a:pt x="7518" y="317"/>
                    <a:pt x="6984" y="0"/>
                    <a:pt x="6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4930453" y="1595650"/>
              <a:ext cx="62019" cy="49004"/>
            </a:xfrm>
            <a:custGeom>
              <a:avLst/>
              <a:gdLst/>
              <a:ahLst/>
              <a:cxnLst/>
              <a:rect l="l" t="t" r="r" b="b"/>
              <a:pathLst>
                <a:path w="1401" h="1107" extrusionOk="0">
                  <a:moveTo>
                    <a:pt x="704" y="225"/>
                  </a:moveTo>
                  <a:cubicBezTo>
                    <a:pt x="960" y="225"/>
                    <a:pt x="1169" y="371"/>
                    <a:pt x="1169" y="549"/>
                  </a:cubicBezTo>
                  <a:cubicBezTo>
                    <a:pt x="1176" y="735"/>
                    <a:pt x="960" y="882"/>
                    <a:pt x="697" y="882"/>
                  </a:cubicBezTo>
                  <a:cubicBezTo>
                    <a:pt x="565" y="882"/>
                    <a:pt x="449" y="843"/>
                    <a:pt x="356" y="774"/>
                  </a:cubicBezTo>
                  <a:cubicBezTo>
                    <a:pt x="271" y="712"/>
                    <a:pt x="225" y="634"/>
                    <a:pt x="225" y="557"/>
                  </a:cubicBezTo>
                  <a:cubicBezTo>
                    <a:pt x="225" y="472"/>
                    <a:pt x="271" y="395"/>
                    <a:pt x="356" y="333"/>
                  </a:cubicBezTo>
                  <a:cubicBezTo>
                    <a:pt x="449" y="263"/>
                    <a:pt x="565" y="225"/>
                    <a:pt x="704" y="225"/>
                  </a:cubicBezTo>
                  <a:close/>
                  <a:moveTo>
                    <a:pt x="697" y="0"/>
                  </a:moveTo>
                  <a:cubicBezTo>
                    <a:pt x="519" y="0"/>
                    <a:pt x="349" y="54"/>
                    <a:pt x="217" y="147"/>
                  </a:cubicBezTo>
                  <a:cubicBezTo>
                    <a:pt x="78" y="255"/>
                    <a:pt x="1" y="402"/>
                    <a:pt x="1" y="557"/>
                  </a:cubicBezTo>
                  <a:cubicBezTo>
                    <a:pt x="1" y="712"/>
                    <a:pt x="78" y="851"/>
                    <a:pt x="217" y="959"/>
                  </a:cubicBezTo>
                  <a:cubicBezTo>
                    <a:pt x="349" y="1052"/>
                    <a:pt x="519" y="1106"/>
                    <a:pt x="697" y="1106"/>
                  </a:cubicBezTo>
                  <a:lnTo>
                    <a:pt x="704" y="1106"/>
                  </a:lnTo>
                  <a:cubicBezTo>
                    <a:pt x="1083" y="1106"/>
                    <a:pt x="1401" y="859"/>
                    <a:pt x="1401" y="549"/>
                  </a:cubicBezTo>
                  <a:cubicBezTo>
                    <a:pt x="1401" y="248"/>
                    <a:pt x="1083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5"/>
            <p:cNvSpPr/>
            <p:nvPr/>
          </p:nvSpPr>
          <p:spPr>
            <a:xfrm>
              <a:off x="4904778" y="1662405"/>
              <a:ext cx="110979" cy="55511"/>
            </a:xfrm>
            <a:custGeom>
              <a:avLst/>
              <a:gdLst/>
              <a:ahLst/>
              <a:cxnLst/>
              <a:rect l="l" t="t" r="r" b="b"/>
              <a:pathLst>
                <a:path w="2507" h="1254" extrusionOk="0">
                  <a:moveTo>
                    <a:pt x="233" y="0"/>
                  </a:moveTo>
                  <a:cubicBezTo>
                    <a:pt x="101" y="0"/>
                    <a:pt x="1" y="124"/>
                    <a:pt x="31" y="248"/>
                  </a:cubicBezTo>
                  <a:cubicBezTo>
                    <a:pt x="147" y="820"/>
                    <a:pt x="650" y="1253"/>
                    <a:pt x="1254" y="1253"/>
                  </a:cubicBezTo>
                  <a:cubicBezTo>
                    <a:pt x="1865" y="1253"/>
                    <a:pt x="2367" y="820"/>
                    <a:pt x="2483" y="248"/>
                  </a:cubicBezTo>
                  <a:cubicBezTo>
                    <a:pt x="2506" y="124"/>
                    <a:pt x="2414" y="0"/>
                    <a:pt x="22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5"/>
            <p:cNvSpPr/>
            <p:nvPr/>
          </p:nvSpPr>
          <p:spPr>
            <a:xfrm>
              <a:off x="4667150" y="1530931"/>
              <a:ext cx="103453" cy="96503"/>
            </a:xfrm>
            <a:custGeom>
              <a:avLst/>
              <a:gdLst/>
              <a:ahLst/>
              <a:cxnLst/>
              <a:rect l="l" t="t" r="r" b="b"/>
              <a:pathLst>
                <a:path w="2337" h="2180" extrusionOk="0">
                  <a:moveTo>
                    <a:pt x="1161" y="1"/>
                  </a:moveTo>
                  <a:cubicBezTo>
                    <a:pt x="642" y="1"/>
                    <a:pt x="184" y="385"/>
                    <a:pt x="94" y="913"/>
                  </a:cubicBezTo>
                  <a:cubicBezTo>
                    <a:pt x="1" y="1509"/>
                    <a:pt x="403" y="2066"/>
                    <a:pt x="999" y="2166"/>
                  </a:cubicBezTo>
                  <a:cubicBezTo>
                    <a:pt x="1056" y="2175"/>
                    <a:pt x="1113" y="2179"/>
                    <a:pt x="1170" y="2179"/>
                  </a:cubicBezTo>
                  <a:cubicBezTo>
                    <a:pt x="1697" y="2179"/>
                    <a:pt x="2160" y="1799"/>
                    <a:pt x="2244" y="1261"/>
                  </a:cubicBezTo>
                  <a:cubicBezTo>
                    <a:pt x="2337" y="666"/>
                    <a:pt x="1934" y="109"/>
                    <a:pt x="1339" y="16"/>
                  </a:cubicBezTo>
                  <a:cubicBezTo>
                    <a:pt x="1279" y="6"/>
                    <a:pt x="1219" y="1"/>
                    <a:pt x="11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4715446" y="1551825"/>
              <a:ext cx="34263" cy="55821"/>
            </a:xfrm>
            <a:custGeom>
              <a:avLst/>
              <a:gdLst/>
              <a:ahLst/>
              <a:cxnLst/>
              <a:rect l="l" t="t" r="r" b="b"/>
              <a:pathLst>
                <a:path w="774" h="1261" extrusionOk="0">
                  <a:moveTo>
                    <a:pt x="131" y="0"/>
                  </a:moveTo>
                  <a:cubicBezTo>
                    <a:pt x="126" y="0"/>
                    <a:pt x="121" y="0"/>
                    <a:pt x="116" y="0"/>
                  </a:cubicBezTo>
                  <a:cubicBezTo>
                    <a:pt x="54" y="0"/>
                    <a:pt x="0" y="54"/>
                    <a:pt x="8" y="116"/>
                  </a:cubicBezTo>
                  <a:cubicBezTo>
                    <a:pt x="8" y="174"/>
                    <a:pt x="49" y="225"/>
                    <a:pt x="111" y="225"/>
                  </a:cubicBezTo>
                  <a:cubicBezTo>
                    <a:pt x="115" y="225"/>
                    <a:pt x="120" y="225"/>
                    <a:pt x="124" y="225"/>
                  </a:cubicBezTo>
                  <a:cubicBezTo>
                    <a:pt x="129" y="224"/>
                    <a:pt x="133" y="224"/>
                    <a:pt x="138" y="224"/>
                  </a:cubicBezTo>
                  <a:cubicBezTo>
                    <a:pt x="348" y="224"/>
                    <a:pt x="526" y="399"/>
                    <a:pt x="534" y="619"/>
                  </a:cubicBezTo>
                  <a:cubicBezTo>
                    <a:pt x="542" y="843"/>
                    <a:pt x="372" y="1029"/>
                    <a:pt x="147" y="1029"/>
                  </a:cubicBezTo>
                  <a:cubicBezTo>
                    <a:pt x="85" y="1037"/>
                    <a:pt x="31" y="1083"/>
                    <a:pt x="39" y="1153"/>
                  </a:cubicBezTo>
                  <a:cubicBezTo>
                    <a:pt x="39" y="1207"/>
                    <a:pt x="85" y="1261"/>
                    <a:pt x="147" y="1261"/>
                  </a:cubicBezTo>
                  <a:lnTo>
                    <a:pt x="155" y="1261"/>
                  </a:lnTo>
                  <a:cubicBezTo>
                    <a:pt x="503" y="1245"/>
                    <a:pt x="774" y="959"/>
                    <a:pt x="766" y="611"/>
                  </a:cubicBezTo>
                  <a:cubicBezTo>
                    <a:pt x="751" y="268"/>
                    <a:pt x="472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5151967" y="1530931"/>
              <a:ext cx="103807" cy="96503"/>
            </a:xfrm>
            <a:custGeom>
              <a:avLst/>
              <a:gdLst/>
              <a:ahLst/>
              <a:cxnLst/>
              <a:rect l="l" t="t" r="r" b="b"/>
              <a:pathLst>
                <a:path w="2345" h="2180" extrusionOk="0">
                  <a:moveTo>
                    <a:pt x="1179" y="1"/>
                  </a:moveTo>
                  <a:cubicBezTo>
                    <a:pt x="1119" y="1"/>
                    <a:pt x="1059" y="6"/>
                    <a:pt x="999" y="16"/>
                  </a:cubicBezTo>
                  <a:cubicBezTo>
                    <a:pt x="403" y="109"/>
                    <a:pt x="1" y="666"/>
                    <a:pt x="94" y="1261"/>
                  </a:cubicBezTo>
                  <a:cubicBezTo>
                    <a:pt x="184" y="1799"/>
                    <a:pt x="648" y="2179"/>
                    <a:pt x="1175" y="2179"/>
                  </a:cubicBezTo>
                  <a:cubicBezTo>
                    <a:pt x="1232" y="2179"/>
                    <a:pt x="1289" y="2175"/>
                    <a:pt x="1347" y="2166"/>
                  </a:cubicBezTo>
                  <a:cubicBezTo>
                    <a:pt x="1934" y="2066"/>
                    <a:pt x="2344" y="1509"/>
                    <a:pt x="2244" y="913"/>
                  </a:cubicBezTo>
                  <a:cubicBezTo>
                    <a:pt x="2160" y="385"/>
                    <a:pt x="1703" y="1"/>
                    <a:pt x="1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5173216" y="1551825"/>
              <a:ext cx="33953" cy="55821"/>
            </a:xfrm>
            <a:custGeom>
              <a:avLst/>
              <a:gdLst/>
              <a:ahLst/>
              <a:cxnLst/>
              <a:rect l="l" t="t" r="r" b="b"/>
              <a:pathLst>
                <a:path w="767" h="1261" extrusionOk="0">
                  <a:moveTo>
                    <a:pt x="643" y="0"/>
                  </a:moveTo>
                  <a:cubicBezTo>
                    <a:pt x="302" y="0"/>
                    <a:pt x="16" y="268"/>
                    <a:pt x="8" y="611"/>
                  </a:cubicBezTo>
                  <a:cubicBezTo>
                    <a:pt x="0" y="959"/>
                    <a:pt x="271" y="1245"/>
                    <a:pt x="619" y="1261"/>
                  </a:cubicBezTo>
                  <a:cubicBezTo>
                    <a:pt x="681" y="1261"/>
                    <a:pt x="735" y="1207"/>
                    <a:pt x="735" y="1153"/>
                  </a:cubicBezTo>
                  <a:cubicBezTo>
                    <a:pt x="735" y="1083"/>
                    <a:pt x="689" y="1037"/>
                    <a:pt x="627" y="1029"/>
                  </a:cubicBezTo>
                  <a:cubicBezTo>
                    <a:pt x="403" y="1029"/>
                    <a:pt x="225" y="843"/>
                    <a:pt x="232" y="619"/>
                  </a:cubicBezTo>
                  <a:cubicBezTo>
                    <a:pt x="240" y="399"/>
                    <a:pt x="418" y="224"/>
                    <a:pt x="636" y="224"/>
                  </a:cubicBezTo>
                  <a:cubicBezTo>
                    <a:pt x="641" y="224"/>
                    <a:pt x="645" y="224"/>
                    <a:pt x="650" y="225"/>
                  </a:cubicBezTo>
                  <a:cubicBezTo>
                    <a:pt x="654" y="225"/>
                    <a:pt x="658" y="225"/>
                    <a:pt x="662" y="225"/>
                  </a:cubicBezTo>
                  <a:cubicBezTo>
                    <a:pt x="719" y="225"/>
                    <a:pt x="766" y="174"/>
                    <a:pt x="766" y="116"/>
                  </a:cubicBezTo>
                  <a:cubicBezTo>
                    <a:pt x="766" y="54"/>
                    <a:pt x="720" y="0"/>
                    <a:pt x="658" y="0"/>
                  </a:cubicBezTo>
                  <a:cubicBezTo>
                    <a:pt x="653" y="0"/>
                    <a:pt x="648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4765069" y="1498394"/>
              <a:ext cx="151749" cy="141435"/>
            </a:xfrm>
            <a:custGeom>
              <a:avLst/>
              <a:gdLst/>
              <a:ahLst/>
              <a:cxnLst/>
              <a:rect l="l" t="t" r="r" b="b"/>
              <a:pathLst>
                <a:path w="3428" h="3195" extrusionOk="0">
                  <a:moveTo>
                    <a:pt x="1594" y="1"/>
                  </a:moveTo>
                  <a:cubicBezTo>
                    <a:pt x="712" y="1"/>
                    <a:pt x="1" y="712"/>
                    <a:pt x="1" y="1594"/>
                  </a:cubicBezTo>
                  <a:cubicBezTo>
                    <a:pt x="1" y="2476"/>
                    <a:pt x="712" y="3195"/>
                    <a:pt x="1594" y="3195"/>
                  </a:cubicBezTo>
                  <a:lnTo>
                    <a:pt x="1826" y="3195"/>
                  </a:lnTo>
                  <a:cubicBezTo>
                    <a:pt x="2708" y="3195"/>
                    <a:pt x="3427" y="2476"/>
                    <a:pt x="3427" y="1594"/>
                  </a:cubicBezTo>
                  <a:cubicBezTo>
                    <a:pt x="3427" y="712"/>
                    <a:pt x="2708" y="1"/>
                    <a:pt x="1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4767460" y="1498394"/>
              <a:ext cx="74724" cy="124347"/>
            </a:xfrm>
            <a:custGeom>
              <a:avLst/>
              <a:gdLst/>
              <a:ahLst/>
              <a:cxnLst/>
              <a:rect l="l" t="t" r="r" b="b"/>
              <a:pathLst>
                <a:path w="1688" h="2809" extrusionOk="0">
                  <a:moveTo>
                    <a:pt x="1424" y="1"/>
                  </a:moveTo>
                  <a:lnTo>
                    <a:pt x="1" y="2576"/>
                  </a:lnTo>
                  <a:cubicBezTo>
                    <a:pt x="32" y="2661"/>
                    <a:pt x="78" y="2739"/>
                    <a:pt x="132" y="2808"/>
                  </a:cubicBezTo>
                  <a:lnTo>
                    <a:pt x="16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5"/>
            <p:cNvSpPr/>
            <p:nvPr/>
          </p:nvSpPr>
          <p:spPr>
            <a:xfrm>
              <a:off x="4805131" y="1499103"/>
              <a:ext cx="95928" cy="140726"/>
            </a:xfrm>
            <a:custGeom>
              <a:avLst/>
              <a:gdLst/>
              <a:ahLst/>
              <a:cxnLst/>
              <a:rect l="l" t="t" r="r" b="b"/>
              <a:pathLst>
                <a:path w="2167" h="3179" extrusionOk="0">
                  <a:moveTo>
                    <a:pt x="1757" y="0"/>
                  </a:moveTo>
                  <a:lnTo>
                    <a:pt x="1" y="3171"/>
                  </a:lnTo>
                  <a:cubicBezTo>
                    <a:pt x="16" y="3179"/>
                    <a:pt x="24" y="3179"/>
                    <a:pt x="39" y="3179"/>
                  </a:cubicBezTo>
                  <a:lnTo>
                    <a:pt x="519" y="3179"/>
                  </a:lnTo>
                  <a:lnTo>
                    <a:pt x="2166" y="194"/>
                  </a:lnTo>
                  <a:cubicBezTo>
                    <a:pt x="2050" y="93"/>
                    <a:pt x="1911" y="31"/>
                    <a:pt x="1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5006106" y="1498394"/>
              <a:ext cx="151749" cy="141435"/>
            </a:xfrm>
            <a:custGeom>
              <a:avLst/>
              <a:gdLst/>
              <a:ahLst/>
              <a:cxnLst/>
              <a:rect l="l" t="t" r="r" b="b"/>
              <a:pathLst>
                <a:path w="3428" h="3195" extrusionOk="0">
                  <a:moveTo>
                    <a:pt x="1594" y="1"/>
                  </a:moveTo>
                  <a:cubicBezTo>
                    <a:pt x="712" y="1"/>
                    <a:pt x="1" y="712"/>
                    <a:pt x="1" y="1594"/>
                  </a:cubicBezTo>
                  <a:cubicBezTo>
                    <a:pt x="1" y="2476"/>
                    <a:pt x="712" y="3195"/>
                    <a:pt x="1594" y="3195"/>
                  </a:cubicBezTo>
                  <a:lnTo>
                    <a:pt x="1826" y="3195"/>
                  </a:lnTo>
                  <a:cubicBezTo>
                    <a:pt x="2708" y="3195"/>
                    <a:pt x="3427" y="2476"/>
                    <a:pt x="3427" y="1594"/>
                  </a:cubicBezTo>
                  <a:cubicBezTo>
                    <a:pt x="3427" y="712"/>
                    <a:pt x="2708" y="1"/>
                    <a:pt x="1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5008851" y="1498394"/>
              <a:ext cx="74369" cy="124347"/>
            </a:xfrm>
            <a:custGeom>
              <a:avLst/>
              <a:gdLst/>
              <a:ahLst/>
              <a:cxnLst/>
              <a:rect l="l" t="t" r="r" b="b"/>
              <a:pathLst>
                <a:path w="1680" h="2809" extrusionOk="0">
                  <a:moveTo>
                    <a:pt x="1424" y="1"/>
                  </a:moveTo>
                  <a:lnTo>
                    <a:pt x="1" y="2576"/>
                  </a:lnTo>
                  <a:cubicBezTo>
                    <a:pt x="32" y="2661"/>
                    <a:pt x="70" y="2739"/>
                    <a:pt x="125" y="2808"/>
                  </a:cubicBezTo>
                  <a:lnTo>
                    <a:pt x="16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5"/>
            <p:cNvSpPr/>
            <p:nvPr/>
          </p:nvSpPr>
          <p:spPr>
            <a:xfrm>
              <a:off x="5046522" y="1499103"/>
              <a:ext cx="95574" cy="140726"/>
            </a:xfrm>
            <a:custGeom>
              <a:avLst/>
              <a:gdLst/>
              <a:ahLst/>
              <a:cxnLst/>
              <a:rect l="l" t="t" r="r" b="b"/>
              <a:pathLst>
                <a:path w="2159" h="3179" extrusionOk="0">
                  <a:moveTo>
                    <a:pt x="1749" y="0"/>
                  </a:moveTo>
                  <a:lnTo>
                    <a:pt x="1" y="3171"/>
                  </a:lnTo>
                  <a:cubicBezTo>
                    <a:pt x="8" y="3179"/>
                    <a:pt x="24" y="3179"/>
                    <a:pt x="32" y="3179"/>
                  </a:cubicBezTo>
                  <a:lnTo>
                    <a:pt x="511" y="3179"/>
                  </a:lnTo>
                  <a:lnTo>
                    <a:pt x="2159" y="194"/>
                  </a:lnTo>
                  <a:cubicBezTo>
                    <a:pt x="2042" y="93"/>
                    <a:pt x="1903" y="31"/>
                    <a:pt x="1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5"/>
            <p:cNvSpPr/>
            <p:nvPr/>
          </p:nvSpPr>
          <p:spPr>
            <a:xfrm>
              <a:off x="4755153" y="1488124"/>
              <a:ext cx="412617" cy="161665"/>
            </a:xfrm>
            <a:custGeom>
              <a:avLst/>
              <a:gdLst/>
              <a:ahLst/>
              <a:cxnLst/>
              <a:rect l="l" t="t" r="r" b="b"/>
              <a:pathLst>
                <a:path w="9321" h="3652" extrusionOk="0">
                  <a:moveTo>
                    <a:pt x="2708" y="457"/>
                  </a:moveTo>
                  <a:cubicBezTo>
                    <a:pt x="3102" y="457"/>
                    <a:pt x="3419" y="774"/>
                    <a:pt x="3419" y="1176"/>
                  </a:cubicBezTo>
                  <a:lnTo>
                    <a:pt x="3419" y="2476"/>
                  </a:lnTo>
                  <a:cubicBezTo>
                    <a:pt x="3419" y="2878"/>
                    <a:pt x="3102" y="3195"/>
                    <a:pt x="2708" y="3195"/>
                  </a:cubicBezTo>
                  <a:lnTo>
                    <a:pt x="1168" y="3195"/>
                  </a:lnTo>
                  <a:cubicBezTo>
                    <a:pt x="774" y="3195"/>
                    <a:pt x="449" y="2878"/>
                    <a:pt x="449" y="2476"/>
                  </a:cubicBezTo>
                  <a:lnTo>
                    <a:pt x="449" y="1176"/>
                  </a:lnTo>
                  <a:cubicBezTo>
                    <a:pt x="449" y="774"/>
                    <a:pt x="774" y="457"/>
                    <a:pt x="1168" y="457"/>
                  </a:cubicBezTo>
                  <a:close/>
                  <a:moveTo>
                    <a:pt x="8153" y="457"/>
                  </a:moveTo>
                  <a:cubicBezTo>
                    <a:pt x="8547" y="457"/>
                    <a:pt x="8872" y="774"/>
                    <a:pt x="8872" y="1176"/>
                  </a:cubicBezTo>
                  <a:lnTo>
                    <a:pt x="8872" y="2476"/>
                  </a:lnTo>
                  <a:cubicBezTo>
                    <a:pt x="8872" y="2878"/>
                    <a:pt x="8547" y="3195"/>
                    <a:pt x="8153" y="3195"/>
                  </a:cubicBezTo>
                  <a:lnTo>
                    <a:pt x="6614" y="3195"/>
                  </a:lnTo>
                  <a:cubicBezTo>
                    <a:pt x="6219" y="3195"/>
                    <a:pt x="5894" y="2878"/>
                    <a:pt x="5894" y="2476"/>
                  </a:cubicBezTo>
                  <a:lnTo>
                    <a:pt x="5894" y="1176"/>
                  </a:lnTo>
                  <a:cubicBezTo>
                    <a:pt x="5894" y="774"/>
                    <a:pt x="6219" y="457"/>
                    <a:pt x="6614" y="457"/>
                  </a:cubicBezTo>
                  <a:close/>
                  <a:moveTo>
                    <a:pt x="1168" y="1"/>
                  </a:moveTo>
                  <a:cubicBezTo>
                    <a:pt x="519" y="1"/>
                    <a:pt x="1" y="527"/>
                    <a:pt x="1" y="1176"/>
                  </a:cubicBezTo>
                  <a:lnTo>
                    <a:pt x="1" y="2476"/>
                  </a:lnTo>
                  <a:cubicBezTo>
                    <a:pt x="1" y="3125"/>
                    <a:pt x="519" y="3651"/>
                    <a:pt x="1168" y="3651"/>
                  </a:cubicBezTo>
                  <a:lnTo>
                    <a:pt x="2708" y="3651"/>
                  </a:lnTo>
                  <a:cubicBezTo>
                    <a:pt x="3350" y="3651"/>
                    <a:pt x="3876" y="3125"/>
                    <a:pt x="3876" y="2476"/>
                  </a:cubicBezTo>
                  <a:lnTo>
                    <a:pt x="3876" y="2050"/>
                  </a:lnTo>
                  <a:lnTo>
                    <a:pt x="5446" y="2050"/>
                  </a:lnTo>
                  <a:lnTo>
                    <a:pt x="5446" y="2476"/>
                  </a:lnTo>
                  <a:cubicBezTo>
                    <a:pt x="5446" y="3125"/>
                    <a:pt x="5972" y="3651"/>
                    <a:pt x="6614" y="3651"/>
                  </a:cubicBezTo>
                  <a:lnTo>
                    <a:pt x="8153" y="3651"/>
                  </a:lnTo>
                  <a:cubicBezTo>
                    <a:pt x="8795" y="3651"/>
                    <a:pt x="9321" y="3125"/>
                    <a:pt x="9321" y="2476"/>
                  </a:cubicBezTo>
                  <a:lnTo>
                    <a:pt x="9321" y="1176"/>
                  </a:lnTo>
                  <a:cubicBezTo>
                    <a:pt x="9321" y="527"/>
                    <a:pt x="8795" y="1"/>
                    <a:pt x="8153" y="1"/>
                  </a:cubicBezTo>
                  <a:lnTo>
                    <a:pt x="6614" y="1"/>
                  </a:lnTo>
                  <a:cubicBezTo>
                    <a:pt x="5972" y="1"/>
                    <a:pt x="5446" y="527"/>
                    <a:pt x="5446" y="1176"/>
                  </a:cubicBezTo>
                  <a:lnTo>
                    <a:pt x="5446" y="1602"/>
                  </a:lnTo>
                  <a:lnTo>
                    <a:pt x="3876" y="1602"/>
                  </a:lnTo>
                  <a:lnTo>
                    <a:pt x="3876" y="1176"/>
                  </a:lnTo>
                  <a:cubicBezTo>
                    <a:pt x="3876" y="527"/>
                    <a:pt x="3350" y="1"/>
                    <a:pt x="2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" name="Google Shape;363;p35"/>
          <p:cNvSpPr/>
          <p:nvPr/>
        </p:nvSpPr>
        <p:spPr>
          <a:xfrm>
            <a:off x="7743744" y="-3"/>
            <a:ext cx="1800854" cy="1579484"/>
          </a:xfrm>
          <a:custGeom>
            <a:avLst/>
            <a:gdLst/>
            <a:ahLst/>
            <a:cxnLst/>
            <a:rect l="l" t="t" r="r" b="b"/>
            <a:pathLst>
              <a:path w="7411" h="6500" extrusionOk="0">
                <a:moveTo>
                  <a:pt x="5199" y="224"/>
                </a:moveTo>
                <a:cubicBezTo>
                  <a:pt x="5325" y="224"/>
                  <a:pt x="5446" y="248"/>
                  <a:pt x="5554" y="297"/>
                </a:cubicBezTo>
                <a:cubicBezTo>
                  <a:pt x="6304" y="630"/>
                  <a:pt x="6134" y="1333"/>
                  <a:pt x="5941" y="2153"/>
                </a:cubicBezTo>
                <a:cubicBezTo>
                  <a:pt x="5770" y="2849"/>
                  <a:pt x="5600" y="3576"/>
                  <a:pt x="6002" y="4149"/>
                </a:cubicBezTo>
                <a:cubicBezTo>
                  <a:pt x="6134" y="4327"/>
                  <a:pt x="6289" y="4481"/>
                  <a:pt x="6436" y="4628"/>
                </a:cubicBezTo>
                <a:cubicBezTo>
                  <a:pt x="6590" y="4783"/>
                  <a:pt x="6745" y="4930"/>
                  <a:pt x="6861" y="5100"/>
                </a:cubicBezTo>
                <a:cubicBezTo>
                  <a:pt x="7077" y="5417"/>
                  <a:pt x="7155" y="5889"/>
                  <a:pt x="6892" y="6129"/>
                </a:cubicBezTo>
                <a:cubicBezTo>
                  <a:pt x="6784" y="6230"/>
                  <a:pt x="6639" y="6271"/>
                  <a:pt x="6486" y="6271"/>
                </a:cubicBezTo>
                <a:cubicBezTo>
                  <a:pt x="6299" y="6271"/>
                  <a:pt x="6098" y="6210"/>
                  <a:pt x="5933" y="6121"/>
                </a:cubicBezTo>
                <a:cubicBezTo>
                  <a:pt x="5801" y="6051"/>
                  <a:pt x="5678" y="5959"/>
                  <a:pt x="5546" y="5866"/>
                </a:cubicBezTo>
                <a:cubicBezTo>
                  <a:pt x="5360" y="5734"/>
                  <a:pt x="5159" y="5595"/>
                  <a:pt x="4943" y="5502"/>
                </a:cubicBezTo>
                <a:cubicBezTo>
                  <a:pt x="4718" y="5417"/>
                  <a:pt x="4494" y="5386"/>
                  <a:pt x="4262" y="5386"/>
                </a:cubicBezTo>
                <a:cubicBezTo>
                  <a:pt x="3875" y="5386"/>
                  <a:pt x="3473" y="5479"/>
                  <a:pt x="3087" y="5580"/>
                </a:cubicBezTo>
                <a:cubicBezTo>
                  <a:pt x="2709" y="5674"/>
                  <a:pt x="2324" y="5768"/>
                  <a:pt x="1950" y="5768"/>
                </a:cubicBezTo>
                <a:cubicBezTo>
                  <a:pt x="1803" y="5768"/>
                  <a:pt x="1658" y="5754"/>
                  <a:pt x="1516" y="5719"/>
                </a:cubicBezTo>
                <a:cubicBezTo>
                  <a:pt x="766" y="5533"/>
                  <a:pt x="240" y="4706"/>
                  <a:pt x="395" y="3948"/>
                </a:cubicBezTo>
                <a:cubicBezTo>
                  <a:pt x="536" y="3256"/>
                  <a:pt x="1217" y="2726"/>
                  <a:pt x="1917" y="2726"/>
                </a:cubicBezTo>
                <a:cubicBezTo>
                  <a:pt x="1985" y="2726"/>
                  <a:pt x="2052" y="2731"/>
                  <a:pt x="2120" y="2741"/>
                </a:cubicBezTo>
                <a:cubicBezTo>
                  <a:pt x="2267" y="2764"/>
                  <a:pt x="2421" y="2811"/>
                  <a:pt x="2576" y="2849"/>
                </a:cubicBezTo>
                <a:cubicBezTo>
                  <a:pt x="2817" y="2916"/>
                  <a:pt x="3065" y="2985"/>
                  <a:pt x="3299" y="2985"/>
                </a:cubicBezTo>
                <a:cubicBezTo>
                  <a:pt x="3499" y="2985"/>
                  <a:pt x="3688" y="2934"/>
                  <a:pt x="3852" y="2787"/>
                </a:cubicBezTo>
                <a:cubicBezTo>
                  <a:pt x="4177" y="2501"/>
                  <a:pt x="4154" y="2076"/>
                  <a:pt x="4131" y="1666"/>
                </a:cubicBezTo>
                <a:cubicBezTo>
                  <a:pt x="4115" y="1457"/>
                  <a:pt x="4100" y="1233"/>
                  <a:pt x="4138" y="1047"/>
                </a:cubicBezTo>
                <a:cubicBezTo>
                  <a:pt x="4193" y="761"/>
                  <a:pt x="4394" y="506"/>
                  <a:pt x="4680" y="359"/>
                </a:cubicBezTo>
                <a:cubicBezTo>
                  <a:pt x="4845" y="269"/>
                  <a:pt x="5026" y="224"/>
                  <a:pt x="5199" y="224"/>
                </a:cubicBezTo>
                <a:close/>
                <a:moveTo>
                  <a:pt x="5191" y="0"/>
                </a:moveTo>
                <a:cubicBezTo>
                  <a:pt x="4987" y="0"/>
                  <a:pt x="4776" y="53"/>
                  <a:pt x="4579" y="158"/>
                </a:cubicBezTo>
                <a:cubicBezTo>
                  <a:pt x="4231" y="336"/>
                  <a:pt x="3984" y="653"/>
                  <a:pt x="3914" y="1001"/>
                </a:cubicBezTo>
                <a:cubicBezTo>
                  <a:pt x="3875" y="1225"/>
                  <a:pt x="3891" y="1457"/>
                  <a:pt x="3899" y="1681"/>
                </a:cubicBezTo>
                <a:cubicBezTo>
                  <a:pt x="3922" y="2053"/>
                  <a:pt x="3945" y="2401"/>
                  <a:pt x="3705" y="2617"/>
                </a:cubicBezTo>
                <a:cubicBezTo>
                  <a:pt x="3586" y="2720"/>
                  <a:pt x="3443" y="2757"/>
                  <a:pt x="3286" y="2757"/>
                </a:cubicBezTo>
                <a:cubicBezTo>
                  <a:pt x="3087" y="2757"/>
                  <a:pt x="2863" y="2698"/>
                  <a:pt x="2630" y="2633"/>
                </a:cubicBezTo>
                <a:cubicBezTo>
                  <a:pt x="2475" y="2594"/>
                  <a:pt x="2313" y="2548"/>
                  <a:pt x="2151" y="2525"/>
                </a:cubicBezTo>
                <a:cubicBezTo>
                  <a:pt x="2070" y="2512"/>
                  <a:pt x="1989" y="2505"/>
                  <a:pt x="1908" y="2505"/>
                </a:cubicBezTo>
                <a:cubicBezTo>
                  <a:pt x="1112" y="2505"/>
                  <a:pt x="333" y="3108"/>
                  <a:pt x="178" y="3901"/>
                </a:cubicBezTo>
                <a:cubicBezTo>
                  <a:pt x="0" y="4775"/>
                  <a:pt x="604" y="5727"/>
                  <a:pt x="1462" y="5943"/>
                </a:cubicBezTo>
                <a:cubicBezTo>
                  <a:pt x="1621" y="5983"/>
                  <a:pt x="1781" y="5999"/>
                  <a:pt x="1941" y="5999"/>
                </a:cubicBezTo>
                <a:cubicBezTo>
                  <a:pt x="2344" y="5999"/>
                  <a:pt x="2750" y="5896"/>
                  <a:pt x="3148" y="5796"/>
                </a:cubicBezTo>
                <a:cubicBezTo>
                  <a:pt x="3532" y="5703"/>
                  <a:pt x="3903" y="5609"/>
                  <a:pt x="4260" y="5609"/>
                </a:cubicBezTo>
                <a:cubicBezTo>
                  <a:pt x="4464" y="5609"/>
                  <a:pt x="4663" y="5640"/>
                  <a:pt x="4858" y="5719"/>
                </a:cubicBezTo>
                <a:cubicBezTo>
                  <a:pt x="5051" y="5796"/>
                  <a:pt x="5229" y="5920"/>
                  <a:pt x="5415" y="6051"/>
                </a:cubicBezTo>
                <a:cubicBezTo>
                  <a:pt x="5546" y="6144"/>
                  <a:pt x="5685" y="6237"/>
                  <a:pt x="5825" y="6322"/>
                </a:cubicBezTo>
                <a:cubicBezTo>
                  <a:pt x="6018" y="6423"/>
                  <a:pt x="6258" y="6500"/>
                  <a:pt x="6490" y="6500"/>
                </a:cubicBezTo>
                <a:cubicBezTo>
                  <a:pt x="6691" y="6500"/>
                  <a:pt x="6884" y="6446"/>
                  <a:pt x="7047" y="6299"/>
                </a:cubicBezTo>
                <a:cubicBezTo>
                  <a:pt x="7410" y="5959"/>
                  <a:pt x="7317" y="5363"/>
                  <a:pt x="7047" y="4976"/>
                </a:cubicBezTo>
                <a:cubicBezTo>
                  <a:pt x="6915" y="4783"/>
                  <a:pt x="6753" y="4621"/>
                  <a:pt x="6598" y="4466"/>
                </a:cubicBezTo>
                <a:cubicBezTo>
                  <a:pt x="6443" y="4319"/>
                  <a:pt x="6304" y="4180"/>
                  <a:pt x="6188" y="4017"/>
                </a:cubicBezTo>
                <a:cubicBezTo>
                  <a:pt x="5840" y="3530"/>
                  <a:pt x="6002" y="2857"/>
                  <a:pt x="6157" y="2200"/>
                </a:cubicBezTo>
                <a:cubicBezTo>
                  <a:pt x="6366" y="1364"/>
                  <a:pt x="6567" y="498"/>
                  <a:pt x="5647" y="96"/>
                </a:cubicBezTo>
                <a:cubicBezTo>
                  <a:pt x="5505" y="32"/>
                  <a:pt x="5350" y="0"/>
                  <a:pt x="51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5"/>
          <p:cNvSpPr/>
          <p:nvPr/>
        </p:nvSpPr>
        <p:spPr>
          <a:xfrm>
            <a:off x="-298197" y="38452"/>
            <a:ext cx="1840402" cy="1454149"/>
          </a:xfrm>
          <a:custGeom>
            <a:avLst/>
            <a:gdLst/>
            <a:ahLst/>
            <a:cxnLst/>
            <a:rect l="l" t="t" r="r" b="b"/>
            <a:pathLst>
              <a:path w="5732" h="4529" extrusionOk="0">
                <a:moveTo>
                  <a:pt x="4703" y="228"/>
                </a:moveTo>
                <a:cubicBezTo>
                  <a:pt x="4888" y="228"/>
                  <a:pt x="5082" y="274"/>
                  <a:pt x="5229" y="414"/>
                </a:cubicBezTo>
                <a:cubicBezTo>
                  <a:pt x="5422" y="599"/>
                  <a:pt x="5492" y="932"/>
                  <a:pt x="5407" y="1257"/>
                </a:cubicBezTo>
                <a:cubicBezTo>
                  <a:pt x="5322" y="1574"/>
                  <a:pt x="5113" y="1860"/>
                  <a:pt x="4935" y="2115"/>
                </a:cubicBezTo>
                <a:cubicBezTo>
                  <a:pt x="4564" y="2618"/>
                  <a:pt x="4254" y="3036"/>
                  <a:pt x="3867" y="3407"/>
                </a:cubicBezTo>
                <a:cubicBezTo>
                  <a:pt x="3419" y="3840"/>
                  <a:pt x="2947" y="4118"/>
                  <a:pt x="2468" y="4234"/>
                </a:cubicBezTo>
                <a:cubicBezTo>
                  <a:pt x="2292" y="4278"/>
                  <a:pt x="2115" y="4300"/>
                  <a:pt x="1941" y="4300"/>
                </a:cubicBezTo>
                <a:cubicBezTo>
                  <a:pt x="1566" y="4300"/>
                  <a:pt x="1209" y="4198"/>
                  <a:pt x="928" y="4002"/>
                </a:cubicBezTo>
                <a:cubicBezTo>
                  <a:pt x="472" y="3693"/>
                  <a:pt x="240" y="3136"/>
                  <a:pt x="348" y="2649"/>
                </a:cubicBezTo>
                <a:cubicBezTo>
                  <a:pt x="487" y="2046"/>
                  <a:pt x="944" y="1914"/>
                  <a:pt x="1485" y="1767"/>
                </a:cubicBezTo>
                <a:cubicBezTo>
                  <a:pt x="1539" y="1752"/>
                  <a:pt x="1601" y="1736"/>
                  <a:pt x="1663" y="1713"/>
                </a:cubicBezTo>
                <a:cubicBezTo>
                  <a:pt x="2398" y="1496"/>
                  <a:pt x="2939" y="1133"/>
                  <a:pt x="3566" y="715"/>
                </a:cubicBezTo>
                <a:lnTo>
                  <a:pt x="3604" y="692"/>
                </a:lnTo>
                <a:cubicBezTo>
                  <a:pt x="3867" y="514"/>
                  <a:pt x="4130" y="336"/>
                  <a:pt x="4424" y="259"/>
                </a:cubicBezTo>
                <a:cubicBezTo>
                  <a:pt x="4509" y="244"/>
                  <a:pt x="4602" y="228"/>
                  <a:pt x="4703" y="228"/>
                </a:cubicBezTo>
                <a:close/>
                <a:moveTo>
                  <a:pt x="4693" y="1"/>
                </a:moveTo>
                <a:cubicBezTo>
                  <a:pt x="4587" y="1"/>
                  <a:pt x="4479" y="14"/>
                  <a:pt x="4370" y="42"/>
                </a:cubicBezTo>
                <a:cubicBezTo>
                  <a:pt x="4038" y="127"/>
                  <a:pt x="3744" y="329"/>
                  <a:pt x="3481" y="499"/>
                </a:cubicBezTo>
                <a:lnTo>
                  <a:pt x="3442" y="522"/>
                </a:lnTo>
                <a:cubicBezTo>
                  <a:pt x="2831" y="940"/>
                  <a:pt x="2297" y="1288"/>
                  <a:pt x="1594" y="1496"/>
                </a:cubicBezTo>
                <a:cubicBezTo>
                  <a:pt x="1539" y="1520"/>
                  <a:pt x="1478" y="1535"/>
                  <a:pt x="1423" y="1551"/>
                </a:cubicBezTo>
                <a:cubicBezTo>
                  <a:pt x="866" y="1705"/>
                  <a:pt x="294" y="1868"/>
                  <a:pt x="132" y="2595"/>
                </a:cubicBezTo>
                <a:cubicBezTo>
                  <a:pt x="0" y="3175"/>
                  <a:pt x="271" y="3825"/>
                  <a:pt x="797" y="4188"/>
                </a:cubicBezTo>
                <a:cubicBezTo>
                  <a:pt x="1114" y="4412"/>
                  <a:pt x="1524" y="4528"/>
                  <a:pt x="1942" y="4528"/>
                </a:cubicBezTo>
                <a:cubicBezTo>
                  <a:pt x="2135" y="4528"/>
                  <a:pt x="2328" y="4505"/>
                  <a:pt x="2522" y="4459"/>
                </a:cubicBezTo>
                <a:cubicBezTo>
                  <a:pt x="3040" y="4327"/>
                  <a:pt x="3543" y="4026"/>
                  <a:pt x="4022" y="3569"/>
                </a:cubicBezTo>
                <a:cubicBezTo>
                  <a:pt x="4455" y="3159"/>
                  <a:pt x="4819" y="2649"/>
                  <a:pt x="5113" y="2247"/>
                </a:cubicBezTo>
                <a:cubicBezTo>
                  <a:pt x="5306" y="1976"/>
                  <a:pt x="5530" y="1674"/>
                  <a:pt x="5623" y="1319"/>
                </a:cubicBezTo>
                <a:cubicBezTo>
                  <a:pt x="5731" y="909"/>
                  <a:pt x="5639" y="491"/>
                  <a:pt x="5383" y="251"/>
                </a:cubicBezTo>
                <a:cubicBezTo>
                  <a:pt x="5211" y="90"/>
                  <a:pt x="4962" y="1"/>
                  <a:pt x="46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5"/>
          <p:cNvSpPr/>
          <p:nvPr/>
        </p:nvSpPr>
        <p:spPr>
          <a:xfrm>
            <a:off x="1250450" y="3932974"/>
            <a:ext cx="2042027" cy="1790994"/>
          </a:xfrm>
          <a:custGeom>
            <a:avLst/>
            <a:gdLst/>
            <a:ahLst/>
            <a:cxnLst/>
            <a:rect l="l" t="t" r="r" b="b"/>
            <a:pathLst>
              <a:path w="7411" h="6500" extrusionOk="0">
                <a:moveTo>
                  <a:pt x="5199" y="224"/>
                </a:moveTo>
                <a:cubicBezTo>
                  <a:pt x="5325" y="224"/>
                  <a:pt x="5446" y="248"/>
                  <a:pt x="5554" y="297"/>
                </a:cubicBezTo>
                <a:cubicBezTo>
                  <a:pt x="6304" y="630"/>
                  <a:pt x="6134" y="1333"/>
                  <a:pt x="5941" y="2153"/>
                </a:cubicBezTo>
                <a:cubicBezTo>
                  <a:pt x="5770" y="2849"/>
                  <a:pt x="5600" y="3576"/>
                  <a:pt x="6002" y="4149"/>
                </a:cubicBezTo>
                <a:cubicBezTo>
                  <a:pt x="6134" y="4327"/>
                  <a:pt x="6289" y="4481"/>
                  <a:pt x="6436" y="4628"/>
                </a:cubicBezTo>
                <a:cubicBezTo>
                  <a:pt x="6590" y="4783"/>
                  <a:pt x="6745" y="4930"/>
                  <a:pt x="6861" y="5100"/>
                </a:cubicBezTo>
                <a:cubicBezTo>
                  <a:pt x="7077" y="5417"/>
                  <a:pt x="7155" y="5889"/>
                  <a:pt x="6892" y="6129"/>
                </a:cubicBezTo>
                <a:cubicBezTo>
                  <a:pt x="6784" y="6230"/>
                  <a:pt x="6639" y="6271"/>
                  <a:pt x="6486" y="6271"/>
                </a:cubicBezTo>
                <a:cubicBezTo>
                  <a:pt x="6299" y="6271"/>
                  <a:pt x="6098" y="6210"/>
                  <a:pt x="5933" y="6121"/>
                </a:cubicBezTo>
                <a:cubicBezTo>
                  <a:pt x="5801" y="6051"/>
                  <a:pt x="5678" y="5959"/>
                  <a:pt x="5546" y="5866"/>
                </a:cubicBezTo>
                <a:cubicBezTo>
                  <a:pt x="5360" y="5734"/>
                  <a:pt x="5159" y="5595"/>
                  <a:pt x="4943" y="5502"/>
                </a:cubicBezTo>
                <a:cubicBezTo>
                  <a:pt x="4718" y="5417"/>
                  <a:pt x="4494" y="5386"/>
                  <a:pt x="4262" y="5386"/>
                </a:cubicBezTo>
                <a:cubicBezTo>
                  <a:pt x="3875" y="5386"/>
                  <a:pt x="3473" y="5479"/>
                  <a:pt x="3087" y="5580"/>
                </a:cubicBezTo>
                <a:cubicBezTo>
                  <a:pt x="2709" y="5674"/>
                  <a:pt x="2324" y="5768"/>
                  <a:pt x="1950" y="5768"/>
                </a:cubicBezTo>
                <a:cubicBezTo>
                  <a:pt x="1803" y="5768"/>
                  <a:pt x="1658" y="5754"/>
                  <a:pt x="1516" y="5719"/>
                </a:cubicBezTo>
                <a:cubicBezTo>
                  <a:pt x="766" y="5533"/>
                  <a:pt x="240" y="4706"/>
                  <a:pt x="395" y="3948"/>
                </a:cubicBezTo>
                <a:cubicBezTo>
                  <a:pt x="536" y="3256"/>
                  <a:pt x="1217" y="2726"/>
                  <a:pt x="1917" y="2726"/>
                </a:cubicBezTo>
                <a:cubicBezTo>
                  <a:pt x="1985" y="2726"/>
                  <a:pt x="2052" y="2731"/>
                  <a:pt x="2120" y="2741"/>
                </a:cubicBezTo>
                <a:cubicBezTo>
                  <a:pt x="2267" y="2764"/>
                  <a:pt x="2421" y="2811"/>
                  <a:pt x="2576" y="2849"/>
                </a:cubicBezTo>
                <a:cubicBezTo>
                  <a:pt x="2817" y="2916"/>
                  <a:pt x="3065" y="2985"/>
                  <a:pt x="3299" y="2985"/>
                </a:cubicBezTo>
                <a:cubicBezTo>
                  <a:pt x="3499" y="2985"/>
                  <a:pt x="3688" y="2934"/>
                  <a:pt x="3852" y="2787"/>
                </a:cubicBezTo>
                <a:cubicBezTo>
                  <a:pt x="4177" y="2501"/>
                  <a:pt x="4154" y="2076"/>
                  <a:pt x="4131" y="1666"/>
                </a:cubicBezTo>
                <a:cubicBezTo>
                  <a:pt x="4115" y="1457"/>
                  <a:pt x="4100" y="1233"/>
                  <a:pt x="4138" y="1047"/>
                </a:cubicBezTo>
                <a:cubicBezTo>
                  <a:pt x="4193" y="761"/>
                  <a:pt x="4394" y="506"/>
                  <a:pt x="4680" y="359"/>
                </a:cubicBezTo>
                <a:cubicBezTo>
                  <a:pt x="4845" y="269"/>
                  <a:pt x="5026" y="224"/>
                  <a:pt x="5199" y="224"/>
                </a:cubicBezTo>
                <a:close/>
                <a:moveTo>
                  <a:pt x="5191" y="0"/>
                </a:moveTo>
                <a:cubicBezTo>
                  <a:pt x="4987" y="0"/>
                  <a:pt x="4776" y="53"/>
                  <a:pt x="4579" y="158"/>
                </a:cubicBezTo>
                <a:cubicBezTo>
                  <a:pt x="4231" y="336"/>
                  <a:pt x="3984" y="653"/>
                  <a:pt x="3914" y="1001"/>
                </a:cubicBezTo>
                <a:cubicBezTo>
                  <a:pt x="3875" y="1225"/>
                  <a:pt x="3891" y="1457"/>
                  <a:pt x="3899" y="1681"/>
                </a:cubicBezTo>
                <a:cubicBezTo>
                  <a:pt x="3922" y="2053"/>
                  <a:pt x="3945" y="2401"/>
                  <a:pt x="3705" y="2617"/>
                </a:cubicBezTo>
                <a:cubicBezTo>
                  <a:pt x="3586" y="2720"/>
                  <a:pt x="3443" y="2757"/>
                  <a:pt x="3286" y="2757"/>
                </a:cubicBezTo>
                <a:cubicBezTo>
                  <a:pt x="3087" y="2757"/>
                  <a:pt x="2863" y="2698"/>
                  <a:pt x="2630" y="2633"/>
                </a:cubicBezTo>
                <a:cubicBezTo>
                  <a:pt x="2475" y="2594"/>
                  <a:pt x="2313" y="2548"/>
                  <a:pt x="2151" y="2525"/>
                </a:cubicBezTo>
                <a:cubicBezTo>
                  <a:pt x="2070" y="2512"/>
                  <a:pt x="1989" y="2505"/>
                  <a:pt x="1908" y="2505"/>
                </a:cubicBezTo>
                <a:cubicBezTo>
                  <a:pt x="1112" y="2505"/>
                  <a:pt x="333" y="3108"/>
                  <a:pt x="178" y="3901"/>
                </a:cubicBezTo>
                <a:cubicBezTo>
                  <a:pt x="0" y="4775"/>
                  <a:pt x="604" y="5727"/>
                  <a:pt x="1462" y="5943"/>
                </a:cubicBezTo>
                <a:cubicBezTo>
                  <a:pt x="1621" y="5983"/>
                  <a:pt x="1781" y="5999"/>
                  <a:pt x="1941" y="5999"/>
                </a:cubicBezTo>
                <a:cubicBezTo>
                  <a:pt x="2344" y="5999"/>
                  <a:pt x="2750" y="5896"/>
                  <a:pt x="3148" y="5796"/>
                </a:cubicBezTo>
                <a:cubicBezTo>
                  <a:pt x="3532" y="5703"/>
                  <a:pt x="3903" y="5609"/>
                  <a:pt x="4260" y="5609"/>
                </a:cubicBezTo>
                <a:cubicBezTo>
                  <a:pt x="4464" y="5609"/>
                  <a:pt x="4663" y="5640"/>
                  <a:pt x="4858" y="5719"/>
                </a:cubicBezTo>
                <a:cubicBezTo>
                  <a:pt x="5051" y="5796"/>
                  <a:pt x="5229" y="5920"/>
                  <a:pt x="5415" y="6051"/>
                </a:cubicBezTo>
                <a:cubicBezTo>
                  <a:pt x="5546" y="6144"/>
                  <a:pt x="5685" y="6237"/>
                  <a:pt x="5825" y="6322"/>
                </a:cubicBezTo>
                <a:cubicBezTo>
                  <a:pt x="6018" y="6423"/>
                  <a:pt x="6258" y="6500"/>
                  <a:pt x="6490" y="6500"/>
                </a:cubicBezTo>
                <a:cubicBezTo>
                  <a:pt x="6691" y="6500"/>
                  <a:pt x="6884" y="6446"/>
                  <a:pt x="7047" y="6299"/>
                </a:cubicBezTo>
                <a:cubicBezTo>
                  <a:pt x="7410" y="5959"/>
                  <a:pt x="7317" y="5363"/>
                  <a:pt x="7047" y="4976"/>
                </a:cubicBezTo>
                <a:cubicBezTo>
                  <a:pt x="6915" y="4783"/>
                  <a:pt x="6753" y="4621"/>
                  <a:pt x="6598" y="4466"/>
                </a:cubicBezTo>
                <a:cubicBezTo>
                  <a:pt x="6443" y="4319"/>
                  <a:pt x="6304" y="4180"/>
                  <a:pt x="6188" y="4017"/>
                </a:cubicBezTo>
                <a:cubicBezTo>
                  <a:pt x="5840" y="3530"/>
                  <a:pt x="6002" y="2857"/>
                  <a:pt x="6157" y="2200"/>
                </a:cubicBezTo>
                <a:cubicBezTo>
                  <a:pt x="6366" y="1364"/>
                  <a:pt x="6567" y="498"/>
                  <a:pt x="5647" y="96"/>
                </a:cubicBezTo>
                <a:cubicBezTo>
                  <a:pt x="5505" y="32"/>
                  <a:pt x="5350" y="0"/>
                  <a:pt x="51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" name="Google Shape;366;p35"/>
          <p:cNvGrpSpPr/>
          <p:nvPr/>
        </p:nvGrpSpPr>
        <p:grpSpPr>
          <a:xfrm rot="-903579">
            <a:off x="563920" y="283255"/>
            <a:ext cx="1047032" cy="1018786"/>
            <a:chOff x="1515171" y="1258376"/>
            <a:chExt cx="1115851" cy="1085749"/>
          </a:xfrm>
        </p:grpSpPr>
        <p:sp>
          <p:nvSpPr>
            <p:cNvPr id="367" name="Google Shape;367;p35"/>
            <p:cNvSpPr/>
            <p:nvPr/>
          </p:nvSpPr>
          <p:spPr>
            <a:xfrm>
              <a:off x="1515171" y="1258376"/>
              <a:ext cx="1115851" cy="1085749"/>
            </a:xfrm>
            <a:custGeom>
              <a:avLst/>
              <a:gdLst/>
              <a:ahLst/>
              <a:cxnLst/>
              <a:rect l="l" t="t" r="r" b="b"/>
              <a:pathLst>
                <a:path w="25207" h="24527" extrusionOk="0">
                  <a:moveTo>
                    <a:pt x="12623" y="1"/>
                  </a:moveTo>
                  <a:cubicBezTo>
                    <a:pt x="9521" y="1"/>
                    <a:pt x="6969" y="2429"/>
                    <a:pt x="6776" y="5492"/>
                  </a:cubicBezTo>
                  <a:cubicBezTo>
                    <a:pt x="6613" y="5616"/>
                    <a:pt x="6451" y="5748"/>
                    <a:pt x="6296" y="5879"/>
                  </a:cubicBezTo>
                  <a:lnTo>
                    <a:pt x="4571" y="2863"/>
                  </a:lnTo>
                  <a:cubicBezTo>
                    <a:pt x="4347" y="2460"/>
                    <a:pt x="3914" y="2213"/>
                    <a:pt x="3450" y="2213"/>
                  </a:cubicBezTo>
                  <a:cubicBezTo>
                    <a:pt x="3226" y="2213"/>
                    <a:pt x="3009" y="2275"/>
                    <a:pt x="2816" y="2383"/>
                  </a:cubicBezTo>
                  <a:lnTo>
                    <a:pt x="696" y="3590"/>
                  </a:lnTo>
                  <a:cubicBezTo>
                    <a:pt x="395" y="3760"/>
                    <a:pt x="186" y="4038"/>
                    <a:pt x="93" y="4371"/>
                  </a:cubicBezTo>
                  <a:cubicBezTo>
                    <a:pt x="0" y="4703"/>
                    <a:pt x="47" y="5051"/>
                    <a:pt x="217" y="5353"/>
                  </a:cubicBezTo>
                  <a:lnTo>
                    <a:pt x="457" y="5771"/>
                  </a:lnTo>
                  <a:cubicBezTo>
                    <a:pt x="464" y="5941"/>
                    <a:pt x="518" y="6111"/>
                    <a:pt x="604" y="6273"/>
                  </a:cubicBezTo>
                  <a:cubicBezTo>
                    <a:pt x="689" y="6428"/>
                    <a:pt x="812" y="6552"/>
                    <a:pt x="959" y="6652"/>
                  </a:cubicBezTo>
                  <a:lnTo>
                    <a:pt x="1075" y="6861"/>
                  </a:lnTo>
                  <a:cubicBezTo>
                    <a:pt x="1091" y="7031"/>
                    <a:pt x="1137" y="7202"/>
                    <a:pt x="1230" y="7364"/>
                  </a:cubicBezTo>
                  <a:cubicBezTo>
                    <a:pt x="1315" y="7519"/>
                    <a:pt x="1439" y="7642"/>
                    <a:pt x="1578" y="7743"/>
                  </a:cubicBezTo>
                  <a:lnTo>
                    <a:pt x="1702" y="7952"/>
                  </a:lnTo>
                  <a:cubicBezTo>
                    <a:pt x="1710" y="8122"/>
                    <a:pt x="1756" y="8292"/>
                    <a:pt x="1849" y="8455"/>
                  </a:cubicBezTo>
                  <a:cubicBezTo>
                    <a:pt x="1942" y="8609"/>
                    <a:pt x="2058" y="8733"/>
                    <a:pt x="2205" y="8834"/>
                  </a:cubicBezTo>
                  <a:lnTo>
                    <a:pt x="2321" y="9042"/>
                  </a:lnTo>
                  <a:cubicBezTo>
                    <a:pt x="2336" y="9213"/>
                    <a:pt x="2382" y="9383"/>
                    <a:pt x="2475" y="9545"/>
                  </a:cubicBezTo>
                  <a:cubicBezTo>
                    <a:pt x="2560" y="9700"/>
                    <a:pt x="2684" y="9824"/>
                    <a:pt x="2823" y="9924"/>
                  </a:cubicBezTo>
                  <a:lnTo>
                    <a:pt x="2947" y="10133"/>
                  </a:lnTo>
                  <a:cubicBezTo>
                    <a:pt x="2955" y="10303"/>
                    <a:pt x="3001" y="10473"/>
                    <a:pt x="3094" y="10636"/>
                  </a:cubicBezTo>
                  <a:cubicBezTo>
                    <a:pt x="3133" y="10698"/>
                    <a:pt x="3171" y="10752"/>
                    <a:pt x="3218" y="10806"/>
                  </a:cubicBezTo>
                  <a:cubicBezTo>
                    <a:pt x="3040" y="11479"/>
                    <a:pt x="2932" y="12167"/>
                    <a:pt x="2908" y="12871"/>
                  </a:cubicBezTo>
                  <a:cubicBezTo>
                    <a:pt x="2313" y="13018"/>
                    <a:pt x="1756" y="13312"/>
                    <a:pt x="1292" y="13729"/>
                  </a:cubicBezTo>
                  <a:cubicBezTo>
                    <a:pt x="1191" y="13822"/>
                    <a:pt x="1083" y="13923"/>
                    <a:pt x="990" y="14039"/>
                  </a:cubicBezTo>
                  <a:cubicBezTo>
                    <a:pt x="983" y="14039"/>
                    <a:pt x="975" y="14047"/>
                    <a:pt x="975" y="14054"/>
                  </a:cubicBezTo>
                  <a:cubicBezTo>
                    <a:pt x="658" y="14418"/>
                    <a:pt x="418" y="14835"/>
                    <a:pt x="255" y="15292"/>
                  </a:cubicBezTo>
                  <a:cubicBezTo>
                    <a:pt x="255" y="15292"/>
                    <a:pt x="255" y="15299"/>
                    <a:pt x="255" y="15307"/>
                  </a:cubicBezTo>
                  <a:lnTo>
                    <a:pt x="248" y="15307"/>
                  </a:lnTo>
                  <a:lnTo>
                    <a:pt x="248" y="15323"/>
                  </a:lnTo>
                  <a:lnTo>
                    <a:pt x="240" y="15338"/>
                  </a:lnTo>
                  <a:cubicBezTo>
                    <a:pt x="209" y="15423"/>
                    <a:pt x="186" y="15508"/>
                    <a:pt x="163" y="15601"/>
                  </a:cubicBezTo>
                  <a:cubicBezTo>
                    <a:pt x="163" y="15609"/>
                    <a:pt x="163" y="15617"/>
                    <a:pt x="155" y="15632"/>
                  </a:cubicBezTo>
                  <a:cubicBezTo>
                    <a:pt x="85" y="15918"/>
                    <a:pt x="47" y="16220"/>
                    <a:pt x="47" y="16522"/>
                  </a:cubicBezTo>
                  <a:lnTo>
                    <a:pt x="47" y="16792"/>
                  </a:lnTo>
                  <a:cubicBezTo>
                    <a:pt x="47" y="16800"/>
                    <a:pt x="47" y="16808"/>
                    <a:pt x="47" y="16815"/>
                  </a:cubicBezTo>
                  <a:lnTo>
                    <a:pt x="47" y="17001"/>
                  </a:lnTo>
                  <a:cubicBezTo>
                    <a:pt x="47" y="17001"/>
                    <a:pt x="47" y="17009"/>
                    <a:pt x="47" y="17017"/>
                  </a:cubicBezTo>
                  <a:lnTo>
                    <a:pt x="47" y="17952"/>
                  </a:lnTo>
                  <a:cubicBezTo>
                    <a:pt x="47" y="17960"/>
                    <a:pt x="47" y="17960"/>
                    <a:pt x="47" y="17968"/>
                  </a:cubicBezTo>
                  <a:lnTo>
                    <a:pt x="47" y="18153"/>
                  </a:lnTo>
                  <a:cubicBezTo>
                    <a:pt x="47" y="18161"/>
                    <a:pt x="47" y="18169"/>
                    <a:pt x="47" y="18177"/>
                  </a:cubicBezTo>
                  <a:lnTo>
                    <a:pt x="47" y="19105"/>
                  </a:lnTo>
                  <a:cubicBezTo>
                    <a:pt x="47" y="19105"/>
                    <a:pt x="47" y="19113"/>
                    <a:pt x="47" y="19120"/>
                  </a:cubicBezTo>
                  <a:lnTo>
                    <a:pt x="47" y="19298"/>
                  </a:lnTo>
                  <a:cubicBezTo>
                    <a:pt x="47" y="19306"/>
                    <a:pt x="47" y="19314"/>
                    <a:pt x="47" y="19321"/>
                  </a:cubicBezTo>
                  <a:lnTo>
                    <a:pt x="47" y="20242"/>
                  </a:lnTo>
                  <a:cubicBezTo>
                    <a:pt x="47" y="20249"/>
                    <a:pt x="47" y="20257"/>
                    <a:pt x="47" y="20265"/>
                  </a:cubicBezTo>
                  <a:lnTo>
                    <a:pt x="47" y="20451"/>
                  </a:lnTo>
                  <a:cubicBezTo>
                    <a:pt x="47" y="20458"/>
                    <a:pt x="47" y="20466"/>
                    <a:pt x="47" y="20474"/>
                  </a:cubicBezTo>
                  <a:lnTo>
                    <a:pt x="47" y="21402"/>
                  </a:lnTo>
                  <a:cubicBezTo>
                    <a:pt x="47" y="21410"/>
                    <a:pt x="47" y="21417"/>
                    <a:pt x="47" y="21425"/>
                  </a:cubicBezTo>
                  <a:lnTo>
                    <a:pt x="47" y="21603"/>
                  </a:lnTo>
                  <a:cubicBezTo>
                    <a:pt x="47" y="21611"/>
                    <a:pt x="47" y="21611"/>
                    <a:pt x="47" y="21618"/>
                  </a:cubicBezTo>
                  <a:lnTo>
                    <a:pt x="47" y="22547"/>
                  </a:lnTo>
                  <a:cubicBezTo>
                    <a:pt x="47" y="22554"/>
                    <a:pt x="47" y="22562"/>
                    <a:pt x="47" y="22570"/>
                  </a:cubicBezTo>
                  <a:lnTo>
                    <a:pt x="47" y="22748"/>
                  </a:lnTo>
                  <a:cubicBezTo>
                    <a:pt x="47" y="22755"/>
                    <a:pt x="47" y="22755"/>
                    <a:pt x="47" y="22763"/>
                  </a:cubicBezTo>
                  <a:lnTo>
                    <a:pt x="47" y="23080"/>
                  </a:lnTo>
                  <a:cubicBezTo>
                    <a:pt x="47" y="23877"/>
                    <a:pt x="696" y="24527"/>
                    <a:pt x="1493" y="24527"/>
                  </a:cubicBezTo>
                  <a:lnTo>
                    <a:pt x="23768" y="24527"/>
                  </a:lnTo>
                  <a:cubicBezTo>
                    <a:pt x="24565" y="24527"/>
                    <a:pt x="25207" y="23877"/>
                    <a:pt x="25207" y="23080"/>
                  </a:cubicBezTo>
                  <a:lnTo>
                    <a:pt x="25207" y="22763"/>
                  </a:lnTo>
                  <a:cubicBezTo>
                    <a:pt x="25207" y="22755"/>
                    <a:pt x="25207" y="22755"/>
                    <a:pt x="25207" y="22748"/>
                  </a:cubicBezTo>
                  <a:lnTo>
                    <a:pt x="25207" y="22570"/>
                  </a:lnTo>
                  <a:cubicBezTo>
                    <a:pt x="25207" y="22562"/>
                    <a:pt x="25207" y="22554"/>
                    <a:pt x="25207" y="22547"/>
                  </a:cubicBezTo>
                  <a:lnTo>
                    <a:pt x="25207" y="21618"/>
                  </a:lnTo>
                  <a:cubicBezTo>
                    <a:pt x="25207" y="21611"/>
                    <a:pt x="25207" y="21611"/>
                    <a:pt x="25207" y="21603"/>
                  </a:cubicBezTo>
                  <a:lnTo>
                    <a:pt x="25207" y="21425"/>
                  </a:lnTo>
                  <a:cubicBezTo>
                    <a:pt x="25207" y="21417"/>
                    <a:pt x="25207" y="21410"/>
                    <a:pt x="25207" y="21402"/>
                  </a:cubicBezTo>
                  <a:lnTo>
                    <a:pt x="25207" y="20474"/>
                  </a:lnTo>
                  <a:cubicBezTo>
                    <a:pt x="25207" y="20466"/>
                    <a:pt x="25207" y="20458"/>
                    <a:pt x="25207" y="20451"/>
                  </a:cubicBezTo>
                  <a:lnTo>
                    <a:pt x="25207" y="20265"/>
                  </a:lnTo>
                  <a:cubicBezTo>
                    <a:pt x="25207" y="20257"/>
                    <a:pt x="25207" y="20249"/>
                    <a:pt x="25207" y="20242"/>
                  </a:cubicBezTo>
                  <a:lnTo>
                    <a:pt x="25207" y="19321"/>
                  </a:lnTo>
                  <a:cubicBezTo>
                    <a:pt x="25207" y="19314"/>
                    <a:pt x="25207" y="19306"/>
                    <a:pt x="25207" y="19298"/>
                  </a:cubicBezTo>
                  <a:lnTo>
                    <a:pt x="25207" y="19120"/>
                  </a:lnTo>
                  <a:cubicBezTo>
                    <a:pt x="25207" y="19113"/>
                    <a:pt x="25207" y="19105"/>
                    <a:pt x="25207" y="19105"/>
                  </a:cubicBezTo>
                  <a:lnTo>
                    <a:pt x="25207" y="18177"/>
                  </a:lnTo>
                  <a:cubicBezTo>
                    <a:pt x="25207" y="18169"/>
                    <a:pt x="25207" y="18161"/>
                    <a:pt x="25207" y="18153"/>
                  </a:cubicBezTo>
                  <a:lnTo>
                    <a:pt x="25207" y="17968"/>
                  </a:lnTo>
                  <a:cubicBezTo>
                    <a:pt x="25207" y="17960"/>
                    <a:pt x="25207" y="17960"/>
                    <a:pt x="25207" y="17952"/>
                  </a:cubicBezTo>
                  <a:lnTo>
                    <a:pt x="25207" y="17017"/>
                  </a:lnTo>
                  <a:cubicBezTo>
                    <a:pt x="25207" y="17009"/>
                    <a:pt x="25207" y="17001"/>
                    <a:pt x="25207" y="17001"/>
                  </a:cubicBezTo>
                  <a:lnTo>
                    <a:pt x="25207" y="16815"/>
                  </a:lnTo>
                  <a:cubicBezTo>
                    <a:pt x="25207" y="16808"/>
                    <a:pt x="25207" y="16800"/>
                    <a:pt x="25207" y="16792"/>
                  </a:cubicBezTo>
                  <a:lnTo>
                    <a:pt x="25207" y="16522"/>
                  </a:lnTo>
                  <a:cubicBezTo>
                    <a:pt x="25207" y="16220"/>
                    <a:pt x="25176" y="15918"/>
                    <a:pt x="25099" y="15632"/>
                  </a:cubicBezTo>
                  <a:cubicBezTo>
                    <a:pt x="25099" y="15617"/>
                    <a:pt x="25099" y="15609"/>
                    <a:pt x="25091" y="15601"/>
                  </a:cubicBezTo>
                  <a:cubicBezTo>
                    <a:pt x="25075" y="15508"/>
                    <a:pt x="25044" y="15423"/>
                    <a:pt x="25021" y="15338"/>
                  </a:cubicBezTo>
                  <a:cubicBezTo>
                    <a:pt x="25014" y="15330"/>
                    <a:pt x="25014" y="15323"/>
                    <a:pt x="25014" y="15315"/>
                  </a:cubicBezTo>
                  <a:lnTo>
                    <a:pt x="25006" y="15307"/>
                  </a:lnTo>
                  <a:cubicBezTo>
                    <a:pt x="25006" y="15299"/>
                    <a:pt x="25006" y="15292"/>
                    <a:pt x="25006" y="15292"/>
                  </a:cubicBezTo>
                  <a:cubicBezTo>
                    <a:pt x="24843" y="14835"/>
                    <a:pt x="24604" y="14418"/>
                    <a:pt x="24286" y="14054"/>
                  </a:cubicBezTo>
                  <a:cubicBezTo>
                    <a:pt x="24279" y="14047"/>
                    <a:pt x="24279" y="14039"/>
                    <a:pt x="24271" y="14039"/>
                  </a:cubicBezTo>
                  <a:cubicBezTo>
                    <a:pt x="24170" y="13923"/>
                    <a:pt x="24070" y="13822"/>
                    <a:pt x="23962" y="13722"/>
                  </a:cubicBezTo>
                  <a:cubicBezTo>
                    <a:pt x="23498" y="13304"/>
                    <a:pt x="22941" y="13010"/>
                    <a:pt x="22345" y="12863"/>
                  </a:cubicBezTo>
                  <a:cubicBezTo>
                    <a:pt x="22337" y="12678"/>
                    <a:pt x="22322" y="12492"/>
                    <a:pt x="22306" y="12306"/>
                  </a:cubicBezTo>
                  <a:lnTo>
                    <a:pt x="24882" y="8756"/>
                  </a:lnTo>
                  <a:cubicBezTo>
                    <a:pt x="24944" y="8671"/>
                    <a:pt x="24998" y="8578"/>
                    <a:pt x="25044" y="8478"/>
                  </a:cubicBezTo>
                  <a:cubicBezTo>
                    <a:pt x="25130" y="8284"/>
                    <a:pt x="25176" y="8076"/>
                    <a:pt x="25176" y="7859"/>
                  </a:cubicBezTo>
                  <a:lnTo>
                    <a:pt x="25199" y="5268"/>
                  </a:lnTo>
                  <a:lnTo>
                    <a:pt x="25199" y="4216"/>
                  </a:lnTo>
                  <a:cubicBezTo>
                    <a:pt x="25207" y="3860"/>
                    <a:pt x="25068" y="3520"/>
                    <a:pt x="24812" y="3265"/>
                  </a:cubicBezTo>
                  <a:cubicBezTo>
                    <a:pt x="24565" y="3017"/>
                    <a:pt x="24217" y="2870"/>
                    <a:pt x="23869" y="2870"/>
                  </a:cubicBezTo>
                  <a:cubicBezTo>
                    <a:pt x="23722" y="2870"/>
                    <a:pt x="23575" y="2894"/>
                    <a:pt x="23436" y="2940"/>
                  </a:cubicBezTo>
                  <a:lnTo>
                    <a:pt x="22446" y="3273"/>
                  </a:lnTo>
                  <a:lnTo>
                    <a:pt x="19986" y="4100"/>
                  </a:lnTo>
                  <a:cubicBezTo>
                    <a:pt x="19777" y="4170"/>
                    <a:pt x="19599" y="4278"/>
                    <a:pt x="19437" y="4425"/>
                  </a:cubicBezTo>
                  <a:cubicBezTo>
                    <a:pt x="19360" y="4495"/>
                    <a:pt x="19290" y="4572"/>
                    <a:pt x="19228" y="4657"/>
                  </a:cubicBezTo>
                  <a:lnTo>
                    <a:pt x="18571" y="5562"/>
                  </a:lnTo>
                  <a:cubicBezTo>
                    <a:pt x="18540" y="5539"/>
                    <a:pt x="18509" y="5516"/>
                    <a:pt x="18478" y="5492"/>
                  </a:cubicBezTo>
                  <a:cubicBezTo>
                    <a:pt x="18285" y="2429"/>
                    <a:pt x="15732" y="1"/>
                    <a:pt x="126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2183477" y="1487770"/>
              <a:ext cx="398585" cy="434530"/>
            </a:xfrm>
            <a:custGeom>
              <a:avLst/>
              <a:gdLst/>
              <a:ahLst/>
              <a:cxnLst/>
              <a:rect l="l" t="t" r="r" b="b"/>
              <a:pathLst>
                <a:path w="9004" h="9816" extrusionOk="0">
                  <a:moveTo>
                    <a:pt x="5036" y="1"/>
                  </a:moveTo>
                  <a:cubicBezTo>
                    <a:pt x="5013" y="24"/>
                    <a:pt x="4990" y="47"/>
                    <a:pt x="4966" y="78"/>
                  </a:cubicBezTo>
                  <a:lnTo>
                    <a:pt x="1" y="6931"/>
                  </a:lnTo>
                  <a:lnTo>
                    <a:pt x="3984" y="9816"/>
                  </a:lnTo>
                  <a:lnTo>
                    <a:pt x="8950" y="2963"/>
                  </a:lnTo>
                  <a:cubicBezTo>
                    <a:pt x="8973" y="2940"/>
                    <a:pt x="8988" y="2909"/>
                    <a:pt x="9004" y="2878"/>
                  </a:cubicBezTo>
                  <a:lnTo>
                    <a:pt x="7534" y="1045"/>
                  </a:lnTo>
                  <a:lnTo>
                    <a:pt x="50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2234164" y="1524025"/>
              <a:ext cx="235282" cy="318505"/>
            </a:xfrm>
            <a:custGeom>
              <a:avLst/>
              <a:gdLst/>
              <a:ahLst/>
              <a:cxnLst/>
              <a:rect l="l" t="t" r="r" b="b"/>
              <a:pathLst>
                <a:path w="5315" h="7195" extrusionOk="0">
                  <a:moveTo>
                    <a:pt x="5177" y="1"/>
                  </a:moveTo>
                  <a:cubicBezTo>
                    <a:pt x="5140" y="1"/>
                    <a:pt x="5105" y="17"/>
                    <a:pt x="5082" y="48"/>
                  </a:cubicBezTo>
                  <a:lnTo>
                    <a:pt x="39" y="7009"/>
                  </a:lnTo>
                  <a:cubicBezTo>
                    <a:pt x="1" y="7063"/>
                    <a:pt x="8" y="7141"/>
                    <a:pt x="63" y="7172"/>
                  </a:cubicBezTo>
                  <a:cubicBezTo>
                    <a:pt x="86" y="7187"/>
                    <a:pt x="109" y="7195"/>
                    <a:pt x="132" y="7195"/>
                  </a:cubicBezTo>
                  <a:cubicBezTo>
                    <a:pt x="171" y="7195"/>
                    <a:pt x="202" y="7179"/>
                    <a:pt x="225" y="7148"/>
                  </a:cubicBezTo>
                  <a:lnTo>
                    <a:pt x="5276" y="187"/>
                  </a:lnTo>
                  <a:cubicBezTo>
                    <a:pt x="5314" y="133"/>
                    <a:pt x="5299" y="56"/>
                    <a:pt x="5252" y="25"/>
                  </a:cubicBezTo>
                  <a:cubicBezTo>
                    <a:pt x="5230" y="9"/>
                    <a:pt x="5203" y="1"/>
                    <a:pt x="5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5"/>
            <p:cNvSpPr/>
            <p:nvPr/>
          </p:nvSpPr>
          <p:spPr>
            <a:xfrm>
              <a:off x="2295474" y="1568558"/>
              <a:ext cx="235237" cy="318505"/>
            </a:xfrm>
            <a:custGeom>
              <a:avLst/>
              <a:gdLst/>
              <a:ahLst/>
              <a:cxnLst/>
              <a:rect l="l" t="t" r="r" b="b"/>
              <a:pathLst>
                <a:path w="5314" h="7195" extrusionOk="0">
                  <a:moveTo>
                    <a:pt x="5179" y="0"/>
                  </a:moveTo>
                  <a:cubicBezTo>
                    <a:pt x="5145" y="0"/>
                    <a:pt x="5112" y="16"/>
                    <a:pt x="5089" y="48"/>
                  </a:cubicBezTo>
                  <a:lnTo>
                    <a:pt x="39" y="7009"/>
                  </a:lnTo>
                  <a:cubicBezTo>
                    <a:pt x="0" y="7063"/>
                    <a:pt x="16" y="7140"/>
                    <a:pt x="70" y="7179"/>
                  </a:cubicBezTo>
                  <a:cubicBezTo>
                    <a:pt x="85" y="7194"/>
                    <a:pt x="116" y="7194"/>
                    <a:pt x="139" y="7194"/>
                  </a:cubicBezTo>
                  <a:cubicBezTo>
                    <a:pt x="170" y="7194"/>
                    <a:pt x="209" y="7179"/>
                    <a:pt x="232" y="7148"/>
                  </a:cubicBezTo>
                  <a:lnTo>
                    <a:pt x="5283" y="187"/>
                  </a:lnTo>
                  <a:cubicBezTo>
                    <a:pt x="5314" y="133"/>
                    <a:pt x="5306" y="63"/>
                    <a:pt x="5252" y="24"/>
                  </a:cubicBezTo>
                  <a:cubicBezTo>
                    <a:pt x="5229" y="8"/>
                    <a:pt x="5204" y="0"/>
                    <a:pt x="5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5"/>
            <p:cNvSpPr/>
            <p:nvPr/>
          </p:nvSpPr>
          <p:spPr>
            <a:xfrm>
              <a:off x="2406408" y="1446380"/>
              <a:ext cx="178398" cy="168836"/>
            </a:xfrm>
            <a:custGeom>
              <a:avLst/>
              <a:gdLst/>
              <a:ahLst/>
              <a:cxnLst/>
              <a:rect l="l" t="t" r="r" b="b"/>
              <a:pathLst>
                <a:path w="4030" h="3814" extrusionOk="0">
                  <a:moveTo>
                    <a:pt x="2645" y="0"/>
                  </a:moveTo>
                  <a:lnTo>
                    <a:pt x="178" y="828"/>
                  </a:lnTo>
                  <a:cubicBezTo>
                    <a:pt x="116" y="851"/>
                    <a:pt x="54" y="890"/>
                    <a:pt x="0" y="936"/>
                  </a:cubicBezTo>
                  <a:lnTo>
                    <a:pt x="3968" y="3813"/>
                  </a:lnTo>
                  <a:cubicBezTo>
                    <a:pt x="3999" y="3751"/>
                    <a:pt x="4014" y="3682"/>
                    <a:pt x="4014" y="3604"/>
                  </a:cubicBezTo>
                  <a:lnTo>
                    <a:pt x="4030" y="1013"/>
                  </a:lnTo>
                  <a:lnTo>
                    <a:pt x="3589" y="317"/>
                  </a:lnTo>
                  <a:lnTo>
                    <a:pt x="26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5"/>
            <p:cNvSpPr/>
            <p:nvPr/>
          </p:nvSpPr>
          <p:spPr>
            <a:xfrm>
              <a:off x="2523496" y="1431019"/>
              <a:ext cx="61665" cy="60248"/>
            </a:xfrm>
            <a:custGeom>
              <a:avLst/>
              <a:gdLst/>
              <a:ahLst/>
              <a:cxnLst/>
              <a:rect l="l" t="t" r="r" b="b"/>
              <a:pathLst>
                <a:path w="1393" h="1361" extrusionOk="0">
                  <a:moveTo>
                    <a:pt x="1084" y="0"/>
                  </a:moveTo>
                  <a:cubicBezTo>
                    <a:pt x="1053" y="0"/>
                    <a:pt x="1022" y="5"/>
                    <a:pt x="990" y="14"/>
                  </a:cubicBezTo>
                  <a:lnTo>
                    <a:pt x="0" y="347"/>
                  </a:lnTo>
                  <a:lnTo>
                    <a:pt x="1385" y="1360"/>
                  </a:lnTo>
                  <a:lnTo>
                    <a:pt x="1392" y="308"/>
                  </a:lnTo>
                  <a:cubicBezTo>
                    <a:pt x="1392" y="132"/>
                    <a:pt x="1250" y="0"/>
                    <a:pt x="10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5"/>
            <p:cNvSpPr/>
            <p:nvPr/>
          </p:nvSpPr>
          <p:spPr>
            <a:xfrm>
              <a:off x="1561032" y="1402024"/>
              <a:ext cx="366402" cy="508102"/>
            </a:xfrm>
            <a:custGeom>
              <a:avLst/>
              <a:gdLst/>
              <a:ahLst/>
              <a:cxnLst/>
              <a:rect l="l" t="t" r="r" b="b"/>
              <a:pathLst>
                <a:path w="8277" h="11478" extrusionOk="0">
                  <a:moveTo>
                    <a:pt x="2420" y="1"/>
                  </a:moveTo>
                  <a:cubicBezTo>
                    <a:pt x="2376" y="1"/>
                    <a:pt x="2331" y="12"/>
                    <a:pt x="2290" y="35"/>
                  </a:cubicBezTo>
                  <a:lnTo>
                    <a:pt x="171" y="1242"/>
                  </a:lnTo>
                  <a:cubicBezTo>
                    <a:pt x="47" y="1311"/>
                    <a:pt x="1" y="1474"/>
                    <a:pt x="78" y="1598"/>
                  </a:cubicBezTo>
                  <a:lnTo>
                    <a:pt x="5639" y="11351"/>
                  </a:lnTo>
                  <a:cubicBezTo>
                    <a:pt x="5686" y="11433"/>
                    <a:pt x="5773" y="11478"/>
                    <a:pt x="5863" y="11478"/>
                  </a:cubicBezTo>
                  <a:cubicBezTo>
                    <a:pt x="5908" y="11478"/>
                    <a:pt x="5954" y="11467"/>
                    <a:pt x="5995" y="11443"/>
                  </a:cubicBezTo>
                  <a:lnTo>
                    <a:pt x="8114" y="10237"/>
                  </a:lnTo>
                  <a:cubicBezTo>
                    <a:pt x="8238" y="10167"/>
                    <a:pt x="8277" y="10005"/>
                    <a:pt x="8207" y="9881"/>
                  </a:cubicBezTo>
                  <a:lnTo>
                    <a:pt x="2638" y="128"/>
                  </a:lnTo>
                  <a:cubicBezTo>
                    <a:pt x="2592" y="46"/>
                    <a:pt x="2508" y="1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1580200" y="1485734"/>
              <a:ext cx="46614" cy="30190"/>
            </a:xfrm>
            <a:custGeom>
              <a:avLst/>
              <a:gdLst/>
              <a:ahLst/>
              <a:cxnLst/>
              <a:rect l="l" t="t" r="r" b="b"/>
              <a:pathLst>
                <a:path w="1053" h="682" extrusionOk="0">
                  <a:moveTo>
                    <a:pt x="917" y="1"/>
                  </a:moveTo>
                  <a:cubicBezTo>
                    <a:pt x="897" y="1"/>
                    <a:pt x="877" y="6"/>
                    <a:pt x="859" y="16"/>
                  </a:cubicBezTo>
                  <a:lnTo>
                    <a:pt x="78" y="465"/>
                  </a:lnTo>
                  <a:cubicBezTo>
                    <a:pt x="16" y="496"/>
                    <a:pt x="1" y="565"/>
                    <a:pt x="32" y="619"/>
                  </a:cubicBezTo>
                  <a:cubicBezTo>
                    <a:pt x="55" y="658"/>
                    <a:pt x="94" y="681"/>
                    <a:pt x="132" y="681"/>
                  </a:cubicBezTo>
                  <a:cubicBezTo>
                    <a:pt x="156" y="681"/>
                    <a:pt x="171" y="673"/>
                    <a:pt x="194" y="666"/>
                  </a:cubicBezTo>
                  <a:lnTo>
                    <a:pt x="975" y="217"/>
                  </a:lnTo>
                  <a:cubicBezTo>
                    <a:pt x="1029" y="186"/>
                    <a:pt x="1053" y="117"/>
                    <a:pt x="1014" y="62"/>
                  </a:cubicBezTo>
                  <a:cubicBezTo>
                    <a:pt x="993" y="21"/>
                    <a:pt x="956" y="1"/>
                    <a:pt x="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5"/>
            <p:cNvSpPr/>
            <p:nvPr/>
          </p:nvSpPr>
          <p:spPr>
            <a:xfrm>
              <a:off x="1607601" y="1534030"/>
              <a:ext cx="46614" cy="30146"/>
            </a:xfrm>
            <a:custGeom>
              <a:avLst/>
              <a:gdLst/>
              <a:ahLst/>
              <a:cxnLst/>
              <a:rect l="l" t="t" r="r" b="b"/>
              <a:pathLst>
                <a:path w="1053" h="681" extrusionOk="0">
                  <a:moveTo>
                    <a:pt x="922" y="0"/>
                  </a:moveTo>
                  <a:cubicBezTo>
                    <a:pt x="901" y="0"/>
                    <a:pt x="880" y="5"/>
                    <a:pt x="859" y="16"/>
                  </a:cubicBezTo>
                  <a:lnTo>
                    <a:pt x="78" y="464"/>
                  </a:lnTo>
                  <a:cubicBezTo>
                    <a:pt x="24" y="495"/>
                    <a:pt x="1" y="565"/>
                    <a:pt x="32" y="627"/>
                  </a:cubicBezTo>
                  <a:cubicBezTo>
                    <a:pt x="55" y="657"/>
                    <a:pt x="93" y="681"/>
                    <a:pt x="140" y="681"/>
                  </a:cubicBezTo>
                  <a:cubicBezTo>
                    <a:pt x="155" y="681"/>
                    <a:pt x="178" y="681"/>
                    <a:pt x="194" y="665"/>
                  </a:cubicBezTo>
                  <a:lnTo>
                    <a:pt x="975" y="217"/>
                  </a:lnTo>
                  <a:cubicBezTo>
                    <a:pt x="1037" y="186"/>
                    <a:pt x="1052" y="116"/>
                    <a:pt x="1022" y="62"/>
                  </a:cubicBezTo>
                  <a:cubicBezTo>
                    <a:pt x="1001" y="21"/>
                    <a:pt x="963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1635357" y="1582281"/>
              <a:ext cx="46569" cy="30190"/>
            </a:xfrm>
            <a:custGeom>
              <a:avLst/>
              <a:gdLst/>
              <a:ahLst/>
              <a:cxnLst/>
              <a:rect l="l" t="t" r="r" b="b"/>
              <a:pathLst>
                <a:path w="1052" h="682" extrusionOk="0">
                  <a:moveTo>
                    <a:pt x="916" y="1"/>
                  </a:moveTo>
                  <a:cubicBezTo>
                    <a:pt x="896" y="1"/>
                    <a:pt x="877" y="6"/>
                    <a:pt x="859" y="16"/>
                  </a:cubicBezTo>
                  <a:lnTo>
                    <a:pt x="77" y="465"/>
                  </a:lnTo>
                  <a:cubicBezTo>
                    <a:pt x="16" y="496"/>
                    <a:pt x="0" y="565"/>
                    <a:pt x="31" y="627"/>
                  </a:cubicBezTo>
                  <a:cubicBezTo>
                    <a:pt x="54" y="658"/>
                    <a:pt x="93" y="681"/>
                    <a:pt x="132" y="681"/>
                  </a:cubicBezTo>
                  <a:cubicBezTo>
                    <a:pt x="155" y="681"/>
                    <a:pt x="170" y="681"/>
                    <a:pt x="193" y="666"/>
                  </a:cubicBezTo>
                  <a:lnTo>
                    <a:pt x="975" y="217"/>
                  </a:lnTo>
                  <a:cubicBezTo>
                    <a:pt x="1029" y="186"/>
                    <a:pt x="1052" y="117"/>
                    <a:pt x="1013" y="62"/>
                  </a:cubicBezTo>
                  <a:cubicBezTo>
                    <a:pt x="993" y="21"/>
                    <a:pt x="955" y="1"/>
                    <a:pt x="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5"/>
            <p:cNvSpPr/>
            <p:nvPr/>
          </p:nvSpPr>
          <p:spPr>
            <a:xfrm>
              <a:off x="1662714" y="1630621"/>
              <a:ext cx="46614" cy="30102"/>
            </a:xfrm>
            <a:custGeom>
              <a:avLst/>
              <a:gdLst/>
              <a:ahLst/>
              <a:cxnLst/>
              <a:rect l="l" t="t" r="r" b="b"/>
              <a:pathLst>
                <a:path w="1053" h="680" extrusionOk="0">
                  <a:moveTo>
                    <a:pt x="917" y="1"/>
                  </a:moveTo>
                  <a:cubicBezTo>
                    <a:pt x="898" y="1"/>
                    <a:pt x="878" y="5"/>
                    <a:pt x="859" y="15"/>
                  </a:cubicBezTo>
                  <a:lnTo>
                    <a:pt x="78" y="463"/>
                  </a:lnTo>
                  <a:cubicBezTo>
                    <a:pt x="24" y="494"/>
                    <a:pt x="1" y="564"/>
                    <a:pt x="32" y="626"/>
                  </a:cubicBezTo>
                  <a:cubicBezTo>
                    <a:pt x="55" y="664"/>
                    <a:pt x="94" y="680"/>
                    <a:pt x="140" y="680"/>
                  </a:cubicBezTo>
                  <a:cubicBezTo>
                    <a:pt x="156" y="680"/>
                    <a:pt x="179" y="680"/>
                    <a:pt x="194" y="664"/>
                  </a:cubicBezTo>
                  <a:lnTo>
                    <a:pt x="975" y="223"/>
                  </a:lnTo>
                  <a:cubicBezTo>
                    <a:pt x="1037" y="185"/>
                    <a:pt x="1053" y="115"/>
                    <a:pt x="1022" y="61"/>
                  </a:cubicBezTo>
                  <a:cubicBezTo>
                    <a:pt x="1000" y="23"/>
                    <a:pt x="960" y="1"/>
                    <a:pt x="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5"/>
            <p:cNvSpPr/>
            <p:nvPr/>
          </p:nvSpPr>
          <p:spPr>
            <a:xfrm>
              <a:off x="1690470" y="1678917"/>
              <a:ext cx="46614" cy="30102"/>
            </a:xfrm>
            <a:custGeom>
              <a:avLst/>
              <a:gdLst/>
              <a:ahLst/>
              <a:cxnLst/>
              <a:rect l="l" t="t" r="r" b="b"/>
              <a:pathLst>
                <a:path w="1053" h="680" extrusionOk="0">
                  <a:moveTo>
                    <a:pt x="912" y="0"/>
                  </a:moveTo>
                  <a:cubicBezTo>
                    <a:pt x="893" y="0"/>
                    <a:pt x="875" y="5"/>
                    <a:pt x="859" y="14"/>
                  </a:cubicBezTo>
                  <a:lnTo>
                    <a:pt x="78" y="463"/>
                  </a:lnTo>
                  <a:cubicBezTo>
                    <a:pt x="16" y="494"/>
                    <a:pt x="0" y="563"/>
                    <a:pt x="31" y="625"/>
                  </a:cubicBezTo>
                  <a:cubicBezTo>
                    <a:pt x="54" y="664"/>
                    <a:pt x="93" y="679"/>
                    <a:pt x="132" y="679"/>
                  </a:cubicBezTo>
                  <a:cubicBezTo>
                    <a:pt x="155" y="679"/>
                    <a:pt x="170" y="679"/>
                    <a:pt x="194" y="664"/>
                  </a:cubicBezTo>
                  <a:lnTo>
                    <a:pt x="975" y="223"/>
                  </a:lnTo>
                  <a:cubicBezTo>
                    <a:pt x="1029" y="184"/>
                    <a:pt x="1052" y="115"/>
                    <a:pt x="1021" y="61"/>
                  </a:cubicBezTo>
                  <a:cubicBezTo>
                    <a:pt x="994" y="23"/>
                    <a:pt x="953" y="0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1860280" y="1304281"/>
              <a:ext cx="427668" cy="473884"/>
            </a:xfrm>
            <a:custGeom>
              <a:avLst/>
              <a:gdLst/>
              <a:ahLst/>
              <a:cxnLst/>
              <a:rect l="l" t="t" r="r" b="b"/>
              <a:pathLst>
                <a:path w="9661" h="10705" extrusionOk="0">
                  <a:moveTo>
                    <a:pt x="4827" y="1408"/>
                  </a:moveTo>
                  <a:cubicBezTo>
                    <a:pt x="6714" y="1408"/>
                    <a:pt x="8253" y="2939"/>
                    <a:pt x="8253" y="4827"/>
                  </a:cubicBezTo>
                  <a:lnTo>
                    <a:pt x="8253" y="9297"/>
                  </a:lnTo>
                  <a:lnTo>
                    <a:pt x="1408" y="9297"/>
                  </a:lnTo>
                  <a:lnTo>
                    <a:pt x="1408" y="4827"/>
                  </a:lnTo>
                  <a:cubicBezTo>
                    <a:pt x="1408" y="2939"/>
                    <a:pt x="2947" y="1408"/>
                    <a:pt x="4827" y="1408"/>
                  </a:cubicBezTo>
                  <a:close/>
                  <a:moveTo>
                    <a:pt x="4827" y="0"/>
                  </a:moveTo>
                  <a:cubicBezTo>
                    <a:pt x="2166" y="0"/>
                    <a:pt x="1" y="2166"/>
                    <a:pt x="1" y="4827"/>
                  </a:cubicBezTo>
                  <a:lnTo>
                    <a:pt x="1" y="10001"/>
                  </a:lnTo>
                  <a:cubicBezTo>
                    <a:pt x="1" y="10388"/>
                    <a:pt x="318" y="10705"/>
                    <a:pt x="704" y="10705"/>
                  </a:cubicBezTo>
                  <a:lnTo>
                    <a:pt x="8957" y="10705"/>
                  </a:lnTo>
                  <a:cubicBezTo>
                    <a:pt x="9344" y="10705"/>
                    <a:pt x="9661" y="10388"/>
                    <a:pt x="9661" y="10001"/>
                  </a:cubicBezTo>
                  <a:lnTo>
                    <a:pt x="9661" y="4827"/>
                  </a:lnTo>
                  <a:cubicBezTo>
                    <a:pt x="9661" y="2166"/>
                    <a:pt x="7495" y="0"/>
                    <a:pt x="4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1563113" y="1868869"/>
              <a:ext cx="135945" cy="429705"/>
            </a:xfrm>
            <a:custGeom>
              <a:avLst/>
              <a:gdLst/>
              <a:ahLst/>
              <a:cxnLst/>
              <a:rect l="l" t="t" r="r" b="b"/>
              <a:pathLst>
                <a:path w="3071" h="9707" extrusionOk="0">
                  <a:moveTo>
                    <a:pt x="2730" y="0"/>
                  </a:moveTo>
                  <a:cubicBezTo>
                    <a:pt x="2027" y="0"/>
                    <a:pt x="1385" y="263"/>
                    <a:pt x="897" y="704"/>
                  </a:cubicBezTo>
                  <a:cubicBezTo>
                    <a:pt x="866" y="735"/>
                    <a:pt x="913" y="774"/>
                    <a:pt x="882" y="805"/>
                  </a:cubicBezTo>
                  <a:cubicBezTo>
                    <a:pt x="843" y="843"/>
                    <a:pt x="712" y="890"/>
                    <a:pt x="681" y="928"/>
                  </a:cubicBezTo>
                  <a:cubicBezTo>
                    <a:pt x="441" y="1191"/>
                    <a:pt x="255" y="1508"/>
                    <a:pt x="139" y="1857"/>
                  </a:cubicBezTo>
                  <a:cubicBezTo>
                    <a:pt x="132" y="1895"/>
                    <a:pt x="255" y="1934"/>
                    <a:pt x="240" y="1965"/>
                  </a:cubicBezTo>
                  <a:cubicBezTo>
                    <a:pt x="232" y="2003"/>
                    <a:pt x="85" y="2042"/>
                    <a:pt x="77" y="2081"/>
                  </a:cubicBezTo>
                  <a:cubicBezTo>
                    <a:pt x="23" y="2290"/>
                    <a:pt x="0" y="2506"/>
                    <a:pt x="0" y="2731"/>
                  </a:cubicBezTo>
                  <a:lnTo>
                    <a:pt x="0" y="3001"/>
                  </a:lnTo>
                  <a:lnTo>
                    <a:pt x="132" y="3117"/>
                  </a:lnTo>
                  <a:lnTo>
                    <a:pt x="0" y="3226"/>
                  </a:lnTo>
                  <a:lnTo>
                    <a:pt x="0" y="4161"/>
                  </a:lnTo>
                  <a:lnTo>
                    <a:pt x="132" y="4270"/>
                  </a:lnTo>
                  <a:lnTo>
                    <a:pt x="0" y="4386"/>
                  </a:lnTo>
                  <a:lnTo>
                    <a:pt x="0" y="5314"/>
                  </a:lnTo>
                  <a:lnTo>
                    <a:pt x="132" y="5414"/>
                  </a:lnTo>
                  <a:lnTo>
                    <a:pt x="0" y="5530"/>
                  </a:lnTo>
                  <a:lnTo>
                    <a:pt x="0" y="6451"/>
                  </a:lnTo>
                  <a:lnTo>
                    <a:pt x="132" y="6582"/>
                  </a:lnTo>
                  <a:lnTo>
                    <a:pt x="0" y="6683"/>
                  </a:lnTo>
                  <a:lnTo>
                    <a:pt x="0" y="7611"/>
                  </a:lnTo>
                  <a:lnTo>
                    <a:pt x="132" y="7719"/>
                  </a:lnTo>
                  <a:lnTo>
                    <a:pt x="0" y="7827"/>
                  </a:lnTo>
                  <a:lnTo>
                    <a:pt x="0" y="8756"/>
                  </a:lnTo>
                  <a:lnTo>
                    <a:pt x="132" y="8872"/>
                  </a:lnTo>
                  <a:lnTo>
                    <a:pt x="0" y="8972"/>
                  </a:lnTo>
                  <a:lnTo>
                    <a:pt x="0" y="9289"/>
                  </a:lnTo>
                  <a:cubicBezTo>
                    <a:pt x="0" y="9521"/>
                    <a:pt x="186" y="9707"/>
                    <a:pt x="410" y="9707"/>
                  </a:cubicBezTo>
                  <a:lnTo>
                    <a:pt x="3071" y="9707"/>
                  </a:lnTo>
                  <a:lnTo>
                    <a:pt x="3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5"/>
            <p:cNvSpPr/>
            <p:nvPr/>
          </p:nvSpPr>
          <p:spPr>
            <a:xfrm>
              <a:off x="1563113" y="2256431"/>
              <a:ext cx="135945" cy="9960"/>
            </a:xfrm>
            <a:custGeom>
              <a:avLst/>
              <a:gdLst/>
              <a:ahLst/>
              <a:cxnLst/>
              <a:rect l="l" t="t" r="r" b="b"/>
              <a:pathLst>
                <a:path w="3071" h="225" extrusionOk="0">
                  <a:moveTo>
                    <a:pt x="0" y="1"/>
                  </a:moveTo>
                  <a:lnTo>
                    <a:pt x="0" y="225"/>
                  </a:lnTo>
                  <a:lnTo>
                    <a:pt x="3071" y="225"/>
                  </a:lnTo>
                  <a:lnTo>
                    <a:pt x="30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5"/>
            <p:cNvSpPr/>
            <p:nvPr/>
          </p:nvSpPr>
          <p:spPr>
            <a:xfrm>
              <a:off x="1563113" y="2205435"/>
              <a:ext cx="135945" cy="9960"/>
            </a:xfrm>
            <a:custGeom>
              <a:avLst/>
              <a:gdLst/>
              <a:ahLst/>
              <a:cxnLst/>
              <a:rect l="l" t="t" r="r" b="b"/>
              <a:pathLst>
                <a:path w="3071" h="225" extrusionOk="0">
                  <a:moveTo>
                    <a:pt x="0" y="0"/>
                  </a:moveTo>
                  <a:lnTo>
                    <a:pt x="0" y="224"/>
                  </a:lnTo>
                  <a:lnTo>
                    <a:pt x="3071" y="224"/>
                  </a:lnTo>
                  <a:lnTo>
                    <a:pt x="30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5"/>
            <p:cNvSpPr/>
            <p:nvPr/>
          </p:nvSpPr>
          <p:spPr>
            <a:xfrm>
              <a:off x="1563113" y="2154394"/>
              <a:ext cx="135945" cy="10314"/>
            </a:xfrm>
            <a:custGeom>
              <a:avLst/>
              <a:gdLst/>
              <a:ahLst/>
              <a:cxnLst/>
              <a:rect l="l" t="t" r="r" b="b"/>
              <a:pathLst>
                <a:path w="3071" h="233" extrusionOk="0">
                  <a:moveTo>
                    <a:pt x="0" y="1"/>
                  </a:moveTo>
                  <a:lnTo>
                    <a:pt x="0" y="233"/>
                  </a:lnTo>
                  <a:lnTo>
                    <a:pt x="3071" y="233"/>
                  </a:lnTo>
                  <a:lnTo>
                    <a:pt x="30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5"/>
            <p:cNvSpPr/>
            <p:nvPr/>
          </p:nvSpPr>
          <p:spPr>
            <a:xfrm>
              <a:off x="1563113" y="2103752"/>
              <a:ext cx="135945" cy="9960"/>
            </a:xfrm>
            <a:custGeom>
              <a:avLst/>
              <a:gdLst/>
              <a:ahLst/>
              <a:cxnLst/>
              <a:rect l="l" t="t" r="r" b="b"/>
              <a:pathLst>
                <a:path w="3071" h="225" extrusionOk="0">
                  <a:moveTo>
                    <a:pt x="0" y="0"/>
                  </a:moveTo>
                  <a:lnTo>
                    <a:pt x="0" y="224"/>
                  </a:lnTo>
                  <a:lnTo>
                    <a:pt x="3071" y="224"/>
                  </a:lnTo>
                  <a:lnTo>
                    <a:pt x="30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5"/>
            <p:cNvSpPr/>
            <p:nvPr/>
          </p:nvSpPr>
          <p:spPr>
            <a:xfrm>
              <a:off x="1563113" y="2052712"/>
              <a:ext cx="135945" cy="9960"/>
            </a:xfrm>
            <a:custGeom>
              <a:avLst/>
              <a:gdLst/>
              <a:ahLst/>
              <a:cxnLst/>
              <a:rect l="l" t="t" r="r" b="b"/>
              <a:pathLst>
                <a:path w="3071" h="225" extrusionOk="0">
                  <a:moveTo>
                    <a:pt x="0" y="1"/>
                  </a:moveTo>
                  <a:lnTo>
                    <a:pt x="0" y="225"/>
                  </a:lnTo>
                  <a:lnTo>
                    <a:pt x="3071" y="225"/>
                  </a:lnTo>
                  <a:lnTo>
                    <a:pt x="30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5"/>
            <p:cNvSpPr/>
            <p:nvPr/>
          </p:nvSpPr>
          <p:spPr>
            <a:xfrm>
              <a:off x="1563113" y="2001716"/>
              <a:ext cx="135945" cy="9960"/>
            </a:xfrm>
            <a:custGeom>
              <a:avLst/>
              <a:gdLst/>
              <a:ahLst/>
              <a:cxnLst/>
              <a:rect l="l" t="t" r="r" b="b"/>
              <a:pathLst>
                <a:path w="3071" h="225" extrusionOk="0">
                  <a:moveTo>
                    <a:pt x="0" y="0"/>
                  </a:moveTo>
                  <a:lnTo>
                    <a:pt x="0" y="225"/>
                  </a:lnTo>
                  <a:lnTo>
                    <a:pt x="3071" y="225"/>
                  </a:lnTo>
                  <a:lnTo>
                    <a:pt x="30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5"/>
            <p:cNvSpPr/>
            <p:nvPr/>
          </p:nvSpPr>
          <p:spPr>
            <a:xfrm>
              <a:off x="1566521" y="1950675"/>
              <a:ext cx="132537" cy="10314"/>
            </a:xfrm>
            <a:custGeom>
              <a:avLst/>
              <a:gdLst/>
              <a:ahLst/>
              <a:cxnLst/>
              <a:rect l="l" t="t" r="r" b="b"/>
              <a:pathLst>
                <a:path w="2994" h="233" extrusionOk="0">
                  <a:moveTo>
                    <a:pt x="62" y="1"/>
                  </a:moveTo>
                  <a:cubicBezTo>
                    <a:pt x="39" y="78"/>
                    <a:pt x="16" y="155"/>
                    <a:pt x="0" y="233"/>
                  </a:cubicBezTo>
                  <a:lnTo>
                    <a:pt x="2994" y="233"/>
                  </a:lnTo>
                  <a:lnTo>
                    <a:pt x="29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5"/>
            <p:cNvSpPr/>
            <p:nvPr/>
          </p:nvSpPr>
          <p:spPr>
            <a:xfrm>
              <a:off x="1593214" y="1900033"/>
              <a:ext cx="105844" cy="9960"/>
            </a:xfrm>
            <a:custGeom>
              <a:avLst/>
              <a:gdLst/>
              <a:ahLst/>
              <a:cxnLst/>
              <a:rect l="l" t="t" r="r" b="b"/>
              <a:pathLst>
                <a:path w="2391" h="225" extrusionOk="0">
                  <a:moveTo>
                    <a:pt x="217" y="0"/>
                  </a:moveTo>
                  <a:cubicBezTo>
                    <a:pt x="140" y="70"/>
                    <a:pt x="70" y="147"/>
                    <a:pt x="1" y="224"/>
                  </a:cubicBezTo>
                  <a:lnTo>
                    <a:pt x="2391" y="22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5"/>
            <p:cNvSpPr/>
            <p:nvPr/>
          </p:nvSpPr>
          <p:spPr>
            <a:xfrm>
              <a:off x="2449171" y="1868869"/>
              <a:ext cx="136344" cy="429705"/>
            </a:xfrm>
            <a:custGeom>
              <a:avLst/>
              <a:gdLst/>
              <a:ahLst/>
              <a:cxnLst/>
              <a:rect l="l" t="t" r="r" b="b"/>
              <a:pathLst>
                <a:path w="3080" h="9707" extrusionOk="0">
                  <a:moveTo>
                    <a:pt x="1" y="0"/>
                  </a:moveTo>
                  <a:lnTo>
                    <a:pt x="1" y="9707"/>
                  </a:lnTo>
                  <a:lnTo>
                    <a:pt x="2669" y="9707"/>
                  </a:lnTo>
                  <a:cubicBezTo>
                    <a:pt x="2894" y="9707"/>
                    <a:pt x="3079" y="9521"/>
                    <a:pt x="3079" y="9289"/>
                  </a:cubicBezTo>
                  <a:lnTo>
                    <a:pt x="3079" y="8972"/>
                  </a:lnTo>
                  <a:lnTo>
                    <a:pt x="2940" y="8872"/>
                  </a:lnTo>
                  <a:lnTo>
                    <a:pt x="3079" y="8756"/>
                  </a:lnTo>
                  <a:lnTo>
                    <a:pt x="3079" y="7827"/>
                  </a:lnTo>
                  <a:lnTo>
                    <a:pt x="2940" y="7719"/>
                  </a:lnTo>
                  <a:lnTo>
                    <a:pt x="3079" y="7611"/>
                  </a:lnTo>
                  <a:lnTo>
                    <a:pt x="3079" y="6683"/>
                  </a:lnTo>
                  <a:lnTo>
                    <a:pt x="2940" y="6582"/>
                  </a:lnTo>
                  <a:lnTo>
                    <a:pt x="3079" y="6451"/>
                  </a:lnTo>
                  <a:lnTo>
                    <a:pt x="3079" y="5530"/>
                  </a:lnTo>
                  <a:lnTo>
                    <a:pt x="2940" y="5414"/>
                  </a:lnTo>
                  <a:lnTo>
                    <a:pt x="3079" y="5314"/>
                  </a:lnTo>
                  <a:lnTo>
                    <a:pt x="3079" y="4386"/>
                  </a:lnTo>
                  <a:lnTo>
                    <a:pt x="2940" y="4270"/>
                  </a:lnTo>
                  <a:lnTo>
                    <a:pt x="3079" y="4161"/>
                  </a:lnTo>
                  <a:lnTo>
                    <a:pt x="3079" y="3226"/>
                  </a:lnTo>
                  <a:lnTo>
                    <a:pt x="2940" y="3117"/>
                  </a:lnTo>
                  <a:lnTo>
                    <a:pt x="3079" y="3001"/>
                  </a:lnTo>
                  <a:lnTo>
                    <a:pt x="3079" y="2731"/>
                  </a:lnTo>
                  <a:cubicBezTo>
                    <a:pt x="3079" y="2506"/>
                    <a:pt x="3048" y="2290"/>
                    <a:pt x="3002" y="2081"/>
                  </a:cubicBezTo>
                  <a:cubicBezTo>
                    <a:pt x="2994" y="2042"/>
                    <a:pt x="2847" y="2003"/>
                    <a:pt x="2832" y="1965"/>
                  </a:cubicBezTo>
                  <a:cubicBezTo>
                    <a:pt x="2824" y="1934"/>
                    <a:pt x="2948" y="1895"/>
                    <a:pt x="2932" y="1857"/>
                  </a:cubicBezTo>
                  <a:cubicBezTo>
                    <a:pt x="2816" y="1508"/>
                    <a:pt x="2631" y="1191"/>
                    <a:pt x="2399" y="928"/>
                  </a:cubicBezTo>
                  <a:cubicBezTo>
                    <a:pt x="2360" y="890"/>
                    <a:pt x="2236" y="843"/>
                    <a:pt x="2197" y="805"/>
                  </a:cubicBezTo>
                  <a:cubicBezTo>
                    <a:pt x="2159" y="774"/>
                    <a:pt x="2213" y="735"/>
                    <a:pt x="2174" y="704"/>
                  </a:cubicBezTo>
                  <a:cubicBezTo>
                    <a:pt x="1695" y="263"/>
                    <a:pt x="1053" y="0"/>
                    <a:pt x="3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5"/>
            <p:cNvSpPr/>
            <p:nvPr/>
          </p:nvSpPr>
          <p:spPr>
            <a:xfrm>
              <a:off x="2449171" y="2256431"/>
              <a:ext cx="136344" cy="9960"/>
            </a:xfrm>
            <a:custGeom>
              <a:avLst/>
              <a:gdLst/>
              <a:ahLst/>
              <a:cxnLst/>
              <a:rect l="l" t="t" r="r" b="b"/>
              <a:pathLst>
                <a:path w="3080" h="225" extrusionOk="0">
                  <a:moveTo>
                    <a:pt x="1" y="1"/>
                  </a:moveTo>
                  <a:lnTo>
                    <a:pt x="1" y="225"/>
                  </a:lnTo>
                  <a:lnTo>
                    <a:pt x="3079" y="225"/>
                  </a:lnTo>
                  <a:lnTo>
                    <a:pt x="3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5"/>
            <p:cNvSpPr/>
            <p:nvPr/>
          </p:nvSpPr>
          <p:spPr>
            <a:xfrm>
              <a:off x="2449171" y="2205435"/>
              <a:ext cx="136344" cy="9960"/>
            </a:xfrm>
            <a:custGeom>
              <a:avLst/>
              <a:gdLst/>
              <a:ahLst/>
              <a:cxnLst/>
              <a:rect l="l" t="t" r="r" b="b"/>
              <a:pathLst>
                <a:path w="3080" h="225" extrusionOk="0">
                  <a:moveTo>
                    <a:pt x="1" y="0"/>
                  </a:moveTo>
                  <a:lnTo>
                    <a:pt x="1" y="224"/>
                  </a:lnTo>
                  <a:lnTo>
                    <a:pt x="3079" y="224"/>
                  </a:lnTo>
                  <a:lnTo>
                    <a:pt x="30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5"/>
            <p:cNvSpPr/>
            <p:nvPr/>
          </p:nvSpPr>
          <p:spPr>
            <a:xfrm>
              <a:off x="2449171" y="2154394"/>
              <a:ext cx="136344" cy="10314"/>
            </a:xfrm>
            <a:custGeom>
              <a:avLst/>
              <a:gdLst/>
              <a:ahLst/>
              <a:cxnLst/>
              <a:rect l="l" t="t" r="r" b="b"/>
              <a:pathLst>
                <a:path w="3080" h="233" extrusionOk="0">
                  <a:moveTo>
                    <a:pt x="1" y="1"/>
                  </a:moveTo>
                  <a:lnTo>
                    <a:pt x="1" y="233"/>
                  </a:lnTo>
                  <a:lnTo>
                    <a:pt x="3079" y="233"/>
                  </a:lnTo>
                  <a:lnTo>
                    <a:pt x="3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5"/>
            <p:cNvSpPr/>
            <p:nvPr/>
          </p:nvSpPr>
          <p:spPr>
            <a:xfrm>
              <a:off x="2449171" y="2103752"/>
              <a:ext cx="136344" cy="9960"/>
            </a:xfrm>
            <a:custGeom>
              <a:avLst/>
              <a:gdLst/>
              <a:ahLst/>
              <a:cxnLst/>
              <a:rect l="l" t="t" r="r" b="b"/>
              <a:pathLst>
                <a:path w="3080" h="225" extrusionOk="0">
                  <a:moveTo>
                    <a:pt x="1" y="0"/>
                  </a:moveTo>
                  <a:lnTo>
                    <a:pt x="1" y="224"/>
                  </a:lnTo>
                  <a:lnTo>
                    <a:pt x="3079" y="224"/>
                  </a:lnTo>
                  <a:lnTo>
                    <a:pt x="30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5"/>
            <p:cNvSpPr/>
            <p:nvPr/>
          </p:nvSpPr>
          <p:spPr>
            <a:xfrm>
              <a:off x="2449171" y="2052712"/>
              <a:ext cx="136344" cy="9960"/>
            </a:xfrm>
            <a:custGeom>
              <a:avLst/>
              <a:gdLst/>
              <a:ahLst/>
              <a:cxnLst/>
              <a:rect l="l" t="t" r="r" b="b"/>
              <a:pathLst>
                <a:path w="3080" h="225" extrusionOk="0">
                  <a:moveTo>
                    <a:pt x="1" y="1"/>
                  </a:moveTo>
                  <a:lnTo>
                    <a:pt x="1" y="225"/>
                  </a:lnTo>
                  <a:lnTo>
                    <a:pt x="3079" y="225"/>
                  </a:lnTo>
                  <a:lnTo>
                    <a:pt x="3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5"/>
            <p:cNvSpPr/>
            <p:nvPr/>
          </p:nvSpPr>
          <p:spPr>
            <a:xfrm>
              <a:off x="2449171" y="2001716"/>
              <a:ext cx="136344" cy="9960"/>
            </a:xfrm>
            <a:custGeom>
              <a:avLst/>
              <a:gdLst/>
              <a:ahLst/>
              <a:cxnLst/>
              <a:rect l="l" t="t" r="r" b="b"/>
              <a:pathLst>
                <a:path w="3080" h="225" extrusionOk="0">
                  <a:moveTo>
                    <a:pt x="1" y="0"/>
                  </a:moveTo>
                  <a:lnTo>
                    <a:pt x="1" y="225"/>
                  </a:lnTo>
                  <a:lnTo>
                    <a:pt x="3079" y="225"/>
                  </a:lnTo>
                  <a:lnTo>
                    <a:pt x="30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5"/>
            <p:cNvSpPr/>
            <p:nvPr/>
          </p:nvSpPr>
          <p:spPr>
            <a:xfrm>
              <a:off x="2449171" y="1950675"/>
              <a:ext cx="132891" cy="10314"/>
            </a:xfrm>
            <a:custGeom>
              <a:avLst/>
              <a:gdLst/>
              <a:ahLst/>
              <a:cxnLst/>
              <a:rect l="l" t="t" r="r" b="b"/>
              <a:pathLst>
                <a:path w="3002" h="233" extrusionOk="0">
                  <a:moveTo>
                    <a:pt x="1" y="1"/>
                  </a:moveTo>
                  <a:lnTo>
                    <a:pt x="1" y="233"/>
                  </a:lnTo>
                  <a:lnTo>
                    <a:pt x="3002" y="233"/>
                  </a:lnTo>
                  <a:cubicBezTo>
                    <a:pt x="2979" y="155"/>
                    <a:pt x="2955" y="78"/>
                    <a:pt x="29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5"/>
            <p:cNvSpPr/>
            <p:nvPr/>
          </p:nvSpPr>
          <p:spPr>
            <a:xfrm>
              <a:off x="2449171" y="1900033"/>
              <a:ext cx="106198" cy="9960"/>
            </a:xfrm>
            <a:custGeom>
              <a:avLst/>
              <a:gdLst/>
              <a:ahLst/>
              <a:cxnLst/>
              <a:rect l="l" t="t" r="r" b="b"/>
              <a:pathLst>
                <a:path w="2399" h="225" extrusionOk="0">
                  <a:moveTo>
                    <a:pt x="1" y="0"/>
                  </a:moveTo>
                  <a:lnTo>
                    <a:pt x="1" y="224"/>
                  </a:lnTo>
                  <a:lnTo>
                    <a:pt x="2399" y="224"/>
                  </a:lnTo>
                  <a:cubicBezTo>
                    <a:pt x="2329" y="147"/>
                    <a:pt x="2252" y="70"/>
                    <a:pt x="2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5"/>
            <p:cNvSpPr/>
            <p:nvPr/>
          </p:nvSpPr>
          <p:spPr>
            <a:xfrm>
              <a:off x="1689098" y="1460413"/>
              <a:ext cx="770077" cy="838161"/>
            </a:xfrm>
            <a:custGeom>
              <a:avLst/>
              <a:gdLst/>
              <a:ahLst/>
              <a:cxnLst/>
              <a:rect l="l" t="t" r="r" b="b"/>
              <a:pathLst>
                <a:path w="17396" h="18934" extrusionOk="0">
                  <a:moveTo>
                    <a:pt x="8694" y="0"/>
                  </a:moveTo>
                  <a:cubicBezTo>
                    <a:pt x="3899" y="0"/>
                    <a:pt x="0" y="3891"/>
                    <a:pt x="0" y="8694"/>
                  </a:cubicBezTo>
                  <a:lnTo>
                    <a:pt x="0" y="18934"/>
                  </a:lnTo>
                  <a:lnTo>
                    <a:pt x="17395" y="18934"/>
                  </a:lnTo>
                  <a:lnTo>
                    <a:pt x="17395" y="8694"/>
                  </a:lnTo>
                  <a:cubicBezTo>
                    <a:pt x="17395" y="3891"/>
                    <a:pt x="13497" y="0"/>
                    <a:pt x="8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5"/>
            <p:cNvSpPr/>
            <p:nvPr/>
          </p:nvSpPr>
          <p:spPr>
            <a:xfrm>
              <a:off x="1774003" y="1868869"/>
              <a:ext cx="600267" cy="346526"/>
            </a:xfrm>
            <a:custGeom>
              <a:avLst/>
              <a:gdLst/>
              <a:ahLst/>
              <a:cxnLst/>
              <a:rect l="l" t="t" r="r" b="b"/>
              <a:pathLst>
                <a:path w="13560" h="7828" extrusionOk="0">
                  <a:moveTo>
                    <a:pt x="349" y="0"/>
                  </a:moveTo>
                  <a:cubicBezTo>
                    <a:pt x="155" y="0"/>
                    <a:pt x="1" y="155"/>
                    <a:pt x="1" y="348"/>
                  </a:cubicBezTo>
                  <a:lnTo>
                    <a:pt x="1" y="1369"/>
                  </a:lnTo>
                  <a:lnTo>
                    <a:pt x="55" y="1810"/>
                  </a:lnTo>
                  <a:lnTo>
                    <a:pt x="1" y="2127"/>
                  </a:lnTo>
                  <a:lnTo>
                    <a:pt x="1" y="6242"/>
                  </a:lnTo>
                  <a:lnTo>
                    <a:pt x="62" y="6636"/>
                  </a:lnTo>
                  <a:lnTo>
                    <a:pt x="1" y="6845"/>
                  </a:lnTo>
                  <a:lnTo>
                    <a:pt x="1" y="7479"/>
                  </a:lnTo>
                  <a:cubicBezTo>
                    <a:pt x="1" y="7673"/>
                    <a:pt x="155" y="7827"/>
                    <a:pt x="349" y="7827"/>
                  </a:cubicBezTo>
                  <a:lnTo>
                    <a:pt x="3937" y="7827"/>
                  </a:lnTo>
                  <a:lnTo>
                    <a:pt x="4247" y="7750"/>
                  </a:lnTo>
                  <a:lnTo>
                    <a:pt x="4487" y="7827"/>
                  </a:lnTo>
                  <a:lnTo>
                    <a:pt x="7348" y="7827"/>
                  </a:lnTo>
                  <a:lnTo>
                    <a:pt x="7441" y="7781"/>
                  </a:lnTo>
                  <a:lnTo>
                    <a:pt x="7611" y="7827"/>
                  </a:lnTo>
                  <a:lnTo>
                    <a:pt x="10945" y="7827"/>
                  </a:lnTo>
                  <a:lnTo>
                    <a:pt x="11053" y="7750"/>
                  </a:lnTo>
                  <a:lnTo>
                    <a:pt x="11177" y="7827"/>
                  </a:lnTo>
                  <a:lnTo>
                    <a:pt x="13211" y="7827"/>
                  </a:lnTo>
                  <a:cubicBezTo>
                    <a:pt x="13404" y="7827"/>
                    <a:pt x="13559" y="7673"/>
                    <a:pt x="13559" y="7479"/>
                  </a:cubicBezTo>
                  <a:lnTo>
                    <a:pt x="13559" y="5020"/>
                  </a:lnTo>
                  <a:lnTo>
                    <a:pt x="13513" y="4888"/>
                  </a:lnTo>
                  <a:lnTo>
                    <a:pt x="13559" y="4772"/>
                  </a:lnTo>
                  <a:lnTo>
                    <a:pt x="13559" y="3086"/>
                  </a:lnTo>
                  <a:lnTo>
                    <a:pt x="13489" y="2885"/>
                  </a:lnTo>
                  <a:lnTo>
                    <a:pt x="13559" y="2746"/>
                  </a:lnTo>
                  <a:lnTo>
                    <a:pt x="13559" y="348"/>
                  </a:lnTo>
                  <a:cubicBezTo>
                    <a:pt x="13559" y="155"/>
                    <a:pt x="13404" y="0"/>
                    <a:pt x="13211" y="0"/>
                  </a:cubicBezTo>
                  <a:lnTo>
                    <a:pt x="13141" y="0"/>
                  </a:lnTo>
                  <a:lnTo>
                    <a:pt x="13010" y="47"/>
                  </a:lnTo>
                  <a:lnTo>
                    <a:pt x="12878" y="0"/>
                  </a:lnTo>
                  <a:lnTo>
                    <a:pt x="10891" y="0"/>
                  </a:lnTo>
                  <a:lnTo>
                    <a:pt x="10775" y="54"/>
                  </a:lnTo>
                  <a:lnTo>
                    <a:pt x="10659" y="0"/>
                  </a:lnTo>
                  <a:lnTo>
                    <a:pt x="8756" y="0"/>
                  </a:lnTo>
                  <a:lnTo>
                    <a:pt x="8648" y="47"/>
                  </a:lnTo>
                  <a:lnTo>
                    <a:pt x="8532" y="0"/>
                  </a:lnTo>
                  <a:lnTo>
                    <a:pt x="6737" y="0"/>
                  </a:lnTo>
                  <a:lnTo>
                    <a:pt x="6660" y="54"/>
                  </a:lnTo>
                  <a:lnTo>
                    <a:pt x="6459" y="0"/>
                  </a:lnTo>
                  <a:lnTo>
                    <a:pt x="905" y="0"/>
                  </a:lnTo>
                  <a:lnTo>
                    <a:pt x="766" y="78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5"/>
            <p:cNvSpPr/>
            <p:nvPr/>
          </p:nvSpPr>
          <p:spPr>
            <a:xfrm>
              <a:off x="1800032" y="1868869"/>
              <a:ext cx="324614" cy="108234"/>
            </a:xfrm>
            <a:custGeom>
              <a:avLst/>
              <a:gdLst/>
              <a:ahLst/>
              <a:cxnLst/>
              <a:rect l="l" t="t" r="r" b="b"/>
              <a:pathLst>
                <a:path w="7333" h="2445" extrusionOk="0">
                  <a:moveTo>
                    <a:pt x="85" y="0"/>
                  </a:moveTo>
                  <a:cubicBezTo>
                    <a:pt x="0" y="820"/>
                    <a:pt x="588" y="1679"/>
                    <a:pt x="1393" y="1880"/>
                  </a:cubicBezTo>
                  <a:cubicBezTo>
                    <a:pt x="1556" y="1920"/>
                    <a:pt x="1720" y="1937"/>
                    <a:pt x="1885" y="1937"/>
                  </a:cubicBezTo>
                  <a:cubicBezTo>
                    <a:pt x="2283" y="1937"/>
                    <a:pt x="2685" y="1839"/>
                    <a:pt x="3079" y="1741"/>
                  </a:cubicBezTo>
                  <a:cubicBezTo>
                    <a:pt x="3463" y="1642"/>
                    <a:pt x="3835" y="1550"/>
                    <a:pt x="4192" y="1550"/>
                  </a:cubicBezTo>
                  <a:cubicBezTo>
                    <a:pt x="4396" y="1550"/>
                    <a:pt x="4594" y="1580"/>
                    <a:pt x="4788" y="1655"/>
                  </a:cubicBezTo>
                  <a:cubicBezTo>
                    <a:pt x="4981" y="1741"/>
                    <a:pt x="5159" y="1864"/>
                    <a:pt x="5345" y="1996"/>
                  </a:cubicBezTo>
                  <a:cubicBezTo>
                    <a:pt x="5476" y="2089"/>
                    <a:pt x="5608" y="2181"/>
                    <a:pt x="5755" y="2259"/>
                  </a:cubicBezTo>
                  <a:cubicBezTo>
                    <a:pt x="5940" y="2367"/>
                    <a:pt x="6180" y="2444"/>
                    <a:pt x="6420" y="2444"/>
                  </a:cubicBezTo>
                  <a:cubicBezTo>
                    <a:pt x="6613" y="2444"/>
                    <a:pt x="6814" y="2382"/>
                    <a:pt x="6969" y="2236"/>
                  </a:cubicBezTo>
                  <a:cubicBezTo>
                    <a:pt x="7333" y="1903"/>
                    <a:pt x="7240" y="1307"/>
                    <a:pt x="6969" y="913"/>
                  </a:cubicBezTo>
                  <a:cubicBezTo>
                    <a:pt x="6845" y="727"/>
                    <a:pt x="6683" y="565"/>
                    <a:pt x="6520" y="410"/>
                  </a:cubicBezTo>
                  <a:cubicBezTo>
                    <a:pt x="6381" y="271"/>
                    <a:pt x="6258" y="147"/>
                    <a:pt x="6142" y="0"/>
                  </a:cubicBezTo>
                  <a:lnTo>
                    <a:pt x="5871" y="0"/>
                  </a:lnTo>
                  <a:cubicBezTo>
                    <a:pt x="5886" y="31"/>
                    <a:pt x="5909" y="62"/>
                    <a:pt x="5933" y="93"/>
                  </a:cubicBezTo>
                  <a:cubicBezTo>
                    <a:pt x="6056" y="271"/>
                    <a:pt x="6211" y="426"/>
                    <a:pt x="6366" y="573"/>
                  </a:cubicBezTo>
                  <a:cubicBezTo>
                    <a:pt x="6520" y="727"/>
                    <a:pt x="6667" y="874"/>
                    <a:pt x="6783" y="1044"/>
                  </a:cubicBezTo>
                  <a:cubicBezTo>
                    <a:pt x="7008" y="1362"/>
                    <a:pt x="7077" y="1833"/>
                    <a:pt x="6814" y="2073"/>
                  </a:cubicBezTo>
                  <a:cubicBezTo>
                    <a:pt x="6706" y="2174"/>
                    <a:pt x="6563" y="2216"/>
                    <a:pt x="6411" y="2216"/>
                  </a:cubicBezTo>
                  <a:cubicBezTo>
                    <a:pt x="6227" y="2216"/>
                    <a:pt x="6029" y="2154"/>
                    <a:pt x="5863" y="2065"/>
                  </a:cubicBezTo>
                  <a:cubicBezTo>
                    <a:pt x="5732" y="1988"/>
                    <a:pt x="5608" y="1903"/>
                    <a:pt x="5476" y="1810"/>
                  </a:cubicBezTo>
                  <a:cubicBezTo>
                    <a:pt x="5283" y="1679"/>
                    <a:pt x="5090" y="1539"/>
                    <a:pt x="4865" y="1447"/>
                  </a:cubicBezTo>
                  <a:cubicBezTo>
                    <a:pt x="4649" y="1362"/>
                    <a:pt x="4417" y="1323"/>
                    <a:pt x="4192" y="1323"/>
                  </a:cubicBezTo>
                  <a:cubicBezTo>
                    <a:pt x="3806" y="1323"/>
                    <a:pt x="3404" y="1423"/>
                    <a:pt x="3017" y="1524"/>
                  </a:cubicBezTo>
                  <a:cubicBezTo>
                    <a:pt x="2645" y="1618"/>
                    <a:pt x="2257" y="1713"/>
                    <a:pt x="1882" y="1713"/>
                  </a:cubicBezTo>
                  <a:cubicBezTo>
                    <a:pt x="1734" y="1713"/>
                    <a:pt x="1589" y="1698"/>
                    <a:pt x="1447" y="1663"/>
                  </a:cubicBezTo>
                  <a:cubicBezTo>
                    <a:pt x="735" y="1485"/>
                    <a:pt x="225" y="727"/>
                    <a:pt x="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5"/>
            <p:cNvSpPr/>
            <p:nvPr/>
          </p:nvSpPr>
          <p:spPr>
            <a:xfrm>
              <a:off x="1876040" y="1999901"/>
              <a:ext cx="152723" cy="168261"/>
            </a:xfrm>
            <a:custGeom>
              <a:avLst/>
              <a:gdLst/>
              <a:ahLst/>
              <a:cxnLst/>
              <a:rect l="l" t="t" r="r" b="b"/>
              <a:pathLst>
                <a:path w="3450" h="3801" extrusionOk="0">
                  <a:moveTo>
                    <a:pt x="1880" y="219"/>
                  </a:moveTo>
                  <a:cubicBezTo>
                    <a:pt x="1980" y="219"/>
                    <a:pt x="2081" y="242"/>
                    <a:pt x="2174" y="281"/>
                  </a:cubicBezTo>
                  <a:cubicBezTo>
                    <a:pt x="2793" y="544"/>
                    <a:pt x="3202" y="1619"/>
                    <a:pt x="3025" y="2485"/>
                  </a:cubicBezTo>
                  <a:cubicBezTo>
                    <a:pt x="2932" y="2895"/>
                    <a:pt x="2646" y="3576"/>
                    <a:pt x="1648" y="3576"/>
                  </a:cubicBezTo>
                  <a:lnTo>
                    <a:pt x="1632" y="3576"/>
                  </a:lnTo>
                  <a:cubicBezTo>
                    <a:pt x="1006" y="3568"/>
                    <a:pt x="418" y="3073"/>
                    <a:pt x="325" y="2470"/>
                  </a:cubicBezTo>
                  <a:cubicBezTo>
                    <a:pt x="232" y="1936"/>
                    <a:pt x="503" y="1410"/>
                    <a:pt x="735" y="1062"/>
                  </a:cubicBezTo>
                  <a:cubicBezTo>
                    <a:pt x="1122" y="505"/>
                    <a:pt x="1509" y="219"/>
                    <a:pt x="1880" y="219"/>
                  </a:cubicBezTo>
                  <a:close/>
                  <a:moveTo>
                    <a:pt x="1882" y="0"/>
                  </a:moveTo>
                  <a:cubicBezTo>
                    <a:pt x="1532" y="0"/>
                    <a:pt x="1060" y="190"/>
                    <a:pt x="550" y="931"/>
                  </a:cubicBezTo>
                  <a:cubicBezTo>
                    <a:pt x="294" y="1317"/>
                    <a:pt x="0" y="1897"/>
                    <a:pt x="101" y="2508"/>
                  </a:cubicBezTo>
                  <a:cubicBezTo>
                    <a:pt x="217" y="3212"/>
                    <a:pt x="905" y="3792"/>
                    <a:pt x="1632" y="3800"/>
                  </a:cubicBezTo>
                  <a:lnTo>
                    <a:pt x="1648" y="3800"/>
                  </a:lnTo>
                  <a:cubicBezTo>
                    <a:pt x="2491" y="3800"/>
                    <a:pt x="3071" y="3336"/>
                    <a:pt x="3241" y="2532"/>
                  </a:cubicBezTo>
                  <a:cubicBezTo>
                    <a:pt x="3450" y="1549"/>
                    <a:pt x="2978" y="382"/>
                    <a:pt x="2267" y="80"/>
                  </a:cubicBezTo>
                  <a:cubicBezTo>
                    <a:pt x="2167" y="37"/>
                    <a:pt x="2037" y="0"/>
                    <a:pt x="1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5"/>
            <p:cNvSpPr/>
            <p:nvPr/>
          </p:nvSpPr>
          <p:spPr>
            <a:xfrm>
              <a:off x="2066390" y="1970684"/>
              <a:ext cx="253741" cy="200178"/>
            </a:xfrm>
            <a:custGeom>
              <a:avLst/>
              <a:gdLst/>
              <a:ahLst/>
              <a:cxnLst/>
              <a:rect l="l" t="t" r="r" b="b"/>
              <a:pathLst>
                <a:path w="5732" h="4522" extrusionOk="0">
                  <a:moveTo>
                    <a:pt x="4703" y="229"/>
                  </a:moveTo>
                  <a:cubicBezTo>
                    <a:pt x="4889" y="229"/>
                    <a:pt x="5082" y="276"/>
                    <a:pt x="5229" y="415"/>
                  </a:cubicBezTo>
                  <a:cubicBezTo>
                    <a:pt x="5423" y="601"/>
                    <a:pt x="5492" y="933"/>
                    <a:pt x="5407" y="1258"/>
                  </a:cubicBezTo>
                  <a:cubicBezTo>
                    <a:pt x="5322" y="1575"/>
                    <a:pt x="5113" y="1861"/>
                    <a:pt x="4935" y="2109"/>
                  </a:cubicBezTo>
                  <a:cubicBezTo>
                    <a:pt x="4641" y="2511"/>
                    <a:pt x="4286" y="3006"/>
                    <a:pt x="3868" y="3408"/>
                  </a:cubicBezTo>
                  <a:cubicBezTo>
                    <a:pt x="3419" y="3834"/>
                    <a:pt x="2948" y="4112"/>
                    <a:pt x="2468" y="4236"/>
                  </a:cubicBezTo>
                  <a:cubicBezTo>
                    <a:pt x="2298" y="4279"/>
                    <a:pt x="2125" y="4300"/>
                    <a:pt x="1955" y="4300"/>
                  </a:cubicBezTo>
                  <a:cubicBezTo>
                    <a:pt x="1576" y="4300"/>
                    <a:pt x="1212" y="4196"/>
                    <a:pt x="929" y="4004"/>
                  </a:cubicBezTo>
                  <a:cubicBezTo>
                    <a:pt x="480" y="3687"/>
                    <a:pt x="241" y="3130"/>
                    <a:pt x="357" y="2643"/>
                  </a:cubicBezTo>
                  <a:cubicBezTo>
                    <a:pt x="488" y="2047"/>
                    <a:pt x="952" y="1915"/>
                    <a:pt x="1486" y="1761"/>
                  </a:cubicBezTo>
                  <a:cubicBezTo>
                    <a:pt x="1548" y="1745"/>
                    <a:pt x="1610" y="1730"/>
                    <a:pt x="1664" y="1714"/>
                  </a:cubicBezTo>
                  <a:cubicBezTo>
                    <a:pt x="2398" y="1498"/>
                    <a:pt x="2940" y="1134"/>
                    <a:pt x="3574" y="709"/>
                  </a:cubicBezTo>
                  <a:lnTo>
                    <a:pt x="3605" y="686"/>
                  </a:lnTo>
                  <a:cubicBezTo>
                    <a:pt x="3868" y="516"/>
                    <a:pt x="4131" y="338"/>
                    <a:pt x="4433" y="260"/>
                  </a:cubicBezTo>
                  <a:cubicBezTo>
                    <a:pt x="4510" y="237"/>
                    <a:pt x="4603" y="229"/>
                    <a:pt x="4703" y="229"/>
                  </a:cubicBezTo>
                  <a:close/>
                  <a:moveTo>
                    <a:pt x="4701" y="1"/>
                  </a:moveTo>
                  <a:cubicBezTo>
                    <a:pt x="4594" y="1"/>
                    <a:pt x="4482" y="15"/>
                    <a:pt x="4371" y="44"/>
                  </a:cubicBezTo>
                  <a:cubicBezTo>
                    <a:pt x="4038" y="129"/>
                    <a:pt x="3744" y="322"/>
                    <a:pt x="3481" y="500"/>
                  </a:cubicBezTo>
                  <a:lnTo>
                    <a:pt x="3443" y="523"/>
                  </a:lnTo>
                  <a:cubicBezTo>
                    <a:pt x="2832" y="933"/>
                    <a:pt x="2298" y="1289"/>
                    <a:pt x="1602" y="1498"/>
                  </a:cubicBezTo>
                  <a:cubicBezTo>
                    <a:pt x="1540" y="1513"/>
                    <a:pt x="1486" y="1529"/>
                    <a:pt x="1424" y="1544"/>
                  </a:cubicBezTo>
                  <a:cubicBezTo>
                    <a:pt x="875" y="1707"/>
                    <a:pt x="302" y="1869"/>
                    <a:pt x="132" y="2588"/>
                  </a:cubicBezTo>
                  <a:cubicBezTo>
                    <a:pt x="1" y="3168"/>
                    <a:pt x="279" y="3826"/>
                    <a:pt x="805" y="4189"/>
                  </a:cubicBezTo>
                  <a:cubicBezTo>
                    <a:pt x="1122" y="4406"/>
                    <a:pt x="1524" y="4522"/>
                    <a:pt x="1950" y="4522"/>
                  </a:cubicBezTo>
                  <a:cubicBezTo>
                    <a:pt x="2135" y="4522"/>
                    <a:pt x="2337" y="4499"/>
                    <a:pt x="2522" y="4452"/>
                  </a:cubicBezTo>
                  <a:cubicBezTo>
                    <a:pt x="3040" y="4321"/>
                    <a:pt x="3551" y="4027"/>
                    <a:pt x="4023" y="3571"/>
                  </a:cubicBezTo>
                  <a:cubicBezTo>
                    <a:pt x="4456" y="3153"/>
                    <a:pt x="4819" y="2650"/>
                    <a:pt x="5113" y="2240"/>
                  </a:cubicBezTo>
                  <a:cubicBezTo>
                    <a:pt x="5307" y="1977"/>
                    <a:pt x="5531" y="1676"/>
                    <a:pt x="5624" y="1312"/>
                  </a:cubicBezTo>
                  <a:cubicBezTo>
                    <a:pt x="5732" y="910"/>
                    <a:pt x="5639" y="492"/>
                    <a:pt x="5384" y="253"/>
                  </a:cubicBezTo>
                  <a:cubicBezTo>
                    <a:pt x="5213" y="87"/>
                    <a:pt x="4968" y="1"/>
                    <a:pt x="4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5"/>
            <p:cNvSpPr/>
            <p:nvPr/>
          </p:nvSpPr>
          <p:spPr>
            <a:xfrm>
              <a:off x="1774003" y="1929117"/>
              <a:ext cx="70253" cy="267774"/>
            </a:xfrm>
            <a:custGeom>
              <a:avLst/>
              <a:gdLst/>
              <a:ahLst/>
              <a:cxnLst/>
              <a:rect l="l" t="t" r="r" b="b"/>
              <a:pathLst>
                <a:path w="1587" h="6049" extrusionOk="0">
                  <a:moveTo>
                    <a:pt x="1" y="1"/>
                  </a:moveTo>
                  <a:lnTo>
                    <a:pt x="1" y="743"/>
                  </a:lnTo>
                  <a:cubicBezTo>
                    <a:pt x="55" y="929"/>
                    <a:pt x="101" y="1099"/>
                    <a:pt x="140" y="1253"/>
                  </a:cubicBezTo>
                  <a:cubicBezTo>
                    <a:pt x="202" y="1501"/>
                    <a:pt x="263" y="1718"/>
                    <a:pt x="318" y="1865"/>
                  </a:cubicBezTo>
                  <a:lnTo>
                    <a:pt x="1037" y="3868"/>
                  </a:lnTo>
                  <a:cubicBezTo>
                    <a:pt x="1184" y="4278"/>
                    <a:pt x="1354" y="4742"/>
                    <a:pt x="1277" y="5190"/>
                  </a:cubicBezTo>
                  <a:cubicBezTo>
                    <a:pt x="1238" y="5430"/>
                    <a:pt x="1068" y="5662"/>
                    <a:pt x="867" y="5770"/>
                  </a:cubicBezTo>
                  <a:cubicBezTo>
                    <a:pt x="814" y="5794"/>
                    <a:pt x="743" y="5818"/>
                    <a:pt x="664" y="5818"/>
                  </a:cubicBezTo>
                  <a:cubicBezTo>
                    <a:pt x="616" y="5818"/>
                    <a:pt x="564" y="5809"/>
                    <a:pt x="511" y="5786"/>
                  </a:cubicBezTo>
                  <a:cubicBezTo>
                    <a:pt x="325" y="5693"/>
                    <a:pt x="240" y="5469"/>
                    <a:pt x="155" y="5237"/>
                  </a:cubicBezTo>
                  <a:cubicBezTo>
                    <a:pt x="109" y="5113"/>
                    <a:pt x="62" y="4989"/>
                    <a:pt x="1" y="4881"/>
                  </a:cubicBezTo>
                  <a:lnTo>
                    <a:pt x="1" y="5469"/>
                  </a:lnTo>
                  <a:cubicBezTo>
                    <a:pt x="86" y="5678"/>
                    <a:pt x="194" y="5879"/>
                    <a:pt x="410" y="5987"/>
                  </a:cubicBezTo>
                  <a:cubicBezTo>
                    <a:pt x="496" y="6026"/>
                    <a:pt x="581" y="6049"/>
                    <a:pt x="666" y="6049"/>
                  </a:cubicBezTo>
                  <a:cubicBezTo>
                    <a:pt x="766" y="6049"/>
                    <a:pt x="875" y="6018"/>
                    <a:pt x="967" y="5971"/>
                  </a:cubicBezTo>
                  <a:cubicBezTo>
                    <a:pt x="1238" y="5832"/>
                    <a:pt x="1447" y="5538"/>
                    <a:pt x="1501" y="5229"/>
                  </a:cubicBezTo>
                  <a:cubicBezTo>
                    <a:pt x="1586" y="4718"/>
                    <a:pt x="1400" y="4208"/>
                    <a:pt x="1254" y="3790"/>
                  </a:cubicBezTo>
                  <a:lnTo>
                    <a:pt x="526" y="1787"/>
                  </a:lnTo>
                  <a:cubicBezTo>
                    <a:pt x="480" y="1656"/>
                    <a:pt x="418" y="1439"/>
                    <a:pt x="356" y="1199"/>
                  </a:cubicBezTo>
                  <a:cubicBezTo>
                    <a:pt x="263" y="844"/>
                    <a:pt x="147" y="41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5"/>
            <p:cNvSpPr/>
            <p:nvPr/>
          </p:nvSpPr>
          <p:spPr>
            <a:xfrm>
              <a:off x="1948284" y="2182194"/>
              <a:ext cx="162683" cy="33201"/>
            </a:xfrm>
            <a:custGeom>
              <a:avLst/>
              <a:gdLst/>
              <a:ahLst/>
              <a:cxnLst/>
              <a:rect l="l" t="t" r="r" b="b"/>
              <a:pathLst>
                <a:path w="3675" h="750" extrusionOk="0">
                  <a:moveTo>
                    <a:pt x="2291" y="1"/>
                  </a:moveTo>
                  <a:cubicBezTo>
                    <a:pt x="1621" y="1"/>
                    <a:pt x="971" y="301"/>
                    <a:pt x="341" y="595"/>
                  </a:cubicBezTo>
                  <a:cubicBezTo>
                    <a:pt x="225" y="649"/>
                    <a:pt x="109" y="703"/>
                    <a:pt x="0" y="749"/>
                  </a:cubicBezTo>
                  <a:lnTo>
                    <a:pt x="542" y="749"/>
                  </a:lnTo>
                  <a:cubicBezTo>
                    <a:pt x="1122" y="486"/>
                    <a:pt x="1710" y="224"/>
                    <a:pt x="2298" y="224"/>
                  </a:cubicBezTo>
                  <a:cubicBezTo>
                    <a:pt x="2344" y="224"/>
                    <a:pt x="2390" y="224"/>
                    <a:pt x="2437" y="231"/>
                  </a:cubicBezTo>
                  <a:cubicBezTo>
                    <a:pt x="2800" y="254"/>
                    <a:pt x="3202" y="440"/>
                    <a:pt x="3411" y="749"/>
                  </a:cubicBezTo>
                  <a:lnTo>
                    <a:pt x="3674" y="749"/>
                  </a:lnTo>
                  <a:cubicBezTo>
                    <a:pt x="3442" y="301"/>
                    <a:pt x="2924" y="38"/>
                    <a:pt x="2452" y="7"/>
                  </a:cubicBezTo>
                  <a:cubicBezTo>
                    <a:pt x="2398" y="3"/>
                    <a:pt x="2344" y="1"/>
                    <a:pt x="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5"/>
            <p:cNvSpPr/>
            <p:nvPr/>
          </p:nvSpPr>
          <p:spPr>
            <a:xfrm>
              <a:off x="2151649" y="1868869"/>
              <a:ext cx="104471" cy="50022"/>
            </a:xfrm>
            <a:custGeom>
              <a:avLst/>
              <a:gdLst/>
              <a:ahLst/>
              <a:cxnLst/>
              <a:rect l="l" t="t" r="r" b="b"/>
              <a:pathLst>
                <a:path w="2360" h="1130" extrusionOk="0">
                  <a:moveTo>
                    <a:pt x="1" y="0"/>
                  </a:moveTo>
                  <a:cubicBezTo>
                    <a:pt x="1" y="47"/>
                    <a:pt x="1" y="93"/>
                    <a:pt x="16" y="139"/>
                  </a:cubicBezTo>
                  <a:cubicBezTo>
                    <a:pt x="93" y="596"/>
                    <a:pt x="457" y="990"/>
                    <a:pt x="913" y="1091"/>
                  </a:cubicBezTo>
                  <a:cubicBezTo>
                    <a:pt x="1014" y="1114"/>
                    <a:pt x="1107" y="1129"/>
                    <a:pt x="1207" y="1129"/>
                  </a:cubicBezTo>
                  <a:cubicBezTo>
                    <a:pt x="1578" y="1129"/>
                    <a:pt x="1911" y="952"/>
                    <a:pt x="2128" y="611"/>
                  </a:cubicBezTo>
                  <a:cubicBezTo>
                    <a:pt x="2251" y="426"/>
                    <a:pt x="2329" y="217"/>
                    <a:pt x="2360" y="0"/>
                  </a:cubicBezTo>
                  <a:lnTo>
                    <a:pt x="2128" y="0"/>
                  </a:lnTo>
                  <a:cubicBezTo>
                    <a:pt x="2097" y="170"/>
                    <a:pt x="2035" y="341"/>
                    <a:pt x="1942" y="488"/>
                  </a:cubicBezTo>
                  <a:cubicBezTo>
                    <a:pt x="1831" y="657"/>
                    <a:pt x="1600" y="903"/>
                    <a:pt x="1203" y="903"/>
                  </a:cubicBezTo>
                  <a:cubicBezTo>
                    <a:pt x="1128" y="903"/>
                    <a:pt x="1047" y="894"/>
                    <a:pt x="960" y="874"/>
                  </a:cubicBezTo>
                  <a:cubicBezTo>
                    <a:pt x="596" y="789"/>
                    <a:pt x="295" y="472"/>
                    <a:pt x="233" y="101"/>
                  </a:cubicBezTo>
                  <a:cubicBezTo>
                    <a:pt x="233" y="70"/>
                    <a:pt x="225" y="31"/>
                    <a:pt x="2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5"/>
            <p:cNvSpPr/>
            <p:nvPr/>
          </p:nvSpPr>
          <p:spPr>
            <a:xfrm>
              <a:off x="2258466" y="2078963"/>
              <a:ext cx="115804" cy="136432"/>
            </a:xfrm>
            <a:custGeom>
              <a:avLst/>
              <a:gdLst/>
              <a:ahLst/>
              <a:cxnLst/>
              <a:rect l="l" t="t" r="r" b="b"/>
              <a:pathLst>
                <a:path w="2616" h="3082" extrusionOk="0">
                  <a:moveTo>
                    <a:pt x="2424" y="0"/>
                  </a:moveTo>
                  <a:cubicBezTo>
                    <a:pt x="2404" y="0"/>
                    <a:pt x="2386" y="1"/>
                    <a:pt x="2368" y="3"/>
                  </a:cubicBezTo>
                  <a:cubicBezTo>
                    <a:pt x="1501" y="50"/>
                    <a:pt x="388" y="1712"/>
                    <a:pt x="179" y="2254"/>
                  </a:cubicBezTo>
                  <a:cubicBezTo>
                    <a:pt x="86" y="2501"/>
                    <a:pt x="24" y="2788"/>
                    <a:pt x="1" y="3081"/>
                  </a:cubicBezTo>
                  <a:lnTo>
                    <a:pt x="225" y="3081"/>
                  </a:lnTo>
                  <a:cubicBezTo>
                    <a:pt x="248" y="2818"/>
                    <a:pt x="302" y="2556"/>
                    <a:pt x="388" y="2339"/>
                  </a:cubicBezTo>
                  <a:cubicBezTo>
                    <a:pt x="589" y="1813"/>
                    <a:pt x="1648" y="266"/>
                    <a:pt x="2383" y="227"/>
                  </a:cubicBezTo>
                  <a:lnTo>
                    <a:pt x="2414" y="227"/>
                  </a:lnTo>
                  <a:cubicBezTo>
                    <a:pt x="2484" y="227"/>
                    <a:pt x="2553" y="243"/>
                    <a:pt x="2615" y="274"/>
                  </a:cubicBezTo>
                  <a:lnTo>
                    <a:pt x="2615" y="34"/>
                  </a:lnTo>
                  <a:cubicBezTo>
                    <a:pt x="2550" y="10"/>
                    <a:pt x="2485" y="0"/>
                    <a:pt x="2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5"/>
            <p:cNvSpPr/>
            <p:nvPr/>
          </p:nvSpPr>
          <p:spPr>
            <a:xfrm>
              <a:off x="2317032" y="1868869"/>
              <a:ext cx="57238" cy="136654"/>
            </a:xfrm>
            <a:custGeom>
              <a:avLst/>
              <a:gdLst/>
              <a:ahLst/>
              <a:cxnLst/>
              <a:rect l="l" t="t" r="r" b="b"/>
              <a:pathLst>
                <a:path w="1293" h="3087" extrusionOk="0">
                  <a:moveTo>
                    <a:pt x="611" y="0"/>
                  </a:moveTo>
                  <a:cubicBezTo>
                    <a:pt x="310" y="488"/>
                    <a:pt x="0" y="990"/>
                    <a:pt x="140" y="1547"/>
                  </a:cubicBezTo>
                  <a:cubicBezTo>
                    <a:pt x="217" y="1841"/>
                    <a:pt x="418" y="2081"/>
                    <a:pt x="596" y="2282"/>
                  </a:cubicBezTo>
                  <a:lnTo>
                    <a:pt x="1292" y="3086"/>
                  </a:lnTo>
                  <a:lnTo>
                    <a:pt x="1292" y="2746"/>
                  </a:lnTo>
                  <a:lnTo>
                    <a:pt x="766" y="2135"/>
                  </a:lnTo>
                  <a:cubicBezTo>
                    <a:pt x="604" y="1949"/>
                    <a:pt x="426" y="1741"/>
                    <a:pt x="364" y="1493"/>
                  </a:cubicBezTo>
                  <a:cubicBezTo>
                    <a:pt x="240" y="1021"/>
                    <a:pt x="526" y="565"/>
                    <a:pt x="820" y="85"/>
                  </a:cubicBezTo>
                  <a:cubicBezTo>
                    <a:pt x="843" y="62"/>
                    <a:pt x="859" y="31"/>
                    <a:pt x="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5"/>
            <p:cNvSpPr/>
            <p:nvPr/>
          </p:nvSpPr>
          <p:spPr>
            <a:xfrm>
              <a:off x="1795251" y="1953420"/>
              <a:ext cx="557771" cy="54139"/>
            </a:xfrm>
            <a:custGeom>
              <a:avLst/>
              <a:gdLst/>
              <a:ahLst/>
              <a:cxnLst/>
              <a:rect l="l" t="t" r="r" b="b"/>
              <a:pathLst>
                <a:path w="12600" h="1223" extrusionOk="0">
                  <a:moveTo>
                    <a:pt x="124" y="1"/>
                  </a:moveTo>
                  <a:cubicBezTo>
                    <a:pt x="54" y="1"/>
                    <a:pt x="0" y="55"/>
                    <a:pt x="0" y="117"/>
                  </a:cubicBezTo>
                  <a:cubicBezTo>
                    <a:pt x="0" y="186"/>
                    <a:pt x="54" y="233"/>
                    <a:pt x="124" y="233"/>
                  </a:cubicBezTo>
                  <a:lnTo>
                    <a:pt x="2019" y="233"/>
                  </a:lnTo>
                  <a:lnTo>
                    <a:pt x="2019" y="1107"/>
                  </a:lnTo>
                  <a:cubicBezTo>
                    <a:pt x="2019" y="1169"/>
                    <a:pt x="2065" y="1223"/>
                    <a:pt x="2135" y="1223"/>
                  </a:cubicBezTo>
                  <a:cubicBezTo>
                    <a:pt x="2197" y="1223"/>
                    <a:pt x="2251" y="1169"/>
                    <a:pt x="2251" y="1107"/>
                  </a:cubicBezTo>
                  <a:lnTo>
                    <a:pt x="2251" y="233"/>
                  </a:lnTo>
                  <a:lnTo>
                    <a:pt x="12476" y="233"/>
                  </a:lnTo>
                  <a:cubicBezTo>
                    <a:pt x="12545" y="233"/>
                    <a:pt x="12600" y="186"/>
                    <a:pt x="12600" y="117"/>
                  </a:cubicBezTo>
                  <a:cubicBezTo>
                    <a:pt x="12600" y="55"/>
                    <a:pt x="12545" y="1"/>
                    <a:pt x="12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5"/>
            <p:cNvSpPr/>
            <p:nvPr/>
          </p:nvSpPr>
          <p:spPr>
            <a:xfrm>
              <a:off x="1796270" y="1991446"/>
              <a:ext cx="168482" cy="67818"/>
            </a:xfrm>
            <a:custGeom>
              <a:avLst/>
              <a:gdLst/>
              <a:ahLst/>
              <a:cxnLst/>
              <a:rect l="l" t="t" r="r" b="b"/>
              <a:pathLst>
                <a:path w="3806" h="1532" extrusionOk="0">
                  <a:moveTo>
                    <a:pt x="2081" y="0"/>
                  </a:moveTo>
                  <a:cubicBezTo>
                    <a:pt x="1702" y="0"/>
                    <a:pt x="1369" y="224"/>
                    <a:pt x="1215" y="542"/>
                  </a:cubicBezTo>
                  <a:cubicBezTo>
                    <a:pt x="1137" y="518"/>
                    <a:pt x="1052" y="511"/>
                    <a:pt x="967" y="511"/>
                  </a:cubicBezTo>
                  <a:cubicBezTo>
                    <a:pt x="163" y="511"/>
                    <a:pt x="23" y="1230"/>
                    <a:pt x="0" y="1462"/>
                  </a:cubicBezTo>
                  <a:cubicBezTo>
                    <a:pt x="0" y="1493"/>
                    <a:pt x="31" y="1532"/>
                    <a:pt x="70" y="1532"/>
                  </a:cubicBezTo>
                  <a:lnTo>
                    <a:pt x="3728" y="1532"/>
                  </a:lnTo>
                  <a:cubicBezTo>
                    <a:pt x="3775" y="1532"/>
                    <a:pt x="3806" y="1485"/>
                    <a:pt x="3790" y="1446"/>
                  </a:cubicBezTo>
                  <a:cubicBezTo>
                    <a:pt x="3697" y="1122"/>
                    <a:pt x="3403" y="890"/>
                    <a:pt x="3048" y="890"/>
                  </a:cubicBezTo>
                  <a:lnTo>
                    <a:pt x="3040" y="890"/>
                  </a:lnTo>
                  <a:cubicBezTo>
                    <a:pt x="3001" y="395"/>
                    <a:pt x="2584" y="0"/>
                    <a:pt x="20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5"/>
            <p:cNvSpPr/>
            <p:nvPr/>
          </p:nvSpPr>
          <p:spPr>
            <a:xfrm>
              <a:off x="1884937" y="1588124"/>
              <a:ext cx="378044" cy="197566"/>
            </a:xfrm>
            <a:custGeom>
              <a:avLst/>
              <a:gdLst/>
              <a:ahLst/>
              <a:cxnLst/>
              <a:rect l="l" t="t" r="r" b="b"/>
              <a:pathLst>
                <a:path w="8540" h="4463" extrusionOk="0">
                  <a:moveTo>
                    <a:pt x="349" y="0"/>
                  </a:moveTo>
                  <a:cubicBezTo>
                    <a:pt x="248" y="0"/>
                    <a:pt x="163" y="39"/>
                    <a:pt x="93" y="108"/>
                  </a:cubicBezTo>
                  <a:cubicBezTo>
                    <a:pt x="70" y="139"/>
                    <a:pt x="93" y="201"/>
                    <a:pt x="78" y="240"/>
                  </a:cubicBezTo>
                  <a:cubicBezTo>
                    <a:pt x="62" y="271"/>
                    <a:pt x="8" y="279"/>
                    <a:pt x="8" y="317"/>
                  </a:cubicBezTo>
                  <a:cubicBezTo>
                    <a:pt x="8" y="325"/>
                    <a:pt x="0" y="340"/>
                    <a:pt x="0" y="348"/>
                  </a:cubicBezTo>
                  <a:lnTo>
                    <a:pt x="0" y="3349"/>
                  </a:lnTo>
                  <a:lnTo>
                    <a:pt x="70" y="3395"/>
                  </a:lnTo>
                  <a:lnTo>
                    <a:pt x="0" y="3597"/>
                  </a:lnTo>
                  <a:lnTo>
                    <a:pt x="0" y="3782"/>
                  </a:lnTo>
                  <a:lnTo>
                    <a:pt x="62" y="3860"/>
                  </a:lnTo>
                  <a:lnTo>
                    <a:pt x="0" y="4022"/>
                  </a:lnTo>
                  <a:lnTo>
                    <a:pt x="0" y="4115"/>
                  </a:lnTo>
                  <a:cubicBezTo>
                    <a:pt x="0" y="4308"/>
                    <a:pt x="163" y="4463"/>
                    <a:pt x="349" y="4463"/>
                  </a:cubicBezTo>
                  <a:lnTo>
                    <a:pt x="4293" y="4463"/>
                  </a:lnTo>
                  <a:lnTo>
                    <a:pt x="4425" y="4409"/>
                  </a:lnTo>
                  <a:lnTo>
                    <a:pt x="4517" y="4463"/>
                  </a:lnTo>
                  <a:lnTo>
                    <a:pt x="6729" y="4463"/>
                  </a:lnTo>
                  <a:lnTo>
                    <a:pt x="6830" y="4401"/>
                  </a:lnTo>
                  <a:lnTo>
                    <a:pt x="6969" y="4463"/>
                  </a:lnTo>
                  <a:lnTo>
                    <a:pt x="8199" y="4463"/>
                  </a:lnTo>
                  <a:cubicBezTo>
                    <a:pt x="8385" y="4463"/>
                    <a:pt x="8539" y="4308"/>
                    <a:pt x="8539" y="4115"/>
                  </a:cubicBezTo>
                  <a:lnTo>
                    <a:pt x="8539" y="3156"/>
                  </a:lnTo>
                  <a:lnTo>
                    <a:pt x="8501" y="2986"/>
                  </a:lnTo>
                  <a:lnTo>
                    <a:pt x="8539" y="2885"/>
                  </a:lnTo>
                  <a:lnTo>
                    <a:pt x="8539" y="348"/>
                  </a:lnTo>
                  <a:cubicBezTo>
                    <a:pt x="8539" y="155"/>
                    <a:pt x="8385" y="0"/>
                    <a:pt x="8199" y="0"/>
                  </a:cubicBezTo>
                  <a:lnTo>
                    <a:pt x="8037" y="0"/>
                  </a:lnTo>
                  <a:lnTo>
                    <a:pt x="7959" y="116"/>
                  </a:lnTo>
                  <a:lnTo>
                    <a:pt x="7797" y="0"/>
                  </a:lnTo>
                  <a:lnTo>
                    <a:pt x="4548" y="0"/>
                  </a:lnTo>
                  <a:lnTo>
                    <a:pt x="4448" y="70"/>
                  </a:lnTo>
                  <a:lnTo>
                    <a:pt x="42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5"/>
            <p:cNvSpPr/>
            <p:nvPr/>
          </p:nvSpPr>
          <p:spPr>
            <a:xfrm>
              <a:off x="1884937" y="1642087"/>
              <a:ext cx="226030" cy="143604"/>
            </a:xfrm>
            <a:custGeom>
              <a:avLst/>
              <a:gdLst/>
              <a:ahLst/>
              <a:cxnLst/>
              <a:rect l="l" t="t" r="r" b="b"/>
              <a:pathLst>
                <a:path w="5106" h="3244" extrusionOk="0">
                  <a:moveTo>
                    <a:pt x="3727" y="0"/>
                  </a:moveTo>
                  <a:cubicBezTo>
                    <a:pt x="3521" y="0"/>
                    <a:pt x="3309" y="53"/>
                    <a:pt x="3117" y="158"/>
                  </a:cubicBezTo>
                  <a:cubicBezTo>
                    <a:pt x="2769" y="343"/>
                    <a:pt x="2522" y="653"/>
                    <a:pt x="2452" y="1001"/>
                  </a:cubicBezTo>
                  <a:cubicBezTo>
                    <a:pt x="2414" y="1225"/>
                    <a:pt x="2429" y="1449"/>
                    <a:pt x="2445" y="1674"/>
                  </a:cubicBezTo>
                  <a:cubicBezTo>
                    <a:pt x="2460" y="2053"/>
                    <a:pt x="2483" y="2401"/>
                    <a:pt x="2243" y="2617"/>
                  </a:cubicBezTo>
                  <a:cubicBezTo>
                    <a:pt x="2125" y="2718"/>
                    <a:pt x="1985" y="2755"/>
                    <a:pt x="1831" y="2755"/>
                  </a:cubicBezTo>
                  <a:cubicBezTo>
                    <a:pt x="1631" y="2755"/>
                    <a:pt x="1407" y="2694"/>
                    <a:pt x="1176" y="2633"/>
                  </a:cubicBezTo>
                  <a:cubicBezTo>
                    <a:pt x="1014" y="2586"/>
                    <a:pt x="851" y="2548"/>
                    <a:pt x="697" y="2517"/>
                  </a:cubicBezTo>
                  <a:cubicBezTo>
                    <a:pt x="619" y="2506"/>
                    <a:pt x="541" y="2501"/>
                    <a:pt x="463" y="2501"/>
                  </a:cubicBezTo>
                  <a:cubicBezTo>
                    <a:pt x="306" y="2501"/>
                    <a:pt x="150" y="2522"/>
                    <a:pt x="0" y="2563"/>
                  </a:cubicBezTo>
                  <a:lnTo>
                    <a:pt x="0" y="2795"/>
                  </a:lnTo>
                  <a:cubicBezTo>
                    <a:pt x="152" y="2752"/>
                    <a:pt x="308" y="2727"/>
                    <a:pt x="462" y="2727"/>
                  </a:cubicBezTo>
                  <a:cubicBezTo>
                    <a:pt x="528" y="2727"/>
                    <a:pt x="593" y="2732"/>
                    <a:pt x="658" y="2741"/>
                  </a:cubicBezTo>
                  <a:cubicBezTo>
                    <a:pt x="805" y="2764"/>
                    <a:pt x="960" y="2811"/>
                    <a:pt x="1114" y="2849"/>
                  </a:cubicBezTo>
                  <a:cubicBezTo>
                    <a:pt x="1352" y="2915"/>
                    <a:pt x="1596" y="2980"/>
                    <a:pt x="1826" y="2980"/>
                  </a:cubicBezTo>
                  <a:cubicBezTo>
                    <a:pt x="2030" y="2980"/>
                    <a:pt x="2223" y="2929"/>
                    <a:pt x="2390" y="2780"/>
                  </a:cubicBezTo>
                  <a:cubicBezTo>
                    <a:pt x="2715" y="2501"/>
                    <a:pt x="2692" y="2076"/>
                    <a:pt x="2669" y="1666"/>
                  </a:cubicBezTo>
                  <a:cubicBezTo>
                    <a:pt x="2653" y="1457"/>
                    <a:pt x="2638" y="1233"/>
                    <a:pt x="2677" y="1047"/>
                  </a:cubicBezTo>
                  <a:cubicBezTo>
                    <a:pt x="2731" y="761"/>
                    <a:pt x="2932" y="506"/>
                    <a:pt x="3218" y="359"/>
                  </a:cubicBezTo>
                  <a:cubicBezTo>
                    <a:pt x="3384" y="269"/>
                    <a:pt x="3565" y="224"/>
                    <a:pt x="3737" y="224"/>
                  </a:cubicBezTo>
                  <a:cubicBezTo>
                    <a:pt x="3863" y="224"/>
                    <a:pt x="3984" y="248"/>
                    <a:pt x="4092" y="297"/>
                  </a:cubicBezTo>
                  <a:cubicBezTo>
                    <a:pt x="4842" y="630"/>
                    <a:pt x="4672" y="1333"/>
                    <a:pt x="4479" y="2153"/>
                  </a:cubicBezTo>
                  <a:cubicBezTo>
                    <a:pt x="4386" y="2517"/>
                    <a:pt x="4301" y="2896"/>
                    <a:pt x="4293" y="3244"/>
                  </a:cubicBezTo>
                  <a:lnTo>
                    <a:pt x="4517" y="3244"/>
                  </a:lnTo>
                  <a:cubicBezTo>
                    <a:pt x="4525" y="2911"/>
                    <a:pt x="4610" y="2555"/>
                    <a:pt x="4695" y="2200"/>
                  </a:cubicBezTo>
                  <a:cubicBezTo>
                    <a:pt x="4896" y="1364"/>
                    <a:pt x="5105" y="498"/>
                    <a:pt x="4185" y="96"/>
                  </a:cubicBezTo>
                  <a:cubicBezTo>
                    <a:pt x="4043" y="32"/>
                    <a:pt x="3887" y="0"/>
                    <a:pt x="37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5"/>
            <p:cNvSpPr/>
            <p:nvPr/>
          </p:nvSpPr>
          <p:spPr>
            <a:xfrm>
              <a:off x="2073915" y="1588124"/>
              <a:ext cx="173307" cy="107526"/>
            </a:xfrm>
            <a:custGeom>
              <a:avLst/>
              <a:gdLst/>
              <a:ahLst/>
              <a:cxnLst/>
              <a:rect l="l" t="t" r="r" b="b"/>
              <a:pathLst>
                <a:path w="3915" h="2429" extrusionOk="0">
                  <a:moveTo>
                    <a:pt x="1" y="0"/>
                  </a:moveTo>
                  <a:cubicBezTo>
                    <a:pt x="140" y="178"/>
                    <a:pt x="272" y="410"/>
                    <a:pt x="395" y="696"/>
                  </a:cubicBezTo>
                  <a:cubicBezTo>
                    <a:pt x="419" y="766"/>
                    <a:pt x="450" y="828"/>
                    <a:pt x="473" y="897"/>
                  </a:cubicBezTo>
                  <a:cubicBezTo>
                    <a:pt x="666" y="1377"/>
                    <a:pt x="867" y="1872"/>
                    <a:pt x="1300" y="2181"/>
                  </a:cubicBezTo>
                  <a:cubicBezTo>
                    <a:pt x="1525" y="2344"/>
                    <a:pt x="1803" y="2429"/>
                    <a:pt x="2105" y="2429"/>
                  </a:cubicBezTo>
                  <a:cubicBezTo>
                    <a:pt x="2221" y="2429"/>
                    <a:pt x="2329" y="2421"/>
                    <a:pt x="2445" y="2398"/>
                  </a:cubicBezTo>
                  <a:cubicBezTo>
                    <a:pt x="2925" y="2297"/>
                    <a:pt x="3350" y="2003"/>
                    <a:pt x="3582" y="1609"/>
                  </a:cubicBezTo>
                  <a:cubicBezTo>
                    <a:pt x="3860" y="1137"/>
                    <a:pt x="3915" y="557"/>
                    <a:pt x="3768" y="0"/>
                  </a:cubicBezTo>
                  <a:lnTo>
                    <a:pt x="3528" y="0"/>
                  </a:lnTo>
                  <a:cubicBezTo>
                    <a:pt x="3675" y="518"/>
                    <a:pt x="3636" y="1067"/>
                    <a:pt x="3389" y="1493"/>
                  </a:cubicBezTo>
                  <a:cubicBezTo>
                    <a:pt x="3188" y="1833"/>
                    <a:pt x="2816" y="2088"/>
                    <a:pt x="2399" y="2173"/>
                  </a:cubicBezTo>
                  <a:cubicBezTo>
                    <a:pt x="2297" y="2195"/>
                    <a:pt x="2197" y="2206"/>
                    <a:pt x="2100" y="2206"/>
                  </a:cubicBezTo>
                  <a:cubicBezTo>
                    <a:pt x="1851" y="2206"/>
                    <a:pt x="1621" y="2135"/>
                    <a:pt x="1432" y="1996"/>
                  </a:cubicBezTo>
                  <a:cubicBezTo>
                    <a:pt x="1053" y="1725"/>
                    <a:pt x="867" y="1261"/>
                    <a:pt x="682" y="812"/>
                  </a:cubicBezTo>
                  <a:cubicBezTo>
                    <a:pt x="658" y="743"/>
                    <a:pt x="627" y="681"/>
                    <a:pt x="604" y="611"/>
                  </a:cubicBezTo>
                  <a:cubicBezTo>
                    <a:pt x="504" y="371"/>
                    <a:pt x="395" y="17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5"/>
            <p:cNvSpPr/>
            <p:nvPr/>
          </p:nvSpPr>
          <p:spPr>
            <a:xfrm>
              <a:off x="2176306" y="1710745"/>
              <a:ext cx="86676" cy="74945"/>
            </a:xfrm>
            <a:custGeom>
              <a:avLst/>
              <a:gdLst/>
              <a:ahLst/>
              <a:cxnLst/>
              <a:rect l="l" t="t" r="r" b="b"/>
              <a:pathLst>
                <a:path w="1958" h="1693" extrusionOk="0">
                  <a:moveTo>
                    <a:pt x="1495" y="0"/>
                  </a:moveTo>
                  <a:cubicBezTo>
                    <a:pt x="1372" y="0"/>
                    <a:pt x="1233" y="20"/>
                    <a:pt x="1076" y="69"/>
                  </a:cubicBezTo>
                  <a:cubicBezTo>
                    <a:pt x="434" y="254"/>
                    <a:pt x="1" y="912"/>
                    <a:pt x="109" y="1530"/>
                  </a:cubicBezTo>
                  <a:cubicBezTo>
                    <a:pt x="117" y="1585"/>
                    <a:pt x="132" y="1639"/>
                    <a:pt x="147" y="1693"/>
                  </a:cubicBezTo>
                  <a:lnTo>
                    <a:pt x="387" y="1693"/>
                  </a:lnTo>
                  <a:cubicBezTo>
                    <a:pt x="364" y="1631"/>
                    <a:pt x="341" y="1561"/>
                    <a:pt x="325" y="1492"/>
                  </a:cubicBezTo>
                  <a:cubicBezTo>
                    <a:pt x="240" y="989"/>
                    <a:pt x="612" y="440"/>
                    <a:pt x="1145" y="285"/>
                  </a:cubicBezTo>
                  <a:cubicBezTo>
                    <a:pt x="1273" y="244"/>
                    <a:pt x="1392" y="225"/>
                    <a:pt x="1502" y="225"/>
                  </a:cubicBezTo>
                  <a:cubicBezTo>
                    <a:pt x="1683" y="225"/>
                    <a:pt x="1837" y="280"/>
                    <a:pt x="1957" y="386"/>
                  </a:cubicBezTo>
                  <a:lnTo>
                    <a:pt x="1957" y="115"/>
                  </a:lnTo>
                  <a:cubicBezTo>
                    <a:pt x="1839" y="49"/>
                    <a:pt x="1687" y="0"/>
                    <a:pt x="14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5"/>
            <p:cNvSpPr/>
            <p:nvPr/>
          </p:nvSpPr>
          <p:spPr>
            <a:xfrm>
              <a:off x="1884937" y="1592905"/>
              <a:ext cx="72953" cy="154449"/>
            </a:xfrm>
            <a:custGeom>
              <a:avLst/>
              <a:gdLst/>
              <a:ahLst/>
              <a:cxnLst/>
              <a:rect l="l" t="t" r="r" b="b"/>
              <a:pathLst>
                <a:path w="1648" h="3489" extrusionOk="0">
                  <a:moveTo>
                    <a:pt x="93" y="0"/>
                  </a:moveTo>
                  <a:cubicBezTo>
                    <a:pt x="47" y="55"/>
                    <a:pt x="8" y="132"/>
                    <a:pt x="8" y="209"/>
                  </a:cubicBezTo>
                  <a:cubicBezTo>
                    <a:pt x="333" y="379"/>
                    <a:pt x="673" y="557"/>
                    <a:pt x="936" y="812"/>
                  </a:cubicBezTo>
                  <a:cubicBezTo>
                    <a:pt x="1284" y="1137"/>
                    <a:pt x="1408" y="1501"/>
                    <a:pt x="1308" y="1895"/>
                  </a:cubicBezTo>
                  <a:cubicBezTo>
                    <a:pt x="1161" y="2468"/>
                    <a:pt x="588" y="2978"/>
                    <a:pt x="0" y="3241"/>
                  </a:cubicBezTo>
                  <a:lnTo>
                    <a:pt x="0" y="3489"/>
                  </a:lnTo>
                  <a:cubicBezTo>
                    <a:pt x="666" y="3210"/>
                    <a:pt x="1346" y="2646"/>
                    <a:pt x="1524" y="1957"/>
                  </a:cubicBezTo>
                  <a:cubicBezTo>
                    <a:pt x="1648" y="1478"/>
                    <a:pt x="1493" y="1029"/>
                    <a:pt x="1099" y="642"/>
                  </a:cubicBezTo>
                  <a:cubicBezTo>
                    <a:pt x="805" y="364"/>
                    <a:pt x="449" y="186"/>
                    <a:pt x="101" y="8"/>
                  </a:cubicBez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5"/>
            <p:cNvSpPr/>
            <p:nvPr/>
          </p:nvSpPr>
          <p:spPr>
            <a:xfrm>
              <a:off x="1915083" y="1621989"/>
              <a:ext cx="317752" cy="39442"/>
            </a:xfrm>
            <a:custGeom>
              <a:avLst/>
              <a:gdLst/>
              <a:ahLst/>
              <a:cxnLst/>
              <a:rect l="l" t="t" r="r" b="b"/>
              <a:pathLst>
                <a:path w="7178" h="891" extrusionOk="0">
                  <a:moveTo>
                    <a:pt x="124" y="1"/>
                  </a:moveTo>
                  <a:cubicBezTo>
                    <a:pt x="54" y="1"/>
                    <a:pt x="0" y="55"/>
                    <a:pt x="0" y="125"/>
                  </a:cubicBezTo>
                  <a:cubicBezTo>
                    <a:pt x="0" y="186"/>
                    <a:pt x="54" y="241"/>
                    <a:pt x="124" y="241"/>
                  </a:cubicBezTo>
                  <a:lnTo>
                    <a:pt x="650" y="241"/>
                  </a:lnTo>
                  <a:lnTo>
                    <a:pt x="650" y="766"/>
                  </a:lnTo>
                  <a:cubicBezTo>
                    <a:pt x="650" y="836"/>
                    <a:pt x="704" y="890"/>
                    <a:pt x="774" y="890"/>
                  </a:cubicBezTo>
                  <a:cubicBezTo>
                    <a:pt x="835" y="890"/>
                    <a:pt x="890" y="836"/>
                    <a:pt x="890" y="766"/>
                  </a:cubicBezTo>
                  <a:lnTo>
                    <a:pt x="890" y="241"/>
                  </a:lnTo>
                  <a:lnTo>
                    <a:pt x="7062" y="241"/>
                  </a:lnTo>
                  <a:cubicBezTo>
                    <a:pt x="7131" y="241"/>
                    <a:pt x="7178" y="186"/>
                    <a:pt x="7178" y="125"/>
                  </a:cubicBezTo>
                  <a:cubicBezTo>
                    <a:pt x="7178" y="55"/>
                    <a:pt x="7131" y="1"/>
                    <a:pt x="7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5"/>
            <p:cNvSpPr/>
            <p:nvPr/>
          </p:nvSpPr>
          <p:spPr>
            <a:xfrm>
              <a:off x="1911631" y="1648594"/>
              <a:ext cx="75033" cy="68482"/>
            </a:xfrm>
            <a:custGeom>
              <a:avLst/>
              <a:gdLst/>
              <a:ahLst/>
              <a:cxnLst/>
              <a:rect l="l" t="t" r="r" b="b"/>
              <a:pathLst>
                <a:path w="1695" h="1547" extrusionOk="0">
                  <a:moveTo>
                    <a:pt x="844" y="0"/>
                  </a:moveTo>
                  <a:cubicBezTo>
                    <a:pt x="790" y="0"/>
                    <a:pt x="736" y="29"/>
                    <a:pt x="712" y="88"/>
                  </a:cubicBezTo>
                  <a:lnTo>
                    <a:pt x="581" y="359"/>
                  </a:lnTo>
                  <a:cubicBezTo>
                    <a:pt x="558" y="398"/>
                    <a:pt x="519" y="428"/>
                    <a:pt x="465" y="436"/>
                  </a:cubicBezTo>
                  <a:lnTo>
                    <a:pt x="171" y="483"/>
                  </a:lnTo>
                  <a:cubicBezTo>
                    <a:pt x="47" y="506"/>
                    <a:pt x="1" y="653"/>
                    <a:pt x="94" y="738"/>
                  </a:cubicBezTo>
                  <a:lnTo>
                    <a:pt x="310" y="947"/>
                  </a:lnTo>
                  <a:cubicBezTo>
                    <a:pt x="349" y="978"/>
                    <a:pt x="364" y="1032"/>
                    <a:pt x="357" y="1078"/>
                  </a:cubicBezTo>
                  <a:lnTo>
                    <a:pt x="310" y="1372"/>
                  </a:lnTo>
                  <a:cubicBezTo>
                    <a:pt x="292" y="1469"/>
                    <a:pt x="368" y="1546"/>
                    <a:pt x="454" y="1546"/>
                  </a:cubicBezTo>
                  <a:cubicBezTo>
                    <a:pt x="478" y="1546"/>
                    <a:pt x="503" y="1540"/>
                    <a:pt x="527" y="1527"/>
                  </a:cubicBezTo>
                  <a:lnTo>
                    <a:pt x="790" y="1388"/>
                  </a:lnTo>
                  <a:cubicBezTo>
                    <a:pt x="811" y="1375"/>
                    <a:pt x="837" y="1369"/>
                    <a:pt x="864" y="1369"/>
                  </a:cubicBezTo>
                  <a:cubicBezTo>
                    <a:pt x="886" y="1369"/>
                    <a:pt x="908" y="1373"/>
                    <a:pt x="929" y="1380"/>
                  </a:cubicBezTo>
                  <a:lnTo>
                    <a:pt x="1192" y="1519"/>
                  </a:lnTo>
                  <a:cubicBezTo>
                    <a:pt x="1214" y="1530"/>
                    <a:pt x="1236" y="1535"/>
                    <a:pt x="1259" y="1535"/>
                  </a:cubicBezTo>
                  <a:cubicBezTo>
                    <a:pt x="1347" y="1535"/>
                    <a:pt x="1427" y="1457"/>
                    <a:pt x="1408" y="1364"/>
                  </a:cubicBezTo>
                  <a:lnTo>
                    <a:pt x="1354" y="1063"/>
                  </a:lnTo>
                  <a:cubicBezTo>
                    <a:pt x="1347" y="1016"/>
                    <a:pt x="1362" y="970"/>
                    <a:pt x="1393" y="931"/>
                  </a:cubicBezTo>
                  <a:lnTo>
                    <a:pt x="1610" y="722"/>
                  </a:lnTo>
                  <a:cubicBezTo>
                    <a:pt x="1695" y="637"/>
                    <a:pt x="1640" y="483"/>
                    <a:pt x="1524" y="467"/>
                  </a:cubicBezTo>
                  <a:lnTo>
                    <a:pt x="1223" y="428"/>
                  </a:lnTo>
                  <a:cubicBezTo>
                    <a:pt x="1176" y="421"/>
                    <a:pt x="1130" y="398"/>
                    <a:pt x="1115" y="351"/>
                  </a:cubicBezTo>
                  <a:lnTo>
                    <a:pt x="975" y="80"/>
                  </a:lnTo>
                  <a:cubicBezTo>
                    <a:pt x="949" y="27"/>
                    <a:pt x="896" y="0"/>
                    <a:pt x="8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35"/>
          <p:cNvGrpSpPr/>
          <p:nvPr/>
        </p:nvGrpSpPr>
        <p:grpSpPr>
          <a:xfrm rot="993360">
            <a:off x="466592" y="3803176"/>
            <a:ext cx="1241699" cy="1188039"/>
            <a:chOff x="6390041" y="1162537"/>
            <a:chExt cx="1117577" cy="1069281"/>
          </a:xfrm>
        </p:grpSpPr>
        <p:sp>
          <p:nvSpPr>
            <p:cNvPr id="418" name="Google Shape;418;p35"/>
            <p:cNvSpPr/>
            <p:nvPr/>
          </p:nvSpPr>
          <p:spPr>
            <a:xfrm>
              <a:off x="6390041" y="1162537"/>
              <a:ext cx="1117577" cy="1069281"/>
            </a:xfrm>
            <a:custGeom>
              <a:avLst/>
              <a:gdLst/>
              <a:ahLst/>
              <a:cxnLst/>
              <a:rect l="l" t="t" r="r" b="b"/>
              <a:pathLst>
                <a:path w="25246" h="24155" extrusionOk="0">
                  <a:moveTo>
                    <a:pt x="4572" y="12893"/>
                  </a:moveTo>
                  <a:lnTo>
                    <a:pt x="4626" y="12963"/>
                  </a:lnTo>
                  <a:lnTo>
                    <a:pt x="4579" y="12963"/>
                  </a:lnTo>
                  <a:lnTo>
                    <a:pt x="4572" y="12893"/>
                  </a:lnTo>
                  <a:close/>
                  <a:moveTo>
                    <a:pt x="13397" y="0"/>
                  </a:moveTo>
                  <a:cubicBezTo>
                    <a:pt x="12662" y="0"/>
                    <a:pt x="12059" y="573"/>
                    <a:pt x="12020" y="1307"/>
                  </a:cubicBezTo>
                  <a:lnTo>
                    <a:pt x="11981" y="2205"/>
                  </a:lnTo>
                  <a:lnTo>
                    <a:pt x="11950" y="2816"/>
                  </a:lnTo>
                  <a:cubicBezTo>
                    <a:pt x="11703" y="3202"/>
                    <a:pt x="11533" y="3628"/>
                    <a:pt x="11448" y="4076"/>
                  </a:cubicBezTo>
                  <a:lnTo>
                    <a:pt x="11409" y="4262"/>
                  </a:lnTo>
                  <a:cubicBezTo>
                    <a:pt x="11192" y="5352"/>
                    <a:pt x="11486" y="6466"/>
                    <a:pt x="12175" y="7309"/>
                  </a:cubicBezTo>
                  <a:lnTo>
                    <a:pt x="12005" y="8176"/>
                  </a:lnTo>
                  <a:cubicBezTo>
                    <a:pt x="12005" y="8183"/>
                    <a:pt x="11997" y="8199"/>
                    <a:pt x="11997" y="8206"/>
                  </a:cubicBezTo>
                  <a:lnTo>
                    <a:pt x="11981" y="8299"/>
                  </a:lnTo>
                  <a:cubicBezTo>
                    <a:pt x="11858" y="8145"/>
                    <a:pt x="11703" y="8005"/>
                    <a:pt x="11533" y="7897"/>
                  </a:cubicBezTo>
                  <a:lnTo>
                    <a:pt x="11432" y="6807"/>
                  </a:lnTo>
                  <a:cubicBezTo>
                    <a:pt x="11332" y="5770"/>
                    <a:pt x="10465" y="4989"/>
                    <a:pt x="9429" y="4989"/>
                  </a:cubicBezTo>
                  <a:cubicBezTo>
                    <a:pt x="9359" y="4989"/>
                    <a:pt x="9297" y="4989"/>
                    <a:pt x="9236" y="4997"/>
                  </a:cubicBezTo>
                  <a:cubicBezTo>
                    <a:pt x="8130" y="5097"/>
                    <a:pt x="7317" y="6087"/>
                    <a:pt x="7418" y="7193"/>
                  </a:cubicBezTo>
                  <a:lnTo>
                    <a:pt x="7526" y="8284"/>
                  </a:lnTo>
                  <a:cubicBezTo>
                    <a:pt x="7140" y="8647"/>
                    <a:pt x="6931" y="9173"/>
                    <a:pt x="6985" y="9730"/>
                  </a:cubicBezTo>
                  <a:lnTo>
                    <a:pt x="7039" y="10310"/>
                  </a:lnTo>
                  <a:lnTo>
                    <a:pt x="7047" y="10442"/>
                  </a:lnTo>
                  <a:lnTo>
                    <a:pt x="5716" y="8500"/>
                  </a:lnTo>
                  <a:cubicBezTo>
                    <a:pt x="5701" y="8268"/>
                    <a:pt x="5655" y="8036"/>
                    <a:pt x="5569" y="7820"/>
                  </a:cubicBezTo>
                  <a:lnTo>
                    <a:pt x="5082" y="6428"/>
                  </a:lnTo>
                  <a:cubicBezTo>
                    <a:pt x="4935" y="6010"/>
                    <a:pt x="4572" y="5708"/>
                    <a:pt x="4146" y="5631"/>
                  </a:cubicBezTo>
                  <a:cubicBezTo>
                    <a:pt x="3821" y="4919"/>
                    <a:pt x="3102" y="4455"/>
                    <a:pt x="2306" y="4455"/>
                  </a:cubicBezTo>
                  <a:cubicBezTo>
                    <a:pt x="2073" y="4455"/>
                    <a:pt x="1841" y="4494"/>
                    <a:pt x="1625" y="4571"/>
                  </a:cubicBezTo>
                  <a:cubicBezTo>
                    <a:pt x="1114" y="4749"/>
                    <a:pt x="704" y="5120"/>
                    <a:pt x="472" y="5608"/>
                  </a:cubicBezTo>
                  <a:cubicBezTo>
                    <a:pt x="264" y="6041"/>
                    <a:pt x="217" y="6528"/>
                    <a:pt x="333" y="6984"/>
                  </a:cubicBezTo>
                  <a:cubicBezTo>
                    <a:pt x="264" y="7069"/>
                    <a:pt x="209" y="7155"/>
                    <a:pt x="155" y="7255"/>
                  </a:cubicBezTo>
                  <a:cubicBezTo>
                    <a:pt x="16" y="7549"/>
                    <a:pt x="1" y="7882"/>
                    <a:pt x="109" y="8191"/>
                  </a:cubicBezTo>
                  <a:lnTo>
                    <a:pt x="604" y="9575"/>
                  </a:lnTo>
                  <a:cubicBezTo>
                    <a:pt x="681" y="9800"/>
                    <a:pt x="790" y="10009"/>
                    <a:pt x="921" y="10194"/>
                  </a:cubicBezTo>
                  <a:lnTo>
                    <a:pt x="1176" y="13350"/>
                  </a:lnTo>
                  <a:cubicBezTo>
                    <a:pt x="1161" y="13365"/>
                    <a:pt x="1153" y="13373"/>
                    <a:pt x="1145" y="13388"/>
                  </a:cubicBezTo>
                  <a:cubicBezTo>
                    <a:pt x="712" y="13729"/>
                    <a:pt x="496" y="14301"/>
                    <a:pt x="650" y="14873"/>
                  </a:cubicBezTo>
                  <a:lnTo>
                    <a:pt x="735" y="15206"/>
                  </a:lnTo>
                  <a:cubicBezTo>
                    <a:pt x="735" y="15214"/>
                    <a:pt x="735" y="15214"/>
                    <a:pt x="743" y="15222"/>
                  </a:cubicBezTo>
                  <a:lnTo>
                    <a:pt x="790" y="15399"/>
                  </a:lnTo>
                  <a:cubicBezTo>
                    <a:pt x="790" y="15399"/>
                    <a:pt x="790" y="15407"/>
                    <a:pt x="790" y="15407"/>
                  </a:cubicBezTo>
                  <a:cubicBezTo>
                    <a:pt x="790" y="15407"/>
                    <a:pt x="790" y="15415"/>
                    <a:pt x="790" y="15415"/>
                  </a:cubicBezTo>
                  <a:lnTo>
                    <a:pt x="1045" y="16397"/>
                  </a:lnTo>
                  <a:lnTo>
                    <a:pt x="1099" y="16598"/>
                  </a:lnTo>
                  <a:cubicBezTo>
                    <a:pt x="1099" y="16606"/>
                    <a:pt x="1107" y="16606"/>
                    <a:pt x="1107" y="16614"/>
                  </a:cubicBezTo>
                  <a:lnTo>
                    <a:pt x="1362" y="17596"/>
                  </a:lnTo>
                  <a:cubicBezTo>
                    <a:pt x="1362" y="17604"/>
                    <a:pt x="1362" y="17604"/>
                    <a:pt x="1370" y="17611"/>
                  </a:cubicBezTo>
                  <a:lnTo>
                    <a:pt x="1424" y="17828"/>
                  </a:lnTo>
                  <a:lnTo>
                    <a:pt x="1687" y="18826"/>
                  </a:lnTo>
                  <a:lnTo>
                    <a:pt x="1695" y="18880"/>
                  </a:lnTo>
                  <a:cubicBezTo>
                    <a:pt x="1053" y="19042"/>
                    <a:pt x="604" y="19615"/>
                    <a:pt x="604" y="20288"/>
                  </a:cubicBezTo>
                  <a:lnTo>
                    <a:pt x="604" y="22708"/>
                  </a:lnTo>
                  <a:cubicBezTo>
                    <a:pt x="604" y="23412"/>
                    <a:pt x="1130" y="24031"/>
                    <a:pt x="1834" y="24139"/>
                  </a:cubicBezTo>
                  <a:lnTo>
                    <a:pt x="1865" y="24139"/>
                  </a:lnTo>
                  <a:cubicBezTo>
                    <a:pt x="1927" y="24147"/>
                    <a:pt x="1988" y="24155"/>
                    <a:pt x="2050" y="24155"/>
                  </a:cubicBezTo>
                  <a:lnTo>
                    <a:pt x="21270" y="24155"/>
                  </a:lnTo>
                  <a:cubicBezTo>
                    <a:pt x="21967" y="24155"/>
                    <a:pt x="22578" y="23683"/>
                    <a:pt x="22755" y="23002"/>
                  </a:cubicBezTo>
                  <a:lnTo>
                    <a:pt x="22941" y="22283"/>
                  </a:lnTo>
                  <a:lnTo>
                    <a:pt x="23003" y="22051"/>
                  </a:lnTo>
                  <a:cubicBezTo>
                    <a:pt x="23003" y="22043"/>
                    <a:pt x="23011" y="22043"/>
                    <a:pt x="23011" y="22035"/>
                  </a:cubicBezTo>
                  <a:lnTo>
                    <a:pt x="23305" y="20906"/>
                  </a:lnTo>
                  <a:cubicBezTo>
                    <a:pt x="23305" y="20899"/>
                    <a:pt x="23305" y="20899"/>
                    <a:pt x="23305" y="20891"/>
                  </a:cubicBezTo>
                  <a:lnTo>
                    <a:pt x="23366" y="20666"/>
                  </a:lnTo>
                  <a:lnTo>
                    <a:pt x="23668" y="19530"/>
                  </a:lnTo>
                  <a:lnTo>
                    <a:pt x="23730" y="19290"/>
                  </a:lnTo>
                  <a:cubicBezTo>
                    <a:pt x="23730" y="19282"/>
                    <a:pt x="23730" y="19274"/>
                    <a:pt x="23738" y="19267"/>
                  </a:cubicBezTo>
                  <a:lnTo>
                    <a:pt x="24024" y="18161"/>
                  </a:lnTo>
                  <a:lnTo>
                    <a:pt x="24086" y="17921"/>
                  </a:lnTo>
                  <a:cubicBezTo>
                    <a:pt x="24094" y="17905"/>
                    <a:pt x="24094" y="17898"/>
                    <a:pt x="24094" y="17890"/>
                  </a:cubicBezTo>
                  <a:lnTo>
                    <a:pt x="24372" y="16815"/>
                  </a:lnTo>
                  <a:cubicBezTo>
                    <a:pt x="24380" y="16807"/>
                    <a:pt x="24380" y="16799"/>
                    <a:pt x="24380" y="16792"/>
                  </a:cubicBezTo>
                  <a:lnTo>
                    <a:pt x="24449" y="16544"/>
                  </a:lnTo>
                  <a:cubicBezTo>
                    <a:pt x="24449" y="16536"/>
                    <a:pt x="24449" y="16529"/>
                    <a:pt x="24449" y="16529"/>
                  </a:cubicBezTo>
                  <a:lnTo>
                    <a:pt x="24735" y="15438"/>
                  </a:lnTo>
                  <a:cubicBezTo>
                    <a:pt x="24735" y="15430"/>
                    <a:pt x="24743" y="15423"/>
                    <a:pt x="24743" y="15415"/>
                  </a:cubicBezTo>
                  <a:lnTo>
                    <a:pt x="24790" y="15222"/>
                  </a:lnTo>
                  <a:cubicBezTo>
                    <a:pt x="24797" y="15222"/>
                    <a:pt x="24797" y="15214"/>
                    <a:pt x="24797" y="15206"/>
                  </a:cubicBezTo>
                  <a:lnTo>
                    <a:pt x="24882" y="14873"/>
                  </a:lnTo>
                  <a:cubicBezTo>
                    <a:pt x="25037" y="14301"/>
                    <a:pt x="24821" y="13729"/>
                    <a:pt x="24387" y="13388"/>
                  </a:cubicBezTo>
                  <a:cubicBezTo>
                    <a:pt x="24341" y="13334"/>
                    <a:pt x="24295" y="13288"/>
                    <a:pt x="24248" y="13242"/>
                  </a:cubicBezTo>
                  <a:cubicBezTo>
                    <a:pt x="24349" y="13071"/>
                    <a:pt x="24403" y="12870"/>
                    <a:pt x="24403" y="12661"/>
                  </a:cubicBezTo>
                  <a:cubicBezTo>
                    <a:pt x="24403" y="12491"/>
                    <a:pt x="24372" y="12329"/>
                    <a:pt x="24302" y="12182"/>
                  </a:cubicBezTo>
                  <a:lnTo>
                    <a:pt x="24503" y="10720"/>
                  </a:lnTo>
                  <a:cubicBezTo>
                    <a:pt x="24697" y="10511"/>
                    <a:pt x="24813" y="10241"/>
                    <a:pt x="24813" y="9939"/>
                  </a:cubicBezTo>
                  <a:cubicBezTo>
                    <a:pt x="24813" y="9753"/>
                    <a:pt x="24766" y="9575"/>
                    <a:pt x="24689" y="9421"/>
                  </a:cubicBezTo>
                  <a:lnTo>
                    <a:pt x="24890" y="7982"/>
                  </a:lnTo>
                  <a:cubicBezTo>
                    <a:pt x="25068" y="7781"/>
                    <a:pt x="25184" y="7510"/>
                    <a:pt x="25184" y="7224"/>
                  </a:cubicBezTo>
                  <a:cubicBezTo>
                    <a:pt x="25184" y="7039"/>
                    <a:pt x="25138" y="6868"/>
                    <a:pt x="25068" y="6721"/>
                  </a:cubicBezTo>
                  <a:lnTo>
                    <a:pt x="25192" y="5832"/>
                  </a:lnTo>
                  <a:cubicBezTo>
                    <a:pt x="25246" y="5453"/>
                    <a:pt x="25130" y="5066"/>
                    <a:pt x="24882" y="4780"/>
                  </a:cubicBezTo>
                  <a:cubicBezTo>
                    <a:pt x="24627" y="4486"/>
                    <a:pt x="24256" y="4316"/>
                    <a:pt x="23869" y="4316"/>
                  </a:cubicBezTo>
                  <a:cubicBezTo>
                    <a:pt x="23467" y="4316"/>
                    <a:pt x="23088" y="4502"/>
                    <a:pt x="22833" y="4819"/>
                  </a:cubicBezTo>
                  <a:lnTo>
                    <a:pt x="18648" y="10078"/>
                  </a:lnTo>
                  <a:lnTo>
                    <a:pt x="18749" y="9544"/>
                  </a:lnTo>
                  <a:lnTo>
                    <a:pt x="18927" y="8647"/>
                  </a:lnTo>
                  <a:cubicBezTo>
                    <a:pt x="19894" y="8137"/>
                    <a:pt x="20590" y="7216"/>
                    <a:pt x="20806" y="6126"/>
                  </a:cubicBezTo>
                  <a:lnTo>
                    <a:pt x="20845" y="5940"/>
                  </a:lnTo>
                  <a:cubicBezTo>
                    <a:pt x="20930" y="5492"/>
                    <a:pt x="20930" y="5035"/>
                    <a:pt x="20853" y="4587"/>
                  </a:cubicBezTo>
                  <a:lnTo>
                    <a:pt x="21062" y="4007"/>
                  </a:lnTo>
                  <a:lnTo>
                    <a:pt x="21363" y="3164"/>
                  </a:lnTo>
                  <a:cubicBezTo>
                    <a:pt x="21510" y="2738"/>
                    <a:pt x="21448" y="2274"/>
                    <a:pt x="21193" y="1911"/>
                  </a:cubicBezTo>
                  <a:cubicBezTo>
                    <a:pt x="20938" y="1539"/>
                    <a:pt x="20512" y="1323"/>
                    <a:pt x="20072" y="1323"/>
                  </a:cubicBezTo>
                  <a:cubicBezTo>
                    <a:pt x="19987" y="1323"/>
                    <a:pt x="19901" y="1331"/>
                    <a:pt x="19824" y="1346"/>
                  </a:cubicBezTo>
                  <a:lnTo>
                    <a:pt x="18935" y="1508"/>
                  </a:lnTo>
                  <a:lnTo>
                    <a:pt x="18092" y="1663"/>
                  </a:lnTo>
                  <a:cubicBezTo>
                    <a:pt x="18053" y="1648"/>
                    <a:pt x="18006" y="1640"/>
                    <a:pt x="17960" y="1632"/>
                  </a:cubicBezTo>
                  <a:lnTo>
                    <a:pt x="15748" y="1191"/>
                  </a:lnTo>
                  <a:cubicBezTo>
                    <a:pt x="15709" y="1184"/>
                    <a:pt x="15663" y="1176"/>
                    <a:pt x="15617" y="1168"/>
                  </a:cubicBezTo>
                  <a:lnTo>
                    <a:pt x="14897" y="704"/>
                  </a:lnTo>
                  <a:lnTo>
                    <a:pt x="14139" y="217"/>
                  </a:lnTo>
                  <a:cubicBezTo>
                    <a:pt x="13915" y="78"/>
                    <a:pt x="13660" y="0"/>
                    <a:pt x="133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6469811" y="1499147"/>
              <a:ext cx="331165" cy="466314"/>
            </a:xfrm>
            <a:custGeom>
              <a:avLst/>
              <a:gdLst/>
              <a:ahLst/>
              <a:cxnLst/>
              <a:rect l="l" t="t" r="r" b="b"/>
              <a:pathLst>
                <a:path w="7481" h="10534" extrusionOk="0">
                  <a:moveTo>
                    <a:pt x="1693" y="0"/>
                  </a:moveTo>
                  <a:cubicBezTo>
                    <a:pt x="1558" y="0"/>
                    <a:pt x="1421" y="40"/>
                    <a:pt x="1300" y="123"/>
                  </a:cubicBezTo>
                  <a:cubicBezTo>
                    <a:pt x="1184" y="200"/>
                    <a:pt x="1099" y="316"/>
                    <a:pt x="1053" y="440"/>
                  </a:cubicBezTo>
                  <a:cubicBezTo>
                    <a:pt x="948" y="377"/>
                    <a:pt x="831" y="346"/>
                    <a:pt x="702" y="346"/>
                  </a:cubicBezTo>
                  <a:cubicBezTo>
                    <a:pt x="687" y="346"/>
                    <a:pt x="673" y="346"/>
                    <a:pt x="658" y="347"/>
                  </a:cubicBezTo>
                  <a:cubicBezTo>
                    <a:pt x="287" y="378"/>
                    <a:pt x="1" y="711"/>
                    <a:pt x="32" y="1082"/>
                  </a:cubicBezTo>
                  <a:lnTo>
                    <a:pt x="736" y="9907"/>
                  </a:lnTo>
                  <a:cubicBezTo>
                    <a:pt x="766" y="10263"/>
                    <a:pt x="1060" y="10533"/>
                    <a:pt x="1416" y="10533"/>
                  </a:cubicBezTo>
                  <a:lnTo>
                    <a:pt x="1470" y="10533"/>
                  </a:lnTo>
                  <a:cubicBezTo>
                    <a:pt x="1849" y="10502"/>
                    <a:pt x="2128" y="10170"/>
                    <a:pt x="2097" y="9799"/>
                  </a:cubicBezTo>
                  <a:lnTo>
                    <a:pt x="1439" y="1523"/>
                  </a:lnTo>
                  <a:lnTo>
                    <a:pt x="6142" y="8368"/>
                  </a:lnTo>
                  <a:cubicBezTo>
                    <a:pt x="6273" y="8553"/>
                    <a:pt x="6482" y="8662"/>
                    <a:pt x="6707" y="8662"/>
                  </a:cubicBezTo>
                  <a:cubicBezTo>
                    <a:pt x="6838" y="8662"/>
                    <a:pt x="6970" y="8623"/>
                    <a:pt x="7086" y="8538"/>
                  </a:cubicBezTo>
                  <a:cubicBezTo>
                    <a:pt x="7403" y="8329"/>
                    <a:pt x="7480" y="7904"/>
                    <a:pt x="7263" y="7594"/>
                  </a:cubicBezTo>
                  <a:lnTo>
                    <a:pt x="2252" y="301"/>
                  </a:lnTo>
                  <a:cubicBezTo>
                    <a:pt x="2122" y="105"/>
                    <a:pt x="1911" y="0"/>
                    <a:pt x="16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5"/>
            <p:cNvSpPr/>
            <p:nvPr/>
          </p:nvSpPr>
          <p:spPr>
            <a:xfrm>
              <a:off x="6436256" y="1405123"/>
              <a:ext cx="170209" cy="211953"/>
            </a:xfrm>
            <a:custGeom>
              <a:avLst/>
              <a:gdLst/>
              <a:ahLst/>
              <a:cxnLst/>
              <a:rect l="l" t="t" r="r" b="b"/>
              <a:pathLst>
                <a:path w="3845" h="4788" extrusionOk="0">
                  <a:moveTo>
                    <a:pt x="1256" y="0"/>
                  </a:moveTo>
                  <a:cubicBezTo>
                    <a:pt x="1145" y="0"/>
                    <a:pt x="1032" y="19"/>
                    <a:pt x="921" y="58"/>
                  </a:cubicBezTo>
                  <a:cubicBezTo>
                    <a:pt x="403" y="244"/>
                    <a:pt x="132" y="816"/>
                    <a:pt x="318" y="1334"/>
                  </a:cubicBezTo>
                  <a:cubicBezTo>
                    <a:pt x="380" y="1520"/>
                    <a:pt x="511" y="1736"/>
                    <a:pt x="681" y="1938"/>
                  </a:cubicBezTo>
                  <a:lnTo>
                    <a:pt x="155" y="2123"/>
                  </a:lnTo>
                  <a:cubicBezTo>
                    <a:pt x="55" y="2162"/>
                    <a:pt x="1" y="2270"/>
                    <a:pt x="39" y="2363"/>
                  </a:cubicBezTo>
                  <a:lnTo>
                    <a:pt x="534" y="3755"/>
                  </a:lnTo>
                  <a:cubicBezTo>
                    <a:pt x="754" y="4389"/>
                    <a:pt x="1353" y="4788"/>
                    <a:pt x="1991" y="4788"/>
                  </a:cubicBezTo>
                  <a:cubicBezTo>
                    <a:pt x="2163" y="4788"/>
                    <a:pt x="2337" y="4759"/>
                    <a:pt x="2507" y="4699"/>
                  </a:cubicBezTo>
                  <a:lnTo>
                    <a:pt x="2615" y="4660"/>
                  </a:lnTo>
                  <a:cubicBezTo>
                    <a:pt x="3419" y="4374"/>
                    <a:pt x="3845" y="3484"/>
                    <a:pt x="3559" y="2680"/>
                  </a:cubicBezTo>
                  <a:lnTo>
                    <a:pt x="3064" y="1296"/>
                  </a:lnTo>
                  <a:cubicBezTo>
                    <a:pt x="3040" y="1217"/>
                    <a:pt x="2968" y="1167"/>
                    <a:pt x="2891" y="1167"/>
                  </a:cubicBezTo>
                  <a:cubicBezTo>
                    <a:pt x="2869" y="1167"/>
                    <a:pt x="2846" y="1171"/>
                    <a:pt x="2824" y="1180"/>
                  </a:cubicBezTo>
                  <a:lnTo>
                    <a:pt x="2298" y="1365"/>
                  </a:lnTo>
                  <a:cubicBezTo>
                    <a:pt x="2298" y="1102"/>
                    <a:pt x="2267" y="847"/>
                    <a:pt x="2205" y="669"/>
                  </a:cubicBezTo>
                  <a:cubicBezTo>
                    <a:pt x="2059" y="260"/>
                    <a:pt x="1671" y="0"/>
                    <a:pt x="1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5"/>
            <p:cNvSpPr/>
            <p:nvPr/>
          </p:nvSpPr>
          <p:spPr>
            <a:xfrm>
              <a:off x="6492077" y="1515172"/>
              <a:ext cx="67508" cy="59938"/>
            </a:xfrm>
            <a:custGeom>
              <a:avLst/>
              <a:gdLst/>
              <a:ahLst/>
              <a:cxnLst/>
              <a:rect l="l" t="t" r="r" b="b"/>
              <a:pathLst>
                <a:path w="1525" h="1354" extrusionOk="0">
                  <a:moveTo>
                    <a:pt x="760" y="1"/>
                  </a:moveTo>
                  <a:cubicBezTo>
                    <a:pt x="685" y="1"/>
                    <a:pt x="609" y="13"/>
                    <a:pt x="534" y="39"/>
                  </a:cubicBezTo>
                  <a:cubicBezTo>
                    <a:pt x="186" y="163"/>
                    <a:pt x="1" y="550"/>
                    <a:pt x="124" y="906"/>
                  </a:cubicBezTo>
                  <a:cubicBezTo>
                    <a:pt x="222" y="1180"/>
                    <a:pt x="484" y="1354"/>
                    <a:pt x="764" y="1354"/>
                  </a:cubicBezTo>
                  <a:cubicBezTo>
                    <a:pt x="839" y="1354"/>
                    <a:pt x="916" y="1342"/>
                    <a:pt x="991" y="1316"/>
                  </a:cubicBezTo>
                  <a:cubicBezTo>
                    <a:pt x="1346" y="1192"/>
                    <a:pt x="1524" y="805"/>
                    <a:pt x="1400" y="449"/>
                  </a:cubicBezTo>
                  <a:cubicBezTo>
                    <a:pt x="1303" y="174"/>
                    <a:pt x="1041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5"/>
            <p:cNvSpPr/>
            <p:nvPr/>
          </p:nvSpPr>
          <p:spPr>
            <a:xfrm>
              <a:off x="6460913" y="1460723"/>
              <a:ext cx="81895" cy="35325"/>
            </a:xfrm>
            <a:custGeom>
              <a:avLst/>
              <a:gdLst/>
              <a:ahLst/>
              <a:cxnLst/>
              <a:rect l="l" t="t" r="r" b="b"/>
              <a:pathLst>
                <a:path w="1850" h="798" extrusionOk="0">
                  <a:moveTo>
                    <a:pt x="1725" y="1"/>
                  </a:moveTo>
                  <a:cubicBezTo>
                    <a:pt x="1712" y="1"/>
                    <a:pt x="1699" y="3"/>
                    <a:pt x="1687" y="9"/>
                  </a:cubicBezTo>
                  <a:lnTo>
                    <a:pt x="86" y="573"/>
                  </a:lnTo>
                  <a:cubicBezTo>
                    <a:pt x="32" y="596"/>
                    <a:pt x="1" y="658"/>
                    <a:pt x="16" y="720"/>
                  </a:cubicBezTo>
                  <a:cubicBezTo>
                    <a:pt x="32" y="767"/>
                    <a:pt x="78" y="798"/>
                    <a:pt x="124" y="798"/>
                  </a:cubicBezTo>
                  <a:cubicBezTo>
                    <a:pt x="140" y="798"/>
                    <a:pt x="148" y="790"/>
                    <a:pt x="163" y="790"/>
                  </a:cubicBezTo>
                  <a:lnTo>
                    <a:pt x="1764" y="217"/>
                  </a:lnTo>
                  <a:cubicBezTo>
                    <a:pt x="1818" y="202"/>
                    <a:pt x="1849" y="132"/>
                    <a:pt x="1834" y="78"/>
                  </a:cubicBezTo>
                  <a:cubicBezTo>
                    <a:pt x="1816" y="30"/>
                    <a:pt x="1770" y="1"/>
                    <a:pt x="1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5"/>
            <p:cNvSpPr/>
            <p:nvPr/>
          </p:nvSpPr>
          <p:spPr>
            <a:xfrm>
              <a:off x="6746793" y="1576128"/>
              <a:ext cx="169899" cy="280435"/>
            </a:xfrm>
            <a:custGeom>
              <a:avLst/>
              <a:gdLst/>
              <a:ahLst/>
              <a:cxnLst/>
              <a:rect l="l" t="t" r="r" b="b"/>
              <a:pathLst>
                <a:path w="3838" h="6335" extrusionOk="0">
                  <a:moveTo>
                    <a:pt x="1633" y="0"/>
                  </a:moveTo>
                  <a:lnTo>
                    <a:pt x="1" y="867"/>
                  </a:lnTo>
                  <a:lnTo>
                    <a:pt x="527" y="6335"/>
                  </a:lnTo>
                  <a:lnTo>
                    <a:pt x="3837" y="6018"/>
                  </a:lnTo>
                  <a:lnTo>
                    <a:pt x="3311" y="550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5"/>
            <p:cNvSpPr/>
            <p:nvPr/>
          </p:nvSpPr>
          <p:spPr>
            <a:xfrm>
              <a:off x="6761534" y="1428717"/>
              <a:ext cx="97300" cy="135104"/>
            </a:xfrm>
            <a:custGeom>
              <a:avLst/>
              <a:gdLst/>
              <a:ahLst/>
              <a:cxnLst/>
              <a:rect l="l" t="t" r="r" b="b"/>
              <a:pathLst>
                <a:path w="2198" h="3052" extrusionOk="0">
                  <a:moveTo>
                    <a:pt x="1023" y="1"/>
                  </a:moveTo>
                  <a:cubicBezTo>
                    <a:pt x="994" y="1"/>
                    <a:pt x="965" y="2"/>
                    <a:pt x="936" y="5"/>
                  </a:cubicBezTo>
                  <a:cubicBezTo>
                    <a:pt x="403" y="59"/>
                    <a:pt x="1" y="538"/>
                    <a:pt x="55" y="1080"/>
                  </a:cubicBezTo>
                  <a:lnTo>
                    <a:pt x="240" y="3052"/>
                  </a:lnTo>
                  <a:lnTo>
                    <a:pt x="2197" y="2866"/>
                  </a:lnTo>
                  <a:lnTo>
                    <a:pt x="2012" y="894"/>
                  </a:lnTo>
                  <a:cubicBezTo>
                    <a:pt x="1960" y="382"/>
                    <a:pt x="1528" y="1"/>
                    <a:pt x="10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6791990" y="1654393"/>
              <a:ext cx="88402" cy="228553"/>
            </a:xfrm>
            <a:custGeom>
              <a:avLst/>
              <a:gdLst/>
              <a:ahLst/>
              <a:cxnLst/>
              <a:rect l="l" t="t" r="r" b="b"/>
              <a:pathLst>
                <a:path w="1997" h="5163" extrusionOk="0">
                  <a:moveTo>
                    <a:pt x="814" y="0"/>
                  </a:moveTo>
                  <a:cubicBezTo>
                    <a:pt x="791" y="0"/>
                    <a:pt x="767" y="1"/>
                    <a:pt x="743" y="4"/>
                  </a:cubicBezTo>
                  <a:cubicBezTo>
                    <a:pt x="318" y="50"/>
                    <a:pt x="1" y="421"/>
                    <a:pt x="47" y="847"/>
                  </a:cubicBezTo>
                  <a:lnTo>
                    <a:pt x="457" y="5162"/>
                  </a:lnTo>
                  <a:lnTo>
                    <a:pt x="1996" y="5015"/>
                  </a:lnTo>
                  <a:lnTo>
                    <a:pt x="1586" y="700"/>
                  </a:lnTo>
                  <a:cubicBezTo>
                    <a:pt x="1543" y="298"/>
                    <a:pt x="1203" y="0"/>
                    <a:pt x="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5"/>
            <p:cNvSpPr/>
            <p:nvPr/>
          </p:nvSpPr>
          <p:spPr>
            <a:xfrm>
              <a:off x="6742720" y="1545849"/>
              <a:ext cx="150687" cy="68659"/>
            </a:xfrm>
            <a:custGeom>
              <a:avLst/>
              <a:gdLst/>
              <a:ahLst/>
              <a:cxnLst/>
              <a:rect l="l" t="t" r="r" b="b"/>
              <a:pathLst>
                <a:path w="3404" h="1551" extrusionOk="0">
                  <a:moveTo>
                    <a:pt x="2631" y="0"/>
                  </a:moveTo>
                  <a:cubicBezTo>
                    <a:pt x="2608" y="0"/>
                    <a:pt x="2584" y="1"/>
                    <a:pt x="2560" y="4"/>
                  </a:cubicBezTo>
                  <a:lnTo>
                    <a:pt x="689" y="189"/>
                  </a:lnTo>
                  <a:cubicBezTo>
                    <a:pt x="294" y="220"/>
                    <a:pt x="0" y="576"/>
                    <a:pt x="39" y="971"/>
                  </a:cubicBezTo>
                  <a:lnTo>
                    <a:pt x="93" y="1551"/>
                  </a:lnTo>
                  <a:lnTo>
                    <a:pt x="3403" y="1234"/>
                  </a:lnTo>
                  <a:lnTo>
                    <a:pt x="3349" y="653"/>
                  </a:lnTo>
                  <a:cubicBezTo>
                    <a:pt x="3313" y="282"/>
                    <a:pt x="3003" y="0"/>
                    <a:pt x="2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5"/>
            <p:cNvSpPr/>
            <p:nvPr/>
          </p:nvSpPr>
          <p:spPr>
            <a:xfrm>
              <a:off x="6895753" y="1399235"/>
              <a:ext cx="565429" cy="684331"/>
            </a:xfrm>
            <a:custGeom>
              <a:avLst/>
              <a:gdLst/>
              <a:ahLst/>
              <a:cxnLst/>
              <a:rect l="l" t="t" r="r" b="b"/>
              <a:pathLst>
                <a:path w="12773" h="15459" extrusionOk="0">
                  <a:moveTo>
                    <a:pt x="9491" y="7198"/>
                  </a:moveTo>
                  <a:lnTo>
                    <a:pt x="8648" y="13185"/>
                  </a:lnTo>
                  <a:lnTo>
                    <a:pt x="4718" y="13185"/>
                  </a:lnTo>
                  <a:lnTo>
                    <a:pt x="9491" y="7198"/>
                  </a:lnTo>
                  <a:close/>
                  <a:moveTo>
                    <a:pt x="12443" y="0"/>
                  </a:moveTo>
                  <a:cubicBezTo>
                    <a:pt x="12361" y="0"/>
                    <a:pt x="12277" y="35"/>
                    <a:pt x="12213" y="114"/>
                  </a:cubicBezTo>
                  <a:lnTo>
                    <a:pt x="0" y="15459"/>
                  </a:lnTo>
                  <a:lnTo>
                    <a:pt x="10628" y="15459"/>
                  </a:lnTo>
                  <a:lnTo>
                    <a:pt x="12747" y="346"/>
                  </a:lnTo>
                  <a:cubicBezTo>
                    <a:pt x="12773" y="143"/>
                    <a:pt x="12611" y="0"/>
                    <a:pt x="12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5"/>
            <p:cNvSpPr/>
            <p:nvPr/>
          </p:nvSpPr>
          <p:spPr>
            <a:xfrm>
              <a:off x="7408990" y="1477190"/>
              <a:ext cx="50022" cy="9960"/>
            </a:xfrm>
            <a:custGeom>
              <a:avLst/>
              <a:gdLst/>
              <a:ahLst/>
              <a:cxnLst/>
              <a:rect l="l" t="t" r="r" b="b"/>
              <a:pathLst>
                <a:path w="1130" h="225" extrusionOk="0">
                  <a:moveTo>
                    <a:pt x="116" y="0"/>
                  </a:moveTo>
                  <a:cubicBezTo>
                    <a:pt x="55" y="0"/>
                    <a:pt x="0" y="47"/>
                    <a:pt x="0" y="116"/>
                  </a:cubicBezTo>
                  <a:cubicBezTo>
                    <a:pt x="0" y="178"/>
                    <a:pt x="55" y="224"/>
                    <a:pt x="116" y="224"/>
                  </a:cubicBezTo>
                  <a:lnTo>
                    <a:pt x="1021" y="224"/>
                  </a:lnTo>
                  <a:cubicBezTo>
                    <a:pt x="1083" y="224"/>
                    <a:pt x="1130" y="178"/>
                    <a:pt x="1130" y="116"/>
                  </a:cubicBezTo>
                  <a:cubicBezTo>
                    <a:pt x="1130" y="47"/>
                    <a:pt x="1083" y="0"/>
                    <a:pt x="10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5"/>
            <p:cNvSpPr/>
            <p:nvPr/>
          </p:nvSpPr>
          <p:spPr>
            <a:xfrm>
              <a:off x="7392567" y="1597332"/>
              <a:ext cx="50022" cy="10314"/>
            </a:xfrm>
            <a:custGeom>
              <a:avLst/>
              <a:gdLst/>
              <a:ahLst/>
              <a:cxnLst/>
              <a:rect l="l" t="t" r="r" b="b"/>
              <a:pathLst>
                <a:path w="1130" h="233" extrusionOk="0">
                  <a:moveTo>
                    <a:pt x="116" y="1"/>
                  </a:moveTo>
                  <a:cubicBezTo>
                    <a:pt x="54" y="1"/>
                    <a:pt x="0" y="55"/>
                    <a:pt x="0" y="117"/>
                  </a:cubicBezTo>
                  <a:cubicBezTo>
                    <a:pt x="0" y="179"/>
                    <a:pt x="54" y="233"/>
                    <a:pt x="116" y="233"/>
                  </a:cubicBezTo>
                  <a:lnTo>
                    <a:pt x="1021" y="233"/>
                  </a:lnTo>
                  <a:cubicBezTo>
                    <a:pt x="1083" y="233"/>
                    <a:pt x="1129" y="179"/>
                    <a:pt x="1129" y="117"/>
                  </a:cubicBezTo>
                  <a:cubicBezTo>
                    <a:pt x="1129" y="55"/>
                    <a:pt x="1083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5"/>
            <p:cNvSpPr/>
            <p:nvPr/>
          </p:nvSpPr>
          <p:spPr>
            <a:xfrm>
              <a:off x="7374727" y="1717873"/>
              <a:ext cx="50067" cy="10314"/>
            </a:xfrm>
            <a:custGeom>
              <a:avLst/>
              <a:gdLst/>
              <a:ahLst/>
              <a:cxnLst/>
              <a:rect l="l" t="t" r="r" b="b"/>
              <a:pathLst>
                <a:path w="1131" h="233" extrusionOk="0">
                  <a:moveTo>
                    <a:pt x="117" y="0"/>
                  </a:moveTo>
                  <a:cubicBezTo>
                    <a:pt x="55" y="0"/>
                    <a:pt x="1" y="55"/>
                    <a:pt x="1" y="116"/>
                  </a:cubicBezTo>
                  <a:cubicBezTo>
                    <a:pt x="1" y="178"/>
                    <a:pt x="55" y="232"/>
                    <a:pt x="117" y="232"/>
                  </a:cubicBezTo>
                  <a:lnTo>
                    <a:pt x="1014" y="232"/>
                  </a:lnTo>
                  <a:cubicBezTo>
                    <a:pt x="1084" y="232"/>
                    <a:pt x="1130" y="178"/>
                    <a:pt x="1130" y="116"/>
                  </a:cubicBezTo>
                  <a:cubicBezTo>
                    <a:pt x="1130" y="55"/>
                    <a:pt x="1084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5"/>
            <p:cNvSpPr/>
            <p:nvPr/>
          </p:nvSpPr>
          <p:spPr>
            <a:xfrm>
              <a:off x="6906687" y="1534694"/>
              <a:ext cx="268837" cy="340019"/>
            </a:xfrm>
            <a:custGeom>
              <a:avLst/>
              <a:gdLst/>
              <a:ahLst/>
              <a:cxnLst/>
              <a:rect l="l" t="t" r="r" b="b"/>
              <a:pathLst>
                <a:path w="6073" h="7681" extrusionOk="0">
                  <a:moveTo>
                    <a:pt x="1339" y="1"/>
                  </a:moveTo>
                  <a:lnTo>
                    <a:pt x="1" y="6745"/>
                  </a:lnTo>
                  <a:lnTo>
                    <a:pt x="4734" y="7681"/>
                  </a:lnTo>
                  <a:lnTo>
                    <a:pt x="6073" y="936"/>
                  </a:lnTo>
                  <a:lnTo>
                    <a:pt x="3868" y="8"/>
                  </a:lnTo>
                  <a:cubicBezTo>
                    <a:pt x="3868" y="8"/>
                    <a:pt x="1339" y="1"/>
                    <a:pt x="13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5"/>
            <p:cNvSpPr/>
            <p:nvPr/>
          </p:nvSpPr>
          <p:spPr>
            <a:xfrm>
              <a:off x="7012840" y="1546646"/>
              <a:ext cx="65782" cy="284950"/>
            </a:xfrm>
            <a:custGeom>
              <a:avLst/>
              <a:gdLst/>
              <a:ahLst/>
              <a:cxnLst/>
              <a:rect l="l" t="t" r="r" b="b"/>
              <a:pathLst>
                <a:path w="1486" h="6437" extrusionOk="0">
                  <a:moveTo>
                    <a:pt x="1369" y="0"/>
                  </a:moveTo>
                  <a:cubicBezTo>
                    <a:pt x="1313" y="0"/>
                    <a:pt x="1260" y="37"/>
                    <a:pt x="1246" y="94"/>
                  </a:cubicBezTo>
                  <a:lnTo>
                    <a:pt x="16" y="6297"/>
                  </a:lnTo>
                  <a:cubicBezTo>
                    <a:pt x="1" y="6359"/>
                    <a:pt x="47" y="6421"/>
                    <a:pt x="109" y="6436"/>
                  </a:cubicBezTo>
                  <a:lnTo>
                    <a:pt x="124" y="6436"/>
                  </a:lnTo>
                  <a:cubicBezTo>
                    <a:pt x="179" y="6436"/>
                    <a:pt x="225" y="6398"/>
                    <a:pt x="240" y="6343"/>
                  </a:cubicBezTo>
                  <a:lnTo>
                    <a:pt x="1470" y="133"/>
                  </a:lnTo>
                  <a:cubicBezTo>
                    <a:pt x="1486" y="71"/>
                    <a:pt x="1439" y="17"/>
                    <a:pt x="1385" y="1"/>
                  </a:cubicBezTo>
                  <a:cubicBezTo>
                    <a:pt x="1380" y="1"/>
                    <a:pt x="1375" y="0"/>
                    <a:pt x="1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5"/>
            <p:cNvSpPr/>
            <p:nvPr/>
          </p:nvSpPr>
          <p:spPr>
            <a:xfrm>
              <a:off x="6954319" y="1535003"/>
              <a:ext cx="65782" cy="284950"/>
            </a:xfrm>
            <a:custGeom>
              <a:avLst/>
              <a:gdLst/>
              <a:ahLst/>
              <a:cxnLst/>
              <a:rect l="l" t="t" r="r" b="b"/>
              <a:pathLst>
                <a:path w="1486" h="6437" extrusionOk="0">
                  <a:moveTo>
                    <a:pt x="1369" y="0"/>
                  </a:moveTo>
                  <a:cubicBezTo>
                    <a:pt x="1312" y="0"/>
                    <a:pt x="1259" y="37"/>
                    <a:pt x="1245" y="94"/>
                  </a:cubicBezTo>
                  <a:lnTo>
                    <a:pt x="16" y="6297"/>
                  </a:lnTo>
                  <a:cubicBezTo>
                    <a:pt x="0" y="6359"/>
                    <a:pt x="46" y="6421"/>
                    <a:pt x="108" y="6436"/>
                  </a:cubicBezTo>
                  <a:lnTo>
                    <a:pt x="124" y="6436"/>
                  </a:lnTo>
                  <a:cubicBezTo>
                    <a:pt x="178" y="6436"/>
                    <a:pt x="224" y="6398"/>
                    <a:pt x="240" y="6343"/>
                  </a:cubicBezTo>
                  <a:lnTo>
                    <a:pt x="1470" y="133"/>
                  </a:lnTo>
                  <a:cubicBezTo>
                    <a:pt x="1485" y="71"/>
                    <a:pt x="1439" y="17"/>
                    <a:pt x="1385" y="1"/>
                  </a:cubicBezTo>
                  <a:cubicBezTo>
                    <a:pt x="1379" y="1"/>
                    <a:pt x="1374" y="0"/>
                    <a:pt x="1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5"/>
            <p:cNvSpPr/>
            <p:nvPr/>
          </p:nvSpPr>
          <p:spPr>
            <a:xfrm>
              <a:off x="7071406" y="1558200"/>
              <a:ext cx="65782" cy="285038"/>
            </a:xfrm>
            <a:custGeom>
              <a:avLst/>
              <a:gdLst/>
              <a:ahLst/>
              <a:cxnLst/>
              <a:rect l="l" t="t" r="r" b="b"/>
              <a:pathLst>
                <a:path w="1486" h="6439" extrusionOk="0">
                  <a:moveTo>
                    <a:pt x="1360" y="0"/>
                  </a:moveTo>
                  <a:cubicBezTo>
                    <a:pt x="1307" y="0"/>
                    <a:pt x="1259" y="42"/>
                    <a:pt x="1245" y="96"/>
                  </a:cubicBezTo>
                  <a:lnTo>
                    <a:pt x="16" y="6299"/>
                  </a:lnTo>
                  <a:cubicBezTo>
                    <a:pt x="0" y="6361"/>
                    <a:pt x="47" y="6423"/>
                    <a:pt x="109" y="6430"/>
                  </a:cubicBezTo>
                  <a:cubicBezTo>
                    <a:pt x="116" y="6438"/>
                    <a:pt x="116" y="6438"/>
                    <a:pt x="124" y="6438"/>
                  </a:cubicBezTo>
                  <a:cubicBezTo>
                    <a:pt x="178" y="6438"/>
                    <a:pt x="225" y="6400"/>
                    <a:pt x="240" y="6345"/>
                  </a:cubicBezTo>
                  <a:lnTo>
                    <a:pt x="1470" y="135"/>
                  </a:lnTo>
                  <a:cubicBezTo>
                    <a:pt x="1485" y="73"/>
                    <a:pt x="1439" y="19"/>
                    <a:pt x="1385" y="3"/>
                  </a:cubicBezTo>
                  <a:cubicBezTo>
                    <a:pt x="1377" y="1"/>
                    <a:pt x="1368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5"/>
            <p:cNvSpPr/>
            <p:nvPr/>
          </p:nvSpPr>
          <p:spPr>
            <a:xfrm>
              <a:off x="6965961" y="1451515"/>
              <a:ext cx="225986" cy="124657"/>
            </a:xfrm>
            <a:custGeom>
              <a:avLst/>
              <a:gdLst/>
              <a:ahLst/>
              <a:cxnLst/>
              <a:rect l="l" t="t" r="r" b="b"/>
              <a:pathLst>
                <a:path w="5105" h="2816" extrusionOk="0">
                  <a:moveTo>
                    <a:pt x="371" y="0"/>
                  </a:moveTo>
                  <a:lnTo>
                    <a:pt x="0" y="1880"/>
                  </a:lnTo>
                  <a:lnTo>
                    <a:pt x="4734" y="2815"/>
                  </a:lnTo>
                  <a:lnTo>
                    <a:pt x="5105" y="94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5"/>
            <p:cNvSpPr/>
            <p:nvPr/>
          </p:nvSpPr>
          <p:spPr>
            <a:xfrm>
              <a:off x="6927271" y="1208088"/>
              <a:ext cx="369147" cy="310669"/>
            </a:xfrm>
            <a:custGeom>
              <a:avLst/>
              <a:gdLst/>
              <a:ahLst/>
              <a:cxnLst/>
              <a:rect l="l" t="t" r="r" b="b"/>
              <a:pathLst>
                <a:path w="8339" h="7018" extrusionOk="0">
                  <a:moveTo>
                    <a:pt x="1261" y="1"/>
                  </a:moveTo>
                  <a:cubicBezTo>
                    <a:pt x="1087" y="1"/>
                    <a:pt x="924" y="133"/>
                    <a:pt x="913" y="333"/>
                  </a:cubicBezTo>
                  <a:lnTo>
                    <a:pt x="874" y="1230"/>
                  </a:lnTo>
                  <a:lnTo>
                    <a:pt x="828" y="2127"/>
                  </a:lnTo>
                  <a:cubicBezTo>
                    <a:pt x="828" y="2127"/>
                    <a:pt x="828" y="2135"/>
                    <a:pt x="828" y="2135"/>
                  </a:cubicBezTo>
                  <a:cubicBezTo>
                    <a:pt x="580" y="2452"/>
                    <a:pt x="402" y="2823"/>
                    <a:pt x="317" y="3248"/>
                  </a:cubicBezTo>
                  <a:lnTo>
                    <a:pt x="286" y="3434"/>
                  </a:lnTo>
                  <a:cubicBezTo>
                    <a:pt x="0" y="4857"/>
                    <a:pt x="928" y="6242"/>
                    <a:pt x="2351" y="6528"/>
                  </a:cubicBezTo>
                  <a:lnTo>
                    <a:pt x="4563" y="6969"/>
                  </a:lnTo>
                  <a:cubicBezTo>
                    <a:pt x="4734" y="7002"/>
                    <a:pt x="4903" y="7018"/>
                    <a:pt x="5071" y="7018"/>
                  </a:cubicBezTo>
                  <a:cubicBezTo>
                    <a:pt x="6302" y="7018"/>
                    <a:pt x="7405" y="6149"/>
                    <a:pt x="7657" y="4896"/>
                  </a:cubicBezTo>
                  <a:lnTo>
                    <a:pt x="7696" y="4710"/>
                  </a:lnTo>
                  <a:cubicBezTo>
                    <a:pt x="7773" y="4293"/>
                    <a:pt x="7758" y="3875"/>
                    <a:pt x="7649" y="3488"/>
                  </a:cubicBezTo>
                  <a:cubicBezTo>
                    <a:pt x="7649" y="3488"/>
                    <a:pt x="7649" y="3480"/>
                    <a:pt x="7649" y="3480"/>
                  </a:cubicBezTo>
                  <a:lnTo>
                    <a:pt x="7951" y="2637"/>
                  </a:lnTo>
                  <a:lnTo>
                    <a:pt x="8253" y="1787"/>
                  </a:lnTo>
                  <a:cubicBezTo>
                    <a:pt x="8338" y="1559"/>
                    <a:pt x="8162" y="1325"/>
                    <a:pt x="7928" y="1325"/>
                  </a:cubicBezTo>
                  <a:cubicBezTo>
                    <a:pt x="7908" y="1325"/>
                    <a:pt x="7887" y="1327"/>
                    <a:pt x="7866" y="1330"/>
                  </a:cubicBezTo>
                  <a:lnTo>
                    <a:pt x="6984" y="1493"/>
                  </a:lnTo>
                  <a:lnTo>
                    <a:pt x="6103" y="1655"/>
                  </a:lnTo>
                  <a:cubicBezTo>
                    <a:pt x="6048" y="1663"/>
                    <a:pt x="6010" y="1686"/>
                    <a:pt x="5971" y="1709"/>
                  </a:cubicBezTo>
                  <a:cubicBezTo>
                    <a:pt x="5855" y="1671"/>
                    <a:pt x="5747" y="1640"/>
                    <a:pt x="5623" y="1616"/>
                  </a:cubicBezTo>
                  <a:lnTo>
                    <a:pt x="3411" y="1176"/>
                  </a:lnTo>
                  <a:cubicBezTo>
                    <a:pt x="3295" y="1152"/>
                    <a:pt x="3179" y="1137"/>
                    <a:pt x="3063" y="1129"/>
                  </a:cubicBezTo>
                  <a:cubicBezTo>
                    <a:pt x="3032" y="1090"/>
                    <a:pt x="3001" y="1060"/>
                    <a:pt x="2962" y="1029"/>
                  </a:cubicBezTo>
                  <a:lnTo>
                    <a:pt x="2204" y="541"/>
                  </a:lnTo>
                  <a:lnTo>
                    <a:pt x="1446" y="54"/>
                  </a:lnTo>
                  <a:cubicBezTo>
                    <a:pt x="1387" y="17"/>
                    <a:pt x="1324" y="1"/>
                    <a:pt x="12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5"/>
            <p:cNvSpPr/>
            <p:nvPr/>
          </p:nvSpPr>
          <p:spPr>
            <a:xfrm>
              <a:off x="7056001" y="1386176"/>
              <a:ext cx="84241" cy="53032"/>
            </a:xfrm>
            <a:custGeom>
              <a:avLst/>
              <a:gdLst/>
              <a:ahLst/>
              <a:cxnLst/>
              <a:rect l="l" t="t" r="r" b="b"/>
              <a:pathLst>
                <a:path w="1903" h="1198" extrusionOk="0">
                  <a:moveTo>
                    <a:pt x="1020" y="0"/>
                  </a:moveTo>
                  <a:cubicBezTo>
                    <a:pt x="837" y="0"/>
                    <a:pt x="669" y="131"/>
                    <a:pt x="634" y="316"/>
                  </a:cubicBezTo>
                  <a:cubicBezTo>
                    <a:pt x="603" y="471"/>
                    <a:pt x="673" y="625"/>
                    <a:pt x="797" y="710"/>
                  </a:cubicBezTo>
                  <a:cubicBezTo>
                    <a:pt x="737" y="776"/>
                    <a:pt x="650" y="814"/>
                    <a:pt x="558" y="814"/>
                  </a:cubicBezTo>
                  <a:cubicBezTo>
                    <a:pt x="542" y="814"/>
                    <a:pt x="526" y="813"/>
                    <a:pt x="511" y="811"/>
                  </a:cubicBezTo>
                  <a:cubicBezTo>
                    <a:pt x="348" y="780"/>
                    <a:pt x="248" y="618"/>
                    <a:pt x="279" y="463"/>
                  </a:cubicBezTo>
                  <a:cubicBezTo>
                    <a:pt x="294" y="401"/>
                    <a:pt x="248" y="339"/>
                    <a:pt x="186" y="324"/>
                  </a:cubicBezTo>
                  <a:cubicBezTo>
                    <a:pt x="181" y="323"/>
                    <a:pt x="175" y="323"/>
                    <a:pt x="170" y="323"/>
                  </a:cubicBezTo>
                  <a:cubicBezTo>
                    <a:pt x="115" y="323"/>
                    <a:pt x="68" y="360"/>
                    <a:pt x="54" y="416"/>
                  </a:cubicBezTo>
                  <a:cubicBezTo>
                    <a:pt x="0" y="703"/>
                    <a:pt x="186" y="973"/>
                    <a:pt x="464" y="1035"/>
                  </a:cubicBezTo>
                  <a:cubicBezTo>
                    <a:pt x="498" y="1042"/>
                    <a:pt x="531" y="1045"/>
                    <a:pt x="564" y="1045"/>
                  </a:cubicBezTo>
                  <a:cubicBezTo>
                    <a:pt x="692" y="1045"/>
                    <a:pt x="813" y="999"/>
                    <a:pt x="905" y="919"/>
                  </a:cubicBezTo>
                  <a:cubicBezTo>
                    <a:pt x="921" y="935"/>
                    <a:pt x="928" y="950"/>
                    <a:pt x="936" y="966"/>
                  </a:cubicBezTo>
                  <a:cubicBezTo>
                    <a:pt x="1013" y="1082"/>
                    <a:pt x="1137" y="1167"/>
                    <a:pt x="1269" y="1190"/>
                  </a:cubicBezTo>
                  <a:cubicBezTo>
                    <a:pt x="1307" y="1198"/>
                    <a:pt x="1338" y="1198"/>
                    <a:pt x="1377" y="1198"/>
                  </a:cubicBezTo>
                  <a:cubicBezTo>
                    <a:pt x="1477" y="1198"/>
                    <a:pt x="1578" y="1174"/>
                    <a:pt x="1663" y="1113"/>
                  </a:cubicBezTo>
                  <a:cubicBezTo>
                    <a:pt x="1779" y="1035"/>
                    <a:pt x="1856" y="919"/>
                    <a:pt x="1887" y="780"/>
                  </a:cubicBezTo>
                  <a:cubicBezTo>
                    <a:pt x="1903" y="718"/>
                    <a:pt x="1856" y="656"/>
                    <a:pt x="1795" y="649"/>
                  </a:cubicBezTo>
                  <a:cubicBezTo>
                    <a:pt x="1785" y="646"/>
                    <a:pt x="1776" y="645"/>
                    <a:pt x="1768" y="645"/>
                  </a:cubicBezTo>
                  <a:cubicBezTo>
                    <a:pt x="1717" y="645"/>
                    <a:pt x="1676" y="681"/>
                    <a:pt x="1663" y="734"/>
                  </a:cubicBezTo>
                  <a:cubicBezTo>
                    <a:pt x="1648" y="811"/>
                    <a:pt x="1601" y="881"/>
                    <a:pt x="1539" y="927"/>
                  </a:cubicBezTo>
                  <a:cubicBezTo>
                    <a:pt x="1488" y="956"/>
                    <a:pt x="1432" y="972"/>
                    <a:pt x="1375" y="972"/>
                  </a:cubicBezTo>
                  <a:cubicBezTo>
                    <a:pt x="1355" y="972"/>
                    <a:pt x="1335" y="970"/>
                    <a:pt x="1315" y="966"/>
                  </a:cubicBezTo>
                  <a:cubicBezTo>
                    <a:pt x="1238" y="950"/>
                    <a:pt x="1168" y="911"/>
                    <a:pt x="1129" y="842"/>
                  </a:cubicBezTo>
                  <a:cubicBezTo>
                    <a:pt x="1114" y="819"/>
                    <a:pt x="1098" y="795"/>
                    <a:pt x="1091" y="772"/>
                  </a:cubicBezTo>
                  <a:cubicBezTo>
                    <a:pt x="1238" y="741"/>
                    <a:pt x="1361" y="625"/>
                    <a:pt x="1392" y="463"/>
                  </a:cubicBezTo>
                  <a:cubicBezTo>
                    <a:pt x="1431" y="254"/>
                    <a:pt x="1300" y="53"/>
                    <a:pt x="1091" y="7"/>
                  </a:cubicBezTo>
                  <a:cubicBezTo>
                    <a:pt x="1067" y="2"/>
                    <a:pt x="1044" y="0"/>
                    <a:pt x="1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5"/>
            <p:cNvSpPr/>
            <p:nvPr/>
          </p:nvSpPr>
          <p:spPr>
            <a:xfrm>
              <a:off x="7007041" y="1349567"/>
              <a:ext cx="29836" cy="27225"/>
            </a:xfrm>
            <a:custGeom>
              <a:avLst/>
              <a:gdLst/>
              <a:ahLst/>
              <a:cxnLst/>
              <a:rect l="l" t="t" r="r" b="b"/>
              <a:pathLst>
                <a:path w="674" h="615" extrusionOk="0">
                  <a:moveTo>
                    <a:pt x="339" y="1"/>
                  </a:moveTo>
                  <a:cubicBezTo>
                    <a:pt x="197" y="1"/>
                    <a:pt x="66" y="102"/>
                    <a:pt x="39" y="246"/>
                  </a:cubicBezTo>
                  <a:cubicBezTo>
                    <a:pt x="0" y="416"/>
                    <a:pt x="108" y="571"/>
                    <a:pt x="279" y="609"/>
                  </a:cubicBezTo>
                  <a:cubicBezTo>
                    <a:pt x="297" y="613"/>
                    <a:pt x="316" y="615"/>
                    <a:pt x="334" y="615"/>
                  </a:cubicBezTo>
                  <a:cubicBezTo>
                    <a:pt x="477" y="615"/>
                    <a:pt x="607" y="512"/>
                    <a:pt x="634" y="362"/>
                  </a:cubicBezTo>
                  <a:cubicBezTo>
                    <a:pt x="673" y="199"/>
                    <a:pt x="565" y="37"/>
                    <a:pt x="395" y="6"/>
                  </a:cubicBezTo>
                  <a:cubicBezTo>
                    <a:pt x="376" y="2"/>
                    <a:pt x="357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5"/>
            <p:cNvSpPr/>
            <p:nvPr/>
          </p:nvSpPr>
          <p:spPr>
            <a:xfrm>
              <a:off x="7174461" y="1382768"/>
              <a:ext cx="29482" cy="27225"/>
            </a:xfrm>
            <a:custGeom>
              <a:avLst/>
              <a:gdLst/>
              <a:ahLst/>
              <a:cxnLst/>
              <a:rect l="l" t="t" r="r" b="b"/>
              <a:pathLst>
                <a:path w="666" h="615" extrusionOk="0">
                  <a:moveTo>
                    <a:pt x="334" y="1"/>
                  </a:moveTo>
                  <a:cubicBezTo>
                    <a:pt x="187" y="1"/>
                    <a:pt x="58" y="96"/>
                    <a:pt x="31" y="246"/>
                  </a:cubicBezTo>
                  <a:cubicBezTo>
                    <a:pt x="0" y="408"/>
                    <a:pt x="109" y="571"/>
                    <a:pt x="271" y="609"/>
                  </a:cubicBezTo>
                  <a:cubicBezTo>
                    <a:pt x="291" y="613"/>
                    <a:pt x="310" y="615"/>
                    <a:pt x="329" y="615"/>
                  </a:cubicBezTo>
                  <a:cubicBezTo>
                    <a:pt x="475" y="615"/>
                    <a:pt x="600" y="513"/>
                    <a:pt x="635" y="362"/>
                  </a:cubicBezTo>
                  <a:cubicBezTo>
                    <a:pt x="665" y="200"/>
                    <a:pt x="557" y="37"/>
                    <a:pt x="395" y="6"/>
                  </a:cubicBezTo>
                  <a:cubicBezTo>
                    <a:pt x="374" y="2"/>
                    <a:pt x="354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5"/>
            <p:cNvSpPr/>
            <p:nvPr/>
          </p:nvSpPr>
          <p:spPr>
            <a:xfrm>
              <a:off x="6970742" y="1257668"/>
              <a:ext cx="83577" cy="43913"/>
            </a:xfrm>
            <a:custGeom>
              <a:avLst/>
              <a:gdLst/>
              <a:ahLst/>
              <a:cxnLst/>
              <a:rect l="l" t="t" r="r" b="b"/>
              <a:pathLst>
                <a:path w="1888" h="992" extrusionOk="0">
                  <a:moveTo>
                    <a:pt x="1783" y="1"/>
                  </a:moveTo>
                  <a:cubicBezTo>
                    <a:pt x="1779" y="1"/>
                    <a:pt x="1775" y="1"/>
                    <a:pt x="1772" y="1"/>
                  </a:cubicBezTo>
                  <a:cubicBezTo>
                    <a:pt x="1454" y="1"/>
                    <a:pt x="1145" y="71"/>
                    <a:pt x="859" y="203"/>
                  </a:cubicBezTo>
                  <a:cubicBezTo>
                    <a:pt x="549" y="342"/>
                    <a:pt x="271" y="543"/>
                    <a:pt x="39" y="798"/>
                  </a:cubicBezTo>
                  <a:cubicBezTo>
                    <a:pt x="0" y="844"/>
                    <a:pt x="8" y="922"/>
                    <a:pt x="54" y="960"/>
                  </a:cubicBezTo>
                  <a:cubicBezTo>
                    <a:pt x="70" y="984"/>
                    <a:pt x="101" y="991"/>
                    <a:pt x="124" y="991"/>
                  </a:cubicBezTo>
                  <a:cubicBezTo>
                    <a:pt x="155" y="991"/>
                    <a:pt x="194" y="976"/>
                    <a:pt x="209" y="953"/>
                  </a:cubicBezTo>
                  <a:cubicBezTo>
                    <a:pt x="418" y="721"/>
                    <a:pt x="673" y="535"/>
                    <a:pt x="952" y="411"/>
                  </a:cubicBezTo>
                  <a:cubicBezTo>
                    <a:pt x="1215" y="295"/>
                    <a:pt x="1493" y="233"/>
                    <a:pt x="1779" y="226"/>
                  </a:cubicBezTo>
                  <a:cubicBezTo>
                    <a:pt x="1841" y="226"/>
                    <a:pt x="1888" y="172"/>
                    <a:pt x="1888" y="110"/>
                  </a:cubicBezTo>
                  <a:cubicBezTo>
                    <a:pt x="1888" y="52"/>
                    <a:pt x="1840" y="1"/>
                    <a:pt x="1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5"/>
            <p:cNvSpPr/>
            <p:nvPr/>
          </p:nvSpPr>
          <p:spPr>
            <a:xfrm>
              <a:off x="7196373" y="1287814"/>
              <a:ext cx="66136" cy="69234"/>
            </a:xfrm>
            <a:custGeom>
              <a:avLst/>
              <a:gdLst/>
              <a:ahLst/>
              <a:cxnLst/>
              <a:rect l="l" t="t" r="r" b="b"/>
              <a:pathLst>
                <a:path w="1494" h="1564" extrusionOk="0">
                  <a:moveTo>
                    <a:pt x="136" y="1"/>
                  </a:moveTo>
                  <a:cubicBezTo>
                    <a:pt x="90" y="1"/>
                    <a:pt x="47" y="29"/>
                    <a:pt x="24" y="71"/>
                  </a:cubicBezTo>
                  <a:cubicBezTo>
                    <a:pt x="0" y="125"/>
                    <a:pt x="31" y="194"/>
                    <a:pt x="85" y="218"/>
                  </a:cubicBezTo>
                  <a:cubicBezTo>
                    <a:pt x="348" y="334"/>
                    <a:pt x="580" y="496"/>
                    <a:pt x="782" y="705"/>
                  </a:cubicBezTo>
                  <a:cubicBezTo>
                    <a:pt x="990" y="929"/>
                    <a:pt x="1153" y="1200"/>
                    <a:pt x="1253" y="1486"/>
                  </a:cubicBezTo>
                  <a:cubicBezTo>
                    <a:pt x="1269" y="1540"/>
                    <a:pt x="1315" y="1563"/>
                    <a:pt x="1362" y="1563"/>
                  </a:cubicBezTo>
                  <a:lnTo>
                    <a:pt x="1400" y="1563"/>
                  </a:lnTo>
                  <a:cubicBezTo>
                    <a:pt x="1462" y="1540"/>
                    <a:pt x="1493" y="1471"/>
                    <a:pt x="1470" y="1416"/>
                  </a:cubicBezTo>
                  <a:cubicBezTo>
                    <a:pt x="1362" y="1092"/>
                    <a:pt x="1176" y="798"/>
                    <a:pt x="944" y="550"/>
                  </a:cubicBezTo>
                  <a:cubicBezTo>
                    <a:pt x="727" y="318"/>
                    <a:pt x="464" y="140"/>
                    <a:pt x="178" y="9"/>
                  </a:cubicBezTo>
                  <a:cubicBezTo>
                    <a:pt x="164" y="3"/>
                    <a:pt x="150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5"/>
            <p:cNvSpPr/>
            <p:nvPr/>
          </p:nvSpPr>
          <p:spPr>
            <a:xfrm>
              <a:off x="6459895" y="1787018"/>
              <a:ext cx="990574" cy="398939"/>
            </a:xfrm>
            <a:custGeom>
              <a:avLst/>
              <a:gdLst/>
              <a:ahLst/>
              <a:cxnLst/>
              <a:rect l="l" t="t" r="r" b="b"/>
              <a:pathLst>
                <a:path w="22377" h="9012" extrusionOk="0">
                  <a:moveTo>
                    <a:pt x="457" y="1"/>
                  </a:moveTo>
                  <a:cubicBezTo>
                    <a:pt x="194" y="1"/>
                    <a:pt x="0" y="248"/>
                    <a:pt x="70" y="503"/>
                  </a:cubicBezTo>
                  <a:lnTo>
                    <a:pt x="147" y="813"/>
                  </a:lnTo>
                  <a:lnTo>
                    <a:pt x="233" y="906"/>
                  </a:lnTo>
                  <a:lnTo>
                    <a:pt x="209" y="1045"/>
                  </a:lnTo>
                  <a:lnTo>
                    <a:pt x="465" y="2027"/>
                  </a:lnTo>
                  <a:lnTo>
                    <a:pt x="542" y="2097"/>
                  </a:lnTo>
                  <a:lnTo>
                    <a:pt x="526" y="2244"/>
                  </a:lnTo>
                  <a:lnTo>
                    <a:pt x="789" y="3241"/>
                  </a:lnTo>
                  <a:lnTo>
                    <a:pt x="867" y="3319"/>
                  </a:lnTo>
                  <a:lnTo>
                    <a:pt x="844" y="3458"/>
                  </a:lnTo>
                  <a:lnTo>
                    <a:pt x="1107" y="4456"/>
                  </a:lnTo>
                  <a:lnTo>
                    <a:pt x="1184" y="4533"/>
                  </a:lnTo>
                  <a:lnTo>
                    <a:pt x="1161" y="4688"/>
                  </a:lnTo>
                  <a:lnTo>
                    <a:pt x="1424" y="5678"/>
                  </a:lnTo>
                  <a:lnTo>
                    <a:pt x="1509" y="5778"/>
                  </a:lnTo>
                  <a:lnTo>
                    <a:pt x="1478" y="5894"/>
                  </a:lnTo>
                  <a:lnTo>
                    <a:pt x="1741" y="6892"/>
                  </a:lnTo>
                  <a:lnTo>
                    <a:pt x="1772" y="7024"/>
                  </a:lnTo>
                  <a:lnTo>
                    <a:pt x="1803" y="7124"/>
                  </a:lnTo>
                  <a:lnTo>
                    <a:pt x="2058" y="8106"/>
                  </a:lnTo>
                  <a:lnTo>
                    <a:pt x="2089" y="8222"/>
                  </a:lnTo>
                  <a:lnTo>
                    <a:pt x="2112" y="8323"/>
                  </a:lnTo>
                  <a:lnTo>
                    <a:pt x="2197" y="8640"/>
                  </a:lnTo>
                  <a:cubicBezTo>
                    <a:pt x="2259" y="8857"/>
                    <a:pt x="2460" y="9011"/>
                    <a:pt x="2684" y="9011"/>
                  </a:cubicBezTo>
                  <a:lnTo>
                    <a:pt x="9228" y="9011"/>
                  </a:lnTo>
                  <a:lnTo>
                    <a:pt x="9707" y="8973"/>
                  </a:lnTo>
                  <a:lnTo>
                    <a:pt x="10218" y="9011"/>
                  </a:lnTo>
                  <a:lnTo>
                    <a:pt x="14727" y="9011"/>
                  </a:lnTo>
                  <a:lnTo>
                    <a:pt x="15307" y="8973"/>
                  </a:lnTo>
                  <a:lnTo>
                    <a:pt x="15717" y="9011"/>
                  </a:lnTo>
                  <a:lnTo>
                    <a:pt x="19692" y="9011"/>
                  </a:lnTo>
                  <a:cubicBezTo>
                    <a:pt x="19917" y="9011"/>
                    <a:pt x="20118" y="8857"/>
                    <a:pt x="20180" y="8640"/>
                  </a:cubicBezTo>
                  <a:lnTo>
                    <a:pt x="20373" y="7913"/>
                  </a:lnTo>
                  <a:lnTo>
                    <a:pt x="20358" y="7774"/>
                  </a:lnTo>
                  <a:lnTo>
                    <a:pt x="20435" y="7666"/>
                  </a:lnTo>
                  <a:lnTo>
                    <a:pt x="20729" y="6536"/>
                  </a:lnTo>
                  <a:lnTo>
                    <a:pt x="20721" y="6397"/>
                  </a:lnTo>
                  <a:lnTo>
                    <a:pt x="20791" y="6297"/>
                  </a:lnTo>
                  <a:lnTo>
                    <a:pt x="21092" y="5167"/>
                  </a:lnTo>
                  <a:lnTo>
                    <a:pt x="21085" y="5020"/>
                  </a:lnTo>
                  <a:lnTo>
                    <a:pt x="21154" y="4920"/>
                  </a:lnTo>
                  <a:lnTo>
                    <a:pt x="21448" y="3791"/>
                  </a:lnTo>
                  <a:lnTo>
                    <a:pt x="21433" y="3667"/>
                  </a:lnTo>
                  <a:lnTo>
                    <a:pt x="21510" y="3551"/>
                  </a:lnTo>
                  <a:lnTo>
                    <a:pt x="21804" y="2422"/>
                  </a:lnTo>
                  <a:lnTo>
                    <a:pt x="21788" y="2306"/>
                  </a:lnTo>
                  <a:lnTo>
                    <a:pt x="21874" y="2174"/>
                  </a:lnTo>
                  <a:lnTo>
                    <a:pt x="22167" y="1053"/>
                  </a:lnTo>
                  <a:lnTo>
                    <a:pt x="22144" y="944"/>
                  </a:lnTo>
                  <a:lnTo>
                    <a:pt x="22229" y="805"/>
                  </a:lnTo>
                  <a:lnTo>
                    <a:pt x="22307" y="503"/>
                  </a:lnTo>
                  <a:cubicBezTo>
                    <a:pt x="22376" y="248"/>
                    <a:pt x="22183" y="1"/>
                    <a:pt x="21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5"/>
            <p:cNvSpPr/>
            <p:nvPr/>
          </p:nvSpPr>
          <p:spPr>
            <a:xfrm>
              <a:off x="7110096" y="2126329"/>
              <a:ext cx="254405" cy="59628"/>
            </a:xfrm>
            <a:custGeom>
              <a:avLst/>
              <a:gdLst/>
              <a:ahLst/>
              <a:cxnLst/>
              <a:rect l="l" t="t" r="r" b="b"/>
              <a:pathLst>
                <a:path w="5747" h="1347" extrusionOk="0">
                  <a:moveTo>
                    <a:pt x="5747" y="1"/>
                  </a:moveTo>
                  <a:lnTo>
                    <a:pt x="0" y="1346"/>
                  </a:lnTo>
                  <a:lnTo>
                    <a:pt x="990" y="1346"/>
                  </a:lnTo>
                  <a:lnTo>
                    <a:pt x="5677" y="248"/>
                  </a:lnTo>
                  <a:lnTo>
                    <a:pt x="57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5"/>
            <p:cNvSpPr/>
            <p:nvPr/>
          </p:nvSpPr>
          <p:spPr>
            <a:xfrm>
              <a:off x="6866315" y="2065727"/>
              <a:ext cx="513946" cy="120231"/>
            </a:xfrm>
            <a:custGeom>
              <a:avLst/>
              <a:gdLst/>
              <a:ahLst/>
              <a:cxnLst/>
              <a:rect l="l" t="t" r="r" b="b"/>
              <a:pathLst>
                <a:path w="11610" h="2716" extrusionOk="0">
                  <a:moveTo>
                    <a:pt x="11610" y="1"/>
                  </a:moveTo>
                  <a:lnTo>
                    <a:pt x="0" y="2715"/>
                  </a:lnTo>
                  <a:lnTo>
                    <a:pt x="990" y="2715"/>
                  </a:lnTo>
                  <a:lnTo>
                    <a:pt x="11548" y="248"/>
                  </a:lnTo>
                  <a:lnTo>
                    <a:pt x="116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5"/>
            <p:cNvSpPr/>
            <p:nvPr/>
          </p:nvSpPr>
          <p:spPr>
            <a:xfrm>
              <a:off x="6622534" y="2004770"/>
              <a:ext cx="773840" cy="181187"/>
            </a:xfrm>
            <a:custGeom>
              <a:avLst/>
              <a:gdLst/>
              <a:ahLst/>
              <a:cxnLst/>
              <a:rect l="l" t="t" r="r" b="b"/>
              <a:pathLst>
                <a:path w="17481" h="4093" extrusionOk="0">
                  <a:moveTo>
                    <a:pt x="17480" y="1"/>
                  </a:moveTo>
                  <a:lnTo>
                    <a:pt x="0" y="4092"/>
                  </a:lnTo>
                  <a:lnTo>
                    <a:pt x="990" y="4092"/>
                  </a:lnTo>
                  <a:lnTo>
                    <a:pt x="17411" y="248"/>
                  </a:lnTo>
                  <a:lnTo>
                    <a:pt x="174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5"/>
            <p:cNvSpPr/>
            <p:nvPr/>
          </p:nvSpPr>
          <p:spPr>
            <a:xfrm>
              <a:off x="6550953" y="1944168"/>
              <a:ext cx="861180" cy="211289"/>
            </a:xfrm>
            <a:custGeom>
              <a:avLst/>
              <a:gdLst/>
              <a:ahLst/>
              <a:cxnLst/>
              <a:rect l="l" t="t" r="r" b="b"/>
              <a:pathLst>
                <a:path w="19454" h="4773" extrusionOk="0">
                  <a:moveTo>
                    <a:pt x="19453" y="1"/>
                  </a:moveTo>
                  <a:lnTo>
                    <a:pt x="1" y="4556"/>
                  </a:lnTo>
                  <a:lnTo>
                    <a:pt x="55" y="4773"/>
                  </a:lnTo>
                  <a:lnTo>
                    <a:pt x="19391" y="248"/>
                  </a:lnTo>
                  <a:lnTo>
                    <a:pt x="194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5"/>
            <p:cNvSpPr/>
            <p:nvPr/>
          </p:nvSpPr>
          <p:spPr>
            <a:xfrm>
              <a:off x="6536920" y="1883256"/>
              <a:ext cx="891282" cy="218460"/>
            </a:xfrm>
            <a:custGeom>
              <a:avLst/>
              <a:gdLst/>
              <a:ahLst/>
              <a:cxnLst/>
              <a:rect l="l" t="t" r="r" b="b"/>
              <a:pathLst>
                <a:path w="20134" h="4935" extrusionOk="0">
                  <a:moveTo>
                    <a:pt x="20134" y="0"/>
                  </a:moveTo>
                  <a:lnTo>
                    <a:pt x="1" y="4710"/>
                  </a:lnTo>
                  <a:lnTo>
                    <a:pt x="55" y="4935"/>
                  </a:lnTo>
                  <a:lnTo>
                    <a:pt x="20064" y="248"/>
                  </a:lnTo>
                  <a:lnTo>
                    <a:pt x="201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5"/>
            <p:cNvSpPr/>
            <p:nvPr/>
          </p:nvSpPr>
          <p:spPr>
            <a:xfrm>
              <a:off x="6522888" y="1822300"/>
              <a:ext cx="921074" cy="225676"/>
            </a:xfrm>
            <a:custGeom>
              <a:avLst/>
              <a:gdLst/>
              <a:ahLst/>
              <a:cxnLst/>
              <a:rect l="l" t="t" r="r" b="b"/>
              <a:pathLst>
                <a:path w="20807" h="5098" extrusionOk="0">
                  <a:moveTo>
                    <a:pt x="20806" y="0"/>
                  </a:moveTo>
                  <a:lnTo>
                    <a:pt x="1" y="4873"/>
                  </a:lnTo>
                  <a:lnTo>
                    <a:pt x="55" y="5097"/>
                  </a:lnTo>
                  <a:lnTo>
                    <a:pt x="20744" y="248"/>
                  </a:lnTo>
                  <a:lnTo>
                    <a:pt x="208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5"/>
            <p:cNvSpPr/>
            <p:nvPr/>
          </p:nvSpPr>
          <p:spPr>
            <a:xfrm>
              <a:off x="6508855" y="1787018"/>
              <a:ext cx="885793" cy="207216"/>
            </a:xfrm>
            <a:custGeom>
              <a:avLst/>
              <a:gdLst/>
              <a:ahLst/>
              <a:cxnLst/>
              <a:rect l="l" t="t" r="r" b="b"/>
              <a:pathLst>
                <a:path w="20010" h="4681" extrusionOk="0">
                  <a:moveTo>
                    <a:pt x="19020" y="1"/>
                  </a:moveTo>
                  <a:lnTo>
                    <a:pt x="1" y="4456"/>
                  </a:lnTo>
                  <a:lnTo>
                    <a:pt x="55" y="4680"/>
                  </a:lnTo>
                  <a:lnTo>
                    <a:pt x="200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5"/>
            <p:cNvSpPr/>
            <p:nvPr/>
          </p:nvSpPr>
          <p:spPr>
            <a:xfrm>
              <a:off x="6494468" y="1787018"/>
              <a:ext cx="656398" cy="153121"/>
            </a:xfrm>
            <a:custGeom>
              <a:avLst/>
              <a:gdLst/>
              <a:ahLst/>
              <a:cxnLst/>
              <a:rect l="l" t="t" r="r" b="b"/>
              <a:pathLst>
                <a:path w="14828" h="3459" extrusionOk="0">
                  <a:moveTo>
                    <a:pt x="13838" y="1"/>
                  </a:moveTo>
                  <a:lnTo>
                    <a:pt x="1" y="3241"/>
                  </a:lnTo>
                  <a:lnTo>
                    <a:pt x="63" y="3458"/>
                  </a:lnTo>
                  <a:lnTo>
                    <a:pt x="148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5"/>
            <p:cNvSpPr/>
            <p:nvPr/>
          </p:nvSpPr>
          <p:spPr>
            <a:xfrm>
              <a:off x="6480435" y="1787018"/>
              <a:ext cx="426650" cy="99336"/>
            </a:xfrm>
            <a:custGeom>
              <a:avLst/>
              <a:gdLst/>
              <a:ahLst/>
              <a:cxnLst/>
              <a:rect l="l" t="t" r="r" b="b"/>
              <a:pathLst>
                <a:path w="9638" h="2244" extrusionOk="0">
                  <a:moveTo>
                    <a:pt x="8648" y="1"/>
                  </a:moveTo>
                  <a:lnTo>
                    <a:pt x="1" y="2027"/>
                  </a:lnTo>
                  <a:lnTo>
                    <a:pt x="62" y="2244"/>
                  </a:lnTo>
                  <a:lnTo>
                    <a:pt x="96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5"/>
            <p:cNvSpPr/>
            <p:nvPr/>
          </p:nvSpPr>
          <p:spPr>
            <a:xfrm>
              <a:off x="6466402" y="1787018"/>
              <a:ext cx="196902" cy="45596"/>
            </a:xfrm>
            <a:custGeom>
              <a:avLst/>
              <a:gdLst/>
              <a:ahLst/>
              <a:cxnLst/>
              <a:rect l="l" t="t" r="r" b="b"/>
              <a:pathLst>
                <a:path w="4448" h="1030" extrusionOk="0">
                  <a:moveTo>
                    <a:pt x="3458" y="1"/>
                  </a:moveTo>
                  <a:lnTo>
                    <a:pt x="0" y="813"/>
                  </a:lnTo>
                  <a:lnTo>
                    <a:pt x="62" y="1029"/>
                  </a:lnTo>
                  <a:lnTo>
                    <a:pt x="4448" y="1"/>
                  </a:lnTo>
                  <a:close/>
                </a:path>
              </a:pathLst>
            </a:custGeom>
            <a:solidFill>
              <a:srgbClr val="C55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6459895" y="1787018"/>
              <a:ext cx="990574" cy="75388"/>
            </a:xfrm>
            <a:custGeom>
              <a:avLst/>
              <a:gdLst/>
              <a:ahLst/>
              <a:cxnLst/>
              <a:rect l="l" t="t" r="r" b="b"/>
              <a:pathLst>
                <a:path w="22377" h="1703" extrusionOk="0">
                  <a:moveTo>
                    <a:pt x="457" y="1"/>
                  </a:moveTo>
                  <a:cubicBezTo>
                    <a:pt x="194" y="1"/>
                    <a:pt x="0" y="248"/>
                    <a:pt x="70" y="503"/>
                  </a:cubicBezTo>
                  <a:lnTo>
                    <a:pt x="155" y="836"/>
                  </a:lnTo>
                  <a:cubicBezTo>
                    <a:pt x="449" y="1354"/>
                    <a:pt x="1006" y="1702"/>
                    <a:pt x="1640" y="1702"/>
                  </a:cubicBezTo>
                  <a:cubicBezTo>
                    <a:pt x="2367" y="1702"/>
                    <a:pt x="2986" y="1246"/>
                    <a:pt x="3233" y="604"/>
                  </a:cubicBezTo>
                  <a:cubicBezTo>
                    <a:pt x="3473" y="1246"/>
                    <a:pt x="4092" y="1702"/>
                    <a:pt x="4819" y="1702"/>
                  </a:cubicBezTo>
                  <a:cubicBezTo>
                    <a:pt x="5554" y="1702"/>
                    <a:pt x="6173" y="1246"/>
                    <a:pt x="6412" y="604"/>
                  </a:cubicBezTo>
                  <a:cubicBezTo>
                    <a:pt x="6660" y="1246"/>
                    <a:pt x="7279" y="1702"/>
                    <a:pt x="8006" y="1702"/>
                  </a:cubicBezTo>
                  <a:cubicBezTo>
                    <a:pt x="8733" y="1702"/>
                    <a:pt x="9351" y="1246"/>
                    <a:pt x="9599" y="604"/>
                  </a:cubicBezTo>
                  <a:cubicBezTo>
                    <a:pt x="9839" y="1246"/>
                    <a:pt x="10457" y="1702"/>
                    <a:pt x="11192" y="1702"/>
                  </a:cubicBezTo>
                  <a:cubicBezTo>
                    <a:pt x="11919" y="1702"/>
                    <a:pt x="12538" y="1246"/>
                    <a:pt x="12778" y="604"/>
                  </a:cubicBezTo>
                  <a:cubicBezTo>
                    <a:pt x="13025" y="1246"/>
                    <a:pt x="13644" y="1702"/>
                    <a:pt x="14371" y="1702"/>
                  </a:cubicBezTo>
                  <a:cubicBezTo>
                    <a:pt x="15098" y="1702"/>
                    <a:pt x="15725" y="1246"/>
                    <a:pt x="15964" y="604"/>
                  </a:cubicBezTo>
                  <a:cubicBezTo>
                    <a:pt x="16204" y="1246"/>
                    <a:pt x="16831" y="1702"/>
                    <a:pt x="17558" y="1702"/>
                  </a:cubicBezTo>
                  <a:cubicBezTo>
                    <a:pt x="18285" y="1702"/>
                    <a:pt x="18904" y="1246"/>
                    <a:pt x="19143" y="604"/>
                  </a:cubicBezTo>
                  <a:cubicBezTo>
                    <a:pt x="19391" y="1246"/>
                    <a:pt x="20010" y="1702"/>
                    <a:pt x="20737" y="1702"/>
                  </a:cubicBezTo>
                  <a:cubicBezTo>
                    <a:pt x="21379" y="1702"/>
                    <a:pt x="21928" y="1354"/>
                    <a:pt x="22222" y="836"/>
                  </a:cubicBezTo>
                  <a:lnTo>
                    <a:pt x="22307" y="503"/>
                  </a:lnTo>
                  <a:cubicBezTo>
                    <a:pt x="22376" y="248"/>
                    <a:pt x="22183" y="1"/>
                    <a:pt x="219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6723552" y="1965416"/>
              <a:ext cx="38380" cy="38380"/>
            </a:xfrm>
            <a:custGeom>
              <a:avLst/>
              <a:gdLst/>
              <a:ahLst/>
              <a:cxnLst/>
              <a:rect l="l" t="t" r="r" b="b"/>
              <a:pathLst>
                <a:path w="867" h="867" extrusionOk="0">
                  <a:moveTo>
                    <a:pt x="433" y="0"/>
                  </a:moveTo>
                  <a:cubicBezTo>
                    <a:pt x="193" y="0"/>
                    <a:pt x="0" y="194"/>
                    <a:pt x="0" y="433"/>
                  </a:cubicBezTo>
                  <a:cubicBezTo>
                    <a:pt x="0" y="673"/>
                    <a:pt x="193" y="867"/>
                    <a:pt x="433" y="867"/>
                  </a:cubicBezTo>
                  <a:cubicBezTo>
                    <a:pt x="673" y="867"/>
                    <a:pt x="866" y="673"/>
                    <a:pt x="866" y="433"/>
                  </a:cubicBezTo>
                  <a:cubicBezTo>
                    <a:pt x="866" y="194"/>
                    <a:pt x="673" y="0"/>
                    <a:pt x="4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7148432" y="1965416"/>
              <a:ext cx="38380" cy="38380"/>
            </a:xfrm>
            <a:custGeom>
              <a:avLst/>
              <a:gdLst/>
              <a:ahLst/>
              <a:cxnLst/>
              <a:rect l="l" t="t" r="r" b="b"/>
              <a:pathLst>
                <a:path w="867" h="867" extrusionOk="0">
                  <a:moveTo>
                    <a:pt x="434" y="0"/>
                  </a:moveTo>
                  <a:cubicBezTo>
                    <a:pt x="194" y="0"/>
                    <a:pt x="1" y="194"/>
                    <a:pt x="1" y="433"/>
                  </a:cubicBezTo>
                  <a:cubicBezTo>
                    <a:pt x="1" y="673"/>
                    <a:pt x="194" y="867"/>
                    <a:pt x="434" y="867"/>
                  </a:cubicBezTo>
                  <a:cubicBezTo>
                    <a:pt x="673" y="867"/>
                    <a:pt x="867" y="673"/>
                    <a:pt x="867" y="433"/>
                  </a:cubicBezTo>
                  <a:cubicBezTo>
                    <a:pt x="867" y="194"/>
                    <a:pt x="673" y="0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6901552" y="1979449"/>
              <a:ext cx="107216" cy="58610"/>
            </a:xfrm>
            <a:custGeom>
              <a:avLst/>
              <a:gdLst/>
              <a:ahLst/>
              <a:cxnLst/>
              <a:rect l="l" t="t" r="r" b="b"/>
              <a:pathLst>
                <a:path w="2422" h="1324" extrusionOk="0">
                  <a:moveTo>
                    <a:pt x="117" y="0"/>
                  </a:moveTo>
                  <a:cubicBezTo>
                    <a:pt x="55" y="0"/>
                    <a:pt x="1" y="55"/>
                    <a:pt x="1" y="116"/>
                  </a:cubicBezTo>
                  <a:cubicBezTo>
                    <a:pt x="1" y="782"/>
                    <a:pt x="542" y="1323"/>
                    <a:pt x="1215" y="1323"/>
                  </a:cubicBezTo>
                  <a:cubicBezTo>
                    <a:pt x="1880" y="1323"/>
                    <a:pt x="2422" y="782"/>
                    <a:pt x="2422" y="116"/>
                  </a:cubicBezTo>
                  <a:cubicBezTo>
                    <a:pt x="2422" y="55"/>
                    <a:pt x="2368" y="0"/>
                    <a:pt x="2306" y="0"/>
                  </a:cubicBezTo>
                  <a:cubicBezTo>
                    <a:pt x="2244" y="0"/>
                    <a:pt x="2190" y="55"/>
                    <a:pt x="2190" y="116"/>
                  </a:cubicBezTo>
                  <a:cubicBezTo>
                    <a:pt x="2190" y="658"/>
                    <a:pt x="1749" y="1099"/>
                    <a:pt x="1215" y="1099"/>
                  </a:cubicBezTo>
                  <a:cubicBezTo>
                    <a:pt x="674" y="1099"/>
                    <a:pt x="233" y="658"/>
                    <a:pt x="233" y="116"/>
                  </a:cubicBezTo>
                  <a:cubicBezTo>
                    <a:pt x="233" y="55"/>
                    <a:pt x="179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5"/>
            <p:cNvSpPr/>
            <p:nvPr/>
          </p:nvSpPr>
          <p:spPr>
            <a:xfrm>
              <a:off x="6474946" y="1782237"/>
              <a:ext cx="960428" cy="9960"/>
            </a:xfrm>
            <a:custGeom>
              <a:avLst/>
              <a:gdLst/>
              <a:ahLst/>
              <a:cxnLst/>
              <a:rect l="l" t="t" r="r" b="b"/>
              <a:pathLst>
                <a:path w="21696" h="225" extrusionOk="0">
                  <a:moveTo>
                    <a:pt x="117" y="0"/>
                  </a:moveTo>
                  <a:cubicBezTo>
                    <a:pt x="47" y="0"/>
                    <a:pt x="1" y="47"/>
                    <a:pt x="1" y="109"/>
                  </a:cubicBezTo>
                  <a:cubicBezTo>
                    <a:pt x="1" y="171"/>
                    <a:pt x="47" y="225"/>
                    <a:pt x="117" y="225"/>
                  </a:cubicBezTo>
                  <a:lnTo>
                    <a:pt x="21588" y="225"/>
                  </a:lnTo>
                  <a:cubicBezTo>
                    <a:pt x="21650" y="225"/>
                    <a:pt x="21696" y="171"/>
                    <a:pt x="21696" y="109"/>
                  </a:cubicBezTo>
                  <a:cubicBezTo>
                    <a:pt x="21696" y="47"/>
                    <a:pt x="21650" y="0"/>
                    <a:pt x="21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5"/>
            <p:cNvSpPr/>
            <p:nvPr/>
          </p:nvSpPr>
          <p:spPr>
            <a:xfrm>
              <a:off x="6650599" y="2042088"/>
              <a:ext cx="118150" cy="143869"/>
            </a:xfrm>
            <a:custGeom>
              <a:avLst/>
              <a:gdLst/>
              <a:ahLst/>
              <a:cxnLst/>
              <a:rect l="l" t="t" r="r" b="b"/>
              <a:pathLst>
                <a:path w="2669" h="3250" extrusionOk="0">
                  <a:moveTo>
                    <a:pt x="1" y="1"/>
                  </a:moveTo>
                  <a:lnTo>
                    <a:pt x="1" y="3249"/>
                  </a:lnTo>
                  <a:lnTo>
                    <a:pt x="2259" y="3249"/>
                  </a:lnTo>
                  <a:cubicBezTo>
                    <a:pt x="2483" y="3249"/>
                    <a:pt x="2669" y="3064"/>
                    <a:pt x="2669" y="2839"/>
                  </a:cubicBezTo>
                  <a:lnTo>
                    <a:pt x="2669" y="419"/>
                  </a:lnTo>
                  <a:cubicBezTo>
                    <a:pt x="2669" y="186"/>
                    <a:pt x="2483" y="1"/>
                    <a:pt x="22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6462285" y="2042088"/>
              <a:ext cx="194202" cy="143869"/>
            </a:xfrm>
            <a:custGeom>
              <a:avLst/>
              <a:gdLst/>
              <a:ahLst/>
              <a:cxnLst/>
              <a:rect l="l" t="t" r="r" b="b"/>
              <a:pathLst>
                <a:path w="4387" h="3250" extrusionOk="0">
                  <a:moveTo>
                    <a:pt x="851" y="1"/>
                  </a:moveTo>
                  <a:lnTo>
                    <a:pt x="604" y="94"/>
                  </a:lnTo>
                  <a:cubicBezTo>
                    <a:pt x="604" y="94"/>
                    <a:pt x="397" y="8"/>
                    <a:pt x="353" y="8"/>
                  </a:cubicBezTo>
                  <a:cubicBezTo>
                    <a:pt x="351" y="8"/>
                    <a:pt x="350" y="8"/>
                    <a:pt x="349" y="9"/>
                  </a:cubicBezTo>
                  <a:cubicBezTo>
                    <a:pt x="155" y="40"/>
                    <a:pt x="1" y="210"/>
                    <a:pt x="1" y="419"/>
                  </a:cubicBezTo>
                  <a:lnTo>
                    <a:pt x="1" y="2839"/>
                  </a:lnTo>
                  <a:cubicBezTo>
                    <a:pt x="1" y="3048"/>
                    <a:pt x="155" y="3218"/>
                    <a:pt x="356" y="3249"/>
                  </a:cubicBezTo>
                  <a:cubicBezTo>
                    <a:pt x="372" y="3249"/>
                    <a:pt x="627" y="3164"/>
                    <a:pt x="627" y="3164"/>
                  </a:cubicBezTo>
                  <a:lnTo>
                    <a:pt x="851" y="3249"/>
                  </a:lnTo>
                  <a:lnTo>
                    <a:pt x="2027" y="3249"/>
                  </a:lnTo>
                  <a:lnTo>
                    <a:pt x="2236" y="3164"/>
                  </a:lnTo>
                  <a:lnTo>
                    <a:pt x="2507" y="3249"/>
                  </a:lnTo>
                  <a:lnTo>
                    <a:pt x="3690" y="3249"/>
                  </a:lnTo>
                  <a:lnTo>
                    <a:pt x="3968" y="3164"/>
                  </a:lnTo>
                  <a:lnTo>
                    <a:pt x="4177" y="3249"/>
                  </a:lnTo>
                  <a:lnTo>
                    <a:pt x="4386" y="3249"/>
                  </a:lnTo>
                  <a:lnTo>
                    <a:pt x="4386" y="1"/>
                  </a:lnTo>
                  <a:lnTo>
                    <a:pt x="4177" y="1"/>
                  </a:lnTo>
                  <a:lnTo>
                    <a:pt x="3876" y="94"/>
                  </a:lnTo>
                  <a:lnTo>
                    <a:pt x="3674" y="1"/>
                  </a:lnTo>
                  <a:lnTo>
                    <a:pt x="2514" y="1"/>
                  </a:lnTo>
                  <a:lnTo>
                    <a:pt x="2267" y="94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5"/>
            <p:cNvSpPr/>
            <p:nvPr/>
          </p:nvSpPr>
          <p:spPr>
            <a:xfrm>
              <a:off x="6551307" y="2042088"/>
              <a:ext cx="22311" cy="11023"/>
            </a:xfrm>
            <a:custGeom>
              <a:avLst/>
              <a:gdLst/>
              <a:ahLst/>
              <a:cxnLst/>
              <a:rect l="l" t="t" r="r" b="b"/>
              <a:pathLst>
                <a:path w="504" h="249" extrusionOk="0">
                  <a:moveTo>
                    <a:pt x="1" y="1"/>
                  </a:moveTo>
                  <a:cubicBezTo>
                    <a:pt x="8" y="132"/>
                    <a:pt x="117" y="248"/>
                    <a:pt x="256" y="248"/>
                  </a:cubicBezTo>
                  <a:cubicBezTo>
                    <a:pt x="387" y="248"/>
                    <a:pt x="503" y="132"/>
                    <a:pt x="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5"/>
            <p:cNvSpPr/>
            <p:nvPr/>
          </p:nvSpPr>
          <p:spPr>
            <a:xfrm>
              <a:off x="6477690" y="2042088"/>
              <a:ext cx="22311" cy="11023"/>
            </a:xfrm>
            <a:custGeom>
              <a:avLst/>
              <a:gdLst/>
              <a:ahLst/>
              <a:cxnLst/>
              <a:rect l="l" t="t" r="r" b="b"/>
              <a:pathLst>
                <a:path w="504" h="249" extrusionOk="0">
                  <a:moveTo>
                    <a:pt x="70" y="1"/>
                  </a:moveTo>
                  <a:cubicBezTo>
                    <a:pt x="47" y="1"/>
                    <a:pt x="24" y="1"/>
                    <a:pt x="1" y="9"/>
                  </a:cubicBezTo>
                  <a:cubicBezTo>
                    <a:pt x="8" y="140"/>
                    <a:pt x="117" y="248"/>
                    <a:pt x="256" y="248"/>
                  </a:cubicBezTo>
                  <a:cubicBezTo>
                    <a:pt x="387" y="248"/>
                    <a:pt x="503" y="132"/>
                    <a:pt x="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6517398" y="2066081"/>
              <a:ext cx="22311" cy="22267"/>
            </a:xfrm>
            <a:custGeom>
              <a:avLst/>
              <a:gdLst/>
              <a:ahLst/>
              <a:cxnLst/>
              <a:rect l="l" t="t" r="r" b="b"/>
              <a:pathLst>
                <a:path w="504" h="503" extrusionOk="0">
                  <a:moveTo>
                    <a:pt x="248" y="0"/>
                  </a:moveTo>
                  <a:cubicBezTo>
                    <a:pt x="109" y="0"/>
                    <a:pt x="1" y="116"/>
                    <a:pt x="1" y="255"/>
                  </a:cubicBezTo>
                  <a:cubicBezTo>
                    <a:pt x="1" y="395"/>
                    <a:pt x="109" y="503"/>
                    <a:pt x="248" y="503"/>
                  </a:cubicBezTo>
                  <a:cubicBezTo>
                    <a:pt x="388" y="503"/>
                    <a:pt x="504" y="395"/>
                    <a:pt x="504" y="255"/>
                  </a:cubicBezTo>
                  <a:cubicBezTo>
                    <a:pt x="504" y="116"/>
                    <a:pt x="388" y="0"/>
                    <a:pt x="2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5"/>
            <p:cNvSpPr/>
            <p:nvPr/>
          </p:nvSpPr>
          <p:spPr>
            <a:xfrm>
              <a:off x="6624924" y="2042088"/>
              <a:ext cx="22311" cy="11023"/>
            </a:xfrm>
            <a:custGeom>
              <a:avLst/>
              <a:gdLst/>
              <a:ahLst/>
              <a:cxnLst/>
              <a:rect l="l" t="t" r="r" b="b"/>
              <a:pathLst>
                <a:path w="504" h="249" extrusionOk="0">
                  <a:moveTo>
                    <a:pt x="0" y="1"/>
                  </a:moveTo>
                  <a:cubicBezTo>
                    <a:pt x="0" y="132"/>
                    <a:pt x="117" y="248"/>
                    <a:pt x="256" y="248"/>
                  </a:cubicBezTo>
                  <a:cubicBezTo>
                    <a:pt x="387" y="248"/>
                    <a:pt x="503" y="132"/>
                    <a:pt x="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5"/>
            <p:cNvSpPr/>
            <p:nvPr/>
          </p:nvSpPr>
          <p:spPr>
            <a:xfrm>
              <a:off x="6585216" y="2066081"/>
              <a:ext cx="22621" cy="22267"/>
            </a:xfrm>
            <a:custGeom>
              <a:avLst/>
              <a:gdLst/>
              <a:ahLst/>
              <a:cxnLst/>
              <a:rect l="l" t="t" r="r" b="b"/>
              <a:pathLst>
                <a:path w="511" h="503" extrusionOk="0">
                  <a:moveTo>
                    <a:pt x="256" y="0"/>
                  </a:moveTo>
                  <a:cubicBezTo>
                    <a:pt x="116" y="0"/>
                    <a:pt x="0" y="116"/>
                    <a:pt x="0" y="255"/>
                  </a:cubicBezTo>
                  <a:cubicBezTo>
                    <a:pt x="0" y="395"/>
                    <a:pt x="116" y="503"/>
                    <a:pt x="256" y="503"/>
                  </a:cubicBezTo>
                  <a:cubicBezTo>
                    <a:pt x="395" y="503"/>
                    <a:pt x="511" y="395"/>
                    <a:pt x="511" y="255"/>
                  </a:cubicBezTo>
                  <a:cubicBezTo>
                    <a:pt x="511" y="116"/>
                    <a:pt x="395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5"/>
            <p:cNvSpPr/>
            <p:nvPr/>
          </p:nvSpPr>
          <p:spPr>
            <a:xfrm>
              <a:off x="6551307" y="2101318"/>
              <a:ext cx="22311" cy="22665"/>
            </a:xfrm>
            <a:custGeom>
              <a:avLst/>
              <a:gdLst/>
              <a:ahLst/>
              <a:cxnLst/>
              <a:rect l="l" t="t" r="r" b="b"/>
              <a:pathLst>
                <a:path w="504" h="512" extrusionOk="0">
                  <a:moveTo>
                    <a:pt x="256" y="1"/>
                  </a:moveTo>
                  <a:cubicBezTo>
                    <a:pt x="117" y="1"/>
                    <a:pt x="1" y="117"/>
                    <a:pt x="1" y="256"/>
                  </a:cubicBezTo>
                  <a:cubicBezTo>
                    <a:pt x="1" y="395"/>
                    <a:pt x="117" y="511"/>
                    <a:pt x="256" y="511"/>
                  </a:cubicBezTo>
                  <a:cubicBezTo>
                    <a:pt x="395" y="511"/>
                    <a:pt x="503" y="395"/>
                    <a:pt x="503" y="256"/>
                  </a:cubicBezTo>
                  <a:cubicBezTo>
                    <a:pt x="503" y="117"/>
                    <a:pt x="395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5"/>
            <p:cNvSpPr/>
            <p:nvPr/>
          </p:nvSpPr>
          <p:spPr>
            <a:xfrm>
              <a:off x="6477690" y="2101318"/>
              <a:ext cx="22311" cy="22665"/>
            </a:xfrm>
            <a:custGeom>
              <a:avLst/>
              <a:gdLst/>
              <a:ahLst/>
              <a:cxnLst/>
              <a:rect l="l" t="t" r="r" b="b"/>
              <a:pathLst>
                <a:path w="504" h="512" extrusionOk="0">
                  <a:moveTo>
                    <a:pt x="256" y="1"/>
                  </a:moveTo>
                  <a:cubicBezTo>
                    <a:pt x="117" y="1"/>
                    <a:pt x="1" y="117"/>
                    <a:pt x="1" y="256"/>
                  </a:cubicBezTo>
                  <a:cubicBezTo>
                    <a:pt x="1" y="395"/>
                    <a:pt x="117" y="511"/>
                    <a:pt x="256" y="511"/>
                  </a:cubicBezTo>
                  <a:cubicBezTo>
                    <a:pt x="395" y="511"/>
                    <a:pt x="503" y="395"/>
                    <a:pt x="503" y="256"/>
                  </a:cubicBezTo>
                  <a:cubicBezTo>
                    <a:pt x="503" y="117"/>
                    <a:pt x="395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5"/>
            <p:cNvSpPr/>
            <p:nvPr/>
          </p:nvSpPr>
          <p:spPr>
            <a:xfrm>
              <a:off x="6551307" y="2172544"/>
              <a:ext cx="22311" cy="13413"/>
            </a:xfrm>
            <a:custGeom>
              <a:avLst/>
              <a:gdLst/>
              <a:ahLst/>
              <a:cxnLst/>
              <a:rect l="l" t="t" r="r" b="b"/>
              <a:pathLst>
                <a:path w="504" h="303" extrusionOk="0">
                  <a:moveTo>
                    <a:pt x="256" y="1"/>
                  </a:moveTo>
                  <a:cubicBezTo>
                    <a:pt x="117" y="1"/>
                    <a:pt x="1" y="109"/>
                    <a:pt x="1" y="248"/>
                  </a:cubicBezTo>
                  <a:cubicBezTo>
                    <a:pt x="1" y="271"/>
                    <a:pt x="1" y="287"/>
                    <a:pt x="8" y="302"/>
                  </a:cubicBezTo>
                  <a:lnTo>
                    <a:pt x="496" y="302"/>
                  </a:lnTo>
                  <a:cubicBezTo>
                    <a:pt x="503" y="287"/>
                    <a:pt x="503" y="271"/>
                    <a:pt x="503" y="248"/>
                  </a:cubicBezTo>
                  <a:cubicBezTo>
                    <a:pt x="503" y="109"/>
                    <a:pt x="395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5"/>
            <p:cNvSpPr/>
            <p:nvPr/>
          </p:nvSpPr>
          <p:spPr>
            <a:xfrm>
              <a:off x="6477690" y="2172544"/>
              <a:ext cx="22311" cy="13413"/>
            </a:xfrm>
            <a:custGeom>
              <a:avLst/>
              <a:gdLst/>
              <a:ahLst/>
              <a:cxnLst/>
              <a:rect l="l" t="t" r="r" b="b"/>
              <a:pathLst>
                <a:path w="504" h="303" extrusionOk="0">
                  <a:moveTo>
                    <a:pt x="256" y="1"/>
                  </a:moveTo>
                  <a:cubicBezTo>
                    <a:pt x="117" y="1"/>
                    <a:pt x="1" y="109"/>
                    <a:pt x="1" y="248"/>
                  </a:cubicBezTo>
                  <a:cubicBezTo>
                    <a:pt x="1" y="271"/>
                    <a:pt x="1" y="287"/>
                    <a:pt x="8" y="302"/>
                  </a:cubicBezTo>
                  <a:lnTo>
                    <a:pt x="496" y="302"/>
                  </a:lnTo>
                  <a:cubicBezTo>
                    <a:pt x="503" y="287"/>
                    <a:pt x="503" y="271"/>
                    <a:pt x="503" y="248"/>
                  </a:cubicBezTo>
                  <a:cubicBezTo>
                    <a:pt x="503" y="109"/>
                    <a:pt x="395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5"/>
            <p:cNvSpPr/>
            <p:nvPr/>
          </p:nvSpPr>
          <p:spPr>
            <a:xfrm>
              <a:off x="6517398" y="2136953"/>
              <a:ext cx="22311" cy="22311"/>
            </a:xfrm>
            <a:custGeom>
              <a:avLst/>
              <a:gdLst/>
              <a:ahLst/>
              <a:cxnLst/>
              <a:rect l="l" t="t" r="r" b="b"/>
              <a:pathLst>
                <a:path w="504" h="504" extrusionOk="0">
                  <a:moveTo>
                    <a:pt x="248" y="0"/>
                  </a:moveTo>
                  <a:cubicBezTo>
                    <a:pt x="109" y="0"/>
                    <a:pt x="1" y="116"/>
                    <a:pt x="1" y="256"/>
                  </a:cubicBezTo>
                  <a:cubicBezTo>
                    <a:pt x="1" y="395"/>
                    <a:pt x="109" y="503"/>
                    <a:pt x="248" y="503"/>
                  </a:cubicBezTo>
                  <a:cubicBezTo>
                    <a:pt x="388" y="503"/>
                    <a:pt x="504" y="395"/>
                    <a:pt x="504" y="256"/>
                  </a:cubicBezTo>
                  <a:cubicBezTo>
                    <a:pt x="504" y="116"/>
                    <a:pt x="388" y="0"/>
                    <a:pt x="2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5"/>
            <p:cNvSpPr/>
            <p:nvPr/>
          </p:nvSpPr>
          <p:spPr>
            <a:xfrm>
              <a:off x="6624924" y="2101318"/>
              <a:ext cx="22311" cy="22665"/>
            </a:xfrm>
            <a:custGeom>
              <a:avLst/>
              <a:gdLst/>
              <a:ahLst/>
              <a:cxnLst/>
              <a:rect l="l" t="t" r="r" b="b"/>
              <a:pathLst>
                <a:path w="504" h="512" extrusionOk="0">
                  <a:moveTo>
                    <a:pt x="256" y="1"/>
                  </a:moveTo>
                  <a:cubicBezTo>
                    <a:pt x="117" y="1"/>
                    <a:pt x="0" y="117"/>
                    <a:pt x="0" y="256"/>
                  </a:cubicBezTo>
                  <a:cubicBezTo>
                    <a:pt x="0" y="395"/>
                    <a:pt x="117" y="511"/>
                    <a:pt x="256" y="511"/>
                  </a:cubicBezTo>
                  <a:cubicBezTo>
                    <a:pt x="395" y="511"/>
                    <a:pt x="503" y="395"/>
                    <a:pt x="503" y="256"/>
                  </a:cubicBezTo>
                  <a:cubicBezTo>
                    <a:pt x="503" y="117"/>
                    <a:pt x="395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5"/>
            <p:cNvSpPr/>
            <p:nvPr/>
          </p:nvSpPr>
          <p:spPr>
            <a:xfrm>
              <a:off x="6624924" y="2172544"/>
              <a:ext cx="22311" cy="13413"/>
            </a:xfrm>
            <a:custGeom>
              <a:avLst/>
              <a:gdLst/>
              <a:ahLst/>
              <a:cxnLst/>
              <a:rect l="l" t="t" r="r" b="b"/>
              <a:pathLst>
                <a:path w="504" h="303" extrusionOk="0">
                  <a:moveTo>
                    <a:pt x="256" y="1"/>
                  </a:moveTo>
                  <a:cubicBezTo>
                    <a:pt x="117" y="1"/>
                    <a:pt x="0" y="109"/>
                    <a:pt x="0" y="248"/>
                  </a:cubicBezTo>
                  <a:cubicBezTo>
                    <a:pt x="0" y="271"/>
                    <a:pt x="0" y="287"/>
                    <a:pt x="8" y="302"/>
                  </a:cubicBezTo>
                  <a:lnTo>
                    <a:pt x="496" y="302"/>
                  </a:lnTo>
                  <a:cubicBezTo>
                    <a:pt x="503" y="287"/>
                    <a:pt x="503" y="271"/>
                    <a:pt x="503" y="248"/>
                  </a:cubicBezTo>
                  <a:cubicBezTo>
                    <a:pt x="503" y="109"/>
                    <a:pt x="395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5"/>
            <p:cNvSpPr/>
            <p:nvPr/>
          </p:nvSpPr>
          <p:spPr>
            <a:xfrm>
              <a:off x="6585216" y="2136953"/>
              <a:ext cx="22621" cy="22311"/>
            </a:xfrm>
            <a:custGeom>
              <a:avLst/>
              <a:gdLst/>
              <a:ahLst/>
              <a:cxnLst/>
              <a:rect l="l" t="t" r="r" b="b"/>
              <a:pathLst>
                <a:path w="511" h="504" extrusionOk="0">
                  <a:moveTo>
                    <a:pt x="256" y="0"/>
                  </a:moveTo>
                  <a:cubicBezTo>
                    <a:pt x="116" y="0"/>
                    <a:pt x="0" y="116"/>
                    <a:pt x="0" y="256"/>
                  </a:cubicBezTo>
                  <a:cubicBezTo>
                    <a:pt x="0" y="395"/>
                    <a:pt x="116" y="503"/>
                    <a:pt x="256" y="503"/>
                  </a:cubicBezTo>
                  <a:cubicBezTo>
                    <a:pt x="395" y="503"/>
                    <a:pt x="511" y="395"/>
                    <a:pt x="511" y="256"/>
                  </a:cubicBezTo>
                  <a:cubicBezTo>
                    <a:pt x="511" y="116"/>
                    <a:pt x="395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35"/>
          <p:cNvGrpSpPr/>
          <p:nvPr/>
        </p:nvGrpSpPr>
        <p:grpSpPr>
          <a:xfrm rot="-151914">
            <a:off x="7342196" y="-116778"/>
            <a:ext cx="1343422" cy="1312551"/>
            <a:chOff x="60718" y="2626906"/>
            <a:chExt cx="1126121" cy="1100800"/>
          </a:xfrm>
        </p:grpSpPr>
        <p:sp>
          <p:nvSpPr>
            <p:cNvPr id="474" name="Google Shape;474;p35"/>
            <p:cNvSpPr/>
            <p:nvPr/>
          </p:nvSpPr>
          <p:spPr>
            <a:xfrm>
              <a:off x="60718" y="2626906"/>
              <a:ext cx="1126121" cy="1100800"/>
            </a:xfrm>
            <a:custGeom>
              <a:avLst/>
              <a:gdLst/>
              <a:ahLst/>
              <a:cxnLst/>
              <a:rect l="l" t="t" r="r" b="b"/>
              <a:pathLst>
                <a:path w="25439" h="24867" extrusionOk="0">
                  <a:moveTo>
                    <a:pt x="3589" y="0"/>
                  </a:moveTo>
                  <a:cubicBezTo>
                    <a:pt x="3465" y="0"/>
                    <a:pt x="3342" y="16"/>
                    <a:pt x="3218" y="47"/>
                  </a:cubicBezTo>
                  <a:cubicBezTo>
                    <a:pt x="2769" y="147"/>
                    <a:pt x="2406" y="426"/>
                    <a:pt x="2181" y="789"/>
                  </a:cubicBezTo>
                  <a:lnTo>
                    <a:pt x="2150" y="789"/>
                  </a:lnTo>
                  <a:cubicBezTo>
                    <a:pt x="1710" y="789"/>
                    <a:pt x="1300" y="951"/>
                    <a:pt x="990" y="1261"/>
                  </a:cubicBezTo>
                  <a:cubicBezTo>
                    <a:pt x="673" y="1570"/>
                    <a:pt x="495" y="1980"/>
                    <a:pt x="495" y="2421"/>
                  </a:cubicBezTo>
                  <a:cubicBezTo>
                    <a:pt x="488" y="2862"/>
                    <a:pt x="658" y="3280"/>
                    <a:pt x="967" y="3597"/>
                  </a:cubicBezTo>
                  <a:cubicBezTo>
                    <a:pt x="1075" y="3705"/>
                    <a:pt x="1354" y="3945"/>
                    <a:pt x="1694" y="4223"/>
                  </a:cubicBezTo>
                  <a:cubicBezTo>
                    <a:pt x="1508" y="4463"/>
                    <a:pt x="1416" y="4710"/>
                    <a:pt x="1361" y="4919"/>
                  </a:cubicBezTo>
                  <a:cubicBezTo>
                    <a:pt x="1300" y="5198"/>
                    <a:pt x="1276" y="5561"/>
                    <a:pt x="1423" y="6010"/>
                  </a:cubicBezTo>
                  <a:cubicBezTo>
                    <a:pt x="975" y="6311"/>
                    <a:pt x="735" y="6868"/>
                    <a:pt x="866" y="7425"/>
                  </a:cubicBezTo>
                  <a:lnTo>
                    <a:pt x="983" y="7928"/>
                  </a:lnTo>
                  <a:lnTo>
                    <a:pt x="928" y="7943"/>
                  </a:lnTo>
                  <a:cubicBezTo>
                    <a:pt x="627" y="8013"/>
                    <a:pt x="379" y="8191"/>
                    <a:pt x="217" y="8454"/>
                  </a:cubicBezTo>
                  <a:cubicBezTo>
                    <a:pt x="54" y="8709"/>
                    <a:pt x="0" y="9018"/>
                    <a:pt x="70" y="9312"/>
                  </a:cubicBezTo>
                  <a:cubicBezTo>
                    <a:pt x="194" y="9838"/>
                    <a:pt x="650" y="10202"/>
                    <a:pt x="1184" y="10202"/>
                  </a:cubicBezTo>
                  <a:lnTo>
                    <a:pt x="1245" y="10202"/>
                  </a:lnTo>
                  <a:cubicBezTo>
                    <a:pt x="1029" y="10287"/>
                    <a:pt x="851" y="10442"/>
                    <a:pt x="720" y="10643"/>
                  </a:cubicBezTo>
                  <a:cubicBezTo>
                    <a:pt x="557" y="10906"/>
                    <a:pt x="511" y="11207"/>
                    <a:pt x="580" y="11509"/>
                  </a:cubicBezTo>
                  <a:cubicBezTo>
                    <a:pt x="696" y="12027"/>
                    <a:pt x="1153" y="12391"/>
                    <a:pt x="1694" y="12391"/>
                  </a:cubicBezTo>
                  <a:lnTo>
                    <a:pt x="1748" y="12391"/>
                  </a:lnTo>
                  <a:cubicBezTo>
                    <a:pt x="1253" y="12607"/>
                    <a:pt x="959" y="13156"/>
                    <a:pt x="1083" y="13705"/>
                  </a:cubicBezTo>
                  <a:cubicBezTo>
                    <a:pt x="1207" y="14224"/>
                    <a:pt x="1663" y="14587"/>
                    <a:pt x="2197" y="14587"/>
                  </a:cubicBezTo>
                  <a:lnTo>
                    <a:pt x="2259" y="14587"/>
                  </a:lnTo>
                  <a:cubicBezTo>
                    <a:pt x="1756" y="14796"/>
                    <a:pt x="1462" y="15345"/>
                    <a:pt x="1594" y="15894"/>
                  </a:cubicBezTo>
                  <a:cubicBezTo>
                    <a:pt x="1710" y="16420"/>
                    <a:pt x="2174" y="16784"/>
                    <a:pt x="2707" y="16784"/>
                  </a:cubicBezTo>
                  <a:cubicBezTo>
                    <a:pt x="2722" y="16784"/>
                    <a:pt x="2742" y="16784"/>
                    <a:pt x="2758" y="16778"/>
                  </a:cubicBezTo>
                  <a:lnTo>
                    <a:pt x="2758" y="16778"/>
                  </a:lnTo>
                  <a:cubicBezTo>
                    <a:pt x="2550" y="16871"/>
                    <a:pt x="2366" y="17025"/>
                    <a:pt x="2243" y="17225"/>
                  </a:cubicBezTo>
                  <a:cubicBezTo>
                    <a:pt x="2081" y="17488"/>
                    <a:pt x="2034" y="17789"/>
                    <a:pt x="2096" y="18091"/>
                  </a:cubicBezTo>
                  <a:cubicBezTo>
                    <a:pt x="2220" y="18609"/>
                    <a:pt x="2676" y="18973"/>
                    <a:pt x="3210" y="18973"/>
                  </a:cubicBezTo>
                  <a:lnTo>
                    <a:pt x="3272" y="18973"/>
                  </a:lnTo>
                  <a:cubicBezTo>
                    <a:pt x="3055" y="19065"/>
                    <a:pt x="2877" y="19220"/>
                    <a:pt x="2754" y="19421"/>
                  </a:cubicBezTo>
                  <a:cubicBezTo>
                    <a:pt x="2591" y="19676"/>
                    <a:pt x="2537" y="19986"/>
                    <a:pt x="2607" y="20280"/>
                  </a:cubicBezTo>
                  <a:cubicBezTo>
                    <a:pt x="2730" y="20806"/>
                    <a:pt x="3187" y="21169"/>
                    <a:pt x="3721" y="21169"/>
                  </a:cubicBezTo>
                  <a:lnTo>
                    <a:pt x="3782" y="21169"/>
                  </a:lnTo>
                  <a:cubicBezTo>
                    <a:pt x="3280" y="21378"/>
                    <a:pt x="2986" y="21927"/>
                    <a:pt x="3117" y="22476"/>
                  </a:cubicBezTo>
                  <a:cubicBezTo>
                    <a:pt x="3233" y="22994"/>
                    <a:pt x="3697" y="23366"/>
                    <a:pt x="4231" y="23366"/>
                  </a:cubicBezTo>
                  <a:cubicBezTo>
                    <a:pt x="4316" y="23366"/>
                    <a:pt x="4401" y="23350"/>
                    <a:pt x="4486" y="23335"/>
                  </a:cubicBezTo>
                  <a:lnTo>
                    <a:pt x="4540" y="23319"/>
                  </a:lnTo>
                  <a:lnTo>
                    <a:pt x="4656" y="23830"/>
                  </a:lnTo>
                  <a:cubicBezTo>
                    <a:pt x="4803" y="24441"/>
                    <a:pt x="5337" y="24866"/>
                    <a:pt x="5964" y="24866"/>
                  </a:cubicBezTo>
                  <a:cubicBezTo>
                    <a:pt x="6072" y="24866"/>
                    <a:pt x="6172" y="24858"/>
                    <a:pt x="6273" y="24835"/>
                  </a:cubicBezTo>
                  <a:lnTo>
                    <a:pt x="7232" y="24611"/>
                  </a:lnTo>
                  <a:cubicBezTo>
                    <a:pt x="7240" y="24611"/>
                    <a:pt x="7240" y="24603"/>
                    <a:pt x="7247" y="24603"/>
                  </a:cubicBezTo>
                  <a:lnTo>
                    <a:pt x="7472" y="24557"/>
                  </a:lnTo>
                  <a:lnTo>
                    <a:pt x="8353" y="24348"/>
                  </a:lnTo>
                  <a:lnTo>
                    <a:pt x="8361" y="24348"/>
                  </a:lnTo>
                  <a:lnTo>
                    <a:pt x="8585" y="24294"/>
                  </a:lnTo>
                  <a:lnTo>
                    <a:pt x="9475" y="24093"/>
                  </a:lnTo>
                  <a:cubicBezTo>
                    <a:pt x="9483" y="24085"/>
                    <a:pt x="9490" y="24085"/>
                    <a:pt x="9490" y="24085"/>
                  </a:cubicBezTo>
                  <a:lnTo>
                    <a:pt x="9684" y="24039"/>
                  </a:lnTo>
                  <a:lnTo>
                    <a:pt x="9699" y="24039"/>
                  </a:lnTo>
                  <a:lnTo>
                    <a:pt x="10596" y="23830"/>
                  </a:lnTo>
                  <a:lnTo>
                    <a:pt x="10813" y="23783"/>
                  </a:lnTo>
                  <a:cubicBezTo>
                    <a:pt x="10821" y="23776"/>
                    <a:pt x="10828" y="23776"/>
                    <a:pt x="10836" y="23776"/>
                  </a:cubicBezTo>
                  <a:lnTo>
                    <a:pt x="11710" y="23574"/>
                  </a:lnTo>
                  <a:cubicBezTo>
                    <a:pt x="11718" y="23574"/>
                    <a:pt x="11718" y="23574"/>
                    <a:pt x="11726" y="23567"/>
                  </a:cubicBezTo>
                  <a:lnTo>
                    <a:pt x="11927" y="23520"/>
                  </a:lnTo>
                  <a:lnTo>
                    <a:pt x="11950" y="23520"/>
                  </a:lnTo>
                  <a:lnTo>
                    <a:pt x="12824" y="23312"/>
                  </a:lnTo>
                  <a:lnTo>
                    <a:pt x="12878" y="23304"/>
                  </a:lnTo>
                  <a:cubicBezTo>
                    <a:pt x="12886" y="23458"/>
                    <a:pt x="12925" y="23621"/>
                    <a:pt x="12979" y="23768"/>
                  </a:cubicBezTo>
                  <a:cubicBezTo>
                    <a:pt x="13126" y="24139"/>
                    <a:pt x="13412" y="24433"/>
                    <a:pt x="13783" y="24595"/>
                  </a:cubicBezTo>
                  <a:cubicBezTo>
                    <a:pt x="13969" y="24673"/>
                    <a:pt x="14170" y="24719"/>
                    <a:pt x="14371" y="24719"/>
                  </a:cubicBezTo>
                  <a:cubicBezTo>
                    <a:pt x="14974" y="24719"/>
                    <a:pt x="15516" y="24363"/>
                    <a:pt x="15748" y="23814"/>
                  </a:cubicBezTo>
                  <a:lnTo>
                    <a:pt x="16011" y="23211"/>
                  </a:lnTo>
                  <a:lnTo>
                    <a:pt x="17790" y="22221"/>
                  </a:lnTo>
                  <a:cubicBezTo>
                    <a:pt x="17828" y="22190"/>
                    <a:pt x="17875" y="22167"/>
                    <a:pt x="17913" y="22136"/>
                  </a:cubicBezTo>
                  <a:lnTo>
                    <a:pt x="18401" y="22028"/>
                  </a:lnTo>
                  <a:lnTo>
                    <a:pt x="18617" y="21973"/>
                  </a:lnTo>
                  <a:lnTo>
                    <a:pt x="18625" y="21973"/>
                  </a:lnTo>
                  <a:lnTo>
                    <a:pt x="19599" y="21749"/>
                  </a:lnTo>
                  <a:cubicBezTo>
                    <a:pt x="19947" y="21664"/>
                    <a:pt x="20249" y="21455"/>
                    <a:pt x="20435" y="21154"/>
                  </a:cubicBezTo>
                  <a:cubicBezTo>
                    <a:pt x="20628" y="20844"/>
                    <a:pt x="20690" y="20488"/>
                    <a:pt x="20605" y="20140"/>
                  </a:cubicBezTo>
                  <a:lnTo>
                    <a:pt x="20071" y="17828"/>
                  </a:lnTo>
                  <a:lnTo>
                    <a:pt x="21069" y="15562"/>
                  </a:lnTo>
                  <a:cubicBezTo>
                    <a:pt x="21332" y="15345"/>
                    <a:pt x="21541" y="15067"/>
                    <a:pt x="21680" y="14742"/>
                  </a:cubicBezTo>
                  <a:cubicBezTo>
                    <a:pt x="21703" y="14695"/>
                    <a:pt x="21719" y="14649"/>
                    <a:pt x="21734" y="14603"/>
                  </a:cubicBezTo>
                  <a:cubicBezTo>
                    <a:pt x="22492" y="14316"/>
                    <a:pt x="23119" y="13736"/>
                    <a:pt x="23459" y="12971"/>
                  </a:cubicBezTo>
                  <a:lnTo>
                    <a:pt x="23668" y="12491"/>
                  </a:lnTo>
                  <a:cubicBezTo>
                    <a:pt x="23853" y="12081"/>
                    <a:pt x="23938" y="11633"/>
                    <a:pt x="23931" y="11192"/>
                  </a:cubicBezTo>
                  <a:lnTo>
                    <a:pt x="25060" y="8578"/>
                  </a:lnTo>
                  <a:cubicBezTo>
                    <a:pt x="25439" y="7704"/>
                    <a:pt x="25037" y="6683"/>
                    <a:pt x="24155" y="6304"/>
                  </a:cubicBezTo>
                  <a:lnTo>
                    <a:pt x="23993" y="6226"/>
                  </a:lnTo>
                  <a:cubicBezTo>
                    <a:pt x="23768" y="6133"/>
                    <a:pt x="23544" y="6087"/>
                    <a:pt x="23304" y="6087"/>
                  </a:cubicBezTo>
                  <a:cubicBezTo>
                    <a:pt x="22608" y="6087"/>
                    <a:pt x="21989" y="6497"/>
                    <a:pt x="21711" y="7131"/>
                  </a:cubicBezTo>
                  <a:lnTo>
                    <a:pt x="21301" y="8090"/>
                  </a:lnTo>
                  <a:lnTo>
                    <a:pt x="20790" y="7866"/>
                  </a:lnTo>
                  <a:lnTo>
                    <a:pt x="21200" y="6915"/>
                  </a:lnTo>
                  <a:cubicBezTo>
                    <a:pt x="21579" y="6033"/>
                    <a:pt x="21177" y="5012"/>
                    <a:pt x="20295" y="4633"/>
                  </a:cubicBezTo>
                  <a:lnTo>
                    <a:pt x="20133" y="4563"/>
                  </a:lnTo>
                  <a:cubicBezTo>
                    <a:pt x="19909" y="4463"/>
                    <a:pt x="19677" y="4416"/>
                    <a:pt x="19445" y="4416"/>
                  </a:cubicBezTo>
                  <a:cubicBezTo>
                    <a:pt x="18749" y="4416"/>
                    <a:pt x="18122" y="4826"/>
                    <a:pt x="17851" y="5461"/>
                  </a:cubicBezTo>
                  <a:lnTo>
                    <a:pt x="17434" y="6427"/>
                  </a:lnTo>
                  <a:lnTo>
                    <a:pt x="16815" y="3736"/>
                  </a:lnTo>
                  <a:cubicBezTo>
                    <a:pt x="16668" y="3125"/>
                    <a:pt x="16134" y="2692"/>
                    <a:pt x="15508" y="2692"/>
                  </a:cubicBezTo>
                  <a:lnTo>
                    <a:pt x="15500" y="2692"/>
                  </a:lnTo>
                  <a:cubicBezTo>
                    <a:pt x="15400" y="2692"/>
                    <a:pt x="15299" y="2707"/>
                    <a:pt x="15198" y="2730"/>
                  </a:cubicBezTo>
                  <a:lnTo>
                    <a:pt x="14224" y="2955"/>
                  </a:lnTo>
                  <a:cubicBezTo>
                    <a:pt x="14216" y="2955"/>
                    <a:pt x="14208" y="2955"/>
                    <a:pt x="14208" y="2962"/>
                  </a:cubicBezTo>
                  <a:lnTo>
                    <a:pt x="14023" y="3001"/>
                  </a:lnTo>
                  <a:cubicBezTo>
                    <a:pt x="14015" y="3001"/>
                    <a:pt x="14007" y="3009"/>
                    <a:pt x="14000" y="3009"/>
                  </a:cubicBezTo>
                  <a:lnTo>
                    <a:pt x="13102" y="3218"/>
                  </a:lnTo>
                  <a:lnTo>
                    <a:pt x="13095" y="3218"/>
                  </a:lnTo>
                  <a:lnTo>
                    <a:pt x="12886" y="3264"/>
                  </a:lnTo>
                  <a:cubicBezTo>
                    <a:pt x="12878" y="3264"/>
                    <a:pt x="12878" y="3264"/>
                    <a:pt x="12870" y="3272"/>
                  </a:cubicBezTo>
                  <a:lnTo>
                    <a:pt x="11989" y="3473"/>
                  </a:lnTo>
                  <a:lnTo>
                    <a:pt x="11973" y="3473"/>
                  </a:lnTo>
                  <a:lnTo>
                    <a:pt x="11772" y="3519"/>
                  </a:lnTo>
                  <a:lnTo>
                    <a:pt x="10898" y="3728"/>
                  </a:lnTo>
                  <a:lnTo>
                    <a:pt x="10875" y="3728"/>
                  </a:lnTo>
                  <a:lnTo>
                    <a:pt x="10658" y="3782"/>
                  </a:lnTo>
                  <a:lnTo>
                    <a:pt x="9777" y="3983"/>
                  </a:lnTo>
                  <a:cubicBezTo>
                    <a:pt x="9769" y="3983"/>
                    <a:pt x="9769" y="3983"/>
                    <a:pt x="9761" y="3991"/>
                  </a:cubicBezTo>
                  <a:lnTo>
                    <a:pt x="9537" y="4037"/>
                  </a:lnTo>
                  <a:lnTo>
                    <a:pt x="8655" y="4246"/>
                  </a:lnTo>
                  <a:lnTo>
                    <a:pt x="8647" y="4246"/>
                  </a:lnTo>
                  <a:lnTo>
                    <a:pt x="8423" y="4300"/>
                  </a:lnTo>
                  <a:lnTo>
                    <a:pt x="7541" y="4502"/>
                  </a:lnTo>
                  <a:lnTo>
                    <a:pt x="7526" y="4502"/>
                  </a:lnTo>
                  <a:lnTo>
                    <a:pt x="7433" y="4525"/>
                  </a:lnTo>
                  <a:cubicBezTo>
                    <a:pt x="7356" y="4115"/>
                    <a:pt x="7186" y="3813"/>
                    <a:pt x="7015" y="3604"/>
                  </a:cubicBezTo>
                  <a:cubicBezTo>
                    <a:pt x="6884" y="3450"/>
                    <a:pt x="6691" y="3272"/>
                    <a:pt x="6412" y="3133"/>
                  </a:cubicBezTo>
                  <a:cubicBezTo>
                    <a:pt x="6598" y="2738"/>
                    <a:pt x="6745" y="2398"/>
                    <a:pt x="6791" y="2251"/>
                  </a:cubicBezTo>
                  <a:cubicBezTo>
                    <a:pt x="6930" y="1825"/>
                    <a:pt x="6899" y="1385"/>
                    <a:pt x="6706" y="990"/>
                  </a:cubicBezTo>
                  <a:cubicBezTo>
                    <a:pt x="6505" y="588"/>
                    <a:pt x="6165" y="294"/>
                    <a:pt x="5747" y="155"/>
                  </a:cubicBezTo>
                  <a:cubicBezTo>
                    <a:pt x="5577" y="101"/>
                    <a:pt x="5407" y="70"/>
                    <a:pt x="5229" y="70"/>
                  </a:cubicBezTo>
                  <a:cubicBezTo>
                    <a:pt x="4958" y="70"/>
                    <a:pt x="4703" y="139"/>
                    <a:pt x="4471" y="255"/>
                  </a:cubicBezTo>
                  <a:cubicBezTo>
                    <a:pt x="4216" y="93"/>
                    <a:pt x="3914" y="0"/>
                    <a:pt x="35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5"/>
            <p:cNvSpPr/>
            <p:nvPr/>
          </p:nvSpPr>
          <p:spPr>
            <a:xfrm>
              <a:off x="125437" y="2672722"/>
              <a:ext cx="197566" cy="157238"/>
            </a:xfrm>
            <a:custGeom>
              <a:avLst/>
              <a:gdLst/>
              <a:ahLst/>
              <a:cxnLst/>
              <a:rect l="l" t="t" r="r" b="b"/>
              <a:pathLst>
                <a:path w="4463" h="3552" extrusionOk="0">
                  <a:moveTo>
                    <a:pt x="2128" y="1"/>
                  </a:moveTo>
                  <a:cubicBezTo>
                    <a:pt x="2081" y="1"/>
                    <a:pt x="2035" y="6"/>
                    <a:pt x="1988" y="17"/>
                  </a:cubicBezTo>
                  <a:cubicBezTo>
                    <a:pt x="1655" y="94"/>
                    <a:pt x="1446" y="427"/>
                    <a:pt x="1524" y="760"/>
                  </a:cubicBezTo>
                  <a:cubicBezTo>
                    <a:pt x="1555" y="899"/>
                    <a:pt x="1725" y="1425"/>
                    <a:pt x="1941" y="1982"/>
                  </a:cubicBezTo>
                  <a:cubicBezTo>
                    <a:pt x="1586" y="1502"/>
                    <a:pt x="1230" y="1069"/>
                    <a:pt x="1129" y="968"/>
                  </a:cubicBezTo>
                  <a:cubicBezTo>
                    <a:pt x="1008" y="844"/>
                    <a:pt x="848" y="782"/>
                    <a:pt x="688" y="782"/>
                  </a:cubicBezTo>
                  <a:cubicBezTo>
                    <a:pt x="529" y="782"/>
                    <a:pt x="370" y="842"/>
                    <a:pt x="248" y="961"/>
                  </a:cubicBezTo>
                  <a:cubicBezTo>
                    <a:pt x="8" y="1200"/>
                    <a:pt x="0" y="1595"/>
                    <a:pt x="240" y="1835"/>
                  </a:cubicBezTo>
                  <a:cubicBezTo>
                    <a:pt x="464" y="2066"/>
                    <a:pt x="2266" y="3552"/>
                    <a:pt x="2705" y="3552"/>
                  </a:cubicBezTo>
                  <a:cubicBezTo>
                    <a:pt x="2736" y="3552"/>
                    <a:pt x="2760" y="3544"/>
                    <a:pt x="2777" y="3528"/>
                  </a:cubicBezTo>
                  <a:lnTo>
                    <a:pt x="2800" y="3528"/>
                  </a:lnTo>
                  <a:cubicBezTo>
                    <a:pt x="2808" y="3521"/>
                    <a:pt x="2808" y="3521"/>
                    <a:pt x="2815" y="3521"/>
                  </a:cubicBezTo>
                  <a:lnTo>
                    <a:pt x="2823" y="3521"/>
                  </a:lnTo>
                  <a:cubicBezTo>
                    <a:pt x="2830" y="3523"/>
                    <a:pt x="2838" y="3524"/>
                    <a:pt x="2846" y="3524"/>
                  </a:cubicBezTo>
                  <a:cubicBezTo>
                    <a:pt x="3196" y="3524"/>
                    <a:pt x="4249" y="1209"/>
                    <a:pt x="4355" y="883"/>
                  </a:cubicBezTo>
                  <a:cubicBezTo>
                    <a:pt x="4463" y="558"/>
                    <a:pt x="4285" y="210"/>
                    <a:pt x="3960" y="102"/>
                  </a:cubicBezTo>
                  <a:cubicBezTo>
                    <a:pt x="3896" y="81"/>
                    <a:pt x="3830" y="70"/>
                    <a:pt x="3766" y="70"/>
                  </a:cubicBezTo>
                  <a:cubicBezTo>
                    <a:pt x="3506" y="70"/>
                    <a:pt x="3266" y="236"/>
                    <a:pt x="3179" y="497"/>
                  </a:cubicBezTo>
                  <a:cubicBezTo>
                    <a:pt x="3133" y="628"/>
                    <a:pt x="3001" y="1177"/>
                    <a:pt x="2893" y="1765"/>
                  </a:cubicBezTo>
                  <a:cubicBezTo>
                    <a:pt x="2839" y="1169"/>
                    <a:pt x="2761" y="620"/>
                    <a:pt x="2730" y="481"/>
                  </a:cubicBezTo>
                  <a:cubicBezTo>
                    <a:pt x="2664" y="195"/>
                    <a:pt x="2409" y="1"/>
                    <a:pt x="21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5"/>
            <p:cNvSpPr/>
            <p:nvPr/>
          </p:nvSpPr>
          <p:spPr>
            <a:xfrm>
              <a:off x="205871" y="2755503"/>
              <a:ext cx="33599" cy="54936"/>
            </a:xfrm>
            <a:custGeom>
              <a:avLst/>
              <a:gdLst/>
              <a:ahLst/>
              <a:cxnLst/>
              <a:rect l="l" t="t" r="r" b="b"/>
              <a:pathLst>
                <a:path w="759" h="1241" extrusionOk="0">
                  <a:moveTo>
                    <a:pt x="128" y="1"/>
                  </a:moveTo>
                  <a:cubicBezTo>
                    <a:pt x="111" y="1"/>
                    <a:pt x="94" y="4"/>
                    <a:pt x="78" y="11"/>
                  </a:cubicBezTo>
                  <a:cubicBezTo>
                    <a:pt x="24" y="42"/>
                    <a:pt x="1" y="104"/>
                    <a:pt x="32" y="158"/>
                  </a:cubicBezTo>
                  <a:lnTo>
                    <a:pt x="527" y="1179"/>
                  </a:lnTo>
                  <a:cubicBezTo>
                    <a:pt x="542" y="1218"/>
                    <a:pt x="588" y="1241"/>
                    <a:pt x="627" y="1241"/>
                  </a:cubicBezTo>
                  <a:cubicBezTo>
                    <a:pt x="643" y="1241"/>
                    <a:pt x="658" y="1241"/>
                    <a:pt x="674" y="1233"/>
                  </a:cubicBezTo>
                  <a:cubicBezTo>
                    <a:pt x="735" y="1202"/>
                    <a:pt x="759" y="1140"/>
                    <a:pt x="728" y="1078"/>
                  </a:cubicBezTo>
                  <a:lnTo>
                    <a:pt x="233" y="65"/>
                  </a:lnTo>
                  <a:cubicBezTo>
                    <a:pt x="211" y="21"/>
                    <a:pt x="169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5"/>
            <p:cNvSpPr/>
            <p:nvPr/>
          </p:nvSpPr>
          <p:spPr>
            <a:xfrm>
              <a:off x="248324" y="2745675"/>
              <a:ext cx="10004" cy="60337"/>
            </a:xfrm>
            <a:custGeom>
              <a:avLst/>
              <a:gdLst/>
              <a:ahLst/>
              <a:cxnLst/>
              <a:rect l="l" t="t" r="r" b="b"/>
              <a:pathLst>
                <a:path w="226" h="1363" extrusionOk="0">
                  <a:moveTo>
                    <a:pt x="109" y="1"/>
                  </a:moveTo>
                  <a:cubicBezTo>
                    <a:pt x="47" y="1"/>
                    <a:pt x="1" y="55"/>
                    <a:pt x="1" y="117"/>
                  </a:cubicBezTo>
                  <a:lnTo>
                    <a:pt x="1" y="1254"/>
                  </a:lnTo>
                  <a:cubicBezTo>
                    <a:pt x="1" y="1316"/>
                    <a:pt x="47" y="1362"/>
                    <a:pt x="109" y="1362"/>
                  </a:cubicBezTo>
                  <a:cubicBezTo>
                    <a:pt x="171" y="1362"/>
                    <a:pt x="225" y="1316"/>
                    <a:pt x="225" y="1254"/>
                  </a:cubicBezTo>
                  <a:lnTo>
                    <a:pt x="225" y="117"/>
                  </a:lnTo>
                  <a:cubicBezTo>
                    <a:pt x="225" y="55"/>
                    <a:pt x="171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5"/>
            <p:cNvSpPr/>
            <p:nvPr/>
          </p:nvSpPr>
          <p:spPr>
            <a:xfrm>
              <a:off x="156557" y="2799018"/>
              <a:ext cx="204117" cy="139133"/>
            </a:xfrm>
            <a:custGeom>
              <a:avLst/>
              <a:gdLst/>
              <a:ahLst/>
              <a:cxnLst/>
              <a:rect l="l" t="t" r="r" b="b"/>
              <a:pathLst>
                <a:path w="4611" h="3143" extrusionOk="0">
                  <a:moveTo>
                    <a:pt x="2977" y="0"/>
                  </a:moveTo>
                  <a:cubicBezTo>
                    <a:pt x="2456" y="0"/>
                    <a:pt x="1973" y="134"/>
                    <a:pt x="1973" y="134"/>
                  </a:cubicBezTo>
                  <a:cubicBezTo>
                    <a:pt x="1973" y="134"/>
                    <a:pt x="403" y="428"/>
                    <a:pt x="202" y="1271"/>
                  </a:cubicBezTo>
                  <a:cubicBezTo>
                    <a:pt x="1" y="2114"/>
                    <a:pt x="1231" y="3143"/>
                    <a:pt x="1231" y="3143"/>
                  </a:cubicBezTo>
                  <a:lnTo>
                    <a:pt x="3953" y="2516"/>
                  </a:lnTo>
                  <a:cubicBezTo>
                    <a:pt x="3953" y="2516"/>
                    <a:pt x="4611" y="1047"/>
                    <a:pt x="4061" y="374"/>
                  </a:cubicBezTo>
                  <a:cubicBezTo>
                    <a:pt x="3817" y="82"/>
                    <a:pt x="3385" y="0"/>
                    <a:pt x="2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5"/>
            <p:cNvSpPr/>
            <p:nvPr/>
          </p:nvSpPr>
          <p:spPr>
            <a:xfrm>
              <a:off x="177097" y="2856920"/>
              <a:ext cx="63745" cy="22355"/>
            </a:xfrm>
            <a:custGeom>
              <a:avLst/>
              <a:gdLst/>
              <a:ahLst/>
              <a:cxnLst/>
              <a:rect l="l" t="t" r="r" b="b"/>
              <a:pathLst>
                <a:path w="1440" h="505" extrusionOk="0">
                  <a:moveTo>
                    <a:pt x="1308" y="1"/>
                  </a:moveTo>
                  <a:cubicBezTo>
                    <a:pt x="1303" y="1"/>
                    <a:pt x="1298" y="1"/>
                    <a:pt x="1293" y="2"/>
                  </a:cubicBezTo>
                  <a:lnTo>
                    <a:pt x="94" y="280"/>
                  </a:lnTo>
                  <a:cubicBezTo>
                    <a:pt x="40" y="296"/>
                    <a:pt x="1" y="357"/>
                    <a:pt x="16" y="419"/>
                  </a:cubicBezTo>
                  <a:cubicBezTo>
                    <a:pt x="24" y="466"/>
                    <a:pt x="71" y="504"/>
                    <a:pt x="125" y="504"/>
                  </a:cubicBezTo>
                  <a:cubicBezTo>
                    <a:pt x="132" y="504"/>
                    <a:pt x="140" y="504"/>
                    <a:pt x="148" y="497"/>
                  </a:cubicBezTo>
                  <a:lnTo>
                    <a:pt x="1339" y="226"/>
                  </a:lnTo>
                  <a:cubicBezTo>
                    <a:pt x="1401" y="210"/>
                    <a:pt x="1440" y="149"/>
                    <a:pt x="1424" y="87"/>
                  </a:cubicBezTo>
                  <a:cubicBezTo>
                    <a:pt x="1410" y="37"/>
                    <a:pt x="1363" y="1"/>
                    <a:pt x="1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5"/>
            <p:cNvSpPr/>
            <p:nvPr/>
          </p:nvSpPr>
          <p:spPr>
            <a:xfrm>
              <a:off x="269218" y="2864002"/>
              <a:ext cx="63745" cy="22134"/>
            </a:xfrm>
            <a:custGeom>
              <a:avLst/>
              <a:gdLst/>
              <a:ahLst/>
              <a:cxnLst/>
              <a:rect l="l" t="t" r="r" b="b"/>
              <a:pathLst>
                <a:path w="1440" h="500" extrusionOk="0">
                  <a:moveTo>
                    <a:pt x="1320" y="1"/>
                  </a:moveTo>
                  <a:cubicBezTo>
                    <a:pt x="1311" y="1"/>
                    <a:pt x="1302" y="2"/>
                    <a:pt x="1292" y="4"/>
                  </a:cubicBezTo>
                  <a:lnTo>
                    <a:pt x="101" y="275"/>
                  </a:lnTo>
                  <a:cubicBezTo>
                    <a:pt x="39" y="290"/>
                    <a:pt x="1" y="352"/>
                    <a:pt x="16" y="414"/>
                  </a:cubicBezTo>
                  <a:cubicBezTo>
                    <a:pt x="24" y="460"/>
                    <a:pt x="70" y="499"/>
                    <a:pt x="124" y="499"/>
                  </a:cubicBezTo>
                  <a:lnTo>
                    <a:pt x="147" y="499"/>
                  </a:lnTo>
                  <a:lnTo>
                    <a:pt x="1346" y="221"/>
                  </a:lnTo>
                  <a:cubicBezTo>
                    <a:pt x="1400" y="205"/>
                    <a:pt x="1439" y="143"/>
                    <a:pt x="1424" y="81"/>
                  </a:cubicBezTo>
                  <a:cubicBezTo>
                    <a:pt x="1417" y="35"/>
                    <a:pt x="1372" y="1"/>
                    <a:pt x="1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5"/>
            <p:cNvSpPr/>
            <p:nvPr/>
          </p:nvSpPr>
          <p:spPr>
            <a:xfrm>
              <a:off x="141860" y="2791891"/>
              <a:ext cx="788227" cy="890264"/>
            </a:xfrm>
            <a:custGeom>
              <a:avLst/>
              <a:gdLst/>
              <a:ahLst/>
              <a:cxnLst/>
              <a:rect l="l" t="t" r="r" b="b"/>
              <a:pathLst>
                <a:path w="17806" h="20111" extrusionOk="0">
                  <a:moveTo>
                    <a:pt x="13671" y="1"/>
                  </a:moveTo>
                  <a:cubicBezTo>
                    <a:pt x="13647" y="1"/>
                    <a:pt x="13622" y="3"/>
                    <a:pt x="13597" y="9"/>
                  </a:cubicBezTo>
                  <a:lnTo>
                    <a:pt x="12623" y="233"/>
                  </a:lnTo>
                  <a:lnTo>
                    <a:pt x="12530" y="341"/>
                  </a:lnTo>
                  <a:lnTo>
                    <a:pt x="12399" y="287"/>
                  </a:lnTo>
                  <a:lnTo>
                    <a:pt x="11501" y="488"/>
                  </a:lnTo>
                  <a:lnTo>
                    <a:pt x="11401" y="604"/>
                  </a:lnTo>
                  <a:lnTo>
                    <a:pt x="11285" y="543"/>
                  </a:lnTo>
                  <a:lnTo>
                    <a:pt x="10388" y="751"/>
                  </a:lnTo>
                  <a:lnTo>
                    <a:pt x="10287" y="867"/>
                  </a:lnTo>
                  <a:lnTo>
                    <a:pt x="10171" y="798"/>
                  </a:lnTo>
                  <a:lnTo>
                    <a:pt x="9274" y="1007"/>
                  </a:lnTo>
                  <a:lnTo>
                    <a:pt x="9181" y="1123"/>
                  </a:lnTo>
                  <a:lnTo>
                    <a:pt x="9057" y="1061"/>
                  </a:lnTo>
                  <a:lnTo>
                    <a:pt x="8160" y="1262"/>
                  </a:lnTo>
                  <a:lnTo>
                    <a:pt x="8044" y="1386"/>
                  </a:lnTo>
                  <a:lnTo>
                    <a:pt x="7944" y="1316"/>
                  </a:lnTo>
                  <a:lnTo>
                    <a:pt x="7046" y="1525"/>
                  </a:lnTo>
                  <a:lnTo>
                    <a:pt x="6969" y="1633"/>
                  </a:lnTo>
                  <a:lnTo>
                    <a:pt x="6822" y="1571"/>
                  </a:lnTo>
                  <a:lnTo>
                    <a:pt x="5933" y="1780"/>
                  </a:lnTo>
                  <a:lnTo>
                    <a:pt x="5817" y="1896"/>
                  </a:lnTo>
                  <a:lnTo>
                    <a:pt x="5708" y="1834"/>
                  </a:lnTo>
                  <a:lnTo>
                    <a:pt x="4811" y="2043"/>
                  </a:lnTo>
                  <a:lnTo>
                    <a:pt x="4695" y="2159"/>
                  </a:lnTo>
                  <a:lnTo>
                    <a:pt x="4595" y="2089"/>
                  </a:lnTo>
                  <a:lnTo>
                    <a:pt x="3697" y="2298"/>
                  </a:lnTo>
                  <a:lnTo>
                    <a:pt x="3597" y="2414"/>
                  </a:lnTo>
                  <a:lnTo>
                    <a:pt x="3481" y="2352"/>
                  </a:lnTo>
                  <a:lnTo>
                    <a:pt x="2584" y="2553"/>
                  </a:lnTo>
                  <a:lnTo>
                    <a:pt x="2499" y="2662"/>
                  </a:lnTo>
                  <a:lnTo>
                    <a:pt x="2367" y="2608"/>
                  </a:lnTo>
                  <a:lnTo>
                    <a:pt x="1470" y="2816"/>
                  </a:lnTo>
                  <a:lnTo>
                    <a:pt x="1354" y="2932"/>
                  </a:lnTo>
                  <a:lnTo>
                    <a:pt x="1246" y="2863"/>
                  </a:lnTo>
                  <a:lnTo>
                    <a:pt x="271" y="3095"/>
                  </a:lnTo>
                  <a:cubicBezTo>
                    <a:pt x="101" y="3134"/>
                    <a:pt x="0" y="3296"/>
                    <a:pt x="39" y="3466"/>
                  </a:cubicBezTo>
                  <a:lnTo>
                    <a:pt x="3829" y="19871"/>
                  </a:lnTo>
                  <a:cubicBezTo>
                    <a:pt x="3862" y="20011"/>
                    <a:pt x="3993" y="20111"/>
                    <a:pt x="4133" y="20111"/>
                  </a:cubicBezTo>
                  <a:cubicBezTo>
                    <a:pt x="4155" y="20111"/>
                    <a:pt x="4178" y="20108"/>
                    <a:pt x="4200" y="20103"/>
                  </a:cubicBezTo>
                  <a:lnTo>
                    <a:pt x="5182" y="19871"/>
                  </a:lnTo>
                  <a:lnTo>
                    <a:pt x="5260" y="19755"/>
                  </a:lnTo>
                  <a:lnTo>
                    <a:pt x="5399" y="19824"/>
                  </a:lnTo>
                  <a:lnTo>
                    <a:pt x="6296" y="19615"/>
                  </a:lnTo>
                  <a:lnTo>
                    <a:pt x="6374" y="19499"/>
                  </a:lnTo>
                  <a:lnTo>
                    <a:pt x="6520" y="19561"/>
                  </a:lnTo>
                  <a:lnTo>
                    <a:pt x="7410" y="19360"/>
                  </a:lnTo>
                  <a:lnTo>
                    <a:pt x="7480" y="19244"/>
                  </a:lnTo>
                  <a:lnTo>
                    <a:pt x="7634" y="19306"/>
                  </a:lnTo>
                  <a:lnTo>
                    <a:pt x="8531" y="19097"/>
                  </a:lnTo>
                  <a:lnTo>
                    <a:pt x="8593" y="18981"/>
                  </a:lnTo>
                  <a:lnTo>
                    <a:pt x="8748" y="19051"/>
                  </a:lnTo>
                  <a:lnTo>
                    <a:pt x="9645" y="18842"/>
                  </a:lnTo>
                  <a:lnTo>
                    <a:pt x="9715" y="18726"/>
                  </a:lnTo>
                  <a:lnTo>
                    <a:pt x="9862" y="18788"/>
                  </a:lnTo>
                  <a:lnTo>
                    <a:pt x="10759" y="18587"/>
                  </a:lnTo>
                  <a:lnTo>
                    <a:pt x="10836" y="18463"/>
                  </a:lnTo>
                  <a:lnTo>
                    <a:pt x="10976" y="18533"/>
                  </a:lnTo>
                  <a:lnTo>
                    <a:pt x="11873" y="18324"/>
                  </a:lnTo>
                  <a:lnTo>
                    <a:pt x="11958" y="18208"/>
                  </a:lnTo>
                  <a:lnTo>
                    <a:pt x="12097" y="18277"/>
                  </a:lnTo>
                  <a:lnTo>
                    <a:pt x="12994" y="18069"/>
                  </a:lnTo>
                  <a:lnTo>
                    <a:pt x="13072" y="17945"/>
                  </a:lnTo>
                  <a:lnTo>
                    <a:pt x="13211" y="18014"/>
                  </a:lnTo>
                  <a:lnTo>
                    <a:pt x="14108" y="17806"/>
                  </a:lnTo>
                  <a:lnTo>
                    <a:pt x="14178" y="17690"/>
                  </a:lnTo>
                  <a:lnTo>
                    <a:pt x="14325" y="17759"/>
                  </a:lnTo>
                  <a:lnTo>
                    <a:pt x="15222" y="17550"/>
                  </a:lnTo>
                  <a:lnTo>
                    <a:pt x="15307" y="17427"/>
                  </a:lnTo>
                  <a:lnTo>
                    <a:pt x="15438" y="17504"/>
                  </a:lnTo>
                  <a:lnTo>
                    <a:pt x="16336" y="17295"/>
                  </a:lnTo>
                  <a:lnTo>
                    <a:pt x="16405" y="17179"/>
                  </a:lnTo>
                  <a:lnTo>
                    <a:pt x="16560" y="17241"/>
                  </a:lnTo>
                  <a:lnTo>
                    <a:pt x="17534" y="17017"/>
                  </a:lnTo>
                  <a:cubicBezTo>
                    <a:pt x="17705" y="16978"/>
                    <a:pt x="17805" y="16808"/>
                    <a:pt x="17766" y="16645"/>
                  </a:cubicBezTo>
                  <a:lnTo>
                    <a:pt x="13976" y="241"/>
                  </a:lnTo>
                  <a:cubicBezTo>
                    <a:pt x="13943" y="95"/>
                    <a:pt x="13814" y="1"/>
                    <a:pt x="13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196973" y="2916548"/>
              <a:ext cx="183887" cy="754982"/>
            </a:xfrm>
            <a:custGeom>
              <a:avLst/>
              <a:gdLst/>
              <a:ahLst/>
              <a:cxnLst/>
              <a:rect l="l" t="t" r="r" b="b"/>
              <a:pathLst>
                <a:path w="4154" h="17055" extrusionOk="0">
                  <a:moveTo>
                    <a:pt x="225" y="0"/>
                  </a:moveTo>
                  <a:lnTo>
                    <a:pt x="1" y="47"/>
                  </a:lnTo>
                  <a:lnTo>
                    <a:pt x="3937" y="17055"/>
                  </a:lnTo>
                  <a:lnTo>
                    <a:pt x="4154" y="17008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5"/>
            <p:cNvSpPr/>
            <p:nvPr/>
          </p:nvSpPr>
          <p:spPr>
            <a:xfrm>
              <a:off x="246641" y="2904906"/>
              <a:ext cx="183887" cy="755336"/>
            </a:xfrm>
            <a:custGeom>
              <a:avLst/>
              <a:gdLst/>
              <a:ahLst/>
              <a:cxnLst/>
              <a:rect l="l" t="t" r="r" b="b"/>
              <a:pathLst>
                <a:path w="4154" h="17063" extrusionOk="0">
                  <a:moveTo>
                    <a:pt x="217" y="0"/>
                  </a:moveTo>
                  <a:lnTo>
                    <a:pt x="0" y="55"/>
                  </a:lnTo>
                  <a:lnTo>
                    <a:pt x="3929" y="17062"/>
                  </a:lnTo>
                  <a:lnTo>
                    <a:pt x="4153" y="1700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5"/>
            <p:cNvSpPr/>
            <p:nvPr/>
          </p:nvSpPr>
          <p:spPr>
            <a:xfrm>
              <a:off x="295911" y="2893617"/>
              <a:ext cx="183931" cy="755336"/>
            </a:xfrm>
            <a:custGeom>
              <a:avLst/>
              <a:gdLst/>
              <a:ahLst/>
              <a:cxnLst/>
              <a:rect l="l" t="t" r="r" b="b"/>
              <a:pathLst>
                <a:path w="4155" h="17063" extrusionOk="0">
                  <a:moveTo>
                    <a:pt x="217" y="0"/>
                  </a:moveTo>
                  <a:lnTo>
                    <a:pt x="1" y="47"/>
                  </a:lnTo>
                  <a:lnTo>
                    <a:pt x="3930" y="17062"/>
                  </a:lnTo>
                  <a:lnTo>
                    <a:pt x="4154" y="1700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5"/>
            <p:cNvSpPr/>
            <p:nvPr/>
          </p:nvSpPr>
          <p:spPr>
            <a:xfrm>
              <a:off x="345225" y="2882285"/>
              <a:ext cx="183887" cy="755026"/>
            </a:xfrm>
            <a:custGeom>
              <a:avLst/>
              <a:gdLst/>
              <a:ahLst/>
              <a:cxnLst/>
              <a:rect l="l" t="t" r="r" b="b"/>
              <a:pathLst>
                <a:path w="4154" h="17056" extrusionOk="0">
                  <a:moveTo>
                    <a:pt x="217" y="1"/>
                  </a:moveTo>
                  <a:lnTo>
                    <a:pt x="1" y="47"/>
                  </a:lnTo>
                  <a:lnTo>
                    <a:pt x="3937" y="17055"/>
                  </a:lnTo>
                  <a:lnTo>
                    <a:pt x="4154" y="1700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394539" y="2870687"/>
              <a:ext cx="183887" cy="755336"/>
            </a:xfrm>
            <a:custGeom>
              <a:avLst/>
              <a:gdLst/>
              <a:ahLst/>
              <a:cxnLst/>
              <a:rect l="l" t="t" r="r" b="b"/>
              <a:pathLst>
                <a:path w="4154" h="17063" extrusionOk="0">
                  <a:moveTo>
                    <a:pt x="225" y="0"/>
                  </a:moveTo>
                  <a:lnTo>
                    <a:pt x="0" y="54"/>
                  </a:lnTo>
                  <a:lnTo>
                    <a:pt x="3937" y="17062"/>
                  </a:lnTo>
                  <a:lnTo>
                    <a:pt x="4154" y="17008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5"/>
            <p:cNvSpPr/>
            <p:nvPr/>
          </p:nvSpPr>
          <p:spPr>
            <a:xfrm>
              <a:off x="443853" y="2859354"/>
              <a:ext cx="184241" cy="755336"/>
            </a:xfrm>
            <a:custGeom>
              <a:avLst/>
              <a:gdLst/>
              <a:ahLst/>
              <a:cxnLst/>
              <a:rect l="l" t="t" r="r" b="b"/>
              <a:pathLst>
                <a:path w="4162" h="17063" extrusionOk="0">
                  <a:moveTo>
                    <a:pt x="224" y="1"/>
                  </a:moveTo>
                  <a:lnTo>
                    <a:pt x="0" y="47"/>
                  </a:lnTo>
                  <a:lnTo>
                    <a:pt x="3937" y="17063"/>
                  </a:lnTo>
                  <a:lnTo>
                    <a:pt x="4161" y="1700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493477" y="2847712"/>
              <a:ext cx="183931" cy="755336"/>
            </a:xfrm>
            <a:custGeom>
              <a:avLst/>
              <a:gdLst/>
              <a:ahLst/>
              <a:cxnLst/>
              <a:rect l="l" t="t" r="r" b="b"/>
              <a:pathLst>
                <a:path w="4155" h="17063" extrusionOk="0">
                  <a:moveTo>
                    <a:pt x="217" y="1"/>
                  </a:moveTo>
                  <a:lnTo>
                    <a:pt x="1" y="55"/>
                  </a:lnTo>
                  <a:lnTo>
                    <a:pt x="3930" y="17063"/>
                  </a:lnTo>
                  <a:lnTo>
                    <a:pt x="4154" y="17016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5"/>
            <p:cNvSpPr/>
            <p:nvPr/>
          </p:nvSpPr>
          <p:spPr>
            <a:xfrm>
              <a:off x="542791" y="2836424"/>
              <a:ext cx="183887" cy="755336"/>
            </a:xfrm>
            <a:custGeom>
              <a:avLst/>
              <a:gdLst/>
              <a:ahLst/>
              <a:cxnLst/>
              <a:rect l="l" t="t" r="r" b="b"/>
              <a:pathLst>
                <a:path w="4154" h="17063" extrusionOk="0">
                  <a:moveTo>
                    <a:pt x="217" y="1"/>
                  </a:moveTo>
                  <a:lnTo>
                    <a:pt x="0" y="55"/>
                  </a:lnTo>
                  <a:lnTo>
                    <a:pt x="3937" y="17063"/>
                  </a:lnTo>
                  <a:lnTo>
                    <a:pt x="4154" y="1700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5"/>
            <p:cNvSpPr/>
            <p:nvPr/>
          </p:nvSpPr>
          <p:spPr>
            <a:xfrm>
              <a:off x="592105" y="2825135"/>
              <a:ext cx="183887" cy="755336"/>
            </a:xfrm>
            <a:custGeom>
              <a:avLst/>
              <a:gdLst/>
              <a:ahLst/>
              <a:cxnLst/>
              <a:rect l="l" t="t" r="r" b="b"/>
              <a:pathLst>
                <a:path w="4154" h="17063" extrusionOk="0">
                  <a:moveTo>
                    <a:pt x="217" y="0"/>
                  </a:moveTo>
                  <a:lnTo>
                    <a:pt x="0" y="47"/>
                  </a:lnTo>
                  <a:lnTo>
                    <a:pt x="3937" y="17062"/>
                  </a:lnTo>
                  <a:lnTo>
                    <a:pt x="4154" y="1700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5"/>
            <p:cNvSpPr/>
            <p:nvPr/>
          </p:nvSpPr>
          <p:spPr>
            <a:xfrm>
              <a:off x="641375" y="2813493"/>
              <a:ext cx="183931" cy="755336"/>
            </a:xfrm>
            <a:custGeom>
              <a:avLst/>
              <a:gdLst/>
              <a:ahLst/>
              <a:cxnLst/>
              <a:rect l="l" t="t" r="r" b="b"/>
              <a:pathLst>
                <a:path w="4155" h="17063" extrusionOk="0">
                  <a:moveTo>
                    <a:pt x="225" y="0"/>
                  </a:moveTo>
                  <a:lnTo>
                    <a:pt x="1" y="55"/>
                  </a:lnTo>
                  <a:lnTo>
                    <a:pt x="3938" y="17062"/>
                  </a:lnTo>
                  <a:lnTo>
                    <a:pt x="4154" y="17016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5"/>
            <p:cNvSpPr/>
            <p:nvPr/>
          </p:nvSpPr>
          <p:spPr>
            <a:xfrm>
              <a:off x="690689" y="2802205"/>
              <a:ext cx="184241" cy="755336"/>
            </a:xfrm>
            <a:custGeom>
              <a:avLst/>
              <a:gdLst/>
              <a:ahLst/>
              <a:cxnLst/>
              <a:rect l="l" t="t" r="r" b="b"/>
              <a:pathLst>
                <a:path w="4162" h="17063" extrusionOk="0">
                  <a:moveTo>
                    <a:pt x="225" y="0"/>
                  </a:moveTo>
                  <a:lnTo>
                    <a:pt x="1" y="54"/>
                  </a:lnTo>
                  <a:lnTo>
                    <a:pt x="3938" y="17062"/>
                  </a:lnTo>
                  <a:lnTo>
                    <a:pt x="4162" y="17008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5"/>
            <p:cNvSpPr/>
            <p:nvPr/>
          </p:nvSpPr>
          <p:spPr>
            <a:xfrm>
              <a:off x="306535" y="2933325"/>
              <a:ext cx="350997" cy="141081"/>
            </a:xfrm>
            <a:custGeom>
              <a:avLst/>
              <a:gdLst/>
              <a:ahLst/>
              <a:cxnLst/>
              <a:rect l="l" t="t" r="r" b="b"/>
              <a:pathLst>
                <a:path w="7929" h="3187" extrusionOk="0">
                  <a:moveTo>
                    <a:pt x="7211" y="1"/>
                  </a:moveTo>
                  <a:cubicBezTo>
                    <a:pt x="7169" y="1"/>
                    <a:pt x="7127" y="6"/>
                    <a:pt x="7085" y="16"/>
                  </a:cubicBezTo>
                  <a:lnTo>
                    <a:pt x="465" y="1547"/>
                  </a:lnTo>
                  <a:cubicBezTo>
                    <a:pt x="178" y="1609"/>
                    <a:pt x="1" y="1895"/>
                    <a:pt x="70" y="2181"/>
                  </a:cubicBezTo>
                  <a:lnTo>
                    <a:pt x="209" y="2777"/>
                  </a:lnTo>
                  <a:cubicBezTo>
                    <a:pt x="262" y="3021"/>
                    <a:pt x="478" y="3187"/>
                    <a:pt x="718" y="3187"/>
                  </a:cubicBezTo>
                  <a:cubicBezTo>
                    <a:pt x="760" y="3187"/>
                    <a:pt x="802" y="3182"/>
                    <a:pt x="844" y="3171"/>
                  </a:cubicBezTo>
                  <a:lnTo>
                    <a:pt x="7464" y="1640"/>
                  </a:lnTo>
                  <a:cubicBezTo>
                    <a:pt x="7751" y="1578"/>
                    <a:pt x="7928" y="1292"/>
                    <a:pt x="7859" y="1006"/>
                  </a:cubicBezTo>
                  <a:lnTo>
                    <a:pt x="7720" y="410"/>
                  </a:lnTo>
                  <a:cubicBezTo>
                    <a:pt x="7667" y="166"/>
                    <a:pt x="7451" y="1"/>
                    <a:pt x="7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5"/>
            <p:cNvSpPr/>
            <p:nvPr/>
          </p:nvSpPr>
          <p:spPr>
            <a:xfrm>
              <a:off x="485597" y="3232219"/>
              <a:ext cx="172599" cy="173971"/>
            </a:xfrm>
            <a:custGeom>
              <a:avLst/>
              <a:gdLst/>
              <a:ahLst/>
              <a:cxnLst/>
              <a:rect l="l" t="t" r="r" b="b"/>
              <a:pathLst>
                <a:path w="3899" h="3930" extrusionOk="0">
                  <a:moveTo>
                    <a:pt x="1702" y="449"/>
                  </a:moveTo>
                  <a:cubicBezTo>
                    <a:pt x="1725" y="449"/>
                    <a:pt x="1749" y="457"/>
                    <a:pt x="1772" y="480"/>
                  </a:cubicBezTo>
                  <a:lnTo>
                    <a:pt x="2197" y="983"/>
                  </a:lnTo>
                  <a:cubicBezTo>
                    <a:pt x="2303" y="1109"/>
                    <a:pt x="2453" y="1178"/>
                    <a:pt x="2618" y="1178"/>
                  </a:cubicBezTo>
                  <a:cubicBezTo>
                    <a:pt x="2635" y="1178"/>
                    <a:pt x="2652" y="1178"/>
                    <a:pt x="2669" y="1176"/>
                  </a:cubicBezTo>
                  <a:lnTo>
                    <a:pt x="3319" y="1114"/>
                  </a:lnTo>
                  <a:cubicBezTo>
                    <a:pt x="3373" y="1114"/>
                    <a:pt x="3396" y="1145"/>
                    <a:pt x="3412" y="1161"/>
                  </a:cubicBezTo>
                  <a:cubicBezTo>
                    <a:pt x="3419" y="1184"/>
                    <a:pt x="3435" y="1223"/>
                    <a:pt x="3412" y="1261"/>
                  </a:cubicBezTo>
                  <a:lnTo>
                    <a:pt x="3064" y="1818"/>
                  </a:lnTo>
                  <a:cubicBezTo>
                    <a:pt x="2971" y="1973"/>
                    <a:pt x="2955" y="2158"/>
                    <a:pt x="3025" y="2329"/>
                  </a:cubicBezTo>
                  <a:lnTo>
                    <a:pt x="3288" y="2924"/>
                  </a:lnTo>
                  <a:cubicBezTo>
                    <a:pt x="3303" y="2978"/>
                    <a:pt x="3288" y="3009"/>
                    <a:pt x="3272" y="3025"/>
                  </a:cubicBezTo>
                  <a:cubicBezTo>
                    <a:pt x="3259" y="3045"/>
                    <a:pt x="3234" y="3065"/>
                    <a:pt x="3192" y="3065"/>
                  </a:cubicBezTo>
                  <a:cubicBezTo>
                    <a:pt x="3186" y="3065"/>
                    <a:pt x="3179" y="3064"/>
                    <a:pt x="3172" y="3063"/>
                  </a:cubicBezTo>
                  <a:lnTo>
                    <a:pt x="2538" y="2901"/>
                  </a:lnTo>
                  <a:cubicBezTo>
                    <a:pt x="2492" y="2889"/>
                    <a:pt x="2447" y="2883"/>
                    <a:pt x="2402" y="2883"/>
                  </a:cubicBezTo>
                  <a:cubicBezTo>
                    <a:pt x="2271" y="2883"/>
                    <a:pt x="2146" y="2933"/>
                    <a:pt x="2043" y="3025"/>
                  </a:cubicBezTo>
                  <a:lnTo>
                    <a:pt x="1555" y="3458"/>
                  </a:lnTo>
                  <a:cubicBezTo>
                    <a:pt x="1530" y="3475"/>
                    <a:pt x="1506" y="3480"/>
                    <a:pt x="1488" y="3480"/>
                  </a:cubicBezTo>
                  <a:cubicBezTo>
                    <a:pt x="1473" y="3480"/>
                    <a:pt x="1462" y="3477"/>
                    <a:pt x="1455" y="3473"/>
                  </a:cubicBezTo>
                  <a:cubicBezTo>
                    <a:pt x="1432" y="3465"/>
                    <a:pt x="1393" y="3442"/>
                    <a:pt x="1393" y="3388"/>
                  </a:cubicBezTo>
                  <a:lnTo>
                    <a:pt x="1347" y="2738"/>
                  </a:lnTo>
                  <a:cubicBezTo>
                    <a:pt x="1331" y="2553"/>
                    <a:pt x="1230" y="2398"/>
                    <a:pt x="1076" y="2305"/>
                  </a:cubicBezTo>
                  <a:lnTo>
                    <a:pt x="511" y="1973"/>
                  </a:lnTo>
                  <a:cubicBezTo>
                    <a:pt x="473" y="1942"/>
                    <a:pt x="465" y="1903"/>
                    <a:pt x="465" y="1880"/>
                  </a:cubicBezTo>
                  <a:cubicBezTo>
                    <a:pt x="473" y="1857"/>
                    <a:pt x="480" y="1818"/>
                    <a:pt x="527" y="1795"/>
                  </a:cubicBezTo>
                  <a:lnTo>
                    <a:pt x="1138" y="1547"/>
                  </a:lnTo>
                  <a:cubicBezTo>
                    <a:pt x="1300" y="1486"/>
                    <a:pt x="1424" y="1339"/>
                    <a:pt x="1463" y="1161"/>
                  </a:cubicBezTo>
                  <a:lnTo>
                    <a:pt x="1609" y="526"/>
                  </a:lnTo>
                  <a:cubicBezTo>
                    <a:pt x="1617" y="472"/>
                    <a:pt x="1656" y="457"/>
                    <a:pt x="1679" y="449"/>
                  </a:cubicBezTo>
                  <a:close/>
                  <a:moveTo>
                    <a:pt x="1701" y="1"/>
                  </a:moveTo>
                  <a:cubicBezTo>
                    <a:pt x="1658" y="1"/>
                    <a:pt x="1614" y="6"/>
                    <a:pt x="1571" y="16"/>
                  </a:cubicBezTo>
                  <a:cubicBezTo>
                    <a:pt x="1370" y="62"/>
                    <a:pt x="1215" y="225"/>
                    <a:pt x="1169" y="426"/>
                  </a:cubicBezTo>
                  <a:lnTo>
                    <a:pt x="1029" y="1068"/>
                  </a:lnTo>
                  <a:cubicBezTo>
                    <a:pt x="1022" y="1099"/>
                    <a:pt x="998" y="1122"/>
                    <a:pt x="968" y="1137"/>
                  </a:cubicBezTo>
                  <a:lnTo>
                    <a:pt x="356" y="1377"/>
                  </a:lnTo>
                  <a:cubicBezTo>
                    <a:pt x="163" y="1462"/>
                    <a:pt x="39" y="1640"/>
                    <a:pt x="16" y="1849"/>
                  </a:cubicBezTo>
                  <a:cubicBezTo>
                    <a:pt x="1" y="2058"/>
                    <a:pt x="109" y="2251"/>
                    <a:pt x="287" y="2359"/>
                  </a:cubicBezTo>
                  <a:lnTo>
                    <a:pt x="852" y="2692"/>
                  </a:lnTo>
                  <a:cubicBezTo>
                    <a:pt x="882" y="2708"/>
                    <a:pt x="898" y="2731"/>
                    <a:pt x="898" y="2769"/>
                  </a:cubicBezTo>
                  <a:lnTo>
                    <a:pt x="944" y="3419"/>
                  </a:lnTo>
                  <a:cubicBezTo>
                    <a:pt x="960" y="3628"/>
                    <a:pt x="1091" y="3806"/>
                    <a:pt x="1285" y="3883"/>
                  </a:cubicBezTo>
                  <a:cubicBezTo>
                    <a:pt x="1347" y="3914"/>
                    <a:pt x="1416" y="3930"/>
                    <a:pt x="1486" y="3930"/>
                  </a:cubicBezTo>
                  <a:cubicBezTo>
                    <a:pt x="1617" y="3930"/>
                    <a:pt x="1749" y="3883"/>
                    <a:pt x="1849" y="3790"/>
                  </a:cubicBezTo>
                  <a:lnTo>
                    <a:pt x="2344" y="3357"/>
                  </a:lnTo>
                  <a:cubicBezTo>
                    <a:pt x="2362" y="3340"/>
                    <a:pt x="2383" y="3331"/>
                    <a:pt x="2406" y="3331"/>
                  </a:cubicBezTo>
                  <a:cubicBezTo>
                    <a:pt x="2414" y="3331"/>
                    <a:pt x="2422" y="3332"/>
                    <a:pt x="2429" y="3334"/>
                  </a:cubicBezTo>
                  <a:lnTo>
                    <a:pt x="3064" y="3496"/>
                  </a:lnTo>
                  <a:cubicBezTo>
                    <a:pt x="3107" y="3506"/>
                    <a:pt x="3151" y="3511"/>
                    <a:pt x="3194" y="3511"/>
                  </a:cubicBezTo>
                  <a:cubicBezTo>
                    <a:pt x="3352" y="3511"/>
                    <a:pt x="3504" y="3446"/>
                    <a:pt x="3613" y="3319"/>
                  </a:cubicBezTo>
                  <a:cubicBezTo>
                    <a:pt x="3744" y="3156"/>
                    <a:pt x="3783" y="2940"/>
                    <a:pt x="3698" y="2746"/>
                  </a:cubicBezTo>
                  <a:lnTo>
                    <a:pt x="3435" y="2151"/>
                  </a:lnTo>
                  <a:cubicBezTo>
                    <a:pt x="3419" y="2120"/>
                    <a:pt x="3427" y="2081"/>
                    <a:pt x="3443" y="2058"/>
                  </a:cubicBezTo>
                  <a:lnTo>
                    <a:pt x="3791" y="1501"/>
                  </a:lnTo>
                  <a:cubicBezTo>
                    <a:pt x="3899" y="1323"/>
                    <a:pt x="3899" y="1107"/>
                    <a:pt x="3791" y="929"/>
                  </a:cubicBezTo>
                  <a:cubicBezTo>
                    <a:pt x="3690" y="763"/>
                    <a:pt x="3508" y="664"/>
                    <a:pt x="3321" y="664"/>
                  </a:cubicBezTo>
                  <a:cubicBezTo>
                    <a:pt x="3307" y="664"/>
                    <a:pt x="3294" y="665"/>
                    <a:pt x="3280" y="666"/>
                  </a:cubicBezTo>
                  <a:lnTo>
                    <a:pt x="2623" y="735"/>
                  </a:lnTo>
                  <a:cubicBezTo>
                    <a:pt x="2592" y="735"/>
                    <a:pt x="2561" y="720"/>
                    <a:pt x="2538" y="697"/>
                  </a:cubicBezTo>
                  <a:lnTo>
                    <a:pt x="2120" y="194"/>
                  </a:lnTo>
                  <a:cubicBezTo>
                    <a:pt x="2011" y="67"/>
                    <a:pt x="1859" y="1"/>
                    <a:pt x="17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5"/>
            <p:cNvSpPr/>
            <p:nvPr/>
          </p:nvSpPr>
          <p:spPr>
            <a:xfrm>
              <a:off x="493123" y="3242091"/>
              <a:ext cx="157991" cy="154007"/>
            </a:xfrm>
            <a:custGeom>
              <a:avLst/>
              <a:gdLst/>
              <a:ahLst/>
              <a:cxnLst/>
              <a:rect l="l" t="t" r="r" b="b"/>
              <a:pathLst>
                <a:path w="3569" h="3479" extrusionOk="0">
                  <a:moveTo>
                    <a:pt x="1535" y="0"/>
                  </a:moveTo>
                  <a:cubicBezTo>
                    <a:pt x="1393" y="0"/>
                    <a:pt x="1253" y="93"/>
                    <a:pt x="1215" y="249"/>
                  </a:cubicBezTo>
                  <a:lnTo>
                    <a:pt x="1076" y="891"/>
                  </a:lnTo>
                  <a:cubicBezTo>
                    <a:pt x="1053" y="992"/>
                    <a:pt x="983" y="1085"/>
                    <a:pt x="883" y="1123"/>
                  </a:cubicBezTo>
                  <a:lnTo>
                    <a:pt x="272" y="1363"/>
                  </a:lnTo>
                  <a:cubicBezTo>
                    <a:pt x="24" y="1464"/>
                    <a:pt x="1" y="1804"/>
                    <a:pt x="233" y="1943"/>
                  </a:cubicBezTo>
                  <a:lnTo>
                    <a:pt x="798" y="2276"/>
                  </a:lnTo>
                  <a:cubicBezTo>
                    <a:pt x="883" y="2330"/>
                    <a:pt x="944" y="2423"/>
                    <a:pt x="952" y="2531"/>
                  </a:cubicBezTo>
                  <a:lnTo>
                    <a:pt x="999" y="3181"/>
                  </a:lnTo>
                  <a:cubicBezTo>
                    <a:pt x="1009" y="3360"/>
                    <a:pt x="1161" y="3479"/>
                    <a:pt x="1320" y="3479"/>
                  </a:cubicBezTo>
                  <a:cubicBezTo>
                    <a:pt x="1393" y="3479"/>
                    <a:pt x="1469" y="3453"/>
                    <a:pt x="1532" y="3397"/>
                  </a:cubicBezTo>
                  <a:lnTo>
                    <a:pt x="2020" y="2964"/>
                  </a:lnTo>
                  <a:cubicBezTo>
                    <a:pt x="2083" y="2912"/>
                    <a:pt x="2160" y="2886"/>
                    <a:pt x="2237" y="2886"/>
                  </a:cubicBezTo>
                  <a:cubicBezTo>
                    <a:pt x="2263" y="2886"/>
                    <a:pt x="2288" y="2889"/>
                    <a:pt x="2313" y="2894"/>
                  </a:cubicBezTo>
                  <a:lnTo>
                    <a:pt x="2948" y="3057"/>
                  </a:lnTo>
                  <a:cubicBezTo>
                    <a:pt x="2973" y="3063"/>
                    <a:pt x="2999" y="3066"/>
                    <a:pt x="3024" y="3066"/>
                  </a:cubicBezTo>
                  <a:cubicBezTo>
                    <a:pt x="3245" y="3066"/>
                    <a:pt x="3416" y="2832"/>
                    <a:pt x="3319" y="2616"/>
                  </a:cubicBezTo>
                  <a:lnTo>
                    <a:pt x="3064" y="2013"/>
                  </a:lnTo>
                  <a:cubicBezTo>
                    <a:pt x="3017" y="1920"/>
                    <a:pt x="3025" y="1804"/>
                    <a:pt x="3079" y="1719"/>
                  </a:cubicBezTo>
                  <a:lnTo>
                    <a:pt x="3427" y="1162"/>
                  </a:lnTo>
                  <a:cubicBezTo>
                    <a:pt x="3569" y="939"/>
                    <a:pt x="3402" y="666"/>
                    <a:pt x="3156" y="666"/>
                  </a:cubicBezTo>
                  <a:cubicBezTo>
                    <a:pt x="3146" y="666"/>
                    <a:pt x="3136" y="666"/>
                    <a:pt x="3126" y="667"/>
                  </a:cubicBezTo>
                  <a:lnTo>
                    <a:pt x="2476" y="729"/>
                  </a:lnTo>
                  <a:cubicBezTo>
                    <a:pt x="2462" y="731"/>
                    <a:pt x="2448" y="732"/>
                    <a:pt x="2434" y="732"/>
                  </a:cubicBezTo>
                  <a:cubicBezTo>
                    <a:pt x="2342" y="732"/>
                    <a:pt x="2258" y="688"/>
                    <a:pt x="2197" y="621"/>
                  </a:cubicBezTo>
                  <a:lnTo>
                    <a:pt x="1780" y="118"/>
                  </a:lnTo>
                  <a:cubicBezTo>
                    <a:pt x="1714" y="37"/>
                    <a:pt x="162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5"/>
            <p:cNvSpPr/>
            <p:nvPr/>
          </p:nvSpPr>
          <p:spPr>
            <a:xfrm>
              <a:off x="302109" y="3129430"/>
              <a:ext cx="167464" cy="162772"/>
            </a:xfrm>
            <a:custGeom>
              <a:avLst/>
              <a:gdLst/>
              <a:ahLst/>
              <a:cxnLst/>
              <a:rect l="l" t="t" r="r" b="b"/>
              <a:pathLst>
                <a:path w="3783" h="3677" extrusionOk="0">
                  <a:moveTo>
                    <a:pt x="1625" y="449"/>
                  </a:moveTo>
                  <a:cubicBezTo>
                    <a:pt x="1797" y="449"/>
                    <a:pt x="1957" y="563"/>
                    <a:pt x="2003" y="729"/>
                  </a:cubicBezTo>
                  <a:lnTo>
                    <a:pt x="2104" y="1093"/>
                  </a:lnTo>
                  <a:lnTo>
                    <a:pt x="2375" y="838"/>
                  </a:lnTo>
                  <a:cubicBezTo>
                    <a:pt x="2446" y="766"/>
                    <a:pt x="2540" y="731"/>
                    <a:pt x="2634" y="731"/>
                  </a:cubicBezTo>
                  <a:cubicBezTo>
                    <a:pt x="2733" y="731"/>
                    <a:pt x="2833" y="770"/>
                    <a:pt x="2908" y="845"/>
                  </a:cubicBezTo>
                  <a:cubicBezTo>
                    <a:pt x="3055" y="992"/>
                    <a:pt x="3055" y="1232"/>
                    <a:pt x="2908" y="1379"/>
                  </a:cubicBezTo>
                  <a:lnTo>
                    <a:pt x="2637" y="1650"/>
                  </a:lnTo>
                  <a:lnTo>
                    <a:pt x="3001" y="1750"/>
                  </a:lnTo>
                  <a:cubicBezTo>
                    <a:pt x="3202" y="1812"/>
                    <a:pt x="3318" y="2021"/>
                    <a:pt x="3256" y="2222"/>
                  </a:cubicBezTo>
                  <a:cubicBezTo>
                    <a:pt x="3211" y="2390"/>
                    <a:pt x="3058" y="2498"/>
                    <a:pt x="2892" y="2498"/>
                  </a:cubicBezTo>
                  <a:cubicBezTo>
                    <a:pt x="2859" y="2498"/>
                    <a:pt x="2826" y="2494"/>
                    <a:pt x="2792" y="2485"/>
                  </a:cubicBezTo>
                  <a:lnTo>
                    <a:pt x="2429" y="2392"/>
                  </a:lnTo>
                  <a:lnTo>
                    <a:pt x="2521" y="2756"/>
                  </a:lnTo>
                  <a:cubicBezTo>
                    <a:pt x="2568" y="2957"/>
                    <a:pt x="2444" y="3166"/>
                    <a:pt x="2243" y="3212"/>
                  </a:cubicBezTo>
                  <a:cubicBezTo>
                    <a:pt x="2211" y="3221"/>
                    <a:pt x="2179" y="3225"/>
                    <a:pt x="2147" y="3225"/>
                  </a:cubicBezTo>
                  <a:cubicBezTo>
                    <a:pt x="1979" y="3225"/>
                    <a:pt x="1824" y="3110"/>
                    <a:pt x="1779" y="2941"/>
                  </a:cubicBezTo>
                  <a:lnTo>
                    <a:pt x="1686" y="2578"/>
                  </a:lnTo>
                  <a:lnTo>
                    <a:pt x="1408" y="2841"/>
                  </a:lnTo>
                  <a:cubicBezTo>
                    <a:pt x="1335" y="2909"/>
                    <a:pt x="1240" y="2944"/>
                    <a:pt x="1145" y="2944"/>
                  </a:cubicBezTo>
                  <a:cubicBezTo>
                    <a:pt x="1047" y="2944"/>
                    <a:pt x="948" y="2907"/>
                    <a:pt x="874" y="2833"/>
                  </a:cubicBezTo>
                  <a:cubicBezTo>
                    <a:pt x="735" y="2678"/>
                    <a:pt x="735" y="2439"/>
                    <a:pt x="882" y="2292"/>
                  </a:cubicBezTo>
                  <a:lnTo>
                    <a:pt x="1145" y="2029"/>
                  </a:lnTo>
                  <a:lnTo>
                    <a:pt x="781" y="1920"/>
                  </a:lnTo>
                  <a:cubicBezTo>
                    <a:pt x="588" y="1866"/>
                    <a:pt x="472" y="1650"/>
                    <a:pt x="526" y="1456"/>
                  </a:cubicBezTo>
                  <a:cubicBezTo>
                    <a:pt x="571" y="1289"/>
                    <a:pt x="724" y="1180"/>
                    <a:pt x="890" y="1180"/>
                  </a:cubicBezTo>
                  <a:cubicBezTo>
                    <a:pt x="923" y="1180"/>
                    <a:pt x="957" y="1184"/>
                    <a:pt x="990" y="1193"/>
                  </a:cubicBezTo>
                  <a:lnTo>
                    <a:pt x="1354" y="1286"/>
                  </a:lnTo>
                  <a:lnTo>
                    <a:pt x="1354" y="1286"/>
                  </a:lnTo>
                  <a:lnTo>
                    <a:pt x="1268" y="923"/>
                  </a:lnTo>
                  <a:cubicBezTo>
                    <a:pt x="1214" y="721"/>
                    <a:pt x="1338" y="513"/>
                    <a:pt x="1539" y="459"/>
                  </a:cubicBezTo>
                  <a:cubicBezTo>
                    <a:pt x="1568" y="452"/>
                    <a:pt x="1597" y="449"/>
                    <a:pt x="1625" y="449"/>
                  </a:cubicBezTo>
                  <a:close/>
                  <a:moveTo>
                    <a:pt x="1632" y="1"/>
                  </a:moveTo>
                  <a:cubicBezTo>
                    <a:pt x="1566" y="1"/>
                    <a:pt x="1498" y="9"/>
                    <a:pt x="1431" y="25"/>
                  </a:cubicBezTo>
                  <a:cubicBezTo>
                    <a:pt x="1091" y="110"/>
                    <a:pt x="851" y="404"/>
                    <a:pt x="812" y="729"/>
                  </a:cubicBezTo>
                  <a:cubicBezTo>
                    <a:pt x="480" y="768"/>
                    <a:pt x="186" y="1000"/>
                    <a:pt x="93" y="1333"/>
                  </a:cubicBezTo>
                  <a:cubicBezTo>
                    <a:pt x="0" y="1673"/>
                    <a:pt x="132" y="2021"/>
                    <a:pt x="394" y="2222"/>
                  </a:cubicBezTo>
                  <a:cubicBezTo>
                    <a:pt x="255" y="2524"/>
                    <a:pt x="309" y="2895"/>
                    <a:pt x="557" y="3142"/>
                  </a:cubicBezTo>
                  <a:cubicBezTo>
                    <a:pt x="717" y="3307"/>
                    <a:pt x="935" y="3390"/>
                    <a:pt x="1154" y="3390"/>
                  </a:cubicBezTo>
                  <a:cubicBezTo>
                    <a:pt x="1264" y="3390"/>
                    <a:pt x="1374" y="3369"/>
                    <a:pt x="1477" y="3328"/>
                  </a:cubicBezTo>
                  <a:cubicBezTo>
                    <a:pt x="1632" y="3545"/>
                    <a:pt x="1880" y="3676"/>
                    <a:pt x="2150" y="3676"/>
                  </a:cubicBezTo>
                  <a:cubicBezTo>
                    <a:pt x="2220" y="3676"/>
                    <a:pt x="2289" y="3668"/>
                    <a:pt x="2351" y="3645"/>
                  </a:cubicBezTo>
                  <a:cubicBezTo>
                    <a:pt x="2692" y="3560"/>
                    <a:pt x="2931" y="3274"/>
                    <a:pt x="2970" y="2941"/>
                  </a:cubicBezTo>
                  <a:cubicBezTo>
                    <a:pt x="3303" y="2910"/>
                    <a:pt x="3597" y="2678"/>
                    <a:pt x="3689" y="2346"/>
                  </a:cubicBezTo>
                  <a:cubicBezTo>
                    <a:pt x="3782" y="2005"/>
                    <a:pt x="3658" y="1657"/>
                    <a:pt x="3388" y="1456"/>
                  </a:cubicBezTo>
                  <a:cubicBezTo>
                    <a:pt x="3527" y="1155"/>
                    <a:pt x="3473" y="783"/>
                    <a:pt x="3225" y="536"/>
                  </a:cubicBezTo>
                  <a:cubicBezTo>
                    <a:pt x="3067" y="367"/>
                    <a:pt x="2852" y="283"/>
                    <a:pt x="2637" y="283"/>
                  </a:cubicBezTo>
                  <a:cubicBezTo>
                    <a:pt x="2526" y="283"/>
                    <a:pt x="2415" y="306"/>
                    <a:pt x="2313" y="350"/>
                  </a:cubicBezTo>
                  <a:cubicBezTo>
                    <a:pt x="2158" y="133"/>
                    <a:pt x="1903" y="1"/>
                    <a:pt x="1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5"/>
            <p:cNvSpPr/>
            <p:nvPr/>
          </p:nvSpPr>
          <p:spPr>
            <a:xfrm>
              <a:off x="311670" y="3139346"/>
              <a:ext cx="148296" cy="142763"/>
            </a:xfrm>
            <a:custGeom>
              <a:avLst/>
              <a:gdLst/>
              <a:ahLst/>
              <a:cxnLst/>
              <a:rect l="l" t="t" r="r" b="b"/>
              <a:pathLst>
                <a:path w="3350" h="3225" extrusionOk="0">
                  <a:moveTo>
                    <a:pt x="1413" y="1"/>
                  </a:moveTo>
                  <a:cubicBezTo>
                    <a:pt x="1366" y="1"/>
                    <a:pt x="1317" y="6"/>
                    <a:pt x="1269" y="18"/>
                  </a:cubicBezTo>
                  <a:cubicBezTo>
                    <a:pt x="952" y="103"/>
                    <a:pt x="751" y="428"/>
                    <a:pt x="828" y="753"/>
                  </a:cubicBezTo>
                  <a:cubicBezTo>
                    <a:pt x="776" y="739"/>
                    <a:pt x="724" y="732"/>
                    <a:pt x="673" y="732"/>
                  </a:cubicBezTo>
                  <a:cubicBezTo>
                    <a:pt x="411" y="732"/>
                    <a:pt x="171" y="905"/>
                    <a:pt x="93" y="1170"/>
                  </a:cubicBezTo>
                  <a:cubicBezTo>
                    <a:pt x="1" y="1487"/>
                    <a:pt x="186" y="1820"/>
                    <a:pt x="503" y="1913"/>
                  </a:cubicBezTo>
                  <a:cubicBezTo>
                    <a:pt x="271" y="2145"/>
                    <a:pt x="271" y="2524"/>
                    <a:pt x="503" y="2764"/>
                  </a:cubicBezTo>
                  <a:cubicBezTo>
                    <a:pt x="622" y="2883"/>
                    <a:pt x="780" y="2943"/>
                    <a:pt x="937" y="2943"/>
                  </a:cubicBezTo>
                  <a:cubicBezTo>
                    <a:pt x="1085" y="2943"/>
                    <a:pt x="1233" y="2888"/>
                    <a:pt x="1346" y="2779"/>
                  </a:cubicBezTo>
                  <a:cubicBezTo>
                    <a:pt x="1424" y="3046"/>
                    <a:pt x="1666" y="3225"/>
                    <a:pt x="1929" y="3225"/>
                  </a:cubicBezTo>
                  <a:cubicBezTo>
                    <a:pt x="1980" y="3225"/>
                    <a:pt x="2030" y="3218"/>
                    <a:pt x="2081" y="3205"/>
                  </a:cubicBezTo>
                  <a:cubicBezTo>
                    <a:pt x="2406" y="3127"/>
                    <a:pt x="2599" y="2802"/>
                    <a:pt x="2522" y="2477"/>
                  </a:cubicBezTo>
                  <a:lnTo>
                    <a:pt x="2522" y="2477"/>
                  </a:lnTo>
                  <a:cubicBezTo>
                    <a:pt x="2574" y="2491"/>
                    <a:pt x="2627" y="2498"/>
                    <a:pt x="2678" y="2498"/>
                  </a:cubicBezTo>
                  <a:cubicBezTo>
                    <a:pt x="2942" y="2498"/>
                    <a:pt x="3186" y="2325"/>
                    <a:pt x="3257" y="2060"/>
                  </a:cubicBezTo>
                  <a:cubicBezTo>
                    <a:pt x="3350" y="1743"/>
                    <a:pt x="3164" y="1410"/>
                    <a:pt x="2847" y="1317"/>
                  </a:cubicBezTo>
                  <a:cubicBezTo>
                    <a:pt x="3079" y="1078"/>
                    <a:pt x="3087" y="699"/>
                    <a:pt x="2855" y="467"/>
                  </a:cubicBezTo>
                  <a:cubicBezTo>
                    <a:pt x="2736" y="344"/>
                    <a:pt x="2578" y="282"/>
                    <a:pt x="2421" y="282"/>
                  </a:cubicBezTo>
                  <a:cubicBezTo>
                    <a:pt x="2271" y="282"/>
                    <a:pt x="2121" y="338"/>
                    <a:pt x="2004" y="451"/>
                  </a:cubicBezTo>
                  <a:cubicBezTo>
                    <a:pt x="1931" y="181"/>
                    <a:pt x="1685" y="1"/>
                    <a:pt x="14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5"/>
            <p:cNvSpPr/>
            <p:nvPr/>
          </p:nvSpPr>
          <p:spPr>
            <a:xfrm>
              <a:off x="351732" y="3179762"/>
              <a:ext cx="68172" cy="62152"/>
            </a:xfrm>
            <a:custGeom>
              <a:avLst/>
              <a:gdLst/>
              <a:ahLst/>
              <a:cxnLst/>
              <a:rect l="l" t="t" r="r" b="b"/>
              <a:pathLst>
                <a:path w="1540" h="1404" extrusionOk="0">
                  <a:moveTo>
                    <a:pt x="769" y="0"/>
                  </a:moveTo>
                  <a:cubicBezTo>
                    <a:pt x="717" y="0"/>
                    <a:pt x="664" y="6"/>
                    <a:pt x="612" y="18"/>
                  </a:cubicBezTo>
                  <a:cubicBezTo>
                    <a:pt x="240" y="103"/>
                    <a:pt x="1" y="482"/>
                    <a:pt x="86" y="861"/>
                  </a:cubicBezTo>
                  <a:cubicBezTo>
                    <a:pt x="166" y="1181"/>
                    <a:pt x="454" y="1404"/>
                    <a:pt x="775" y="1404"/>
                  </a:cubicBezTo>
                  <a:cubicBezTo>
                    <a:pt x="825" y="1404"/>
                    <a:pt x="877" y="1398"/>
                    <a:pt x="929" y="1387"/>
                  </a:cubicBezTo>
                  <a:cubicBezTo>
                    <a:pt x="1308" y="1294"/>
                    <a:pt x="1540" y="923"/>
                    <a:pt x="1455" y="544"/>
                  </a:cubicBezTo>
                  <a:cubicBezTo>
                    <a:pt x="1381" y="217"/>
                    <a:pt x="1090" y="0"/>
                    <a:pt x="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5"/>
            <p:cNvSpPr/>
            <p:nvPr/>
          </p:nvSpPr>
          <p:spPr>
            <a:xfrm>
              <a:off x="375017" y="3438462"/>
              <a:ext cx="162683" cy="142010"/>
            </a:xfrm>
            <a:custGeom>
              <a:avLst/>
              <a:gdLst/>
              <a:ahLst/>
              <a:cxnLst/>
              <a:rect l="l" t="t" r="r" b="b"/>
              <a:pathLst>
                <a:path w="3675" h="3208" extrusionOk="0">
                  <a:moveTo>
                    <a:pt x="2564" y="452"/>
                  </a:moveTo>
                  <a:cubicBezTo>
                    <a:pt x="2611" y="452"/>
                    <a:pt x="2657" y="458"/>
                    <a:pt x="2700" y="469"/>
                  </a:cubicBezTo>
                  <a:cubicBezTo>
                    <a:pt x="2955" y="531"/>
                    <a:pt x="3195" y="786"/>
                    <a:pt x="3117" y="1320"/>
                  </a:cubicBezTo>
                  <a:cubicBezTo>
                    <a:pt x="3056" y="1792"/>
                    <a:pt x="2723" y="2163"/>
                    <a:pt x="2452" y="2457"/>
                  </a:cubicBezTo>
                  <a:cubicBezTo>
                    <a:pt x="2367" y="2558"/>
                    <a:pt x="2290" y="2643"/>
                    <a:pt x="2228" y="2728"/>
                  </a:cubicBezTo>
                  <a:cubicBezTo>
                    <a:pt x="2127" y="2674"/>
                    <a:pt x="2011" y="2627"/>
                    <a:pt x="1880" y="2573"/>
                  </a:cubicBezTo>
                  <a:cubicBezTo>
                    <a:pt x="1524" y="2426"/>
                    <a:pt x="1068" y="2241"/>
                    <a:pt x="805" y="1854"/>
                  </a:cubicBezTo>
                  <a:cubicBezTo>
                    <a:pt x="511" y="1413"/>
                    <a:pt x="611" y="1073"/>
                    <a:pt x="813" y="903"/>
                  </a:cubicBezTo>
                  <a:cubicBezTo>
                    <a:pt x="905" y="825"/>
                    <a:pt x="1029" y="771"/>
                    <a:pt x="1176" y="771"/>
                  </a:cubicBezTo>
                  <a:cubicBezTo>
                    <a:pt x="1323" y="771"/>
                    <a:pt x="1478" y="833"/>
                    <a:pt x="1625" y="972"/>
                  </a:cubicBezTo>
                  <a:lnTo>
                    <a:pt x="1872" y="1204"/>
                  </a:lnTo>
                  <a:lnTo>
                    <a:pt x="1996" y="887"/>
                  </a:lnTo>
                  <a:cubicBezTo>
                    <a:pt x="2110" y="576"/>
                    <a:pt x="2350" y="452"/>
                    <a:pt x="2564" y="452"/>
                  </a:cubicBezTo>
                  <a:close/>
                  <a:moveTo>
                    <a:pt x="2574" y="0"/>
                  </a:moveTo>
                  <a:cubicBezTo>
                    <a:pt x="2259" y="0"/>
                    <a:pt x="1924" y="149"/>
                    <a:pt x="1702" y="469"/>
                  </a:cubicBezTo>
                  <a:cubicBezTo>
                    <a:pt x="1530" y="371"/>
                    <a:pt x="1349" y="327"/>
                    <a:pt x="1175" y="327"/>
                  </a:cubicBezTo>
                  <a:cubicBezTo>
                    <a:pt x="926" y="327"/>
                    <a:pt x="692" y="417"/>
                    <a:pt x="519" y="562"/>
                  </a:cubicBezTo>
                  <a:cubicBezTo>
                    <a:pt x="163" y="864"/>
                    <a:pt x="0" y="1459"/>
                    <a:pt x="434" y="2101"/>
                  </a:cubicBezTo>
                  <a:cubicBezTo>
                    <a:pt x="774" y="2604"/>
                    <a:pt x="1315" y="2828"/>
                    <a:pt x="1710" y="2991"/>
                  </a:cubicBezTo>
                  <a:cubicBezTo>
                    <a:pt x="1857" y="3045"/>
                    <a:pt x="1980" y="3099"/>
                    <a:pt x="2058" y="3145"/>
                  </a:cubicBezTo>
                  <a:cubicBezTo>
                    <a:pt x="2120" y="3184"/>
                    <a:pt x="2197" y="3207"/>
                    <a:pt x="2267" y="3207"/>
                  </a:cubicBezTo>
                  <a:cubicBezTo>
                    <a:pt x="2290" y="3207"/>
                    <a:pt x="2313" y="3207"/>
                    <a:pt x="2344" y="3200"/>
                  </a:cubicBezTo>
                  <a:cubicBezTo>
                    <a:pt x="2429" y="3176"/>
                    <a:pt x="2506" y="3122"/>
                    <a:pt x="2561" y="3045"/>
                  </a:cubicBezTo>
                  <a:cubicBezTo>
                    <a:pt x="2599" y="2968"/>
                    <a:pt x="2692" y="2875"/>
                    <a:pt x="2793" y="2759"/>
                  </a:cubicBezTo>
                  <a:cubicBezTo>
                    <a:pt x="3079" y="2434"/>
                    <a:pt x="3481" y="1993"/>
                    <a:pt x="3566" y="1382"/>
                  </a:cubicBezTo>
                  <a:cubicBezTo>
                    <a:pt x="3674" y="609"/>
                    <a:pt x="3264" y="145"/>
                    <a:pt x="2808" y="29"/>
                  </a:cubicBezTo>
                  <a:cubicBezTo>
                    <a:pt x="2733" y="10"/>
                    <a:pt x="2654" y="0"/>
                    <a:pt x="25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5"/>
            <p:cNvSpPr/>
            <p:nvPr/>
          </p:nvSpPr>
          <p:spPr>
            <a:xfrm>
              <a:off x="379090" y="3448466"/>
              <a:ext cx="148473" cy="122223"/>
            </a:xfrm>
            <a:custGeom>
              <a:avLst/>
              <a:gdLst/>
              <a:ahLst/>
              <a:cxnLst/>
              <a:rect l="l" t="t" r="r" b="b"/>
              <a:pathLst>
                <a:path w="3354" h="2761" extrusionOk="0">
                  <a:moveTo>
                    <a:pt x="2476" y="1"/>
                  </a:moveTo>
                  <a:cubicBezTo>
                    <a:pt x="2159" y="1"/>
                    <a:pt x="1835" y="192"/>
                    <a:pt x="1687" y="584"/>
                  </a:cubicBezTo>
                  <a:cubicBezTo>
                    <a:pt x="1498" y="403"/>
                    <a:pt x="1281" y="323"/>
                    <a:pt x="1076" y="323"/>
                  </a:cubicBezTo>
                  <a:cubicBezTo>
                    <a:pt x="491" y="323"/>
                    <a:pt x="1" y="967"/>
                    <a:pt x="527" y="1752"/>
                  </a:cubicBezTo>
                  <a:cubicBezTo>
                    <a:pt x="953" y="2378"/>
                    <a:pt x="1757" y="2525"/>
                    <a:pt x="2082" y="2734"/>
                  </a:cubicBezTo>
                  <a:cubicBezTo>
                    <a:pt x="2112" y="2752"/>
                    <a:pt x="2140" y="2760"/>
                    <a:pt x="2167" y="2760"/>
                  </a:cubicBezTo>
                  <a:cubicBezTo>
                    <a:pt x="2209" y="2760"/>
                    <a:pt x="2247" y="2738"/>
                    <a:pt x="2275" y="2695"/>
                  </a:cubicBezTo>
                  <a:cubicBezTo>
                    <a:pt x="2469" y="2378"/>
                    <a:pt x="3141" y="1883"/>
                    <a:pt x="3250" y="1125"/>
                  </a:cubicBezTo>
                  <a:cubicBezTo>
                    <a:pt x="3354" y="383"/>
                    <a:pt x="2923" y="1"/>
                    <a:pt x="2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5"/>
            <p:cNvSpPr/>
            <p:nvPr/>
          </p:nvSpPr>
          <p:spPr>
            <a:xfrm>
              <a:off x="627342" y="3049749"/>
              <a:ext cx="128110" cy="155113"/>
            </a:xfrm>
            <a:custGeom>
              <a:avLst/>
              <a:gdLst/>
              <a:ahLst/>
              <a:cxnLst/>
              <a:rect l="l" t="t" r="r" b="b"/>
              <a:pathLst>
                <a:path w="2894" h="3504" extrusionOk="0">
                  <a:moveTo>
                    <a:pt x="1370" y="480"/>
                  </a:moveTo>
                  <a:lnTo>
                    <a:pt x="1370" y="480"/>
                  </a:lnTo>
                  <a:cubicBezTo>
                    <a:pt x="1393" y="487"/>
                    <a:pt x="1416" y="487"/>
                    <a:pt x="1439" y="495"/>
                  </a:cubicBezTo>
                  <a:cubicBezTo>
                    <a:pt x="1787" y="596"/>
                    <a:pt x="2074" y="828"/>
                    <a:pt x="2236" y="1153"/>
                  </a:cubicBezTo>
                  <a:cubicBezTo>
                    <a:pt x="2406" y="1477"/>
                    <a:pt x="2429" y="1841"/>
                    <a:pt x="2313" y="2189"/>
                  </a:cubicBezTo>
                  <a:cubicBezTo>
                    <a:pt x="2124" y="2712"/>
                    <a:pt x="1614" y="3052"/>
                    <a:pt x="1074" y="3052"/>
                  </a:cubicBezTo>
                  <a:cubicBezTo>
                    <a:pt x="974" y="3052"/>
                    <a:pt x="874" y="3041"/>
                    <a:pt x="774" y="3016"/>
                  </a:cubicBezTo>
                  <a:cubicBezTo>
                    <a:pt x="736" y="3009"/>
                    <a:pt x="705" y="2993"/>
                    <a:pt x="666" y="2986"/>
                  </a:cubicBezTo>
                  <a:cubicBezTo>
                    <a:pt x="1107" y="2769"/>
                    <a:pt x="1439" y="2375"/>
                    <a:pt x="1571" y="1887"/>
                  </a:cubicBezTo>
                  <a:cubicBezTo>
                    <a:pt x="1710" y="1400"/>
                    <a:pt x="1633" y="897"/>
                    <a:pt x="1370" y="480"/>
                  </a:cubicBezTo>
                  <a:close/>
                  <a:moveTo>
                    <a:pt x="1076" y="0"/>
                  </a:moveTo>
                  <a:cubicBezTo>
                    <a:pt x="952" y="0"/>
                    <a:pt x="836" y="77"/>
                    <a:pt x="790" y="193"/>
                  </a:cubicBezTo>
                  <a:cubicBezTo>
                    <a:pt x="736" y="302"/>
                    <a:pt x="759" y="441"/>
                    <a:pt x="844" y="534"/>
                  </a:cubicBezTo>
                  <a:cubicBezTo>
                    <a:pt x="1153" y="866"/>
                    <a:pt x="1261" y="1330"/>
                    <a:pt x="1138" y="1764"/>
                  </a:cubicBezTo>
                  <a:cubicBezTo>
                    <a:pt x="1014" y="2204"/>
                    <a:pt x="681" y="2545"/>
                    <a:pt x="241" y="2668"/>
                  </a:cubicBezTo>
                  <a:cubicBezTo>
                    <a:pt x="125" y="2699"/>
                    <a:pt x="32" y="2800"/>
                    <a:pt x="16" y="2931"/>
                  </a:cubicBezTo>
                  <a:cubicBezTo>
                    <a:pt x="1" y="3055"/>
                    <a:pt x="55" y="3171"/>
                    <a:pt x="163" y="3241"/>
                  </a:cubicBezTo>
                  <a:cubicBezTo>
                    <a:pt x="318" y="3334"/>
                    <a:pt x="488" y="3411"/>
                    <a:pt x="674" y="3450"/>
                  </a:cubicBezTo>
                  <a:cubicBezTo>
                    <a:pt x="805" y="3488"/>
                    <a:pt x="944" y="3504"/>
                    <a:pt x="1076" y="3504"/>
                  </a:cubicBezTo>
                  <a:cubicBezTo>
                    <a:pt x="1803" y="3504"/>
                    <a:pt x="2484" y="3040"/>
                    <a:pt x="2731" y="2336"/>
                  </a:cubicBezTo>
                  <a:cubicBezTo>
                    <a:pt x="2893" y="1872"/>
                    <a:pt x="2863" y="1377"/>
                    <a:pt x="2638" y="944"/>
                  </a:cubicBezTo>
                  <a:cubicBezTo>
                    <a:pt x="2414" y="518"/>
                    <a:pt x="2019" y="193"/>
                    <a:pt x="1555" y="62"/>
                  </a:cubicBezTo>
                  <a:cubicBezTo>
                    <a:pt x="1401" y="23"/>
                    <a:pt x="1238" y="0"/>
                    <a:pt x="1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5"/>
            <p:cNvSpPr/>
            <p:nvPr/>
          </p:nvSpPr>
          <p:spPr>
            <a:xfrm>
              <a:off x="636594" y="3059665"/>
              <a:ext cx="115450" cy="135149"/>
            </a:xfrm>
            <a:custGeom>
              <a:avLst/>
              <a:gdLst/>
              <a:ahLst/>
              <a:cxnLst/>
              <a:rect l="l" t="t" r="r" b="b"/>
              <a:pathLst>
                <a:path w="2608" h="3053" extrusionOk="0">
                  <a:moveTo>
                    <a:pt x="867" y="0"/>
                  </a:moveTo>
                  <a:cubicBezTo>
                    <a:pt x="790" y="0"/>
                    <a:pt x="743" y="93"/>
                    <a:pt x="797" y="155"/>
                  </a:cubicBezTo>
                  <a:cubicBezTo>
                    <a:pt x="1145" y="534"/>
                    <a:pt x="1300" y="1075"/>
                    <a:pt x="1145" y="1601"/>
                  </a:cubicBezTo>
                  <a:cubicBezTo>
                    <a:pt x="998" y="2135"/>
                    <a:pt x="588" y="2514"/>
                    <a:pt x="93" y="2661"/>
                  </a:cubicBezTo>
                  <a:cubicBezTo>
                    <a:pt x="16" y="2676"/>
                    <a:pt x="1" y="2785"/>
                    <a:pt x="70" y="2823"/>
                  </a:cubicBezTo>
                  <a:cubicBezTo>
                    <a:pt x="209" y="2909"/>
                    <a:pt x="356" y="2970"/>
                    <a:pt x="519" y="3009"/>
                  </a:cubicBezTo>
                  <a:cubicBezTo>
                    <a:pt x="637" y="3038"/>
                    <a:pt x="757" y="3052"/>
                    <a:pt x="875" y="3052"/>
                  </a:cubicBezTo>
                  <a:cubicBezTo>
                    <a:pt x="1505" y="3052"/>
                    <a:pt x="2098" y="2653"/>
                    <a:pt x="2313" y="2035"/>
                  </a:cubicBezTo>
                  <a:cubicBezTo>
                    <a:pt x="2607" y="1199"/>
                    <a:pt x="2135" y="294"/>
                    <a:pt x="1285" y="55"/>
                  </a:cubicBezTo>
                  <a:cubicBezTo>
                    <a:pt x="1145" y="16"/>
                    <a:pt x="1006" y="0"/>
                    <a:pt x="8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5"/>
            <p:cNvSpPr/>
            <p:nvPr/>
          </p:nvSpPr>
          <p:spPr>
            <a:xfrm>
              <a:off x="107597" y="3003356"/>
              <a:ext cx="95928" cy="29305"/>
            </a:xfrm>
            <a:custGeom>
              <a:avLst/>
              <a:gdLst/>
              <a:ahLst/>
              <a:cxnLst/>
              <a:rect l="l" t="t" r="r" b="b"/>
              <a:pathLst>
                <a:path w="2167" h="662" extrusionOk="0">
                  <a:moveTo>
                    <a:pt x="2044" y="1"/>
                  </a:moveTo>
                  <a:cubicBezTo>
                    <a:pt x="2036" y="1"/>
                    <a:pt x="2028" y="2"/>
                    <a:pt x="2020" y="4"/>
                  </a:cubicBezTo>
                  <a:lnTo>
                    <a:pt x="101" y="445"/>
                  </a:lnTo>
                  <a:cubicBezTo>
                    <a:pt x="40" y="460"/>
                    <a:pt x="1" y="514"/>
                    <a:pt x="16" y="576"/>
                  </a:cubicBezTo>
                  <a:cubicBezTo>
                    <a:pt x="32" y="630"/>
                    <a:pt x="70" y="661"/>
                    <a:pt x="125" y="661"/>
                  </a:cubicBezTo>
                  <a:lnTo>
                    <a:pt x="148" y="661"/>
                  </a:lnTo>
                  <a:lnTo>
                    <a:pt x="2066" y="221"/>
                  </a:lnTo>
                  <a:cubicBezTo>
                    <a:pt x="2128" y="205"/>
                    <a:pt x="2167" y="143"/>
                    <a:pt x="2151" y="81"/>
                  </a:cubicBezTo>
                  <a:cubicBezTo>
                    <a:pt x="2138" y="35"/>
                    <a:pt x="2091" y="1"/>
                    <a:pt x="2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5"/>
            <p:cNvSpPr/>
            <p:nvPr/>
          </p:nvSpPr>
          <p:spPr>
            <a:xfrm>
              <a:off x="130218" y="3100258"/>
              <a:ext cx="95574" cy="29615"/>
            </a:xfrm>
            <a:custGeom>
              <a:avLst/>
              <a:gdLst/>
              <a:ahLst/>
              <a:cxnLst/>
              <a:rect l="l" t="t" r="r" b="b"/>
              <a:pathLst>
                <a:path w="2159" h="669" extrusionOk="0">
                  <a:moveTo>
                    <a:pt x="2039" y="0"/>
                  </a:moveTo>
                  <a:cubicBezTo>
                    <a:pt x="2030" y="0"/>
                    <a:pt x="2021" y="1"/>
                    <a:pt x="2011" y="4"/>
                  </a:cubicBezTo>
                  <a:lnTo>
                    <a:pt x="93" y="445"/>
                  </a:lnTo>
                  <a:cubicBezTo>
                    <a:pt x="39" y="460"/>
                    <a:pt x="0" y="522"/>
                    <a:pt x="16" y="584"/>
                  </a:cubicBezTo>
                  <a:cubicBezTo>
                    <a:pt x="24" y="638"/>
                    <a:pt x="70" y="669"/>
                    <a:pt x="124" y="669"/>
                  </a:cubicBezTo>
                  <a:lnTo>
                    <a:pt x="147" y="669"/>
                  </a:lnTo>
                  <a:lnTo>
                    <a:pt x="2065" y="220"/>
                  </a:lnTo>
                  <a:cubicBezTo>
                    <a:pt x="2127" y="213"/>
                    <a:pt x="2158" y="151"/>
                    <a:pt x="2151" y="89"/>
                  </a:cubicBezTo>
                  <a:cubicBezTo>
                    <a:pt x="2137" y="36"/>
                    <a:pt x="2091" y="0"/>
                    <a:pt x="20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5"/>
            <p:cNvSpPr/>
            <p:nvPr/>
          </p:nvSpPr>
          <p:spPr>
            <a:xfrm>
              <a:off x="152484" y="3197469"/>
              <a:ext cx="95883" cy="29659"/>
            </a:xfrm>
            <a:custGeom>
              <a:avLst/>
              <a:gdLst/>
              <a:ahLst/>
              <a:cxnLst/>
              <a:rect l="l" t="t" r="r" b="b"/>
              <a:pathLst>
                <a:path w="2166" h="670" extrusionOk="0">
                  <a:moveTo>
                    <a:pt x="2046" y="1"/>
                  </a:moveTo>
                  <a:cubicBezTo>
                    <a:pt x="2037" y="1"/>
                    <a:pt x="2028" y="2"/>
                    <a:pt x="2019" y="4"/>
                  </a:cubicBezTo>
                  <a:lnTo>
                    <a:pt x="101" y="445"/>
                  </a:lnTo>
                  <a:cubicBezTo>
                    <a:pt x="39" y="461"/>
                    <a:pt x="0" y="523"/>
                    <a:pt x="16" y="577"/>
                  </a:cubicBezTo>
                  <a:cubicBezTo>
                    <a:pt x="31" y="631"/>
                    <a:pt x="77" y="669"/>
                    <a:pt x="124" y="669"/>
                  </a:cubicBezTo>
                  <a:cubicBezTo>
                    <a:pt x="132" y="669"/>
                    <a:pt x="139" y="669"/>
                    <a:pt x="155" y="662"/>
                  </a:cubicBezTo>
                  <a:lnTo>
                    <a:pt x="2065" y="221"/>
                  </a:lnTo>
                  <a:cubicBezTo>
                    <a:pt x="2127" y="205"/>
                    <a:pt x="2166" y="144"/>
                    <a:pt x="2150" y="89"/>
                  </a:cubicBezTo>
                  <a:cubicBezTo>
                    <a:pt x="2137" y="37"/>
                    <a:pt x="2096" y="1"/>
                    <a:pt x="20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5"/>
            <p:cNvSpPr/>
            <p:nvPr/>
          </p:nvSpPr>
          <p:spPr>
            <a:xfrm>
              <a:off x="175061" y="3294460"/>
              <a:ext cx="95928" cy="29571"/>
            </a:xfrm>
            <a:custGeom>
              <a:avLst/>
              <a:gdLst/>
              <a:ahLst/>
              <a:cxnLst/>
              <a:rect l="l" t="t" r="r" b="b"/>
              <a:pathLst>
                <a:path w="2167" h="668" extrusionOk="0">
                  <a:moveTo>
                    <a:pt x="2030" y="1"/>
                  </a:moveTo>
                  <a:cubicBezTo>
                    <a:pt x="2024" y="1"/>
                    <a:pt x="2018" y="1"/>
                    <a:pt x="2012" y="2"/>
                  </a:cubicBezTo>
                  <a:lnTo>
                    <a:pt x="101" y="451"/>
                  </a:lnTo>
                  <a:cubicBezTo>
                    <a:pt x="39" y="466"/>
                    <a:pt x="1" y="520"/>
                    <a:pt x="16" y="582"/>
                  </a:cubicBezTo>
                  <a:cubicBezTo>
                    <a:pt x="24" y="636"/>
                    <a:pt x="70" y="667"/>
                    <a:pt x="124" y="667"/>
                  </a:cubicBezTo>
                  <a:lnTo>
                    <a:pt x="147" y="667"/>
                  </a:lnTo>
                  <a:lnTo>
                    <a:pt x="2066" y="226"/>
                  </a:lnTo>
                  <a:cubicBezTo>
                    <a:pt x="2128" y="211"/>
                    <a:pt x="2166" y="149"/>
                    <a:pt x="2151" y="87"/>
                  </a:cubicBezTo>
                  <a:cubicBezTo>
                    <a:pt x="2137" y="32"/>
                    <a:pt x="2085" y="1"/>
                    <a:pt x="2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5"/>
            <p:cNvSpPr/>
            <p:nvPr/>
          </p:nvSpPr>
          <p:spPr>
            <a:xfrm>
              <a:off x="197682" y="3391627"/>
              <a:ext cx="95529" cy="29615"/>
            </a:xfrm>
            <a:custGeom>
              <a:avLst/>
              <a:gdLst/>
              <a:ahLst/>
              <a:cxnLst/>
              <a:rect l="l" t="t" r="r" b="b"/>
              <a:pathLst>
                <a:path w="2158" h="669" extrusionOk="0">
                  <a:moveTo>
                    <a:pt x="2039" y="0"/>
                  </a:moveTo>
                  <a:cubicBezTo>
                    <a:pt x="2029" y="0"/>
                    <a:pt x="2020" y="1"/>
                    <a:pt x="2011" y="4"/>
                  </a:cubicBezTo>
                  <a:lnTo>
                    <a:pt x="93" y="445"/>
                  </a:lnTo>
                  <a:cubicBezTo>
                    <a:pt x="31" y="460"/>
                    <a:pt x="0" y="522"/>
                    <a:pt x="8" y="584"/>
                  </a:cubicBezTo>
                  <a:cubicBezTo>
                    <a:pt x="23" y="630"/>
                    <a:pt x="70" y="669"/>
                    <a:pt x="116" y="669"/>
                  </a:cubicBezTo>
                  <a:lnTo>
                    <a:pt x="147" y="669"/>
                  </a:lnTo>
                  <a:lnTo>
                    <a:pt x="2065" y="220"/>
                  </a:lnTo>
                  <a:cubicBezTo>
                    <a:pt x="2119" y="205"/>
                    <a:pt x="2158" y="151"/>
                    <a:pt x="2142" y="89"/>
                  </a:cubicBezTo>
                  <a:cubicBezTo>
                    <a:pt x="2136" y="36"/>
                    <a:pt x="2090" y="0"/>
                    <a:pt x="20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5"/>
            <p:cNvSpPr/>
            <p:nvPr/>
          </p:nvSpPr>
          <p:spPr>
            <a:xfrm>
              <a:off x="219904" y="3488838"/>
              <a:ext cx="95928" cy="29659"/>
            </a:xfrm>
            <a:custGeom>
              <a:avLst/>
              <a:gdLst/>
              <a:ahLst/>
              <a:cxnLst/>
              <a:rect l="l" t="t" r="r" b="b"/>
              <a:pathLst>
                <a:path w="2167" h="670" extrusionOk="0">
                  <a:moveTo>
                    <a:pt x="2044" y="1"/>
                  </a:moveTo>
                  <a:cubicBezTo>
                    <a:pt x="2036" y="1"/>
                    <a:pt x="2028" y="2"/>
                    <a:pt x="2019" y="4"/>
                  </a:cubicBezTo>
                  <a:lnTo>
                    <a:pt x="101" y="445"/>
                  </a:lnTo>
                  <a:cubicBezTo>
                    <a:pt x="39" y="461"/>
                    <a:pt x="1" y="522"/>
                    <a:pt x="16" y="577"/>
                  </a:cubicBezTo>
                  <a:cubicBezTo>
                    <a:pt x="32" y="631"/>
                    <a:pt x="78" y="669"/>
                    <a:pt x="125" y="669"/>
                  </a:cubicBezTo>
                  <a:cubicBezTo>
                    <a:pt x="132" y="669"/>
                    <a:pt x="140" y="662"/>
                    <a:pt x="148" y="662"/>
                  </a:cubicBezTo>
                  <a:lnTo>
                    <a:pt x="2066" y="221"/>
                  </a:lnTo>
                  <a:cubicBezTo>
                    <a:pt x="2128" y="205"/>
                    <a:pt x="2166" y="143"/>
                    <a:pt x="2151" y="89"/>
                  </a:cubicBezTo>
                  <a:cubicBezTo>
                    <a:pt x="2138" y="37"/>
                    <a:pt x="2091" y="1"/>
                    <a:pt x="2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5"/>
            <p:cNvSpPr/>
            <p:nvPr/>
          </p:nvSpPr>
          <p:spPr>
            <a:xfrm>
              <a:off x="242525" y="3585740"/>
              <a:ext cx="95574" cy="29659"/>
            </a:xfrm>
            <a:custGeom>
              <a:avLst/>
              <a:gdLst/>
              <a:ahLst/>
              <a:cxnLst/>
              <a:rect l="l" t="t" r="r" b="b"/>
              <a:pathLst>
                <a:path w="2159" h="670" extrusionOk="0">
                  <a:moveTo>
                    <a:pt x="2039" y="1"/>
                  </a:moveTo>
                  <a:cubicBezTo>
                    <a:pt x="2030" y="1"/>
                    <a:pt x="2020" y="2"/>
                    <a:pt x="2011" y="4"/>
                  </a:cubicBezTo>
                  <a:lnTo>
                    <a:pt x="93" y="453"/>
                  </a:lnTo>
                  <a:cubicBezTo>
                    <a:pt x="39" y="460"/>
                    <a:pt x="0" y="522"/>
                    <a:pt x="16" y="584"/>
                  </a:cubicBezTo>
                  <a:cubicBezTo>
                    <a:pt x="23" y="638"/>
                    <a:pt x="70" y="669"/>
                    <a:pt x="124" y="669"/>
                  </a:cubicBezTo>
                  <a:lnTo>
                    <a:pt x="147" y="669"/>
                  </a:lnTo>
                  <a:lnTo>
                    <a:pt x="2065" y="228"/>
                  </a:lnTo>
                  <a:cubicBezTo>
                    <a:pt x="2127" y="213"/>
                    <a:pt x="2158" y="151"/>
                    <a:pt x="2150" y="89"/>
                  </a:cubicBezTo>
                  <a:cubicBezTo>
                    <a:pt x="2137" y="37"/>
                    <a:pt x="2091" y="1"/>
                    <a:pt x="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5"/>
            <p:cNvSpPr/>
            <p:nvPr/>
          </p:nvSpPr>
          <p:spPr>
            <a:xfrm>
              <a:off x="669485" y="3496187"/>
              <a:ext cx="161975" cy="141789"/>
            </a:xfrm>
            <a:custGeom>
              <a:avLst/>
              <a:gdLst/>
              <a:ahLst/>
              <a:cxnLst/>
              <a:rect l="l" t="t" r="r" b="b"/>
              <a:pathLst>
                <a:path w="3659" h="3203" extrusionOk="0">
                  <a:moveTo>
                    <a:pt x="0" y="1"/>
                  </a:moveTo>
                  <a:cubicBezTo>
                    <a:pt x="0" y="39"/>
                    <a:pt x="8" y="86"/>
                    <a:pt x="16" y="132"/>
                  </a:cubicBezTo>
                  <a:lnTo>
                    <a:pt x="820" y="3203"/>
                  </a:lnTo>
                  <a:lnTo>
                    <a:pt x="3527" y="1679"/>
                  </a:lnTo>
                  <a:cubicBezTo>
                    <a:pt x="3581" y="1656"/>
                    <a:pt x="3620" y="1617"/>
                    <a:pt x="3659" y="1579"/>
                  </a:cubicBezTo>
                  <a:lnTo>
                    <a:pt x="2050" y="3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5"/>
            <p:cNvSpPr/>
            <p:nvPr/>
          </p:nvSpPr>
          <p:spPr>
            <a:xfrm>
              <a:off x="669485" y="3144924"/>
              <a:ext cx="317398" cy="421161"/>
            </a:xfrm>
            <a:custGeom>
              <a:avLst/>
              <a:gdLst/>
              <a:ahLst/>
              <a:cxnLst/>
              <a:rect l="l" t="t" r="r" b="b"/>
              <a:pathLst>
                <a:path w="7170" h="9514" extrusionOk="0">
                  <a:moveTo>
                    <a:pt x="3450" y="0"/>
                  </a:moveTo>
                  <a:lnTo>
                    <a:pt x="47" y="7711"/>
                  </a:lnTo>
                  <a:cubicBezTo>
                    <a:pt x="16" y="7781"/>
                    <a:pt x="0" y="7858"/>
                    <a:pt x="0" y="7936"/>
                  </a:cubicBezTo>
                  <a:lnTo>
                    <a:pt x="101" y="7974"/>
                  </a:lnTo>
                  <a:lnTo>
                    <a:pt x="348" y="7982"/>
                  </a:lnTo>
                  <a:lnTo>
                    <a:pt x="542" y="8168"/>
                  </a:lnTo>
                  <a:lnTo>
                    <a:pt x="1508" y="8585"/>
                  </a:lnTo>
                  <a:lnTo>
                    <a:pt x="1779" y="8585"/>
                  </a:lnTo>
                  <a:lnTo>
                    <a:pt x="1965" y="8779"/>
                  </a:lnTo>
                  <a:lnTo>
                    <a:pt x="3148" y="9297"/>
                  </a:lnTo>
                  <a:lnTo>
                    <a:pt x="3411" y="9320"/>
                  </a:lnTo>
                  <a:lnTo>
                    <a:pt x="3604" y="9490"/>
                  </a:lnTo>
                  <a:lnTo>
                    <a:pt x="3659" y="9514"/>
                  </a:lnTo>
                  <a:cubicBezTo>
                    <a:pt x="3697" y="9467"/>
                    <a:pt x="3736" y="9421"/>
                    <a:pt x="3759" y="9359"/>
                  </a:cubicBezTo>
                  <a:lnTo>
                    <a:pt x="7170" y="1648"/>
                  </a:lnTo>
                  <a:lnTo>
                    <a:pt x="34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5"/>
            <p:cNvSpPr/>
            <p:nvPr/>
          </p:nvSpPr>
          <p:spPr>
            <a:xfrm>
              <a:off x="804722" y="3275646"/>
              <a:ext cx="25719" cy="22267"/>
            </a:xfrm>
            <a:custGeom>
              <a:avLst/>
              <a:gdLst/>
              <a:ahLst/>
              <a:cxnLst/>
              <a:rect l="l" t="t" r="r" b="b"/>
              <a:pathLst>
                <a:path w="581" h="503" extrusionOk="0">
                  <a:moveTo>
                    <a:pt x="288" y="1"/>
                  </a:moveTo>
                  <a:cubicBezTo>
                    <a:pt x="191" y="1"/>
                    <a:pt x="102" y="58"/>
                    <a:pt x="62" y="149"/>
                  </a:cubicBezTo>
                  <a:cubicBezTo>
                    <a:pt x="0" y="272"/>
                    <a:pt x="62" y="427"/>
                    <a:pt x="186" y="481"/>
                  </a:cubicBezTo>
                  <a:cubicBezTo>
                    <a:pt x="220" y="495"/>
                    <a:pt x="256" y="502"/>
                    <a:pt x="291" y="502"/>
                  </a:cubicBezTo>
                  <a:cubicBezTo>
                    <a:pt x="388" y="502"/>
                    <a:pt x="479" y="449"/>
                    <a:pt x="518" y="358"/>
                  </a:cubicBezTo>
                  <a:cubicBezTo>
                    <a:pt x="580" y="226"/>
                    <a:pt x="518" y="79"/>
                    <a:pt x="395" y="25"/>
                  </a:cubicBezTo>
                  <a:cubicBezTo>
                    <a:pt x="359" y="8"/>
                    <a:pt x="323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5"/>
            <p:cNvSpPr/>
            <p:nvPr/>
          </p:nvSpPr>
          <p:spPr>
            <a:xfrm>
              <a:off x="788254" y="3229253"/>
              <a:ext cx="25410" cy="22399"/>
            </a:xfrm>
            <a:custGeom>
              <a:avLst/>
              <a:gdLst/>
              <a:ahLst/>
              <a:cxnLst/>
              <a:rect l="l" t="t" r="r" b="b"/>
              <a:pathLst>
                <a:path w="574" h="506" extrusionOk="0">
                  <a:moveTo>
                    <a:pt x="292" y="0"/>
                  </a:moveTo>
                  <a:cubicBezTo>
                    <a:pt x="194" y="0"/>
                    <a:pt x="103" y="55"/>
                    <a:pt x="63" y="153"/>
                  </a:cubicBezTo>
                  <a:cubicBezTo>
                    <a:pt x="1" y="276"/>
                    <a:pt x="55" y="423"/>
                    <a:pt x="187" y="485"/>
                  </a:cubicBezTo>
                  <a:cubicBezTo>
                    <a:pt x="219" y="499"/>
                    <a:pt x="253" y="506"/>
                    <a:pt x="287" y="506"/>
                  </a:cubicBezTo>
                  <a:cubicBezTo>
                    <a:pt x="384" y="506"/>
                    <a:pt x="479" y="451"/>
                    <a:pt x="519" y="354"/>
                  </a:cubicBezTo>
                  <a:cubicBezTo>
                    <a:pt x="573" y="230"/>
                    <a:pt x="519" y="83"/>
                    <a:pt x="395" y="21"/>
                  </a:cubicBezTo>
                  <a:cubicBezTo>
                    <a:pt x="361" y="7"/>
                    <a:pt x="326" y="0"/>
                    <a:pt x="2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5"/>
            <p:cNvSpPr/>
            <p:nvPr/>
          </p:nvSpPr>
          <p:spPr>
            <a:xfrm>
              <a:off x="759171" y="3294150"/>
              <a:ext cx="25719" cy="22222"/>
            </a:xfrm>
            <a:custGeom>
              <a:avLst/>
              <a:gdLst/>
              <a:ahLst/>
              <a:cxnLst/>
              <a:rect l="l" t="t" r="r" b="b"/>
              <a:pathLst>
                <a:path w="581" h="502" extrusionOk="0">
                  <a:moveTo>
                    <a:pt x="288" y="0"/>
                  </a:moveTo>
                  <a:cubicBezTo>
                    <a:pt x="191" y="0"/>
                    <a:pt x="102" y="58"/>
                    <a:pt x="62" y="148"/>
                  </a:cubicBezTo>
                  <a:cubicBezTo>
                    <a:pt x="1" y="272"/>
                    <a:pt x="62" y="427"/>
                    <a:pt x="186" y="481"/>
                  </a:cubicBezTo>
                  <a:cubicBezTo>
                    <a:pt x="221" y="495"/>
                    <a:pt x="256" y="502"/>
                    <a:pt x="291" y="502"/>
                  </a:cubicBezTo>
                  <a:cubicBezTo>
                    <a:pt x="388" y="502"/>
                    <a:pt x="479" y="448"/>
                    <a:pt x="519" y="357"/>
                  </a:cubicBezTo>
                  <a:cubicBezTo>
                    <a:pt x="581" y="226"/>
                    <a:pt x="519" y="79"/>
                    <a:pt x="395" y="25"/>
                  </a:cubicBezTo>
                  <a:cubicBezTo>
                    <a:pt x="360" y="8"/>
                    <a:pt x="323" y="0"/>
                    <a:pt x="2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5"/>
            <p:cNvSpPr/>
            <p:nvPr/>
          </p:nvSpPr>
          <p:spPr>
            <a:xfrm>
              <a:off x="872141" y="3305792"/>
              <a:ext cx="25410" cy="22222"/>
            </a:xfrm>
            <a:custGeom>
              <a:avLst/>
              <a:gdLst/>
              <a:ahLst/>
              <a:cxnLst/>
              <a:rect l="l" t="t" r="r" b="b"/>
              <a:pathLst>
                <a:path w="574" h="502" extrusionOk="0">
                  <a:moveTo>
                    <a:pt x="284" y="0"/>
                  </a:moveTo>
                  <a:cubicBezTo>
                    <a:pt x="188" y="0"/>
                    <a:pt x="95" y="58"/>
                    <a:pt x="55" y="148"/>
                  </a:cubicBezTo>
                  <a:cubicBezTo>
                    <a:pt x="1" y="272"/>
                    <a:pt x="55" y="427"/>
                    <a:pt x="179" y="481"/>
                  </a:cubicBezTo>
                  <a:cubicBezTo>
                    <a:pt x="213" y="495"/>
                    <a:pt x="249" y="502"/>
                    <a:pt x="284" y="502"/>
                  </a:cubicBezTo>
                  <a:cubicBezTo>
                    <a:pt x="381" y="502"/>
                    <a:pt x="471" y="448"/>
                    <a:pt x="511" y="357"/>
                  </a:cubicBezTo>
                  <a:cubicBezTo>
                    <a:pt x="573" y="226"/>
                    <a:pt x="511" y="79"/>
                    <a:pt x="388" y="25"/>
                  </a:cubicBezTo>
                  <a:cubicBezTo>
                    <a:pt x="354" y="8"/>
                    <a:pt x="319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5"/>
            <p:cNvSpPr/>
            <p:nvPr/>
          </p:nvSpPr>
          <p:spPr>
            <a:xfrm>
              <a:off x="850583" y="3257186"/>
              <a:ext cx="25410" cy="22355"/>
            </a:xfrm>
            <a:custGeom>
              <a:avLst/>
              <a:gdLst/>
              <a:ahLst/>
              <a:cxnLst/>
              <a:rect l="l" t="t" r="r" b="b"/>
              <a:pathLst>
                <a:path w="574" h="505" extrusionOk="0">
                  <a:moveTo>
                    <a:pt x="284" y="0"/>
                  </a:moveTo>
                  <a:cubicBezTo>
                    <a:pt x="188" y="0"/>
                    <a:pt x="94" y="57"/>
                    <a:pt x="55" y="148"/>
                  </a:cubicBezTo>
                  <a:cubicBezTo>
                    <a:pt x="1" y="280"/>
                    <a:pt x="55" y="427"/>
                    <a:pt x="179" y="481"/>
                  </a:cubicBezTo>
                  <a:cubicBezTo>
                    <a:pt x="214" y="497"/>
                    <a:pt x="250" y="505"/>
                    <a:pt x="285" y="505"/>
                  </a:cubicBezTo>
                  <a:cubicBezTo>
                    <a:pt x="382" y="505"/>
                    <a:pt x="471" y="447"/>
                    <a:pt x="511" y="357"/>
                  </a:cubicBezTo>
                  <a:cubicBezTo>
                    <a:pt x="573" y="225"/>
                    <a:pt x="511" y="78"/>
                    <a:pt x="387" y="24"/>
                  </a:cubicBezTo>
                  <a:cubicBezTo>
                    <a:pt x="354" y="8"/>
                    <a:pt x="319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5"/>
            <p:cNvSpPr/>
            <p:nvPr/>
          </p:nvSpPr>
          <p:spPr>
            <a:xfrm>
              <a:off x="922473" y="3289502"/>
              <a:ext cx="25719" cy="22444"/>
            </a:xfrm>
            <a:custGeom>
              <a:avLst/>
              <a:gdLst/>
              <a:ahLst/>
              <a:cxnLst/>
              <a:rect l="l" t="t" r="r" b="b"/>
              <a:pathLst>
                <a:path w="581" h="507" extrusionOk="0">
                  <a:moveTo>
                    <a:pt x="292" y="1"/>
                  </a:moveTo>
                  <a:cubicBezTo>
                    <a:pt x="194" y="1"/>
                    <a:pt x="103" y="55"/>
                    <a:pt x="63" y="153"/>
                  </a:cubicBezTo>
                  <a:cubicBezTo>
                    <a:pt x="1" y="277"/>
                    <a:pt x="63" y="424"/>
                    <a:pt x="187" y="485"/>
                  </a:cubicBezTo>
                  <a:cubicBezTo>
                    <a:pt x="221" y="499"/>
                    <a:pt x="256" y="506"/>
                    <a:pt x="290" y="506"/>
                  </a:cubicBezTo>
                  <a:cubicBezTo>
                    <a:pt x="388" y="506"/>
                    <a:pt x="479" y="451"/>
                    <a:pt x="519" y="354"/>
                  </a:cubicBezTo>
                  <a:cubicBezTo>
                    <a:pt x="581" y="230"/>
                    <a:pt x="519" y="83"/>
                    <a:pt x="395" y="21"/>
                  </a:cubicBezTo>
                  <a:cubicBezTo>
                    <a:pt x="361" y="7"/>
                    <a:pt x="326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5"/>
            <p:cNvSpPr/>
            <p:nvPr/>
          </p:nvSpPr>
          <p:spPr>
            <a:xfrm>
              <a:off x="893744" y="3354221"/>
              <a:ext cx="25365" cy="22444"/>
            </a:xfrm>
            <a:custGeom>
              <a:avLst/>
              <a:gdLst/>
              <a:ahLst/>
              <a:cxnLst/>
              <a:rect l="l" t="t" r="r" b="b"/>
              <a:pathLst>
                <a:path w="573" h="507" extrusionOk="0">
                  <a:moveTo>
                    <a:pt x="287" y="0"/>
                  </a:moveTo>
                  <a:cubicBezTo>
                    <a:pt x="190" y="0"/>
                    <a:pt x="94" y="55"/>
                    <a:pt x="54" y="153"/>
                  </a:cubicBezTo>
                  <a:cubicBezTo>
                    <a:pt x="0" y="276"/>
                    <a:pt x="54" y="431"/>
                    <a:pt x="178" y="485"/>
                  </a:cubicBezTo>
                  <a:cubicBezTo>
                    <a:pt x="213" y="499"/>
                    <a:pt x="248" y="506"/>
                    <a:pt x="283" y="506"/>
                  </a:cubicBezTo>
                  <a:cubicBezTo>
                    <a:pt x="381" y="506"/>
                    <a:pt x="473" y="453"/>
                    <a:pt x="518" y="361"/>
                  </a:cubicBezTo>
                  <a:cubicBezTo>
                    <a:pt x="573" y="230"/>
                    <a:pt x="518" y="83"/>
                    <a:pt x="387" y="21"/>
                  </a:cubicBezTo>
                  <a:cubicBezTo>
                    <a:pt x="355" y="7"/>
                    <a:pt x="321" y="0"/>
                    <a:pt x="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5"/>
            <p:cNvSpPr/>
            <p:nvPr/>
          </p:nvSpPr>
          <p:spPr>
            <a:xfrm>
              <a:off x="821499" y="3322038"/>
              <a:ext cx="25365" cy="22222"/>
            </a:xfrm>
            <a:custGeom>
              <a:avLst/>
              <a:gdLst/>
              <a:ahLst/>
              <a:cxnLst/>
              <a:rect l="l" t="t" r="r" b="b"/>
              <a:pathLst>
                <a:path w="573" h="502" extrusionOk="0">
                  <a:moveTo>
                    <a:pt x="286" y="0"/>
                  </a:moveTo>
                  <a:cubicBezTo>
                    <a:pt x="189" y="0"/>
                    <a:pt x="94" y="54"/>
                    <a:pt x="54" y="145"/>
                  </a:cubicBezTo>
                  <a:cubicBezTo>
                    <a:pt x="0" y="276"/>
                    <a:pt x="54" y="423"/>
                    <a:pt x="186" y="477"/>
                  </a:cubicBezTo>
                  <a:cubicBezTo>
                    <a:pt x="219" y="494"/>
                    <a:pt x="254" y="502"/>
                    <a:pt x="288" y="502"/>
                  </a:cubicBezTo>
                  <a:cubicBezTo>
                    <a:pt x="382" y="502"/>
                    <a:pt x="473" y="444"/>
                    <a:pt x="518" y="354"/>
                  </a:cubicBezTo>
                  <a:cubicBezTo>
                    <a:pt x="573" y="230"/>
                    <a:pt x="518" y="75"/>
                    <a:pt x="387" y="21"/>
                  </a:cubicBezTo>
                  <a:cubicBezTo>
                    <a:pt x="354" y="7"/>
                    <a:pt x="320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5"/>
            <p:cNvSpPr/>
            <p:nvPr/>
          </p:nvSpPr>
          <p:spPr>
            <a:xfrm>
              <a:off x="775948" y="3340365"/>
              <a:ext cx="25365" cy="22267"/>
            </a:xfrm>
            <a:custGeom>
              <a:avLst/>
              <a:gdLst/>
              <a:ahLst/>
              <a:cxnLst/>
              <a:rect l="l" t="t" r="r" b="b"/>
              <a:pathLst>
                <a:path w="573" h="503" extrusionOk="0">
                  <a:moveTo>
                    <a:pt x="284" y="0"/>
                  </a:moveTo>
                  <a:cubicBezTo>
                    <a:pt x="188" y="0"/>
                    <a:pt x="94" y="58"/>
                    <a:pt x="55" y="149"/>
                  </a:cubicBezTo>
                  <a:cubicBezTo>
                    <a:pt x="1" y="272"/>
                    <a:pt x="55" y="427"/>
                    <a:pt x="186" y="481"/>
                  </a:cubicBezTo>
                  <a:cubicBezTo>
                    <a:pt x="219" y="495"/>
                    <a:pt x="253" y="502"/>
                    <a:pt x="286" y="502"/>
                  </a:cubicBezTo>
                  <a:cubicBezTo>
                    <a:pt x="381" y="502"/>
                    <a:pt x="473" y="449"/>
                    <a:pt x="519" y="357"/>
                  </a:cubicBezTo>
                  <a:cubicBezTo>
                    <a:pt x="573" y="226"/>
                    <a:pt x="519" y="79"/>
                    <a:pt x="387" y="25"/>
                  </a:cubicBezTo>
                  <a:cubicBezTo>
                    <a:pt x="354" y="8"/>
                    <a:pt x="319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5"/>
            <p:cNvSpPr/>
            <p:nvPr/>
          </p:nvSpPr>
          <p:spPr>
            <a:xfrm>
              <a:off x="746864" y="3405084"/>
              <a:ext cx="25365" cy="2239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284" y="0"/>
                  </a:moveTo>
                  <a:cubicBezTo>
                    <a:pt x="190" y="0"/>
                    <a:pt x="100" y="58"/>
                    <a:pt x="54" y="148"/>
                  </a:cubicBezTo>
                  <a:cubicBezTo>
                    <a:pt x="0" y="280"/>
                    <a:pt x="54" y="427"/>
                    <a:pt x="186" y="481"/>
                  </a:cubicBezTo>
                  <a:cubicBezTo>
                    <a:pt x="219" y="497"/>
                    <a:pt x="254" y="505"/>
                    <a:pt x="288" y="505"/>
                  </a:cubicBezTo>
                  <a:cubicBezTo>
                    <a:pt x="382" y="505"/>
                    <a:pt x="473" y="448"/>
                    <a:pt x="518" y="357"/>
                  </a:cubicBezTo>
                  <a:cubicBezTo>
                    <a:pt x="572" y="226"/>
                    <a:pt x="518" y="79"/>
                    <a:pt x="387" y="25"/>
                  </a:cubicBezTo>
                  <a:cubicBezTo>
                    <a:pt x="354" y="8"/>
                    <a:pt x="319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5"/>
            <p:cNvSpPr/>
            <p:nvPr/>
          </p:nvSpPr>
          <p:spPr>
            <a:xfrm>
              <a:off x="730397" y="3358869"/>
              <a:ext cx="25410" cy="22222"/>
            </a:xfrm>
            <a:custGeom>
              <a:avLst/>
              <a:gdLst/>
              <a:ahLst/>
              <a:cxnLst/>
              <a:rect l="l" t="t" r="r" b="b"/>
              <a:pathLst>
                <a:path w="574" h="502" extrusionOk="0">
                  <a:moveTo>
                    <a:pt x="284" y="0"/>
                  </a:moveTo>
                  <a:cubicBezTo>
                    <a:pt x="188" y="0"/>
                    <a:pt x="95" y="58"/>
                    <a:pt x="55" y="148"/>
                  </a:cubicBezTo>
                  <a:cubicBezTo>
                    <a:pt x="1" y="272"/>
                    <a:pt x="55" y="427"/>
                    <a:pt x="179" y="481"/>
                  </a:cubicBezTo>
                  <a:cubicBezTo>
                    <a:pt x="213" y="495"/>
                    <a:pt x="249" y="502"/>
                    <a:pt x="283" y="502"/>
                  </a:cubicBezTo>
                  <a:cubicBezTo>
                    <a:pt x="381" y="502"/>
                    <a:pt x="471" y="448"/>
                    <a:pt x="511" y="357"/>
                  </a:cubicBezTo>
                  <a:cubicBezTo>
                    <a:pt x="573" y="226"/>
                    <a:pt x="511" y="79"/>
                    <a:pt x="388" y="24"/>
                  </a:cubicBezTo>
                  <a:cubicBezTo>
                    <a:pt x="354" y="8"/>
                    <a:pt x="319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5"/>
            <p:cNvSpPr/>
            <p:nvPr/>
          </p:nvSpPr>
          <p:spPr>
            <a:xfrm>
              <a:off x="701313" y="3423544"/>
              <a:ext cx="25365" cy="2239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285" y="1"/>
                  </a:moveTo>
                  <a:cubicBezTo>
                    <a:pt x="191" y="1"/>
                    <a:pt x="100" y="58"/>
                    <a:pt x="55" y="149"/>
                  </a:cubicBezTo>
                  <a:cubicBezTo>
                    <a:pt x="0" y="280"/>
                    <a:pt x="55" y="427"/>
                    <a:pt x="186" y="482"/>
                  </a:cubicBezTo>
                  <a:cubicBezTo>
                    <a:pt x="219" y="498"/>
                    <a:pt x="254" y="506"/>
                    <a:pt x="288" y="506"/>
                  </a:cubicBezTo>
                  <a:cubicBezTo>
                    <a:pt x="382" y="506"/>
                    <a:pt x="473" y="448"/>
                    <a:pt x="519" y="358"/>
                  </a:cubicBezTo>
                  <a:cubicBezTo>
                    <a:pt x="573" y="226"/>
                    <a:pt x="519" y="79"/>
                    <a:pt x="387" y="25"/>
                  </a:cubicBezTo>
                  <a:cubicBezTo>
                    <a:pt x="354" y="9"/>
                    <a:pt x="319" y="1"/>
                    <a:pt x="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5"/>
            <p:cNvSpPr/>
            <p:nvPr/>
          </p:nvSpPr>
          <p:spPr>
            <a:xfrm>
              <a:off x="717736" y="3469936"/>
              <a:ext cx="25410" cy="22222"/>
            </a:xfrm>
            <a:custGeom>
              <a:avLst/>
              <a:gdLst/>
              <a:ahLst/>
              <a:cxnLst/>
              <a:rect l="l" t="t" r="r" b="b"/>
              <a:pathLst>
                <a:path w="574" h="502" extrusionOk="0">
                  <a:moveTo>
                    <a:pt x="290" y="0"/>
                  </a:moveTo>
                  <a:cubicBezTo>
                    <a:pt x="193" y="0"/>
                    <a:pt x="102" y="54"/>
                    <a:pt x="63" y="145"/>
                  </a:cubicBezTo>
                  <a:cubicBezTo>
                    <a:pt x="1" y="277"/>
                    <a:pt x="55" y="424"/>
                    <a:pt x="186" y="478"/>
                  </a:cubicBezTo>
                  <a:cubicBezTo>
                    <a:pt x="219" y="494"/>
                    <a:pt x="255" y="502"/>
                    <a:pt x="290" y="502"/>
                  </a:cubicBezTo>
                  <a:cubicBezTo>
                    <a:pt x="386" y="502"/>
                    <a:pt x="479" y="445"/>
                    <a:pt x="519" y="354"/>
                  </a:cubicBezTo>
                  <a:cubicBezTo>
                    <a:pt x="573" y="230"/>
                    <a:pt x="519" y="75"/>
                    <a:pt x="395" y="21"/>
                  </a:cubicBezTo>
                  <a:cubicBezTo>
                    <a:pt x="361" y="7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5"/>
            <p:cNvSpPr/>
            <p:nvPr/>
          </p:nvSpPr>
          <p:spPr>
            <a:xfrm>
              <a:off x="673911" y="3488440"/>
              <a:ext cx="23683" cy="18061"/>
            </a:xfrm>
            <a:custGeom>
              <a:avLst/>
              <a:gdLst/>
              <a:ahLst/>
              <a:cxnLst/>
              <a:rect l="l" t="t" r="r" b="b"/>
              <a:pathLst>
                <a:path w="535" h="408" extrusionOk="0">
                  <a:moveTo>
                    <a:pt x="249" y="0"/>
                  </a:moveTo>
                  <a:cubicBezTo>
                    <a:pt x="154" y="0"/>
                    <a:pt x="62" y="53"/>
                    <a:pt x="16" y="145"/>
                  </a:cubicBezTo>
                  <a:cubicBezTo>
                    <a:pt x="8" y="168"/>
                    <a:pt x="1" y="191"/>
                    <a:pt x="1" y="214"/>
                  </a:cubicBezTo>
                  <a:lnTo>
                    <a:pt x="442" y="408"/>
                  </a:lnTo>
                  <a:cubicBezTo>
                    <a:pt x="457" y="392"/>
                    <a:pt x="472" y="377"/>
                    <a:pt x="480" y="354"/>
                  </a:cubicBezTo>
                  <a:cubicBezTo>
                    <a:pt x="534" y="230"/>
                    <a:pt x="480" y="75"/>
                    <a:pt x="349" y="21"/>
                  </a:cubicBezTo>
                  <a:cubicBezTo>
                    <a:pt x="316" y="7"/>
                    <a:pt x="282" y="0"/>
                    <a:pt x="2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5"/>
            <p:cNvSpPr/>
            <p:nvPr/>
          </p:nvSpPr>
          <p:spPr>
            <a:xfrm>
              <a:off x="843057" y="3370290"/>
              <a:ext cx="25365" cy="22444"/>
            </a:xfrm>
            <a:custGeom>
              <a:avLst/>
              <a:gdLst/>
              <a:ahLst/>
              <a:cxnLst/>
              <a:rect l="l" t="t" r="r" b="b"/>
              <a:pathLst>
                <a:path w="573" h="507" extrusionOk="0">
                  <a:moveTo>
                    <a:pt x="288" y="1"/>
                  </a:moveTo>
                  <a:cubicBezTo>
                    <a:pt x="193" y="1"/>
                    <a:pt x="100" y="56"/>
                    <a:pt x="55" y="153"/>
                  </a:cubicBezTo>
                  <a:cubicBezTo>
                    <a:pt x="0" y="277"/>
                    <a:pt x="55" y="432"/>
                    <a:pt x="186" y="486"/>
                  </a:cubicBezTo>
                  <a:cubicBezTo>
                    <a:pt x="219" y="500"/>
                    <a:pt x="253" y="507"/>
                    <a:pt x="286" y="507"/>
                  </a:cubicBezTo>
                  <a:cubicBezTo>
                    <a:pt x="381" y="507"/>
                    <a:pt x="473" y="453"/>
                    <a:pt x="519" y="362"/>
                  </a:cubicBezTo>
                  <a:cubicBezTo>
                    <a:pt x="573" y="230"/>
                    <a:pt x="519" y="84"/>
                    <a:pt x="387" y="22"/>
                  </a:cubicBezTo>
                  <a:cubicBezTo>
                    <a:pt x="355" y="8"/>
                    <a:pt x="321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5"/>
            <p:cNvSpPr/>
            <p:nvPr/>
          </p:nvSpPr>
          <p:spPr>
            <a:xfrm>
              <a:off x="813974" y="3435186"/>
              <a:ext cx="25365" cy="2239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287" y="1"/>
                  </a:moveTo>
                  <a:cubicBezTo>
                    <a:pt x="190" y="1"/>
                    <a:pt x="100" y="58"/>
                    <a:pt x="54" y="149"/>
                  </a:cubicBezTo>
                  <a:cubicBezTo>
                    <a:pt x="0" y="280"/>
                    <a:pt x="54" y="427"/>
                    <a:pt x="186" y="482"/>
                  </a:cubicBezTo>
                  <a:cubicBezTo>
                    <a:pt x="219" y="498"/>
                    <a:pt x="254" y="506"/>
                    <a:pt x="289" y="506"/>
                  </a:cubicBezTo>
                  <a:cubicBezTo>
                    <a:pt x="385" y="506"/>
                    <a:pt x="479" y="448"/>
                    <a:pt x="518" y="358"/>
                  </a:cubicBezTo>
                  <a:cubicBezTo>
                    <a:pt x="572" y="226"/>
                    <a:pt x="518" y="79"/>
                    <a:pt x="395" y="25"/>
                  </a:cubicBezTo>
                  <a:cubicBezTo>
                    <a:pt x="359" y="9"/>
                    <a:pt x="323" y="1"/>
                    <a:pt x="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5"/>
            <p:cNvSpPr/>
            <p:nvPr/>
          </p:nvSpPr>
          <p:spPr>
            <a:xfrm>
              <a:off x="792371" y="3386580"/>
              <a:ext cx="25410" cy="22399"/>
            </a:xfrm>
            <a:custGeom>
              <a:avLst/>
              <a:gdLst/>
              <a:ahLst/>
              <a:cxnLst/>
              <a:rect l="l" t="t" r="r" b="b"/>
              <a:pathLst>
                <a:path w="574" h="506" extrusionOk="0">
                  <a:moveTo>
                    <a:pt x="288" y="1"/>
                  </a:moveTo>
                  <a:cubicBezTo>
                    <a:pt x="191" y="1"/>
                    <a:pt x="100" y="58"/>
                    <a:pt x="55" y="149"/>
                  </a:cubicBezTo>
                  <a:cubicBezTo>
                    <a:pt x="1" y="280"/>
                    <a:pt x="55" y="427"/>
                    <a:pt x="186" y="481"/>
                  </a:cubicBezTo>
                  <a:cubicBezTo>
                    <a:pt x="220" y="498"/>
                    <a:pt x="255" y="506"/>
                    <a:pt x="290" y="506"/>
                  </a:cubicBezTo>
                  <a:cubicBezTo>
                    <a:pt x="386" y="506"/>
                    <a:pt x="479" y="448"/>
                    <a:pt x="519" y="357"/>
                  </a:cubicBezTo>
                  <a:cubicBezTo>
                    <a:pt x="573" y="226"/>
                    <a:pt x="519" y="79"/>
                    <a:pt x="395" y="25"/>
                  </a:cubicBezTo>
                  <a:cubicBezTo>
                    <a:pt x="360" y="8"/>
                    <a:pt x="324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5"/>
            <p:cNvSpPr/>
            <p:nvPr/>
          </p:nvSpPr>
          <p:spPr>
            <a:xfrm>
              <a:off x="864616" y="3418940"/>
              <a:ext cx="25410" cy="22399"/>
            </a:xfrm>
            <a:custGeom>
              <a:avLst/>
              <a:gdLst/>
              <a:ahLst/>
              <a:cxnLst/>
              <a:rect l="l" t="t" r="r" b="b"/>
              <a:pathLst>
                <a:path w="574" h="506" extrusionOk="0">
                  <a:moveTo>
                    <a:pt x="288" y="0"/>
                  </a:moveTo>
                  <a:cubicBezTo>
                    <a:pt x="193" y="0"/>
                    <a:pt x="101" y="55"/>
                    <a:pt x="55" y="152"/>
                  </a:cubicBezTo>
                  <a:cubicBezTo>
                    <a:pt x="1" y="276"/>
                    <a:pt x="55" y="423"/>
                    <a:pt x="186" y="485"/>
                  </a:cubicBezTo>
                  <a:cubicBezTo>
                    <a:pt x="219" y="499"/>
                    <a:pt x="252" y="506"/>
                    <a:pt x="286" y="506"/>
                  </a:cubicBezTo>
                  <a:cubicBezTo>
                    <a:pt x="381" y="506"/>
                    <a:pt x="473" y="451"/>
                    <a:pt x="519" y="354"/>
                  </a:cubicBezTo>
                  <a:cubicBezTo>
                    <a:pt x="573" y="230"/>
                    <a:pt x="519" y="83"/>
                    <a:pt x="387" y="21"/>
                  </a:cubicBezTo>
                  <a:cubicBezTo>
                    <a:pt x="355" y="7"/>
                    <a:pt x="322" y="0"/>
                    <a:pt x="2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5"/>
            <p:cNvSpPr/>
            <p:nvPr/>
          </p:nvSpPr>
          <p:spPr>
            <a:xfrm>
              <a:off x="835532" y="3483836"/>
              <a:ext cx="25365" cy="22222"/>
            </a:xfrm>
            <a:custGeom>
              <a:avLst/>
              <a:gdLst/>
              <a:ahLst/>
              <a:cxnLst/>
              <a:rect l="l" t="t" r="r" b="b"/>
              <a:pathLst>
                <a:path w="573" h="502" extrusionOk="0">
                  <a:moveTo>
                    <a:pt x="288" y="0"/>
                  </a:moveTo>
                  <a:cubicBezTo>
                    <a:pt x="191" y="0"/>
                    <a:pt x="102" y="58"/>
                    <a:pt x="62" y="148"/>
                  </a:cubicBezTo>
                  <a:cubicBezTo>
                    <a:pt x="0" y="272"/>
                    <a:pt x="62" y="427"/>
                    <a:pt x="186" y="481"/>
                  </a:cubicBezTo>
                  <a:cubicBezTo>
                    <a:pt x="218" y="495"/>
                    <a:pt x="253" y="502"/>
                    <a:pt x="287" y="502"/>
                  </a:cubicBezTo>
                  <a:cubicBezTo>
                    <a:pt x="384" y="502"/>
                    <a:pt x="479" y="448"/>
                    <a:pt x="519" y="357"/>
                  </a:cubicBezTo>
                  <a:cubicBezTo>
                    <a:pt x="573" y="226"/>
                    <a:pt x="519" y="79"/>
                    <a:pt x="395" y="24"/>
                  </a:cubicBezTo>
                  <a:cubicBezTo>
                    <a:pt x="360" y="8"/>
                    <a:pt x="323" y="0"/>
                    <a:pt x="2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5"/>
            <p:cNvSpPr/>
            <p:nvPr/>
          </p:nvSpPr>
          <p:spPr>
            <a:xfrm>
              <a:off x="763287" y="3451432"/>
              <a:ext cx="25365" cy="22444"/>
            </a:xfrm>
            <a:custGeom>
              <a:avLst/>
              <a:gdLst/>
              <a:ahLst/>
              <a:cxnLst/>
              <a:rect l="l" t="t" r="r" b="b"/>
              <a:pathLst>
                <a:path w="573" h="507" extrusionOk="0">
                  <a:moveTo>
                    <a:pt x="290" y="1"/>
                  </a:moveTo>
                  <a:cubicBezTo>
                    <a:pt x="193" y="1"/>
                    <a:pt x="102" y="54"/>
                    <a:pt x="62" y="145"/>
                  </a:cubicBezTo>
                  <a:cubicBezTo>
                    <a:pt x="0" y="277"/>
                    <a:pt x="62" y="424"/>
                    <a:pt x="186" y="486"/>
                  </a:cubicBezTo>
                  <a:cubicBezTo>
                    <a:pt x="218" y="500"/>
                    <a:pt x="252" y="507"/>
                    <a:pt x="286" y="507"/>
                  </a:cubicBezTo>
                  <a:cubicBezTo>
                    <a:pt x="383" y="507"/>
                    <a:pt x="478" y="452"/>
                    <a:pt x="519" y="354"/>
                  </a:cubicBezTo>
                  <a:cubicBezTo>
                    <a:pt x="573" y="231"/>
                    <a:pt x="519" y="76"/>
                    <a:pt x="395" y="22"/>
                  </a:cubicBezTo>
                  <a:cubicBezTo>
                    <a:pt x="360" y="7"/>
                    <a:pt x="325" y="1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5"/>
            <p:cNvSpPr/>
            <p:nvPr/>
          </p:nvSpPr>
          <p:spPr>
            <a:xfrm>
              <a:off x="784846" y="3500082"/>
              <a:ext cx="25719" cy="22222"/>
            </a:xfrm>
            <a:custGeom>
              <a:avLst/>
              <a:gdLst/>
              <a:ahLst/>
              <a:cxnLst/>
              <a:rect l="l" t="t" r="r" b="b"/>
              <a:pathLst>
                <a:path w="581" h="502" extrusionOk="0">
                  <a:moveTo>
                    <a:pt x="290" y="0"/>
                  </a:moveTo>
                  <a:cubicBezTo>
                    <a:pt x="193" y="0"/>
                    <a:pt x="102" y="53"/>
                    <a:pt x="63" y="145"/>
                  </a:cubicBezTo>
                  <a:cubicBezTo>
                    <a:pt x="1" y="276"/>
                    <a:pt x="63" y="423"/>
                    <a:pt x="186" y="477"/>
                  </a:cubicBezTo>
                  <a:cubicBezTo>
                    <a:pt x="221" y="494"/>
                    <a:pt x="258" y="502"/>
                    <a:pt x="293" y="502"/>
                  </a:cubicBezTo>
                  <a:cubicBezTo>
                    <a:pt x="390" y="502"/>
                    <a:pt x="479" y="444"/>
                    <a:pt x="519" y="354"/>
                  </a:cubicBezTo>
                  <a:cubicBezTo>
                    <a:pt x="581" y="230"/>
                    <a:pt x="519" y="75"/>
                    <a:pt x="395" y="21"/>
                  </a:cubicBezTo>
                  <a:cubicBezTo>
                    <a:pt x="361" y="7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5"/>
            <p:cNvSpPr/>
            <p:nvPr/>
          </p:nvSpPr>
          <p:spPr>
            <a:xfrm>
              <a:off x="736240" y="3516151"/>
              <a:ext cx="23683" cy="17397"/>
            </a:xfrm>
            <a:custGeom>
              <a:avLst/>
              <a:gdLst/>
              <a:ahLst/>
              <a:cxnLst/>
              <a:rect l="l" t="t" r="r" b="b"/>
              <a:pathLst>
                <a:path w="535" h="393" extrusionOk="0">
                  <a:moveTo>
                    <a:pt x="245" y="1"/>
                  </a:moveTo>
                  <a:cubicBezTo>
                    <a:pt x="147" y="1"/>
                    <a:pt x="56" y="56"/>
                    <a:pt x="16" y="153"/>
                  </a:cubicBezTo>
                  <a:cubicBezTo>
                    <a:pt x="8" y="168"/>
                    <a:pt x="0" y="184"/>
                    <a:pt x="0" y="199"/>
                  </a:cubicBezTo>
                  <a:lnTo>
                    <a:pt x="449" y="393"/>
                  </a:lnTo>
                  <a:cubicBezTo>
                    <a:pt x="464" y="385"/>
                    <a:pt x="464" y="370"/>
                    <a:pt x="472" y="354"/>
                  </a:cubicBezTo>
                  <a:cubicBezTo>
                    <a:pt x="534" y="230"/>
                    <a:pt x="472" y="83"/>
                    <a:pt x="348" y="21"/>
                  </a:cubicBezTo>
                  <a:cubicBezTo>
                    <a:pt x="314" y="7"/>
                    <a:pt x="279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5"/>
            <p:cNvSpPr/>
            <p:nvPr/>
          </p:nvSpPr>
          <p:spPr>
            <a:xfrm>
              <a:off x="808485" y="3548511"/>
              <a:ext cx="23639" cy="16556"/>
            </a:xfrm>
            <a:custGeom>
              <a:avLst/>
              <a:gdLst/>
              <a:ahLst/>
              <a:cxnLst/>
              <a:rect l="l" t="t" r="r" b="b"/>
              <a:pathLst>
                <a:path w="534" h="374" extrusionOk="0">
                  <a:moveTo>
                    <a:pt x="241" y="1"/>
                  </a:moveTo>
                  <a:cubicBezTo>
                    <a:pt x="145" y="1"/>
                    <a:pt x="55" y="58"/>
                    <a:pt x="16" y="149"/>
                  </a:cubicBezTo>
                  <a:cubicBezTo>
                    <a:pt x="8" y="157"/>
                    <a:pt x="8" y="164"/>
                    <a:pt x="0" y="172"/>
                  </a:cubicBezTo>
                  <a:lnTo>
                    <a:pt x="464" y="373"/>
                  </a:lnTo>
                  <a:cubicBezTo>
                    <a:pt x="472" y="366"/>
                    <a:pt x="472" y="366"/>
                    <a:pt x="472" y="358"/>
                  </a:cubicBezTo>
                  <a:cubicBezTo>
                    <a:pt x="534" y="226"/>
                    <a:pt x="472" y="79"/>
                    <a:pt x="348" y="25"/>
                  </a:cubicBezTo>
                  <a:cubicBezTo>
                    <a:pt x="313" y="9"/>
                    <a:pt x="277" y="1"/>
                    <a:pt x="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5"/>
            <p:cNvSpPr/>
            <p:nvPr/>
          </p:nvSpPr>
          <p:spPr>
            <a:xfrm>
              <a:off x="673557" y="3605085"/>
              <a:ext cx="60337" cy="70164"/>
            </a:xfrm>
            <a:custGeom>
              <a:avLst/>
              <a:gdLst/>
              <a:ahLst/>
              <a:cxnLst/>
              <a:rect l="l" t="t" r="r" b="b"/>
              <a:pathLst>
                <a:path w="1363" h="1585" extrusionOk="0">
                  <a:moveTo>
                    <a:pt x="504" y="0"/>
                  </a:moveTo>
                  <a:lnTo>
                    <a:pt x="101" y="936"/>
                  </a:lnTo>
                  <a:cubicBezTo>
                    <a:pt x="1" y="1168"/>
                    <a:pt x="109" y="1447"/>
                    <a:pt x="341" y="1547"/>
                  </a:cubicBezTo>
                  <a:cubicBezTo>
                    <a:pt x="402" y="1573"/>
                    <a:pt x="465" y="1585"/>
                    <a:pt x="528" y="1585"/>
                  </a:cubicBezTo>
                  <a:cubicBezTo>
                    <a:pt x="711" y="1585"/>
                    <a:pt x="885" y="1480"/>
                    <a:pt x="960" y="1307"/>
                  </a:cubicBezTo>
                  <a:lnTo>
                    <a:pt x="1362" y="371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5"/>
            <p:cNvSpPr/>
            <p:nvPr/>
          </p:nvSpPr>
          <p:spPr>
            <a:xfrm>
              <a:off x="781437" y="3149749"/>
              <a:ext cx="208544" cy="143250"/>
            </a:xfrm>
            <a:custGeom>
              <a:avLst/>
              <a:gdLst/>
              <a:ahLst/>
              <a:cxnLst/>
              <a:rect l="l" t="t" r="r" b="b"/>
              <a:pathLst>
                <a:path w="4711" h="3236" extrusionOk="0">
                  <a:moveTo>
                    <a:pt x="1341" y="1"/>
                  </a:moveTo>
                  <a:cubicBezTo>
                    <a:pt x="887" y="1"/>
                    <a:pt x="453" y="268"/>
                    <a:pt x="263" y="711"/>
                  </a:cubicBezTo>
                  <a:cubicBezTo>
                    <a:pt x="0" y="1314"/>
                    <a:pt x="279" y="2003"/>
                    <a:pt x="874" y="2266"/>
                  </a:cubicBezTo>
                  <a:cubicBezTo>
                    <a:pt x="1026" y="2332"/>
                    <a:pt x="1185" y="2363"/>
                    <a:pt x="1341" y="2363"/>
                  </a:cubicBezTo>
                  <a:cubicBezTo>
                    <a:pt x="1661" y="2363"/>
                    <a:pt x="1971" y="2232"/>
                    <a:pt x="2189" y="2003"/>
                  </a:cubicBezTo>
                  <a:lnTo>
                    <a:pt x="2189" y="2003"/>
                  </a:lnTo>
                  <a:cubicBezTo>
                    <a:pt x="2174" y="2475"/>
                    <a:pt x="2437" y="2939"/>
                    <a:pt x="2901" y="3140"/>
                  </a:cubicBezTo>
                  <a:cubicBezTo>
                    <a:pt x="3055" y="3205"/>
                    <a:pt x="3214" y="3236"/>
                    <a:pt x="3371" y="3236"/>
                  </a:cubicBezTo>
                  <a:cubicBezTo>
                    <a:pt x="3828" y="3236"/>
                    <a:pt x="4259" y="2972"/>
                    <a:pt x="4455" y="2529"/>
                  </a:cubicBezTo>
                  <a:cubicBezTo>
                    <a:pt x="4711" y="1925"/>
                    <a:pt x="4440" y="1229"/>
                    <a:pt x="3837" y="974"/>
                  </a:cubicBezTo>
                  <a:cubicBezTo>
                    <a:pt x="3685" y="908"/>
                    <a:pt x="3527" y="877"/>
                    <a:pt x="3372" y="877"/>
                  </a:cubicBezTo>
                  <a:cubicBezTo>
                    <a:pt x="3053" y="877"/>
                    <a:pt x="2745" y="1008"/>
                    <a:pt x="2522" y="1237"/>
                  </a:cubicBezTo>
                  <a:cubicBezTo>
                    <a:pt x="2545" y="757"/>
                    <a:pt x="2274" y="301"/>
                    <a:pt x="1810" y="100"/>
                  </a:cubicBezTo>
                  <a:cubicBezTo>
                    <a:pt x="1657" y="33"/>
                    <a:pt x="1498" y="1"/>
                    <a:pt x="13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5"/>
            <p:cNvSpPr/>
            <p:nvPr/>
          </p:nvSpPr>
          <p:spPr>
            <a:xfrm>
              <a:off x="780419" y="2868075"/>
              <a:ext cx="354715" cy="368483"/>
            </a:xfrm>
            <a:custGeom>
              <a:avLst/>
              <a:gdLst/>
              <a:ahLst/>
              <a:cxnLst/>
              <a:rect l="l" t="t" r="r" b="b"/>
              <a:pathLst>
                <a:path w="8013" h="8324" extrusionOk="0">
                  <a:moveTo>
                    <a:pt x="3184" y="0"/>
                  </a:moveTo>
                  <a:cubicBezTo>
                    <a:pt x="2912" y="0"/>
                    <a:pt x="2652" y="158"/>
                    <a:pt x="2537" y="423"/>
                  </a:cubicBezTo>
                  <a:lnTo>
                    <a:pt x="1315" y="3253"/>
                  </a:lnTo>
                  <a:cubicBezTo>
                    <a:pt x="1044" y="3454"/>
                    <a:pt x="820" y="3733"/>
                    <a:pt x="673" y="4065"/>
                  </a:cubicBezTo>
                  <a:lnTo>
                    <a:pt x="456" y="4545"/>
                  </a:lnTo>
                  <a:cubicBezTo>
                    <a:pt x="0" y="5574"/>
                    <a:pt x="472" y="6780"/>
                    <a:pt x="1501" y="7229"/>
                  </a:cubicBezTo>
                  <a:lnTo>
                    <a:pt x="3573" y="8149"/>
                  </a:lnTo>
                  <a:cubicBezTo>
                    <a:pt x="3840" y="8267"/>
                    <a:pt x="4118" y="8323"/>
                    <a:pt x="4392" y="8323"/>
                  </a:cubicBezTo>
                  <a:cubicBezTo>
                    <a:pt x="5174" y="8323"/>
                    <a:pt x="5919" y="7867"/>
                    <a:pt x="6257" y="7105"/>
                  </a:cubicBezTo>
                  <a:lnTo>
                    <a:pt x="6466" y="6625"/>
                  </a:lnTo>
                  <a:cubicBezTo>
                    <a:pt x="6621" y="6277"/>
                    <a:pt x="6667" y="5914"/>
                    <a:pt x="6629" y="5566"/>
                  </a:cubicBezTo>
                  <a:lnTo>
                    <a:pt x="7858" y="2720"/>
                  </a:lnTo>
                  <a:cubicBezTo>
                    <a:pt x="8013" y="2364"/>
                    <a:pt x="7843" y="1954"/>
                    <a:pt x="7487" y="1799"/>
                  </a:cubicBezTo>
                  <a:lnTo>
                    <a:pt x="7325" y="1730"/>
                  </a:lnTo>
                  <a:cubicBezTo>
                    <a:pt x="7233" y="1690"/>
                    <a:pt x="7138" y="1671"/>
                    <a:pt x="7044" y="1671"/>
                  </a:cubicBezTo>
                  <a:cubicBezTo>
                    <a:pt x="6772" y="1671"/>
                    <a:pt x="6511" y="1829"/>
                    <a:pt x="6396" y="2093"/>
                  </a:cubicBezTo>
                  <a:lnTo>
                    <a:pt x="5569" y="4011"/>
                  </a:lnTo>
                  <a:cubicBezTo>
                    <a:pt x="5523" y="3988"/>
                    <a:pt x="5476" y="3965"/>
                    <a:pt x="5430" y="3942"/>
                  </a:cubicBezTo>
                  <a:lnTo>
                    <a:pt x="3357" y="3021"/>
                  </a:lnTo>
                  <a:cubicBezTo>
                    <a:pt x="3295" y="2998"/>
                    <a:pt x="3233" y="2975"/>
                    <a:pt x="3171" y="2952"/>
                  </a:cubicBezTo>
                  <a:lnTo>
                    <a:pt x="3999" y="1057"/>
                  </a:lnTo>
                  <a:cubicBezTo>
                    <a:pt x="4153" y="701"/>
                    <a:pt x="3983" y="283"/>
                    <a:pt x="3628" y="129"/>
                  </a:cubicBezTo>
                  <a:lnTo>
                    <a:pt x="3465" y="59"/>
                  </a:lnTo>
                  <a:cubicBezTo>
                    <a:pt x="3374" y="19"/>
                    <a:pt x="3278" y="0"/>
                    <a:pt x="3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5"/>
            <p:cNvSpPr/>
            <p:nvPr/>
          </p:nvSpPr>
          <p:spPr>
            <a:xfrm>
              <a:off x="888255" y="3112741"/>
              <a:ext cx="70562" cy="48296"/>
            </a:xfrm>
            <a:custGeom>
              <a:avLst/>
              <a:gdLst/>
              <a:ahLst/>
              <a:cxnLst/>
              <a:rect l="l" t="t" r="r" b="b"/>
              <a:pathLst>
                <a:path w="1594" h="1091" extrusionOk="0">
                  <a:moveTo>
                    <a:pt x="907" y="1"/>
                  </a:moveTo>
                  <a:cubicBezTo>
                    <a:pt x="780" y="1"/>
                    <a:pt x="663" y="74"/>
                    <a:pt x="611" y="194"/>
                  </a:cubicBezTo>
                  <a:cubicBezTo>
                    <a:pt x="557" y="310"/>
                    <a:pt x="581" y="449"/>
                    <a:pt x="658" y="534"/>
                  </a:cubicBezTo>
                  <a:cubicBezTo>
                    <a:pt x="642" y="549"/>
                    <a:pt x="627" y="565"/>
                    <a:pt x="604" y="573"/>
                  </a:cubicBezTo>
                  <a:cubicBezTo>
                    <a:pt x="579" y="580"/>
                    <a:pt x="552" y="583"/>
                    <a:pt x="524" y="583"/>
                  </a:cubicBezTo>
                  <a:cubicBezTo>
                    <a:pt x="490" y="583"/>
                    <a:pt x="456" y="578"/>
                    <a:pt x="426" y="565"/>
                  </a:cubicBezTo>
                  <a:cubicBezTo>
                    <a:pt x="310" y="511"/>
                    <a:pt x="256" y="371"/>
                    <a:pt x="310" y="255"/>
                  </a:cubicBezTo>
                  <a:cubicBezTo>
                    <a:pt x="333" y="201"/>
                    <a:pt x="310" y="132"/>
                    <a:pt x="248" y="108"/>
                  </a:cubicBezTo>
                  <a:cubicBezTo>
                    <a:pt x="234" y="102"/>
                    <a:pt x="219" y="100"/>
                    <a:pt x="203" y="100"/>
                  </a:cubicBezTo>
                  <a:cubicBezTo>
                    <a:pt x="161" y="100"/>
                    <a:pt x="118" y="123"/>
                    <a:pt x="101" y="163"/>
                  </a:cubicBezTo>
                  <a:cubicBezTo>
                    <a:pt x="0" y="395"/>
                    <a:pt x="101" y="665"/>
                    <a:pt x="333" y="774"/>
                  </a:cubicBezTo>
                  <a:cubicBezTo>
                    <a:pt x="394" y="798"/>
                    <a:pt x="456" y="809"/>
                    <a:pt x="519" y="809"/>
                  </a:cubicBezTo>
                  <a:cubicBezTo>
                    <a:pt x="576" y="809"/>
                    <a:pt x="633" y="800"/>
                    <a:pt x="689" y="781"/>
                  </a:cubicBezTo>
                  <a:cubicBezTo>
                    <a:pt x="697" y="774"/>
                    <a:pt x="704" y="774"/>
                    <a:pt x="712" y="766"/>
                  </a:cubicBezTo>
                  <a:cubicBezTo>
                    <a:pt x="751" y="890"/>
                    <a:pt x="844" y="990"/>
                    <a:pt x="967" y="1052"/>
                  </a:cubicBezTo>
                  <a:cubicBezTo>
                    <a:pt x="1029" y="1075"/>
                    <a:pt x="1091" y="1091"/>
                    <a:pt x="1153" y="1091"/>
                  </a:cubicBezTo>
                  <a:cubicBezTo>
                    <a:pt x="1331" y="1091"/>
                    <a:pt x="1493" y="990"/>
                    <a:pt x="1571" y="812"/>
                  </a:cubicBezTo>
                  <a:cubicBezTo>
                    <a:pt x="1594" y="758"/>
                    <a:pt x="1571" y="696"/>
                    <a:pt x="1516" y="665"/>
                  </a:cubicBezTo>
                  <a:cubicBezTo>
                    <a:pt x="1501" y="659"/>
                    <a:pt x="1485" y="657"/>
                    <a:pt x="1470" y="657"/>
                  </a:cubicBezTo>
                  <a:cubicBezTo>
                    <a:pt x="1425" y="657"/>
                    <a:pt x="1387" y="681"/>
                    <a:pt x="1369" y="727"/>
                  </a:cubicBezTo>
                  <a:cubicBezTo>
                    <a:pt x="1330" y="813"/>
                    <a:pt x="1244" y="864"/>
                    <a:pt x="1155" y="864"/>
                  </a:cubicBezTo>
                  <a:cubicBezTo>
                    <a:pt x="1123" y="864"/>
                    <a:pt x="1091" y="858"/>
                    <a:pt x="1060" y="843"/>
                  </a:cubicBezTo>
                  <a:cubicBezTo>
                    <a:pt x="975" y="812"/>
                    <a:pt x="929" y="735"/>
                    <a:pt x="921" y="650"/>
                  </a:cubicBezTo>
                  <a:cubicBezTo>
                    <a:pt x="1045" y="650"/>
                    <a:pt x="1153" y="580"/>
                    <a:pt x="1207" y="457"/>
                  </a:cubicBezTo>
                  <a:cubicBezTo>
                    <a:pt x="1284" y="294"/>
                    <a:pt x="1207" y="101"/>
                    <a:pt x="1045" y="31"/>
                  </a:cubicBezTo>
                  <a:cubicBezTo>
                    <a:pt x="999" y="11"/>
                    <a:pt x="952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5"/>
            <p:cNvSpPr/>
            <p:nvPr/>
          </p:nvSpPr>
          <p:spPr>
            <a:xfrm>
              <a:off x="857799" y="3068031"/>
              <a:ext cx="26383" cy="23019"/>
            </a:xfrm>
            <a:custGeom>
              <a:avLst/>
              <a:gdLst/>
              <a:ahLst/>
              <a:cxnLst/>
              <a:rect l="l" t="t" r="r" b="b"/>
              <a:pathLst>
                <a:path w="596" h="520" extrusionOk="0">
                  <a:moveTo>
                    <a:pt x="302" y="1"/>
                  </a:moveTo>
                  <a:cubicBezTo>
                    <a:pt x="200" y="1"/>
                    <a:pt x="103" y="59"/>
                    <a:pt x="62" y="152"/>
                  </a:cubicBezTo>
                  <a:cubicBezTo>
                    <a:pt x="0" y="283"/>
                    <a:pt x="62" y="438"/>
                    <a:pt x="193" y="500"/>
                  </a:cubicBezTo>
                  <a:cubicBezTo>
                    <a:pt x="226" y="513"/>
                    <a:pt x="259" y="519"/>
                    <a:pt x="293" y="519"/>
                  </a:cubicBezTo>
                  <a:cubicBezTo>
                    <a:pt x="395" y="519"/>
                    <a:pt x="493" y="460"/>
                    <a:pt x="534" y="361"/>
                  </a:cubicBezTo>
                  <a:cubicBezTo>
                    <a:pt x="596" y="237"/>
                    <a:pt x="534" y="82"/>
                    <a:pt x="402" y="20"/>
                  </a:cubicBezTo>
                  <a:cubicBezTo>
                    <a:pt x="370" y="7"/>
                    <a:pt x="336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5"/>
            <p:cNvSpPr/>
            <p:nvPr/>
          </p:nvSpPr>
          <p:spPr>
            <a:xfrm>
              <a:off x="989583" y="3126199"/>
              <a:ext cx="26074" cy="22886"/>
            </a:xfrm>
            <a:custGeom>
              <a:avLst/>
              <a:gdLst/>
              <a:ahLst/>
              <a:cxnLst/>
              <a:rect l="l" t="t" r="r" b="b"/>
              <a:pathLst>
                <a:path w="589" h="517" extrusionOk="0">
                  <a:moveTo>
                    <a:pt x="290" y="0"/>
                  </a:moveTo>
                  <a:cubicBezTo>
                    <a:pt x="190" y="0"/>
                    <a:pt x="95" y="55"/>
                    <a:pt x="55" y="153"/>
                  </a:cubicBezTo>
                  <a:cubicBezTo>
                    <a:pt x="1" y="284"/>
                    <a:pt x="55" y="439"/>
                    <a:pt x="186" y="493"/>
                  </a:cubicBezTo>
                  <a:cubicBezTo>
                    <a:pt x="221" y="509"/>
                    <a:pt x="258" y="517"/>
                    <a:pt x="294" y="517"/>
                  </a:cubicBezTo>
                  <a:cubicBezTo>
                    <a:pt x="393" y="517"/>
                    <a:pt x="487" y="458"/>
                    <a:pt x="527" y="361"/>
                  </a:cubicBezTo>
                  <a:cubicBezTo>
                    <a:pt x="589" y="230"/>
                    <a:pt x="527" y="83"/>
                    <a:pt x="395" y="21"/>
                  </a:cubicBezTo>
                  <a:cubicBezTo>
                    <a:pt x="361" y="7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5"/>
            <p:cNvSpPr/>
            <p:nvPr/>
          </p:nvSpPr>
          <p:spPr>
            <a:xfrm>
              <a:off x="839959" y="2995211"/>
              <a:ext cx="77424" cy="26162"/>
            </a:xfrm>
            <a:custGeom>
              <a:avLst/>
              <a:gdLst/>
              <a:ahLst/>
              <a:cxnLst/>
              <a:rect l="l" t="t" r="r" b="b"/>
              <a:pathLst>
                <a:path w="1749" h="591" extrusionOk="0">
                  <a:moveTo>
                    <a:pt x="1253" y="0"/>
                  </a:moveTo>
                  <a:cubicBezTo>
                    <a:pt x="1120" y="0"/>
                    <a:pt x="987" y="14"/>
                    <a:pt x="852" y="41"/>
                  </a:cubicBezTo>
                  <a:cubicBezTo>
                    <a:pt x="573" y="95"/>
                    <a:pt x="303" y="219"/>
                    <a:pt x="63" y="389"/>
                  </a:cubicBezTo>
                  <a:cubicBezTo>
                    <a:pt x="16" y="420"/>
                    <a:pt x="1" y="490"/>
                    <a:pt x="40" y="544"/>
                  </a:cubicBezTo>
                  <a:cubicBezTo>
                    <a:pt x="63" y="575"/>
                    <a:pt x="94" y="590"/>
                    <a:pt x="132" y="590"/>
                  </a:cubicBezTo>
                  <a:cubicBezTo>
                    <a:pt x="156" y="590"/>
                    <a:pt x="179" y="582"/>
                    <a:pt x="194" y="567"/>
                  </a:cubicBezTo>
                  <a:cubicBezTo>
                    <a:pt x="403" y="420"/>
                    <a:pt x="651" y="312"/>
                    <a:pt x="898" y="258"/>
                  </a:cubicBezTo>
                  <a:cubicBezTo>
                    <a:pt x="1014" y="234"/>
                    <a:pt x="1132" y="223"/>
                    <a:pt x="1251" y="223"/>
                  </a:cubicBezTo>
                  <a:cubicBezTo>
                    <a:pt x="1370" y="223"/>
                    <a:pt x="1490" y="234"/>
                    <a:pt x="1610" y="258"/>
                  </a:cubicBezTo>
                  <a:cubicBezTo>
                    <a:pt x="1618" y="260"/>
                    <a:pt x="1626" y="261"/>
                    <a:pt x="1634" y="261"/>
                  </a:cubicBezTo>
                  <a:cubicBezTo>
                    <a:pt x="1681" y="261"/>
                    <a:pt x="1728" y="225"/>
                    <a:pt x="1741" y="172"/>
                  </a:cubicBezTo>
                  <a:cubicBezTo>
                    <a:pt x="1749" y="111"/>
                    <a:pt x="1710" y="56"/>
                    <a:pt x="1648" y="41"/>
                  </a:cubicBezTo>
                  <a:cubicBezTo>
                    <a:pt x="1517" y="14"/>
                    <a:pt x="1385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5"/>
            <p:cNvSpPr/>
            <p:nvPr/>
          </p:nvSpPr>
          <p:spPr>
            <a:xfrm>
              <a:off x="1026590" y="3050014"/>
              <a:ext cx="44887" cy="68570"/>
            </a:xfrm>
            <a:custGeom>
              <a:avLst/>
              <a:gdLst/>
              <a:ahLst/>
              <a:cxnLst/>
              <a:rect l="l" t="t" r="r" b="b"/>
              <a:pathLst>
                <a:path w="1014" h="1549" extrusionOk="0">
                  <a:moveTo>
                    <a:pt x="125" y="1"/>
                  </a:moveTo>
                  <a:cubicBezTo>
                    <a:pt x="91" y="1"/>
                    <a:pt x="57" y="17"/>
                    <a:pt x="39" y="48"/>
                  </a:cubicBezTo>
                  <a:cubicBezTo>
                    <a:pt x="0" y="95"/>
                    <a:pt x="8" y="164"/>
                    <a:pt x="62" y="203"/>
                  </a:cubicBezTo>
                  <a:cubicBezTo>
                    <a:pt x="255" y="342"/>
                    <a:pt x="418" y="520"/>
                    <a:pt x="534" y="729"/>
                  </a:cubicBezTo>
                  <a:cubicBezTo>
                    <a:pt x="673" y="945"/>
                    <a:pt x="758" y="1193"/>
                    <a:pt x="781" y="1448"/>
                  </a:cubicBezTo>
                  <a:cubicBezTo>
                    <a:pt x="789" y="1510"/>
                    <a:pt x="835" y="1549"/>
                    <a:pt x="897" y="1549"/>
                  </a:cubicBezTo>
                  <a:lnTo>
                    <a:pt x="905" y="1549"/>
                  </a:lnTo>
                  <a:cubicBezTo>
                    <a:pt x="967" y="1541"/>
                    <a:pt x="1013" y="1487"/>
                    <a:pt x="1006" y="1425"/>
                  </a:cubicBezTo>
                  <a:cubicBezTo>
                    <a:pt x="975" y="1139"/>
                    <a:pt x="882" y="853"/>
                    <a:pt x="727" y="613"/>
                  </a:cubicBezTo>
                  <a:cubicBezTo>
                    <a:pt x="588" y="381"/>
                    <a:pt x="410" y="180"/>
                    <a:pt x="194" y="25"/>
                  </a:cubicBezTo>
                  <a:cubicBezTo>
                    <a:pt x="174" y="9"/>
                    <a:pt x="14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B5D8B20-7224-BEB5-30DE-32BC4E773931}"/>
              </a:ext>
            </a:extLst>
          </p:cNvPr>
          <p:cNvSpPr txBox="1"/>
          <p:nvPr/>
        </p:nvSpPr>
        <p:spPr>
          <a:xfrm>
            <a:off x="160866" y="-88713"/>
            <a:ext cx="53382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dirty="0">
                <a:latin typeface="Mali"/>
                <a:ea typeface="Mali"/>
                <a:cs typeface="Mali"/>
                <a:sym typeface="Mali"/>
              </a:rPr>
              <a:t>II. Practice</a:t>
            </a:r>
            <a:endParaRPr lang="en-US" sz="2800" dirty="0"/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E6E92881-EC46-EA27-54AC-84EBC0434C56}"/>
              </a:ext>
            </a:extLst>
          </p:cNvPr>
          <p:cNvSpPr/>
          <p:nvPr/>
        </p:nvSpPr>
        <p:spPr>
          <a:xfrm>
            <a:off x="253999" y="434507"/>
            <a:ext cx="440267" cy="427762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48DA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3AAFFF-2BFC-E991-1227-11E3BA387EF2}"/>
              </a:ext>
            </a:extLst>
          </p:cNvPr>
          <p:cNvSpPr txBox="1"/>
          <p:nvPr/>
        </p:nvSpPr>
        <p:spPr>
          <a:xfrm>
            <a:off x="301547" y="331867"/>
            <a:ext cx="34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3DB4AC-2DF3-D0EC-D4D6-C3BD17ACBFBA}"/>
              </a:ext>
            </a:extLst>
          </p:cNvPr>
          <p:cNvSpPr txBox="1"/>
          <p:nvPr/>
        </p:nvSpPr>
        <p:spPr>
          <a:xfrm>
            <a:off x="694266" y="331867"/>
            <a:ext cx="81957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complete sentences, using the given words and phrases. You may have to change the words or add some.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A35851-17DD-11AA-CE03-A5B4AB7EE087}"/>
              </a:ext>
            </a:extLst>
          </p:cNvPr>
          <p:cNvSpPr txBox="1"/>
          <p:nvPr/>
        </p:nvSpPr>
        <p:spPr>
          <a:xfrm>
            <a:off x="694266" y="978198"/>
            <a:ext cx="7986005" cy="412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000" b="0" i="0" dirty="0">
                <a:solidFill>
                  <a:srgbClr val="242021"/>
                </a:solidFill>
                <a:effectLst/>
              </a:rPr>
              <a:t>sun / set / in / west / every evening.</a:t>
            </a:r>
            <a:br>
              <a:rPr lang="en-US" sz="2000" b="0" i="0" dirty="0">
                <a:solidFill>
                  <a:srgbClr val="242021"/>
                </a:solidFill>
                <a:effectLst/>
              </a:rPr>
            </a:br>
            <a:r>
              <a:rPr lang="en-US" sz="2000" b="0" i="0" dirty="0">
                <a:solidFill>
                  <a:srgbClr val="949599"/>
                </a:solidFill>
                <a:effectLst/>
              </a:rPr>
              <a:t>______________________________________________________</a:t>
            </a:r>
            <a:br>
              <a:rPr lang="en-US" sz="2000" b="0" i="0" dirty="0">
                <a:solidFill>
                  <a:srgbClr val="949599"/>
                </a:solidFill>
                <a:effectLst/>
              </a:rPr>
            </a:br>
            <a:r>
              <a:rPr lang="en-US" sz="2000" b="1" i="0" dirty="0">
                <a:solidFill>
                  <a:srgbClr val="F26548"/>
                </a:solidFill>
                <a:effectLst/>
              </a:rPr>
              <a:t>2</a:t>
            </a:r>
            <a:r>
              <a:rPr lang="en-US" sz="2000" b="1" i="0" dirty="0">
                <a:solidFill>
                  <a:srgbClr val="F26548"/>
                </a:solidFill>
                <a:effectLst/>
                <a:latin typeface="+mj-lt"/>
              </a:rPr>
              <a:t>. </a:t>
            </a:r>
            <a:r>
              <a:rPr lang="en-US" sz="2000" dirty="0">
                <a:solidFill>
                  <a:srgbClr val="242021"/>
                </a:solidFill>
              </a:rPr>
              <a:t>T</a:t>
            </a:r>
            <a:r>
              <a:rPr lang="en-US" sz="2000" b="0" i="0" dirty="0">
                <a:solidFill>
                  <a:srgbClr val="242021"/>
                </a:solidFill>
                <a:effectLst/>
              </a:rPr>
              <a:t>rang and </a:t>
            </a:r>
            <a:r>
              <a:rPr lang="en-US" sz="2000" dirty="0">
                <a:solidFill>
                  <a:srgbClr val="242021"/>
                </a:solidFill>
              </a:rPr>
              <a:t>M</a:t>
            </a:r>
            <a:r>
              <a:rPr lang="en-US" sz="2000" b="0" i="0" dirty="0">
                <a:solidFill>
                  <a:srgbClr val="242021"/>
                </a:solidFill>
                <a:effectLst/>
              </a:rPr>
              <a:t>inh / play / basketball / every day / after school?</a:t>
            </a:r>
            <a:br>
              <a:rPr lang="en-US" sz="2000" b="0" i="0" dirty="0">
                <a:solidFill>
                  <a:srgbClr val="242021"/>
                </a:solidFill>
                <a:effectLst/>
              </a:rPr>
            </a:br>
            <a:r>
              <a:rPr lang="en-US" sz="2000" b="0" i="0" dirty="0">
                <a:solidFill>
                  <a:srgbClr val="949599"/>
                </a:solidFill>
                <a:effectLst/>
              </a:rPr>
              <a:t>______________________________________________________</a:t>
            </a:r>
            <a:br>
              <a:rPr lang="en-US" sz="2000" b="0" i="0" dirty="0">
                <a:solidFill>
                  <a:srgbClr val="949599"/>
                </a:solidFill>
                <a:effectLst/>
              </a:rPr>
            </a:br>
            <a:r>
              <a:rPr lang="en-US" sz="20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000" b="0" i="0" dirty="0">
                <a:solidFill>
                  <a:srgbClr val="242021"/>
                </a:solidFill>
                <a:effectLst/>
              </a:rPr>
              <a:t>flight / from / Ho Chi Minh City / not arrive / 10:30.</a:t>
            </a:r>
            <a:br>
              <a:rPr lang="en-US" sz="2000" b="0" i="0" dirty="0">
                <a:solidFill>
                  <a:srgbClr val="242021"/>
                </a:solidFill>
                <a:effectLst/>
              </a:rPr>
            </a:br>
            <a:r>
              <a:rPr lang="en-US" sz="2000" b="0" i="0" dirty="0">
                <a:solidFill>
                  <a:srgbClr val="949599"/>
                </a:solidFill>
                <a:effectLst/>
              </a:rPr>
              <a:t>______________________________________________________</a:t>
            </a:r>
            <a:br>
              <a:rPr lang="en-US" sz="2000" b="0" i="0" dirty="0">
                <a:solidFill>
                  <a:srgbClr val="949599"/>
                </a:solidFill>
                <a:effectLst/>
              </a:rPr>
            </a:br>
            <a:r>
              <a:rPr lang="en-US" sz="20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000" b="0" i="0" dirty="0">
                <a:solidFill>
                  <a:srgbClr val="242021"/>
                </a:solidFill>
                <a:effectLst/>
              </a:rPr>
              <a:t>our science teacher / start / our lessons / 1 p.m. / on Fridays.</a:t>
            </a:r>
            <a:br>
              <a:rPr lang="en-US" sz="2000" b="0" i="0" dirty="0">
                <a:solidFill>
                  <a:srgbClr val="242021"/>
                </a:solidFill>
                <a:effectLst/>
              </a:rPr>
            </a:br>
            <a:r>
              <a:rPr lang="en-US" sz="2000" b="0" i="0" dirty="0">
                <a:solidFill>
                  <a:srgbClr val="949599"/>
                </a:solidFill>
                <a:effectLst/>
              </a:rPr>
              <a:t>______________________________________________________</a:t>
            </a:r>
            <a:br>
              <a:rPr lang="en-US" sz="2000" b="0" i="0" dirty="0">
                <a:solidFill>
                  <a:srgbClr val="949599"/>
                </a:solidFill>
                <a:effectLst/>
              </a:rPr>
            </a:br>
            <a:r>
              <a:rPr lang="en-US" sz="20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000" b="0" i="0" dirty="0">
                <a:solidFill>
                  <a:srgbClr val="242021"/>
                </a:solidFill>
                <a:effectLst/>
              </a:rPr>
              <a:t>you / make / model / at / weekend?</a:t>
            </a:r>
            <a:br>
              <a:rPr lang="en-US" sz="2000" b="0" i="0" dirty="0">
                <a:solidFill>
                  <a:srgbClr val="242021"/>
                </a:solidFill>
                <a:effectLst/>
              </a:rPr>
            </a:br>
            <a:r>
              <a:rPr lang="en-US" sz="2000" dirty="0">
                <a:solidFill>
                  <a:srgbClr val="949599"/>
                </a:solidFill>
              </a:rPr>
              <a:t>______________________________________________________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F52E04-B7F0-591E-FF0D-F12D997A7FD5}"/>
              </a:ext>
            </a:extLst>
          </p:cNvPr>
          <p:cNvSpPr txBox="1"/>
          <p:nvPr/>
        </p:nvSpPr>
        <p:spPr>
          <a:xfrm>
            <a:off x="928568" y="1347529"/>
            <a:ext cx="8901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</a:rPr>
              <a:t>The sun sets in the west every evening.</a:t>
            </a:r>
          </a:p>
        </p:txBody>
      </p:sp>
      <p:sp>
        <p:nvSpPr>
          <p:cNvPr id="1793" name="TextBox 1792">
            <a:extLst>
              <a:ext uri="{FF2B5EF4-FFF2-40B4-BE49-F238E27FC236}">
                <a16:creationId xmlns:a16="http://schemas.microsoft.com/office/drawing/2014/main" id="{F5FC5018-E076-FB3D-BB7B-81C6CB45003E}"/>
              </a:ext>
            </a:extLst>
          </p:cNvPr>
          <p:cNvSpPr txBox="1"/>
          <p:nvPr/>
        </p:nvSpPr>
        <p:spPr>
          <a:xfrm>
            <a:off x="928568" y="2058176"/>
            <a:ext cx="8901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</a:rPr>
              <a:t>Do Trang and Minh play basketball every day after school?</a:t>
            </a:r>
          </a:p>
        </p:txBody>
      </p:sp>
      <p:sp>
        <p:nvSpPr>
          <p:cNvPr id="1794" name="TextBox 1793">
            <a:extLst>
              <a:ext uri="{FF2B5EF4-FFF2-40B4-BE49-F238E27FC236}">
                <a16:creationId xmlns:a16="http://schemas.microsoft.com/office/drawing/2014/main" id="{159143B4-F059-8100-9109-F7ACFBCA0DED}"/>
              </a:ext>
            </a:extLst>
          </p:cNvPr>
          <p:cNvSpPr txBox="1"/>
          <p:nvPr/>
        </p:nvSpPr>
        <p:spPr>
          <a:xfrm>
            <a:off x="928568" y="2838675"/>
            <a:ext cx="8901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</a:rPr>
              <a:t>The flight from Ho Chi Minh City doesn’t arrive at 10:30.</a:t>
            </a:r>
          </a:p>
        </p:txBody>
      </p:sp>
      <p:sp>
        <p:nvSpPr>
          <p:cNvPr id="1796" name="TextBox 1795">
            <a:extLst>
              <a:ext uri="{FF2B5EF4-FFF2-40B4-BE49-F238E27FC236}">
                <a16:creationId xmlns:a16="http://schemas.microsoft.com/office/drawing/2014/main" id="{84561B53-D583-B37C-D673-90A840F5996D}"/>
              </a:ext>
            </a:extLst>
          </p:cNvPr>
          <p:cNvSpPr txBox="1"/>
          <p:nvPr/>
        </p:nvSpPr>
        <p:spPr>
          <a:xfrm>
            <a:off x="928568" y="3485006"/>
            <a:ext cx="8901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</a:rPr>
              <a:t>Our science teacher starts our lessons at 1 p.m. on Fridays.</a:t>
            </a:r>
          </a:p>
        </p:txBody>
      </p:sp>
      <p:sp>
        <p:nvSpPr>
          <p:cNvPr id="1797" name="TextBox 1796">
            <a:extLst>
              <a:ext uri="{FF2B5EF4-FFF2-40B4-BE49-F238E27FC236}">
                <a16:creationId xmlns:a16="http://schemas.microsoft.com/office/drawing/2014/main" id="{9B2AD660-8474-C8E0-A08B-8240EE6FED37}"/>
              </a:ext>
            </a:extLst>
          </p:cNvPr>
          <p:cNvSpPr txBox="1"/>
          <p:nvPr/>
        </p:nvSpPr>
        <p:spPr>
          <a:xfrm>
            <a:off x="928568" y="4228752"/>
            <a:ext cx="8901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</a:rPr>
              <a:t>Do you make models at the weekend?</a:t>
            </a:r>
          </a:p>
        </p:txBody>
      </p:sp>
    </p:spTree>
    <p:extLst>
      <p:ext uri="{BB962C8B-B14F-4D97-AF65-F5344CB8AC3E}">
        <p14:creationId xmlns:p14="http://schemas.microsoft.com/office/powerpoint/2010/main" val="150425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793" grpId="0"/>
      <p:bldP spid="1794" grpId="0"/>
      <p:bldP spid="1796" grpId="0"/>
      <p:bldP spid="17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p47"/>
          <p:cNvSpPr/>
          <p:nvPr/>
        </p:nvSpPr>
        <p:spPr>
          <a:xfrm rot="9900018" flipH="1">
            <a:off x="6644221" y="-223669"/>
            <a:ext cx="1629373" cy="1429082"/>
          </a:xfrm>
          <a:custGeom>
            <a:avLst/>
            <a:gdLst/>
            <a:ahLst/>
            <a:cxnLst/>
            <a:rect l="l" t="t" r="r" b="b"/>
            <a:pathLst>
              <a:path w="7411" h="6500" extrusionOk="0">
                <a:moveTo>
                  <a:pt x="5199" y="224"/>
                </a:moveTo>
                <a:cubicBezTo>
                  <a:pt x="5325" y="224"/>
                  <a:pt x="5446" y="248"/>
                  <a:pt x="5554" y="297"/>
                </a:cubicBezTo>
                <a:cubicBezTo>
                  <a:pt x="6304" y="630"/>
                  <a:pt x="6134" y="1333"/>
                  <a:pt x="5941" y="2153"/>
                </a:cubicBezTo>
                <a:cubicBezTo>
                  <a:pt x="5770" y="2849"/>
                  <a:pt x="5600" y="3576"/>
                  <a:pt x="6002" y="4149"/>
                </a:cubicBezTo>
                <a:cubicBezTo>
                  <a:pt x="6134" y="4327"/>
                  <a:pt x="6289" y="4481"/>
                  <a:pt x="6436" y="4628"/>
                </a:cubicBezTo>
                <a:cubicBezTo>
                  <a:pt x="6590" y="4783"/>
                  <a:pt x="6745" y="4930"/>
                  <a:pt x="6861" y="5100"/>
                </a:cubicBezTo>
                <a:cubicBezTo>
                  <a:pt x="7077" y="5417"/>
                  <a:pt x="7155" y="5889"/>
                  <a:pt x="6892" y="6129"/>
                </a:cubicBezTo>
                <a:cubicBezTo>
                  <a:pt x="6784" y="6230"/>
                  <a:pt x="6639" y="6271"/>
                  <a:pt x="6486" y="6271"/>
                </a:cubicBezTo>
                <a:cubicBezTo>
                  <a:pt x="6299" y="6271"/>
                  <a:pt x="6098" y="6210"/>
                  <a:pt x="5933" y="6121"/>
                </a:cubicBezTo>
                <a:cubicBezTo>
                  <a:pt x="5801" y="6051"/>
                  <a:pt x="5678" y="5959"/>
                  <a:pt x="5546" y="5866"/>
                </a:cubicBezTo>
                <a:cubicBezTo>
                  <a:pt x="5360" y="5734"/>
                  <a:pt x="5159" y="5595"/>
                  <a:pt x="4943" y="5502"/>
                </a:cubicBezTo>
                <a:cubicBezTo>
                  <a:pt x="4718" y="5417"/>
                  <a:pt x="4494" y="5386"/>
                  <a:pt x="4262" y="5386"/>
                </a:cubicBezTo>
                <a:cubicBezTo>
                  <a:pt x="3875" y="5386"/>
                  <a:pt x="3473" y="5479"/>
                  <a:pt x="3087" y="5580"/>
                </a:cubicBezTo>
                <a:cubicBezTo>
                  <a:pt x="2709" y="5674"/>
                  <a:pt x="2324" y="5768"/>
                  <a:pt x="1950" y="5768"/>
                </a:cubicBezTo>
                <a:cubicBezTo>
                  <a:pt x="1803" y="5768"/>
                  <a:pt x="1658" y="5754"/>
                  <a:pt x="1516" y="5719"/>
                </a:cubicBezTo>
                <a:cubicBezTo>
                  <a:pt x="766" y="5533"/>
                  <a:pt x="240" y="4706"/>
                  <a:pt x="395" y="3948"/>
                </a:cubicBezTo>
                <a:cubicBezTo>
                  <a:pt x="536" y="3256"/>
                  <a:pt x="1217" y="2726"/>
                  <a:pt x="1917" y="2726"/>
                </a:cubicBezTo>
                <a:cubicBezTo>
                  <a:pt x="1985" y="2726"/>
                  <a:pt x="2052" y="2731"/>
                  <a:pt x="2120" y="2741"/>
                </a:cubicBezTo>
                <a:cubicBezTo>
                  <a:pt x="2267" y="2764"/>
                  <a:pt x="2421" y="2811"/>
                  <a:pt x="2576" y="2849"/>
                </a:cubicBezTo>
                <a:cubicBezTo>
                  <a:pt x="2817" y="2916"/>
                  <a:pt x="3065" y="2985"/>
                  <a:pt x="3299" y="2985"/>
                </a:cubicBezTo>
                <a:cubicBezTo>
                  <a:pt x="3499" y="2985"/>
                  <a:pt x="3688" y="2934"/>
                  <a:pt x="3852" y="2787"/>
                </a:cubicBezTo>
                <a:cubicBezTo>
                  <a:pt x="4177" y="2501"/>
                  <a:pt x="4154" y="2076"/>
                  <a:pt x="4131" y="1666"/>
                </a:cubicBezTo>
                <a:cubicBezTo>
                  <a:pt x="4115" y="1457"/>
                  <a:pt x="4100" y="1233"/>
                  <a:pt x="4138" y="1047"/>
                </a:cubicBezTo>
                <a:cubicBezTo>
                  <a:pt x="4193" y="761"/>
                  <a:pt x="4394" y="506"/>
                  <a:pt x="4680" y="359"/>
                </a:cubicBezTo>
                <a:cubicBezTo>
                  <a:pt x="4845" y="269"/>
                  <a:pt x="5026" y="224"/>
                  <a:pt x="5199" y="224"/>
                </a:cubicBezTo>
                <a:close/>
                <a:moveTo>
                  <a:pt x="5191" y="0"/>
                </a:moveTo>
                <a:cubicBezTo>
                  <a:pt x="4987" y="0"/>
                  <a:pt x="4776" y="53"/>
                  <a:pt x="4579" y="158"/>
                </a:cubicBezTo>
                <a:cubicBezTo>
                  <a:pt x="4231" y="336"/>
                  <a:pt x="3984" y="653"/>
                  <a:pt x="3914" y="1001"/>
                </a:cubicBezTo>
                <a:cubicBezTo>
                  <a:pt x="3875" y="1225"/>
                  <a:pt x="3891" y="1457"/>
                  <a:pt x="3899" y="1681"/>
                </a:cubicBezTo>
                <a:cubicBezTo>
                  <a:pt x="3922" y="2053"/>
                  <a:pt x="3945" y="2401"/>
                  <a:pt x="3705" y="2617"/>
                </a:cubicBezTo>
                <a:cubicBezTo>
                  <a:pt x="3586" y="2720"/>
                  <a:pt x="3443" y="2757"/>
                  <a:pt x="3286" y="2757"/>
                </a:cubicBezTo>
                <a:cubicBezTo>
                  <a:pt x="3087" y="2757"/>
                  <a:pt x="2863" y="2698"/>
                  <a:pt x="2630" y="2633"/>
                </a:cubicBezTo>
                <a:cubicBezTo>
                  <a:pt x="2475" y="2594"/>
                  <a:pt x="2313" y="2548"/>
                  <a:pt x="2151" y="2525"/>
                </a:cubicBezTo>
                <a:cubicBezTo>
                  <a:pt x="2070" y="2512"/>
                  <a:pt x="1989" y="2505"/>
                  <a:pt x="1908" y="2505"/>
                </a:cubicBezTo>
                <a:cubicBezTo>
                  <a:pt x="1112" y="2505"/>
                  <a:pt x="333" y="3108"/>
                  <a:pt x="178" y="3901"/>
                </a:cubicBezTo>
                <a:cubicBezTo>
                  <a:pt x="0" y="4775"/>
                  <a:pt x="604" y="5727"/>
                  <a:pt x="1462" y="5943"/>
                </a:cubicBezTo>
                <a:cubicBezTo>
                  <a:pt x="1621" y="5983"/>
                  <a:pt x="1781" y="5999"/>
                  <a:pt x="1941" y="5999"/>
                </a:cubicBezTo>
                <a:cubicBezTo>
                  <a:pt x="2344" y="5999"/>
                  <a:pt x="2750" y="5896"/>
                  <a:pt x="3148" y="5796"/>
                </a:cubicBezTo>
                <a:cubicBezTo>
                  <a:pt x="3532" y="5703"/>
                  <a:pt x="3903" y="5609"/>
                  <a:pt x="4260" y="5609"/>
                </a:cubicBezTo>
                <a:cubicBezTo>
                  <a:pt x="4464" y="5609"/>
                  <a:pt x="4663" y="5640"/>
                  <a:pt x="4858" y="5719"/>
                </a:cubicBezTo>
                <a:cubicBezTo>
                  <a:pt x="5051" y="5796"/>
                  <a:pt x="5229" y="5920"/>
                  <a:pt x="5415" y="6051"/>
                </a:cubicBezTo>
                <a:cubicBezTo>
                  <a:pt x="5546" y="6144"/>
                  <a:pt x="5685" y="6237"/>
                  <a:pt x="5825" y="6322"/>
                </a:cubicBezTo>
                <a:cubicBezTo>
                  <a:pt x="6018" y="6423"/>
                  <a:pt x="6258" y="6500"/>
                  <a:pt x="6490" y="6500"/>
                </a:cubicBezTo>
                <a:cubicBezTo>
                  <a:pt x="6691" y="6500"/>
                  <a:pt x="6884" y="6446"/>
                  <a:pt x="7047" y="6299"/>
                </a:cubicBezTo>
                <a:cubicBezTo>
                  <a:pt x="7410" y="5959"/>
                  <a:pt x="7317" y="5363"/>
                  <a:pt x="7047" y="4976"/>
                </a:cubicBezTo>
                <a:cubicBezTo>
                  <a:pt x="6915" y="4783"/>
                  <a:pt x="6753" y="4621"/>
                  <a:pt x="6598" y="4466"/>
                </a:cubicBezTo>
                <a:cubicBezTo>
                  <a:pt x="6443" y="4319"/>
                  <a:pt x="6304" y="4180"/>
                  <a:pt x="6188" y="4017"/>
                </a:cubicBezTo>
                <a:cubicBezTo>
                  <a:pt x="5840" y="3530"/>
                  <a:pt x="6002" y="2857"/>
                  <a:pt x="6157" y="2200"/>
                </a:cubicBezTo>
                <a:cubicBezTo>
                  <a:pt x="6366" y="1364"/>
                  <a:pt x="6567" y="498"/>
                  <a:pt x="5647" y="96"/>
                </a:cubicBezTo>
                <a:cubicBezTo>
                  <a:pt x="5505" y="32"/>
                  <a:pt x="5350" y="0"/>
                  <a:pt x="51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1" name="Google Shape;2261;p47"/>
          <p:cNvGrpSpPr/>
          <p:nvPr/>
        </p:nvGrpSpPr>
        <p:grpSpPr>
          <a:xfrm rot="-900079">
            <a:off x="-59466" y="4063514"/>
            <a:ext cx="965852" cy="1095309"/>
            <a:chOff x="1599368" y="2676884"/>
            <a:chExt cx="1041924" cy="1113815"/>
          </a:xfrm>
        </p:grpSpPr>
        <p:sp>
          <p:nvSpPr>
            <p:cNvPr id="2262" name="Google Shape;2262;p47"/>
            <p:cNvSpPr/>
            <p:nvPr/>
          </p:nvSpPr>
          <p:spPr>
            <a:xfrm>
              <a:off x="1599368" y="2676884"/>
              <a:ext cx="1041924" cy="1113815"/>
            </a:xfrm>
            <a:custGeom>
              <a:avLst/>
              <a:gdLst/>
              <a:ahLst/>
              <a:cxnLst/>
              <a:rect l="l" t="t" r="r" b="b"/>
              <a:pathLst>
                <a:path w="23537" h="25161" extrusionOk="0">
                  <a:moveTo>
                    <a:pt x="10798" y="0"/>
                  </a:moveTo>
                  <a:cubicBezTo>
                    <a:pt x="10481" y="0"/>
                    <a:pt x="10180" y="132"/>
                    <a:pt x="9963" y="356"/>
                  </a:cubicBezTo>
                  <a:cubicBezTo>
                    <a:pt x="9746" y="580"/>
                    <a:pt x="9630" y="890"/>
                    <a:pt x="9646" y="1207"/>
                  </a:cubicBezTo>
                  <a:cubicBezTo>
                    <a:pt x="9646" y="1246"/>
                    <a:pt x="9646" y="1284"/>
                    <a:pt x="9654" y="1323"/>
                  </a:cubicBezTo>
                  <a:cubicBezTo>
                    <a:pt x="6722" y="2120"/>
                    <a:pt x="4448" y="4502"/>
                    <a:pt x="3806" y="7495"/>
                  </a:cubicBezTo>
                  <a:cubicBezTo>
                    <a:pt x="2793" y="7696"/>
                    <a:pt x="1996" y="8500"/>
                    <a:pt x="1826" y="9560"/>
                  </a:cubicBezTo>
                  <a:cubicBezTo>
                    <a:pt x="1610" y="10929"/>
                    <a:pt x="2546" y="12221"/>
                    <a:pt x="3907" y="12445"/>
                  </a:cubicBezTo>
                  <a:cubicBezTo>
                    <a:pt x="4038" y="12460"/>
                    <a:pt x="4178" y="12476"/>
                    <a:pt x="4309" y="12476"/>
                  </a:cubicBezTo>
                  <a:cubicBezTo>
                    <a:pt x="4402" y="12476"/>
                    <a:pt x="4502" y="12468"/>
                    <a:pt x="4603" y="12453"/>
                  </a:cubicBezTo>
                  <a:cubicBezTo>
                    <a:pt x="4642" y="12553"/>
                    <a:pt x="4680" y="12654"/>
                    <a:pt x="4727" y="12754"/>
                  </a:cubicBezTo>
                  <a:cubicBezTo>
                    <a:pt x="4688" y="12762"/>
                    <a:pt x="4657" y="12778"/>
                    <a:pt x="4618" y="12793"/>
                  </a:cubicBezTo>
                  <a:cubicBezTo>
                    <a:pt x="4611" y="12793"/>
                    <a:pt x="4603" y="12793"/>
                    <a:pt x="4595" y="12801"/>
                  </a:cubicBezTo>
                  <a:cubicBezTo>
                    <a:pt x="4425" y="12863"/>
                    <a:pt x="4247" y="12932"/>
                    <a:pt x="4085" y="13002"/>
                  </a:cubicBezTo>
                  <a:cubicBezTo>
                    <a:pt x="1625" y="14092"/>
                    <a:pt x="713" y="15817"/>
                    <a:pt x="380" y="17078"/>
                  </a:cubicBezTo>
                  <a:cubicBezTo>
                    <a:pt x="380" y="17078"/>
                    <a:pt x="380" y="17086"/>
                    <a:pt x="372" y="17086"/>
                  </a:cubicBezTo>
                  <a:cubicBezTo>
                    <a:pt x="334" y="17256"/>
                    <a:pt x="295" y="17418"/>
                    <a:pt x="272" y="17581"/>
                  </a:cubicBezTo>
                  <a:lnTo>
                    <a:pt x="272" y="17588"/>
                  </a:lnTo>
                  <a:cubicBezTo>
                    <a:pt x="264" y="17596"/>
                    <a:pt x="264" y="17612"/>
                    <a:pt x="264" y="17619"/>
                  </a:cubicBezTo>
                  <a:cubicBezTo>
                    <a:pt x="248" y="17697"/>
                    <a:pt x="241" y="17766"/>
                    <a:pt x="233" y="17844"/>
                  </a:cubicBezTo>
                  <a:cubicBezTo>
                    <a:pt x="233" y="17851"/>
                    <a:pt x="225" y="17859"/>
                    <a:pt x="225" y="17859"/>
                  </a:cubicBezTo>
                  <a:cubicBezTo>
                    <a:pt x="1" y="19723"/>
                    <a:pt x="736" y="21486"/>
                    <a:pt x="2306" y="22809"/>
                  </a:cubicBezTo>
                  <a:cubicBezTo>
                    <a:pt x="3211" y="23582"/>
                    <a:pt x="4402" y="24209"/>
                    <a:pt x="5840" y="24688"/>
                  </a:cubicBezTo>
                  <a:lnTo>
                    <a:pt x="6738" y="25044"/>
                  </a:lnTo>
                  <a:cubicBezTo>
                    <a:pt x="6916" y="25122"/>
                    <a:pt x="7109" y="25160"/>
                    <a:pt x="7302" y="25160"/>
                  </a:cubicBezTo>
                  <a:cubicBezTo>
                    <a:pt x="7751" y="25160"/>
                    <a:pt x="8161" y="24967"/>
                    <a:pt x="8447" y="24642"/>
                  </a:cubicBezTo>
                  <a:lnTo>
                    <a:pt x="9429" y="24797"/>
                  </a:lnTo>
                  <a:cubicBezTo>
                    <a:pt x="9437" y="24797"/>
                    <a:pt x="9445" y="24804"/>
                    <a:pt x="9452" y="24804"/>
                  </a:cubicBezTo>
                  <a:lnTo>
                    <a:pt x="9870" y="24866"/>
                  </a:lnTo>
                  <a:cubicBezTo>
                    <a:pt x="9870" y="24874"/>
                    <a:pt x="9878" y="24874"/>
                    <a:pt x="9886" y="24874"/>
                  </a:cubicBezTo>
                  <a:lnTo>
                    <a:pt x="10968" y="25044"/>
                  </a:lnTo>
                  <a:cubicBezTo>
                    <a:pt x="11162" y="25122"/>
                    <a:pt x="11378" y="25160"/>
                    <a:pt x="11587" y="25160"/>
                  </a:cubicBezTo>
                  <a:lnTo>
                    <a:pt x="11943" y="25160"/>
                  </a:lnTo>
                  <a:cubicBezTo>
                    <a:pt x="12160" y="25160"/>
                    <a:pt x="12368" y="25122"/>
                    <a:pt x="12569" y="25044"/>
                  </a:cubicBezTo>
                  <a:lnTo>
                    <a:pt x="15091" y="24642"/>
                  </a:lnTo>
                  <a:cubicBezTo>
                    <a:pt x="15369" y="24967"/>
                    <a:pt x="15779" y="25160"/>
                    <a:pt x="16228" y="25160"/>
                  </a:cubicBezTo>
                  <a:cubicBezTo>
                    <a:pt x="16421" y="25160"/>
                    <a:pt x="16615" y="25122"/>
                    <a:pt x="16792" y="25044"/>
                  </a:cubicBezTo>
                  <a:lnTo>
                    <a:pt x="17690" y="24688"/>
                  </a:lnTo>
                  <a:cubicBezTo>
                    <a:pt x="19128" y="24209"/>
                    <a:pt x="20319" y="23582"/>
                    <a:pt x="21224" y="22809"/>
                  </a:cubicBezTo>
                  <a:cubicBezTo>
                    <a:pt x="22794" y="21486"/>
                    <a:pt x="23537" y="19723"/>
                    <a:pt x="23305" y="17859"/>
                  </a:cubicBezTo>
                  <a:cubicBezTo>
                    <a:pt x="23305" y="17851"/>
                    <a:pt x="23305" y="17844"/>
                    <a:pt x="23305" y="17844"/>
                  </a:cubicBezTo>
                  <a:cubicBezTo>
                    <a:pt x="23274" y="17619"/>
                    <a:pt x="23235" y="17403"/>
                    <a:pt x="23181" y="17194"/>
                  </a:cubicBezTo>
                  <a:cubicBezTo>
                    <a:pt x="23181" y="17186"/>
                    <a:pt x="23181" y="17178"/>
                    <a:pt x="23181" y="17171"/>
                  </a:cubicBezTo>
                  <a:cubicBezTo>
                    <a:pt x="23158" y="17078"/>
                    <a:pt x="23127" y="16985"/>
                    <a:pt x="23104" y="16892"/>
                  </a:cubicBezTo>
                  <a:cubicBezTo>
                    <a:pt x="23096" y="16884"/>
                    <a:pt x="23096" y="16877"/>
                    <a:pt x="23096" y="16869"/>
                  </a:cubicBezTo>
                  <a:cubicBezTo>
                    <a:pt x="22941" y="16359"/>
                    <a:pt x="22717" y="15871"/>
                    <a:pt x="22431" y="15430"/>
                  </a:cubicBezTo>
                  <a:cubicBezTo>
                    <a:pt x="22423" y="15423"/>
                    <a:pt x="22423" y="15415"/>
                    <a:pt x="22415" y="15415"/>
                  </a:cubicBezTo>
                  <a:cubicBezTo>
                    <a:pt x="22369" y="15338"/>
                    <a:pt x="22315" y="15260"/>
                    <a:pt x="22261" y="15191"/>
                  </a:cubicBezTo>
                  <a:cubicBezTo>
                    <a:pt x="21982" y="14796"/>
                    <a:pt x="21642" y="14433"/>
                    <a:pt x="21263" y="14116"/>
                  </a:cubicBezTo>
                  <a:cubicBezTo>
                    <a:pt x="21255" y="14108"/>
                    <a:pt x="21248" y="14108"/>
                    <a:pt x="21248" y="14100"/>
                  </a:cubicBezTo>
                  <a:cubicBezTo>
                    <a:pt x="21186" y="14054"/>
                    <a:pt x="21124" y="14000"/>
                    <a:pt x="21054" y="13953"/>
                  </a:cubicBezTo>
                  <a:cubicBezTo>
                    <a:pt x="21054" y="13953"/>
                    <a:pt x="21054" y="13945"/>
                    <a:pt x="21054" y="13945"/>
                  </a:cubicBezTo>
                  <a:cubicBezTo>
                    <a:pt x="21046" y="13945"/>
                    <a:pt x="21046" y="13938"/>
                    <a:pt x="21039" y="13938"/>
                  </a:cubicBezTo>
                  <a:cubicBezTo>
                    <a:pt x="20667" y="13652"/>
                    <a:pt x="20250" y="13389"/>
                    <a:pt x="19793" y="13164"/>
                  </a:cubicBezTo>
                  <a:lnTo>
                    <a:pt x="19778" y="13164"/>
                  </a:lnTo>
                  <a:cubicBezTo>
                    <a:pt x="19716" y="13126"/>
                    <a:pt x="19646" y="13095"/>
                    <a:pt x="19569" y="13056"/>
                  </a:cubicBezTo>
                  <a:lnTo>
                    <a:pt x="19554" y="13056"/>
                  </a:lnTo>
                  <a:cubicBezTo>
                    <a:pt x="19554" y="13056"/>
                    <a:pt x="19546" y="13048"/>
                    <a:pt x="19546" y="13048"/>
                  </a:cubicBezTo>
                  <a:cubicBezTo>
                    <a:pt x="19515" y="13033"/>
                    <a:pt x="19476" y="13017"/>
                    <a:pt x="19445" y="13002"/>
                  </a:cubicBezTo>
                  <a:cubicBezTo>
                    <a:pt x="19244" y="12917"/>
                    <a:pt x="19028" y="12832"/>
                    <a:pt x="18811" y="12754"/>
                  </a:cubicBezTo>
                  <a:cubicBezTo>
                    <a:pt x="18850" y="12654"/>
                    <a:pt x="18896" y="12553"/>
                    <a:pt x="18935" y="12453"/>
                  </a:cubicBezTo>
                  <a:cubicBezTo>
                    <a:pt x="19028" y="12468"/>
                    <a:pt x="19128" y="12476"/>
                    <a:pt x="19221" y="12476"/>
                  </a:cubicBezTo>
                  <a:cubicBezTo>
                    <a:pt x="19360" y="12476"/>
                    <a:pt x="19492" y="12460"/>
                    <a:pt x="19623" y="12445"/>
                  </a:cubicBezTo>
                  <a:cubicBezTo>
                    <a:pt x="20992" y="12221"/>
                    <a:pt x="21928" y="10929"/>
                    <a:pt x="21704" y="9560"/>
                  </a:cubicBezTo>
                  <a:cubicBezTo>
                    <a:pt x="21541" y="8524"/>
                    <a:pt x="20768" y="7719"/>
                    <a:pt x="19778" y="7503"/>
                  </a:cubicBezTo>
                  <a:cubicBezTo>
                    <a:pt x="19136" y="4486"/>
                    <a:pt x="16839" y="2096"/>
                    <a:pt x="13884" y="1315"/>
                  </a:cubicBezTo>
                  <a:cubicBezTo>
                    <a:pt x="13884" y="1277"/>
                    <a:pt x="13892" y="1238"/>
                    <a:pt x="13892" y="1207"/>
                  </a:cubicBezTo>
                  <a:cubicBezTo>
                    <a:pt x="13900" y="890"/>
                    <a:pt x="13784" y="580"/>
                    <a:pt x="13567" y="356"/>
                  </a:cubicBezTo>
                  <a:cubicBezTo>
                    <a:pt x="13351" y="132"/>
                    <a:pt x="13049" y="0"/>
                    <a:pt x="12732" y="0"/>
                  </a:cubicBezTo>
                  <a:cubicBezTo>
                    <a:pt x="12624" y="0"/>
                    <a:pt x="12523" y="16"/>
                    <a:pt x="12415" y="47"/>
                  </a:cubicBezTo>
                  <a:cubicBezTo>
                    <a:pt x="12229" y="101"/>
                    <a:pt x="11997" y="186"/>
                    <a:pt x="11765" y="325"/>
                  </a:cubicBezTo>
                  <a:cubicBezTo>
                    <a:pt x="11533" y="186"/>
                    <a:pt x="11309" y="101"/>
                    <a:pt x="11115" y="47"/>
                  </a:cubicBezTo>
                  <a:cubicBezTo>
                    <a:pt x="11015" y="16"/>
                    <a:pt x="10907" y="0"/>
                    <a:pt x="107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7"/>
            <p:cNvSpPr/>
            <p:nvPr/>
          </p:nvSpPr>
          <p:spPr>
            <a:xfrm>
              <a:off x="1654835" y="3252096"/>
              <a:ext cx="930990" cy="261931"/>
            </a:xfrm>
            <a:custGeom>
              <a:avLst/>
              <a:gdLst/>
              <a:ahLst/>
              <a:cxnLst/>
              <a:rect l="l" t="t" r="r" b="b"/>
              <a:pathLst>
                <a:path w="21031" h="5917" extrusionOk="0">
                  <a:moveTo>
                    <a:pt x="7171" y="0"/>
                  </a:moveTo>
                  <a:cubicBezTo>
                    <a:pt x="7093" y="8"/>
                    <a:pt x="7008" y="23"/>
                    <a:pt x="6923" y="39"/>
                  </a:cubicBezTo>
                  <a:cubicBezTo>
                    <a:pt x="6204" y="139"/>
                    <a:pt x="5198" y="286"/>
                    <a:pt x="4185" y="603"/>
                  </a:cubicBezTo>
                  <a:cubicBezTo>
                    <a:pt x="4123" y="627"/>
                    <a:pt x="3992" y="774"/>
                    <a:pt x="3922" y="797"/>
                  </a:cubicBezTo>
                  <a:cubicBezTo>
                    <a:pt x="3909" y="801"/>
                    <a:pt x="3896" y="803"/>
                    <a:pt x="3885" y="803"/>
                  </a:cubicBezTo>
                  <a:cubicBezTo>
                    <a:pt x="3833" y="803"/>
                    <a:pt x="3800" y="764"/>
                    <a:pt x="3750" y="764"/>
                  </a:cubicBezTo>
                  <a:cubicBezTo>
                    <a:pt x="3737" y="764"/>
                    <a:pt x="3722" y="767"/>
                    <a:pt x="3706" y="774"/>
                  </a:cubicBezTo>
                  <a:cubicBezTo>
                    <a:pt x="3551" y="828"/>
                    <a:pt x="3396" y="890"/>
                    <a:pt x="3249" y="951"/>
                  </a:cubicBezTo>
                  <a:cubicBezTo>
                    <a:pt x="1231" y="1841"/>
                    <a:pt x="419" y="3194"/>
                    <a:pt x="125" y="4355"/>
                  </a:cubicBezTo>
                  <a:cubicBezTo>
                    <a:pt x="101" y="4424"/>
                    <a:pt x="210" y="4424"/>
                    <a:pt x="194" y="4494"/>
                  </a:cubicBezTo>
                  <a:cubicBezTo>
                    <a:pt x="179" y="4571"/>
                    <a:pt x="40" y="4718"/>
                    <a:pt x="32" y="4788"/>
                  </a:cubicBezTo>
                  <a:cubicBezTo>
                    <a:pt x="16" y="4857"/>
                    <a:pt x="9" y="4927"/>
                    <a:pt x="1" y="4996"/>
                  </a:cubicBezTo>
                  <a:lnTo>
                    <a:pt x="2112" y="5592"/>
                  </a:lnTo>
                  <a:lnTo>
                    <a:pt x="3891" y="5476"/>
                  </a:lnTo>
                  <a:cubicBezTo>
                    <a:pt x="3969" y="4850"/>
                    <a:pt x="4827" y="4478"/>
                    <a:pt x="5748" y="4239"/>
                  </a:cubicBezTo>
                  <a:lnTo>
                    <a:pt x="5748" y="4239"/>
                  </a:lnTo>
                  <a:lnTo>
                    <a:pt x="5082" y="5917"/>
                  </a:lnTo>
                  <a:lnTo>
                    <a:pt x="15888" y="5917"/>
                  </a:lnTo>
                  <a:lnTo>
                    <a:pt x="15222" y="4223"/>
                  </a:lnTo>
                  <a:lnTo>
                    <a:pt x="15222" y="4223"/>
                  </a:lnTo>
                  <a:cubicBezTo>
                    <a:pt x="15617" y="4324"/>
                    <a:pt x="15996" y="4447"/>
                    <a:pt x="16313" y="4602"/>
                  </a:cubicBezTo>
                  <a:cubicBezTo>
                    <a:pt x="16315" y="4603"/>
                    <a:pt x="16317" y="4603"/>
                    <a:pt x="16320" y="4603"/>
                  </a:cubicBezTo>
                  <a:cubicBezTo>
                    <a:pt x="16351" y="4603"/>
                    <a:pt x="16417" y="4568"/>
                    <a:pt x="16453" y="4568"/>
                  </a:cubicBezTo>
                  <a:cubicBezTo>
                    <a:pt x="16459" y="4568"/>
                    <a:pt x="16464" y="4569"/>
                    <a:pt x="16468" y="4571"/>
                  </a:cubicBezTo>
                  <a:cubicBezTo>
                    <a:pt x="16514" y="4594"/>
                    <a:pt x="16491" y="4695"/>
                    <a:pt x="16537" y="4718"/>
                  </a:cubicBezTo>
                  <a:cubicBezTo>
                    <a:pt x="16870" y="4919"/>
                    <a:pt x="17094" y="5167"/>
                    <a:pt x="17133" y="5476"/>
                  </a:cubicBezTo>
                  <a:lnTo>
                    <a:pt x="19066" y="5669"/>
                  </a:lnTo>
                  <a:lnTo>
                    <a:pt x="21031" y="4996"/>
                  </a:lnTo>
                  <a:cubicBezTo>
                    <a:pt x="21008" y="4811"/>
                    <a:pt x="20969" y="4618"/>
                    <a:pt x="20923" y="4424"/>
                  </a:cubicBezTo>
                  <a:cubicBezTo>
                    <a:pt x="20915" y="4385"/>
                    <a:pt x="20838" y="4393"/>
                    <a:pt x="20830" y="4355"/>
                  </a:cubicBezTo>
                  <a:cubicBezTo>
                    <a:pt x="20822" y="4308"/>
                    <a:pt x="20869" y="4215"/>
                    <a:pt x="20853" y="4169"/>
                  </a:cubicBezTo>
                  <a:cubicBezTo>
                    <a:pt x="20737" y="3782"/>
                    <a:pt x="20559" y="3380"/>
                    <a:pt x="20304" y="2986"/>
                  </a:cubicBezTo>
                  <a:cubicBezTo>
                    <a:pt x="20292" y="2970"/>
                    <a:pt x="20269" y="2970"/>
                    <a:pt x="20246" y="2970"/>
                  </a:cubicBezTo>
                  <a:cubicBezTo>
                    <a:pt x="20223" y="2970"/>
                    <a:pt x="20199" y="2970"/>
                    <a:pt x="20188" y="2955"/>
                  </a:cubicBezTo>
                  <a:cubicBezTo>
                    <a:pt x="20165" y="2924"/>
                    <a:pt x="20196" y="2831"/>
                    <a:pt x="20172" y="2800"/>
                  </a:cubicBezTo>
                  <a:cubicBezTo>
                    <a:pt x="19948" y="2491"/>
                    <a:pt x="19677" y="2189"/>
                    <a:pt x="19329" y="1903"/>
                  </a:cubicBezTo>
                  <a:cubicBezTo>
                    <a:pt x="19324" y="1897"/>
                    <a:pt x="19313" y="1895"/>
                    <a:pt x="19301" y="1895"/>
                  </a:cubicBezTo>
                  <a:cubicBezTo>
                    <a:pt x="19276" y="1895"/>
                    <a:pt x="19243" y="1903"/>
                    <a:pt x="19218" y="1903"/>
                  </a:cubicBezTo>
                  <a:cubicBezTo>
                    <a:pt x="19206" y="1903"/>
                    <a:pt x="19196" y="1901"/>
                    <a:pt x="19190" y="1895"/>
                  </a:cubicBezTo>
                  <a:cubicBezTo>
                    <a:pt x="19151" y="1872"/>
                    <a:pt x="19190" y="1787"/>
                    <a:pt x="19159" y="1756"/>
                  </a:cubicBezTo>
                  <a:cubicBezTo>
                    <a:pt x="18850" y="1524"/>
                    <a:pt x="18494" y="1299"/>
                    <a:pt x="18084" y="1098"/>
                  </a:cubicBezTo>
                  <a:cubicBezTo>
                    <a:pt x="18076" y="1095"/>
                    <a:pt x="18065" y="1094"/>
                    <a:pt x="18053" y="1094"/>
                  </a:cubicBezTo>
                  <a:cubicBezTo>
                    <a:pt x="18021" y="1094"/>
                    <a:pt x="17978" y="1103"/>
                    <a:pt x="17949" y="1103"/>
                  </a:cubicBezTo>
                  <a:cubicBezTo>
                    <a:pt x="17938" y="1103"/>
                    <a:pt x="17928" y="1102"/>
                    <a:pt x="17922" y="1098"/>
                  </a:cubicBezTo>
                  <a:cubicBezTo>
                    <a:pt x="17883" y="1083"/>
                    <a:pt x="17906" y="1013"/>
                    <a:pt x="17868" y="998"/>
                  </a:cubicBezTo>
                  <a:cubicBezTo>
                    <a:pt x="17837" y="982"/>
                    <a:pt x="17806" y="967"/>
                    <a:pt x="17775" y="951"/>
                  </a:cubicBezTo>
                  <a:cubicBezTo>
                    <a:pt x="17388" y="781"/>
                    <a:pt x="16986" y="642"/>
                    <a:pt x="16591" y="534"/>
                  </a:cubicBezTo>
                  <a:cubicBezTo>
                    <a:pt x="16586" y="532"/>
                    <a:pt x="16579" y="531"/>
                    <a:pt x="16571" y="531"/>
                  </a:cubicBezTo>
                  <a:cubicBezTo>
                    <a:pt x="16534" y="531"/>
                    <a:pt x="16478" y="552"/>
                    <a:pt x="16441" y="552"/>
                  </a:cubicBezTo>
                  <a:cubicBezTo>
                    <a:pt x="16434" y="552"/>
                    <a:pt x="16427" y="552"/>
                    <a:pt x="16421" y="549"/>
                  </a:cubicBezTo>
                  <a:cubicBezTo>
                    <a:pt x="16375" y="542"/>
                    <a:pt x="16383" y="472"/>
                    <a:pt x="16344" y="464"/>
                  </a:cubicBezTo>
                  <a:cubicBezTo>
                    <a:pt x="15501" y="240"/>
                    <a:pt x="14704" y="124"/>
                    <a:pt x="14101" y="39"/>
                  </a:cubicBezTo>
                  <a:cubicBezTo>
                    <a:pt x="14016" y="23"/>
                    <a:pt x="13938" y="8"/>
                    <a:pt x="13861" y="0"/>
                  </a:cubicBezTo>
                  <a:lnTo>
                    <a:pt x="13776" y="549"/>
                  </a:lnTo>
                  <a:lnTo>
                    <a:pt x="7233" y="456"/>
                  </a:lnTo>
                  <a:lnTo>
                    <a:pt x="71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7"/>
            <p:cNvSpPr/>
            <p:nvPr/>
          </p:nvSpPr>
          <p:spPr>
            <a:xfrm>
              <a:off x="2535138" y="3436602"/>
              <a:ext cx="45905" cy="45596"/>
            </a:xfrm>
            <a:custGeom>
              <a:avLst/>
              <a:gdLst/>
              <a:ahLst/>
              <a:cxnLst/>
              <a:rect l="l" t="t" r="r" b="b"/>
              <a:pathLst>
                <a:path w="1037" h="1030" extrusionOk="0">
                  <a:moveTo>
                    <a:pt x="967" y="1"/>
                  </a:moveTo>
                  <a:lnTo>
                    <a:pt x="0" y="968"/>
                  </a:lnTo>
                  <a:lnTo>
                    <a:pt x="178" y="1030"/>
                  </a:lnTo>
                  <a:lnTo>
                    <a:pt x="372" y="921"/>
                  </a:lnTo>
                  <a:lnTo>
                    <a:pt x="1037" y="256"/>
                  </a:lnTo>
                  <a:cubicBezTo>
                    <a:pt x="1013" y="171"/>
                    <a:pt x="990" y="86"/>
                    <a:pt x="9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7"/>
            <p:cNvSpPr/>
            <p:nvPr/>
          </p:nvSpPr>
          <p:spPr>
            <a:xfrm>
              <a:off x="2431375" y="3376000"/>
              <a:ext cx="122267" cy="118548"/>
            </a:xfrm>
            <a:custGeom>
              <a:avLst/>
              <a:gdLst/>
              <a:ahLst/>
              <a:cxnLst/>
              <a:rect l="l" t="t" r="r" b="b"/>
              <a:pathLst>
                <a:path w="2762" h="2678" extrusionOk="0">
                  <a:moveTo>
                    <a:pt x="2630" y="1"/>
                  </a:moveTo>
                  <a:lnTo>
                    <a:pt x="1" y="2623"/>
                  </a:lnTo>
                  <a:lnTo>
                    <a:pt x="194" y="2677"/>
                  </a:lnTo>
                  <a:lnTo>
                    <a:pt x="364" y="2584"/>
                  </a:lnTo>
                  <a:lnTo>
                    <a:pt x="2762" y="187"/>
                  </a:lnTo>
                  <a:cubicBezTo>
                    <a:pt x="2723" y="125"/>
                    <a:pt x="2677" y="63"/>
                    <a:pt x="2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7"/>
            <p:cNvSpPr/>
            <p:nvPr/>
          </p:nvSpPr>
          <p:spPr>
            <a:xfrm>
              <a:off x="2318759" y="3485562"/>
              <a:ext cx="32227" cy="28464"/>
            </a:xfrm>
            <a:custGeom>
              <a:avLst/>
              <a:gdLst/>
              <a:ahLst/>
              <a:cxnLst/>
              <a:rect l="l" t="t" r="r" b="b"/>
              <a:pathLst>
                <a:path w="728" h="643" extrusionOk="0">
                  <a:moveTo>
                    <a:pt x="642" y="1"/>
                  </a:moveTo>
                  <a:lnTo>
                    <a:pt x="0" y="643"/>
                  </a:lnTo>
                  <a:lnTo>
                    <a:pt x="325" y="643"/>
                  </a:lnTo>
                  <a:lnTo>
                    <a:pt x="727" y="233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7"/>
            <p:cNvSpPr/>
            <p:nvPr/>
          </p:nvSpPr>
          <p:spPr>
            <a:xfrm>
              <a:off x="2376926" y="3329785"/>
              <a:ext cx="133599" cy="130855"/>
            </a:xfrm>
            <a:custGeom>
              <a:avLst/>
              <a:gdLst/>
              <a:ahLst/>
              <a:cxnLst/>
              <a:rect l="l" t="t" r="r" b="b"/>
              <a:pathLst>
                <a:path w="3018" h="2956" extrusionOk="0">
                  <a:moveTo>
                    <a:pt x="2847" y="1"/>
                  </a:moveTo>
                  <a:lnTo>
                    <a:pt x="1" y="2847"/>
                  </a:lnTo>
                  <a:cubicBezTo>
                    <a:pt x="78" y="2878"/>
                    <a:pt x="148" y="2917"/>
                    <a:pt x="210" y="2955"/>
                  </a:cubicBezTo>
                  <a:lnTo>
                    <a:pt x="3017" y="148"/>
                  </a:lnTo>
                  <a:cubicBezTo>
                    <a:pt x="2963" y="101"/>
                    <a:pt x="2901" y="47"/>
                    <a:pt x="28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7"/>
            <p:cNvSpPr/>
            <p:nvPr/>
          </p:nvSpPr>
          <p:spPr>
            <a:xfrm>
              <a:off x="2228010" y="3296230"/>
              <a:ext cx="227402" cy="217796"/>
            </a:xfrm>
            <a:custGeom>
              <a:avLst/>
              <a:gdLst/>
              <a:ahLst/>
              <a:cxnLst/>
              <a:rect l="l" t="t" r="r" b="b"/>
              <a:pathLst>
                <a:path w="5137" h="4920" extrusionOk="0">
                  <a:moveTo>
                    <a:pt x="4920" y="1"/>
                  </a:moveTo>
                  <a:lnTo>
                    <a:pt x="0" y="4920"/>
                  </a:lnTo>
                  <a:lnTo>
                    <a:pt x="318" y="4920"/>
                  </a:lnTo>
                  <a:lnTo>
                    <a:pt x="5136" y="101"/>
                  </a:lnTo>
                  <a:cubicBezTo>
                    <a:pt x="5067" y="63"/>
                    <a:pt x="4989" y="32"/>
                    <a:pt x="49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7"/>
            <p:cNvSpPr/>
            <p:nvPr/>
          </p:nvSpPr>
          <p:spPr>
            <a:xfrm>
              <a:off x="2136952" y="3272636"/>
              <a:ext cx="252369" cy="241391"/>
            </a:xfrm>
            <a:custGeom>
              <a:avLst/>
              <a:gdLst/>
              <a:ahLst/>
              <a:cxnLst/>
              <a:rect l="l" t="t" r="r" b="b"/>
              <a:pathLst>
                <a:path w="5701" h="5453" extrusionOk="0">
                  <a:moveTo>
                    <a:pt x="5453" y="0"/>
                  </a:moveTo>
                  <a:lnTo>
                    <a:pt x="0" y="5453"/>
                  </a:lnTo>
                  <a:lnTo>
                    <a:pt x="317" y="5453"/>
                  </a:lnTo>
                  <a:lnTo>
                    <a:pt x="5700" y="70"/>
                  </a:lnTo>
                  <a:cubicBezTo>
                    <a:pt x="5615" y="39"/>
                    <a:pt x="5538" y="23"/>
                    <a:pt x="5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7"/>
            <p:cNvSpPr/>
            <p:nvPr/>
          </p:nvSpPr>
          <p:spPr>
            <a:xfrm>
              <a:off x="2045850" y="3257231"/>
              <a:ext cx="268837" cy="256796"/>
            </a:xfrm>
            <a:custGeom>
              <a:avLst/>
              <a:gdLst/>
              <a:ahLst/>
              <a:cxnLst/>
              <a:rect l="l" t="t" r="r" b="b"/>
              <a:pathLst>
                <a:path w="6073" h="5801" extrusionOk="0">
                  <a:moveTo>
                    <a:pt x="5802" y="0"/>
                  </a:moveTo>
                  <a:lnTo>
                    <a:pt x="1" y="5801"/>
                  </a:lnTo>
                  <a:lnTo>
                    <a:pt x="318" y="5801"/>
                  </a:lnTo>
                  <a:lnTo>
                    <a:pt x="6072" y="47"/>
                  </a:lnTo>
                  <a:cubicBezTo>
                    <a:pt x="5979" y="31"/>
                    <a:pt x="5887" y="16"/>
                    <a:pt x="5802" y="0"/>
                  </a:cubicBez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7"/>
            <p:cNvSpPr/>
            <p:nvPr/>
          </p:nvSpPr>
          <p:spPr>
            <a:xfrm>
              <a:off x="1955146" y="3275380"/>
              <a:ext cx="252369" cy="238646"/>
            </a:xfrm>
            <a:custGeom>
              <a:avLst/>
              <a:gdLst/>
              <a:ahLst/>
              <a:cxnLst/>
              <a:rect l="l" t="t" r="r" b="b"/>
              <a:pathLst>
                <a:path w="5701" h="5391" extrusionOk="0">
                  <a:moveTo>
                    <a:pt x="5383" y="0"/>
                  </a:moveTo>
                  <a:lnTo>
                    <a:pt x="0" y="5391"/>
                  </a:lnTo>
                  <a:lnTo>
                    <a:pt x="317" y="5391"/>
                  </a:lnTo>
                  <a:lnTo>
                    <a:pt x="5700" y="8"/>
                  </a:lnTo>
                  <a:lnTo>
                    <a:pt x="538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7"/>
            <p:cNvSpPr/>
            <p:nvPr/>
          </p:nvSpPr>
          <p:spPr>
            <a:xfrm>
              <a:off x="1881175" y="3274008"/>
              <a:ext cx="236610" cy="236964"/>
            </a:xfrm>
            <a:custGeom>
              <a:avLst/>
              <a:gdLst/>
              <a:ahLst/>
              <a:cxnLst/>
              <a:rect l="l" t="t" r="r" b="b"/>
              <a:pathLst>
                <a:path w="5345" h="5353" extrusionOk="0">
                  <a:moveTo>
                    <a:pt x="5028" y="0"/>
                  </a:moveTo>
                  <a:lnTo>
                    <a:pt x="209" y="4826"/>
                  </a:lnTo>
                  <a:lnTo>
                    <a:pt x="0" y="5352"/>
                  </a:lnTo>
                  <a:lnTo>
                    <a:pt x="5345" y="8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7"/>
            <p:cNvSpPr/>
            <p:nvPr/>
          </p:nvSpPr>
          <p:spPr>
            <a:xfrm>
              <a:off x="1796270" y="3272636"/>
              <a:ext cx="231829" cy="223595"/>
            </a:xfrm>
            <a:custGeom>
              <a:avLst/>
              <a:gdLst/>
              <a:ahLst/>
              <a:cxnLst/>
              <a:rect l="l" t="t" r="r" b="b"/>
              <a:pathLst>
                <a:path w="5237" h="5051" extrusionOk="0">
                  <a:moveTo>
                    <a:pt x="4919" y="0"/>
                  </a:moveTo>
                  <a:lnTo>
                    <a:pt x="0" y="4927"/>
                  </a:lnTo>
                  <a:lnTo>
                    <a:pt x="85" y="5051"/>
                  </a:lnTo>
                  <a:lnTo>
                    <a:pt x="286" y="4958"/>
                  </a:lnTo>
                  <a:lnTo>
                    <a:pt x="5236" y="8"/>
                  </a:lnTo>
                  <a:lnTo>
                    <a:pt x="49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7"/>
            <p:cNvSpPr/>
            <p:nvPr/>
          </p:nvSpPr>
          <p:spPr>
            <a:xfrm>
              <a:off x="1715127" y="3254486"/>
              <a:ext cx="240373" cy="230811"/>
            </a:xfrm>
            <a:custGeom>
              <a:avLst/>
              <a:gdLst/>
              <a:ahLst/>
              <a:cxnLst/>
              <a:rect l="l" t="t" r="r" b="b"/>
              <a:pathLst>
                <a:path w="5430" h="5214" extrusionOk="0">
                  <a:moveTo>
                    <a:pt x="5430" y="0"/>
                  </a:moveTo>
                  <a:lnTo>
                    <a:pt x="5430" y="0"/>
                  </a:lnTo>
                  <a:cubicBezTo>
                    <a:pt x="5314" y="16"/>
                    <a:pt x="5190" y="39"/>
                    <a:pt x="5059" y="54"/>
                  </a:cubicBezTo>
                  <a:lnTo>
                    <a:pt x="0" y="5113"/>
                  </a:lnTo>
                  <a:lnTo>
                    <a:pt x="78" y="5213"/>
                  </a:lnTo>
                  <a:lnTo>
                    <a:pt x="286" y="5144"/>
                  </a:lnTo>
                  <a:lnTo>
                    <a:pt x="5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7"/>
            <p:cNvSpPr/>
            <p:nvPr/>
          </p:nvSpPr>
          <p:spPr>
            <a:xfrm>
              <a:off x="1656207" y="3278789"/>
              <a:ext cx="183931" cy="183887"/>
            </a:xfrm>
            <a:custGeom>
              <a:avLst/>
              <a:gdLst/>
              <a:ahLst/>
              <a:cxnLst/>
              <a:rect l="l" t="t" r="r" b="b"/>
              <a:pathLst>
                <a:path w="4155" h="4154" extrusionOk="0">
                  <a:moveTo>
                    <a:pt x="4154" y="0"/>
                  </a:moveTo>
                  <a:lnTo>
                    <a:pt x="4154" y="0"/>
                  </a:lnTo>
                  <a:cubicBezTo>
                    <a:pt x="3992" y="55"/>
                    <a:pt x="3837" y="109"/>
                    <a:pt x="3675" y="171"/>
                  </a:cubicBezTo>
                  <a:lnTo>
                    <a:pt x="94" y="3752"/>
                  </a:lnTo>
                  <a:cubicBezTo>
                    <a:pt x="55" y="3891"/>
                    <a:pt x="24" y="4022"/>
                    <a:pt x="1" y="4154"/>
                  </a:cubicBezTo>
                  <a:lnTo>
                    <a:pt x="41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7"/>
            <p:cNvSpPr/>
            <p:nvPr/>
          </p:nvSpPr>
          <p:spPr>
            <a:xfrm>
              <a:off x="1805521" y="2722523"/>
              <a:ext cx="631387" cy="492520"/>
            </a:xfrm>
            <a:custGeom>
              <a:avLst/>
              <a:gdLst/>
              <a:ahLst/>
              <a:cxnLst/>
              <a:rect l="l" t="t" r="r" b="b"/>
              <a:pathLst>
                <a:path w="14263" h="11126" extrusionOk="0">
                  <a:moveTo>
                    <a:pt x="6139" y="1"/>
                  </a:moveTo>
                  <a:cubicBezTo>
                    <a:pt x="6072" y="1"/>
                    <a:pt x="6011" y="57"/>
                    <a:pt x="6018" y="130"/>
                  </a:cubicBezTo>
                  <a:cubicBezTo>
                    <a:pt x="6025" y="323"/>
                    <a:pt x="6072" y="663"/>
                    <a:pt x="6280" y="926"/>
                  </a:cubicBezTo>
                  <a:cubicBezTo>
                    <a:pt x="6319" y="980"/>
                    <a:pt x="6373" y="1034"/>
                    <a:pt x="6427" y="1073"/>
                  </a:cubicBezTo>
                  <a:cubicBezTo>
                    <a:pt x="2823" y="1429"/>
                    <a:pt x="0" y="4468"/>
                    <a:pt x="0" y="8173"/>
                  </a:cubicBezTo>
                  <a:cubicBezTo>
                    <a:pt x="0" y="10142"/>
                    <a:pt x="3566" y="11126"/>
                    <a:pt x="7131" y="11126"/>
                  </a:cubicBezTo>
                  <a:cubicBezTo>
                    <a:pt x="10697" y="11126"/>
                    <a:pt x="14262" y="10142"/>
                    <a:pt x="14262" y="8173"/>
                  </a:cubicBezTo>
                  <a:cubicBezTo>
                    <a:pt x="14262" y="4461"/>
                    <a:pt x="11424" y="1406"/>
                    <a:pt x="7796" y="1073"/>
                  </a:cubicBezTo>
                  <a:cubicBezTo>
                    <a:pt x="7851" y="1027"/>
                    <a:pt x="7897" y="980"/>
                    <a:pt x="7943" y="926"/>
                  </a:cubicBezTo>
                  <a:cubicBezTo>
                    <a:pt x="8144" y="663"/>
                    <a:pt x="8191" y="323"/>
                    <a:pt x="8206" y="130"/>
                  </a:cubicBezTo>
                  <a:cubicBezTo>
                    <a:pt x="8206" y="57"/>
                    <a:pt x="8150" y="1"/>
                    <a:pt x="8080" y="1"/>
                  </a:cubicBezTo>
                  <a:cubicBezTo>
                    <a:pt x="8068" y="1"/>
                    <a:pt x="8056" y="2"/>
                    <a:pt x="8044" y="6"/>
                  </a:cubicBezTo>
                  <a:cubicBezTo>
                    <a:pt x="7851" y="60"/>
                    <a:pt x="7541" y="184"/>
                    <a:pt x="7332" y="447"/>
                  </a:cubicBezTo>
                  <a:cubicBezTo>
                    <a:pt x="7209" y="601"/>
                    <a:pt x="7147" y="779"/>
                    <a:pt x="7108" y="942"/>
                  </a:cubicBezTo>
                  <a:cubicBezTo>
                    <a:pt x="7077" y="779"/>
                    <a:pt x="7008" y="601"/>
                    <a:pt x="6884" y="447"/>
                  </a:cubicBezTo>
                  <a:cubicBezTo>
                    <a:pt x="6675" y="184"/>
                    <a:pt x="6366" y="60"/>
                    <a:pt x="6172" y="6"/>
                  </a:cubicBezTo>
                  <a:cubicBezTo>
                    <a:pt x="6161" y="2"/>
                    <a:pt x="6150" y="1"/>
                    <a:pt x="6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7"/>
            <p:cNvSpPr/>
            <p:nvPr/>
          </p:nvSpPr>
          <p:spPr>
            <a:xfrm>
              <a:off x="1824335" y="2805968"/>
              <a:ext cx="592034" cy="591679"/>
            </a:xfrm>
            <a:custGeom>
              <a:avLst/>
              <a:gdLst/>
              <a:ahLst/>
              <a:cxnLst/>
              <a:rect l="l" t="t" r="r" b="b"/>
              <a:pathLst>
                <a:path w="13374" h="13366" extrusionOk="0">
                  <a:moveTo>
                    <a:pt x="6691" y="0"/>
                  </a:moveTo>
                  <a:cubicBezTo>
                    <a:pt x="3001" y="0"/>
                    <a:pt x="8" y="2986"/>
                    <a:pt x="0" y="6675"/>
                  </a:cubicBezTo>
                  <a:cubicBezTo>
                    <a:pt x="0" y="10372"/>
                    <a:pt x="2986" y="13365"/>
                    <a:pt x="6675" y="13365"/>
                  </a:cubicBezTo>
                  <a:cubicBezTo>
                    <a:pt x="6680" y="13365"/>
                    <a:pt x="6685" y="13365"/>
                    <a:pt x="6690" y="13365"/>
                  </a:cubicBezTo>
                  <a:cubicBezTo>
                    <a:pt x="10372" y="13365"/>
                    <a:pt x="13366" y="10383"/>
                    <a:pt x="13366" y="6690"/>
                  </a:cubicBezTo>
                  <a:cubicBezTo>
                    <a:pt x="13373" y="3001"/>
                    <a:pt x="10380" y="8"/>
                    <a:pt x="6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7"/>
            <p:cNvSpPr/>
            <p:nvPr/>
          </p:nvSpPr>
          <p:spPr>
            <a:xfrm>
              <a:off x="1824335" y="2804241"/>
              <a:ext cx="591679" cy="258876"/>
            </a:xfrm>
            <a:custGeom>
              <a:avLst/>
              <a:gdLst/>
              <a:ahLst/>
              <a:cxnLst/>
              <a:rect l="l" t="t" r="r" b="b"/>
              <a:pathLst>
                <a:path w="13366" h="5848" extrusionOk="0">
                  <a:moveTo>
                    <a:pt x="6482" y="1"/>
                  </a:moveTo>
                  <a:cubicBezTo>
                    <a:pt x="6428" y="1"/>
                    <a:pt x="6366" y="8"/>
                    <a:pt x="6312" y="8"/>
                  </a:cubicBezTo>
                  <a:cubicBezTo>
                    <a:pt x="6281" y="8"/>
                    <a:pt x="6250" y="8"/>
                    <a:pt x="6219" y="16"/>
                  </a:cubicBezTo>
                  <a:cubicBezTo>
                    <a:pt x="6188" y="16"/>
                    <a:pt x="6149" y="16"/>
                    <a:pt x="6118" y="24"/>
                  </a:cubicBezTo>
                  <a:cubicBezTo>
                    <a:pt x="6088" y="24"/>
                    <a:pt x="6057" y="24"/>
                    <a:pt x="6026" y="31"/>
                  </a:cubicBezTo>
                  <a:cubicBezTo>
                    <a:pt x="5987" y="31"/>
                    <a:pt x="5948" y="39"/>
                    <a:pt x="5910" y="39"/>
                  </a:cubicBezTo>
                  <a:cubicBezTo>
                    <a:pt x="5709" y="62"/>
                    <a:pt x="5507" y="93"/>
                    <a:pt x="5306" y="140"/>
                  </a:cubicBezTo>
                  <a:cubicBezTo>
                    <a:pt x="5268" y="148"/>
                    <a:pt x="5214" y="155"/>
                    <a:pt x="5167" y="171"/>
                  </a:cubicBezTo>
                  <a:lnTo>
                    <a:pt x="5152" y="171"/>
                  </a:lnTo>
                  <a:cubicBezTo>
                    <a:pt x="5113" y="186"/>
                    <a:pt x="5067" y="194"/>
                    <a:pt x="5028" y="202"/>
                  </a:cubicBezTo>
                  <a:cubicBezTo>
                    <a:pt x="4966" y="217"/>
                    <a:pt x="4896" y="240"/>
                    <a:pt x="4835" y="256"/>
                  </a:cubicBezTo>
                  <a:cubicBezTo>
                    <a:pt x="4749" y="279"/>
                    <a:pt x="4664" y="302"/>
                    <a:pt x="4579" y="333"/>
                  </a:cubicBezTo>
                  <a:cubicBezTo>
                    <a:pt x="4548" y="341"/>
                    <a:pt x="4525" y="349"/>
                    <a:pt x="4494" y="364"/>
                  </a:cubicBezTo>
                  <a:cubicBezTo>
                    <a:pt x="4432" y="380"/>
                    <a:pt x="4370" y="403"/>
                    <a:pt x="4309" y="426"/>
                  </a:cubicBezTo>
                  <a:cubicBezTo>
                    <a:pt x="4254" y="449"/>
                    <a:pt x="4208" y="472"/>
                    <a:pt x="4154" y="488"/>
                  </a:cubicBezTo>
                  <a:cubicBezTo>
                    <a:pt x="4084" y="519"/>
                    <a:pt x="4015" y="550"/>
                    <a:pt x="3945" y="581"/>
                  </a:cubicBezTo>
                  <a:cubicBezTo>
                    <a:pt x="3891" y="604"/>
                    <a:pt x="3845" y="627"/>
                    <a:pt x="3798" y="650"/>
                  </a:cubicBezTo>
                  <a:cubicBezTo>
                    <a:pt x="3729" y="681"/>
                    <a:pt x="3659" y="712"/>
                    <a:pt x="3589" y="751"/>
                  </a:cubicBezTo>
                  <a:cubicBezTo>
                    <a:pt x="3543" y="774"/>
                    <a:pt x="3496" y="797"/>
                    <a:pt x="3450" y="820"/>
                  </a:cubicBezTo>
                  <a:cubicBezTo>
                    <a:pt x="3411" y="844"/>
                    <a:pt x="3373" y="867"/>
                    <a:pt x="3334" y="890"/>
                  </a:cubicBezTo>
                  <a:cubicBezTo>
                    <a:pt x="3326" y="890"/>
                    <a:pt x="3319" y="898"/>
                    <a:pt x="3311" y="905"/>
                  </a:cubicBezTo>
                  <a:cubicBezTo>
                    <a:pt x="3272" y="929"/>
                    <a:pt x="3233" y="952"/>
                    <a:pt x="3187" y="975"/>
                  </a:cubicBezTo>
                  <a:cubicBezTo>
                    <a:pt x="3187" y="975"/>
                    <a:pt x="3179" y="983"/>
                    <a:pt x="3172" y="983"/>
                  </a:cubicBezTo>
                  <a:cubicBezTo>
                    <a:pt x="3087" y="1037"/>
                    <a:pt x="3001" y="1091"/>
                    <a:pt x="2916" y="1153"/>
                  </a:cubicBezTo>
                  <a:cubicBezTo>
                    <a:pt x="2885" y="1168"/>
                    <a:pt x="2855" y="1192"/>
                    <a:pt x="2824" y="1215"/>
                  </a:cubicBezTo>
                  <a:cubicBezTo>
                    <a:pt x="2731" y="1277"/>
                    <a:pt x="2638" y="1346"/>
                    <a:pt x="2545" y="1416"/>
                  </a:cubicBezTo>
                  <a:cubicBezTo>
                    <a:pt x="1184" y="2483"/>
                    <a:pt x="240" y="4053"/>
                    <a:pt x="0" y="5848"/>
                  </a:cubicBezTo>
                  <a:cubicBezTo>
                    <a:pt x="681" y="5739"/>
                    <a:pt x="1656" y="5028"/>
                    <a:pt x="2476" y="3961"/>
                  </a:cubicBezTo>
                  <a:cubicBezTo>
                    <a:pt x="2669" y="3721"/>
                    <a:pt x="2839" y="3473"/>
                    <a:pt x="2986" y="3226"/>
                  </a:cubicBezTo>
                  <a:lnTo>
                    <a:pt x="2986" y="3226"/>
                  </a:lnTo>
                  <a:cubicBezTo>
                    <a:pt x="2947" y="3527"/>
                    <a:pt x="2994" y="3759"/>
                    <a:pt x="3156" y="3883"/>
                  </a:cubicBezTo>
                  <a:cubicBezTo>
                    <a:pt x="3233" y="3942"/>
                    <a:pt x="3329" y="3970"/>
                    <a:pt x="3440" y="3970"/>
                  </a:cubicBezTo>
                  <a:cubicBezTo>
                    <a:pt x="3912" y="3970"/>
                    <a:pt x="4651" y="3463"/>
                    <a:pt x="5283" y="2661"/>
                  </a:cubicBezTo>
                  <a:lnTo>
                    <a:pt x="5283" y="2661"/>
                  </a:lnTo>
                  <a:cubicBezTo>
                    <a:pt x="5059" y="3226"/>
                    <a:pt x="5051" y="3690"/>
                    <a:pt x="5299" y="3883"/>
                  </a:cubicBezTo>
                  <a:cubicBezTo>
                    <a:pt x="5376" y="3943"/>
                    <a:pt x="5473" y="3971"/>
                    <a:pt x="5584" y="3971"/>
                  </a:cubicBezTo>
                  <a:cubicBezTo>
                    <a:pt x="6064" y="3971"/>
                    <a:pt x="6815" y="3446"/>
                    <a:pt x="7449" y="2630"/>
                  </a:cubicBezTo>
                  <a:cubicBezTo>
                    <a:pt x="7464" y="2607"/>
                    <a:pt x="7480" y="2592"/>
                    <a:pt x="7495" y="2568"/>
                  </a:cubicBezTo>
                  <a:lnTo>
                    <a:pt x="7495" y="2568"/>
                  </a:lnTo>
                  <a:cubicBezTo>
                    <a:pt x="7441" y="2692"/>
                    <a:pt x="7402" y="2816"/>
                    <a:pt x="7364" y="2932"/>
                  </a:cubicBezTo>
                  <a:cubicBezTo>
                    <a:pt x="7240" y="3373"/>
                    <a:pt x="7271" y="3721"/>
                    <a:pt x="7472" y="3883"/>
                  </a:cubicBezTo>
                  <a:cubicBezTo>
                    <a:pt x="7549" y="3942"/>
                    <a:pt x="7646" y="3969"/>
                    <a:pt x="7757" y="3969"/>
                  </a:cubicBezTo>
                  <a:cubicBezTo>
                    <a:pt x="8235" y="3969"/>
                    <a:pt x="8981" y="3455"/>
                    <a:pt x="9614" y="2646"/>
                  </a:cubicBezTo>
                  <a:lnTo>
                    <a:pt x="9614" y="2646"/>
                  </a:lnTo>
                  <a:cubicBezTo>
                    <a:pt x="9576" y="2746"/>
                    <a:pt x="9545" y="2839"/>
                    <a:pt x="9514" y="2932"/>
                  </a:cubicBezTo>
                  <a:cubicBezTo>
                    <a:pt x="9390" y="3373"/>
                    <a:pt x="9413" y="3721"/>
                    <a:pt x="9622" y="3883"/>
                  </a:cubicBezTo>
                  <a:cubicBezTo>
                    <a:pt x="9698" y="3941"/>
                    <a:pt x="9794" y="3968"/>
                    <a:pt x="9904" y="3968"/>
                  </a:cubicBezTo>
                  <a:cubicBezTo>
                    <a:pt x="10119" y="3968"/>
                    <a:pt x="10390" y="3864"/>
                    <a:pt x="10682" y="3674"/>
                  </a:cubicBezTo>
                  <a:cubicBezTo>
                    <a:pt x="10744" y="3775"/>
                    <a:pt x="10813" y="3868"/>
                    <a:pt x="10891" y="3961"/>
                  </a:cubicBezTo>
                  <a:cubicBezTo>
                    <a:pt x="11718" y="5028"/>
                    <a:pt x="12685" y="5739"/>
                    <a:pt x="13366" y="5848"/>
                  </a:cubicBezTo>
                  <a:cubicBezTo>
                    <a:pt x="13358" y="5794"/>
                    <a:pt x="13350" y="5747"/>
                    <a:pt x="13342" y="5693"/>
                  </a:cubicBezTo>
                  <a:cubicBezTo>
                    <a:pt x="13335" y="5639"/>
                    <a:pt x="13327" y="5592"/>
                    <a:pt x="13319" y="5538"/>
                  </a:cubicBezTo>
                  <a:cubicBezTo>
                    <a:pt x="13304" y="5430"/>
                    <a:pt x="13281" y="5322"/>
                    <a:pt x="13250" y="5214"/>
                  </a:cubicBezTo>
                  <a:cubicBezTo>
                    <a:pt x="13242" y="5159"/>
                    <a:pt x="13226" y="5105"/>
                    <a:pt x="13211" y="5051"/>
                  </a:cubicBezTo>
                  <a:cubicBezTo>
                    <a:pt x="13203" y="4997"/>
                    <a:pt x="13188" y="4951"/>
                    <a:pt x="13172" y="4896"/>
                  </a:cubicBezTo>
                  <a:cubicBezTo>
                    <a:pt x="13157" y="4842"/>
                    <a:pt x="13141" y="4788"/>
                    <a:pt x="13126" y="4734"/>
                  </a:cubicBezTo>
                  <a:cubicBezTo>
                    <a:pt x="13110" y="4688"/>
                    <a:pt x="13087" y="4633"/>
                    <a:pt x="13072" y="4579"/>
                  </a:cubicBezTo>
                  <a:cubicBezTo>
                    <a:pt x="13064" y="4548"/>
                    <a:pt x="13049" y="4517"/>
                    <a:pt x="13041" y="4486"/>
                  </a:cubicBezTo>
                  <a:cubicBezTo>
                    <a:pt x="13025" y="4448"/>
                    <a:pt x="13010" y="4409"/>
                    <a:pt x="13002" y="4370"/>
                  </a:cubicBezTo>
                  <a:cubicBezTo>
                    <a:pt x="12925" y="4185"/>
                    <a:pt x="12847" y="3999"/>
                    <a:pt x="12762" y="3814"/>
                  </a:cubicBezTo>
                  <a:cubicBezTo>
                    <a:pt x="12739" y="3767"/>
                    <a:pt x="12716" y="3721"/>
                    <a:pt x="12685" y="3667"/>
                  </a:cubicBezTo>
                  <a:cubicBezTo>
                    <a:pt x="12662" y="3620"/>
                    <a:pt x="12639" y="3574"/>
                    <a:pt x="12615" y="3527"/>
                  </a:cubicBezTo>
                  <a:cubicBezTo>
                    <a:pt x="12608" y="3520"/>
                    <a:pt x="12608" y="3520"/>
                    <a:pt x="12608" y="3512"/>
                  </a:cubicBezTo>
                  <a:cubicBezTo>
                    <a:pt x="12561" y="3427"/>
                    <a:pt x="12515" y="3342"/>
                    <a:pt x="12461" y="3264"/>
                  </a:cubicBezTo>
                  <a:cubicBezTo>
                    <a:pt x="12383" y="3133"/>
                    <a:pt x="12298" y="3001"/>
                    <a:pt x="12205" y="2870"/>
                  </a:cubicBezTo>
                  <a:cubicBezTo>
                    <a:pt x="12190" y="2847"/>
                    <a:pt x="12167" y="2816"/>
                    <a:pt x="12144" y="2785"/>
                  </a:cubicBezTo>
                  <a:cubicBezTo>
                    <a:pt x="12074" y="2692"/>
                    <a:pt x="12004" y="2592"/>
                    <a:pt x="11927" y="2499"/>
                  </a:cubicBezTo>
                  <a:cubicBezTo>
                    <a:pt x="11919" y="2491"/>
                    <a:pt x="11904" y="2476"/>
                    <a:pt x="11896" y="2468"/>
                  </a:cubicBezTo>
                  <a:cubicBezTo>
                    <a:pt x="11888" y="2452"/>
                    <a:pt x="11881" y="2445"/>
                    <a:pt x="11873" y="2429"/>
                  </a:cubicBezTo>
                  <a:cubicBezTo>
                    <a:pt x="11857" y="2421"/>
                    <a:pt x="11850" y="2406"/>
                    <a:pt x="11842" y="2390"/>
                  </a:cubicBezTo>
                  <a:cubicBezTo>
                    <a:pt x="11811" y="2367"/>
                    <a:pt x="11788" y="2336"/>
                    <a:pt x="11765" y="2305"/>
                  </a:cubicBezTo>
                  <a:cubicBezTo>
                    <a:pt x="11734" y="2274"/>
                    <a:pt x="11703" y="2236"/>
                    <a:pt x="11672" y="2205"/>
                  </a:cubicBezTo>
                  <a:cubicBezTo>
                    <a:pt x="11641" y="2174"/>
                    <a:pt x="11610" y="2135"/>
                    <a:pt x="11579" y="2104"/>
                  </a:cubicBezTo>
                  <a:cubicBezTo>
                    <a:pt x="11571" y="2097"/>
                    <a:pt x="11556" y="2081"/>
                    <a:pt x="11548" y="2073"/>
                  </a:cubicBezTo>
                  <a:cubicBezTo>
                    <a:pt x="11517" y="2042"/>
                    <a:pt x="11486" y="2004"/>
                    <a:pt x="11448" y="1973"/>
                  </a:cubicBezTo>
                  <a:cubicBezTo>
                    <a:pt x="11440" y="1957"/>
                    <a:pt x="11424" y="1950"/>
                    <a:pt x="11409" y="1934"/>
                  </a:cubicBezTo>
                  <a:cubicBezTo>
                    <a:pt x="11386" y="1911"/>
                    <a:pt x="11362" y="1880"/>
                    <a:pt x="11339" y="1857"/>
                  </a:cubicBezTo>
                  <a:cubicBezTo>
                    <a:pt x="11301" y="1826"/>
                    <a:pt x="11262" y="1795"/>
                    <a:pt x="11231" y="1756"/>
                  </a:cubicBezTo>
                  <a:cubicBezTo>
                    <a:pt x="11215" y="1749"/>
                    <a:pt x="11208" y="1741"/>
                    <a:pt x="11200" y="1733"/>
                  </a:cubicBezTo>
                  <a:cubicBezTo>
                    <a:pt x="11169" y="1702"/>
                    <a:pt x="11130" y="1671"/>
                    <a:pt x="11099" y="1640"/>
                  </a:cubicBezTo>
                  <a:cubicBezTo>
                    <a:pt x="10960" y="1524"/>
                    <a:pt x="10806" y="1400"/>
                    <a:pt x="10659" y="1292"/>
                  </a:cubicBezTo>
                  <a:cubicBezTo>
                    <a:pt x="10620" y="1269"/>
                    <a:pt x="10581" y="1238"/>
                    <a:pt x="10543" y="1215"/>
                  </a:cubicBezTo>
                  <a:cubicBezTo>
                    <a:pt x="10543" y="1207"/>
                    <a:pt x="10535" y="1207"/>
                    <a:pt x="10527" y="1199"/>
                  </a:cubicBezTo>
                  <a:cubicBezTo>
                    <a:pt x="10512" y="1192"/>
                    <a:pt x="10496" y="1176"/>
                    <a:pt x="10481" y="1168"/>
                  </a:cubicBezTo>
                  <a:cubicBezTo>
                    <a:pt x="10457" y="1153"/>
                    <a:pt x="10442" y="1137"/>
                    <a:pt x="10419" y="1130"/>
                  </a:cubicBezTo>
                  <a:cubicBezTo>
                    <a:pt x="10357" y="1083"/>
                    <a:pt x="10295" y="1045"/>
                    <a:pt x="10233" y="1006"/>
                  </a:cubicBezTo>
                  <a:cubicBezTo>
                    <a:pt x="10164" y="967"/>
                    <a:pt x="10102" y="929"/>
                    <a:pt x="10032" y="890"/>
                  </a:cubicBezTo>
                  <a:cubicBezTo>
                    <a:pt x="10001" y="867"/>
                    <a:pt x="9970" y="851"/>
                    <a:pt x="9932" y="836"/>
                  </a:cubicBezTo>
                  <a:cubicBezTo>
                    <a:pt x="9885" y="805"/>
                    <a:pt x="9831" y="774"/>
                    <a:pt x="9777" y="751"/>
                  </a:cubicBezTo>
                  <a:cubicBezTo>
                    <a:pt x="9645" y="681"/>
                    <a:pt x="9514" y="619"/>
                    <a:pt x="9382" y="557"/>
                  </a:cubicBezTo>
                  <a:cubicBezTo>
                    <a:pt x="9336" y="542"/>
                    <a:pt x="9290" y="519"/>
                    <a:pt x="9235" y="496"/>
                  </a:cubicBezTo>
                  <a:cubicBezTo>
                    <a:pt x="9220" y="488"/>
                    <a:pt x="9197" y="488"/>
                    <a:pt x="9181" y="480"/>
                  </a:cubicBezTo>
                  <a:cubicBezTo>
                    <a:pt x="9143" y="457"/>
                    <a:pt x="9096" y="441"/>
                    <a:pt x="9050" y="426"/>
                  </a:cubicBezTo>
                  <a:cubicBezTo>
                    <a:pt x="9011" y="410"/>
                    <a:pt x="8980" y="395"/>
                    <a:pt x="8942" y="387"/>
                  </a:cubicBezTo>
                  <a:cubicBezTo>
                    <a:pt x="8911" y="372"/>
                    <a:pt x="8880" y="364"/>
                    <a:pt x="8841" y="349"/>
                  </a:cubicBezTo>
                  <a:cubicBezTo>
                    <a:pt x="8795" y="333"/>
                    <a:pt x="8740" y="318"/>
                    <a:pt x="8686" y="302"/>
                  </a:cubicBezTo>
                  <a:cubicBezTo>
                    <a:pt x="8632" y="287"/>
                    <a:pt x="8586" y="271"/>
                    <a:pt x="8532" y="256"/>
                  </a:cubicBezTo>
                  <a:cubicBezTo>
                    <a:pt x="8477" y="240"/>
                    <a:pt x="8431" y="225"/>
                    <a:pt x="8377" y="209"/>
                  </a:cubicBezTo>
                  <a:cubicBezTo>
                    <a:pt x="8075" y="132"/>
                    <a:pt x="7766" y="78"/>
                    <a:pt x="7457" y="39"/>
                  </a:cubicBezTo>
                  <a:cubicBezTo>
                    <a:pt x="7410" y="39"/>
                    <a:pt x="7371" y="31"/>
                    <a:pt x="7333" y="31"/>
                  </a:cubicBezTo>
                  <a:cubicBezTo>
                    <a:pt x="7302" y="24"/>
                    <a:pt x="7279" y="24"/>
                    <a:pt x="7255" y="24"/>
                  </a:cubicBezTo>
                  <a:cubicBezTo>
                    <a:pt x="7224" y="16"/>
                    <a:pt x="7194" y="16"/>
                    <a:pt x="7163" y="16"/>
                  </a:cubicBezTo>
                  <a:cubicBezTo>
                    <a:pt x="7116" y="8"/>
                    <a:pt x="7078" y="8"/>
                    <a:pt x="7031" y="8"/>
                  </a:cubicBezTo>
                  <a:cubicBezTo>
                    <a:pt x="6992" y="8"/>
                    <a:pt x="6954" y="1"/>
                    <a:pt x="6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7"/>
            <p:cNvSpPr/>
            <p:nvPr/>
          </p:nvSpPr>
          <p:spPr>
            <a:xfrm>
              <a:off x="1950675" y="2872679"/>
              <a:ext cx="45596" cy="79504"/>
            </a:xfrm>
            <a:custGeom>
              <a:avLst/>
              <a:gdLst/>
              <a:ahLst/>
              <a:cxnLst/>
              <a:rect l="l" t="t" r="r" b="b"/>
              <a:pathLst>
                <a:path w="1030" h="1796" extrusionOk="0">
                  <a:moveTo>
                    <a:pt x="903" y="0"/>
                  </a:moveTo>
                  <a:cubicBezTo>
                    <a:pt x="857" y="0"/>
                    <a:pt x="814" y="23"/>
                    <a:pt x="797" y="63"/>
                  </a:cubicBezTo>
                  <a:lnTo>
                    <a:pt x="24" y="1633"/>
                  </a:lnTo>
                  <a:cubicBezTo>
                    <a:pt x="1" y="1688"/>
                    <a:pt x="24" y="1757"/>
                    <a:pt x="78" y="1788"/>
                  </a:cubicBezTo>
                  <a:cubicBezTo>
                    <a:pt x="93" y="1796"/>
                    <a:pt x="109" y="1796"/>
                    <a:pt x="132" y="1796"/>
                  </a:cubicBezTo>
                  <a:cubicBezTo>
                    <a:pt x="171" y="1796"/>
                    <a:pt x="209" y="1773"/>
                    <a:pt x="233" y="1734"/>
                  </a:cubicBezTo>
                  <a:lnTo>
                    <a:pt x="998" y="164"/>
                  </a:lnTo>
                  <a:cubicBezTo>
                    <a:pt x="1029" y="110"/>
                    <a:pt x="1006" y="40"/>
                    <a:pt x="952" y="9"/>
                  </a:cubicBezTo>
                  <a:cubicBezTo>
                    <a:pt x="936" y="3"/>
                    <a:pt x="919" y="0"/>
                    <a:pt x="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7"/>
            <p:cNvSpPr/>
            <p:nvPr/>
          </p:nvSpPr>
          <p:spPr>
            <a:xfrm>
              <a:off x="2043459" y="2852271"/>
              <a:ext cx="52103" cy="92740"/>
            </a:xfrm>
            <a:custGeom>
              <a:avLst/>
              <a:gdLst/>
              <a:ahLst/>
              <a:cxnLst/>
              <a:rect l="l" t="t" r="r" b="b"/>
              <a:pathLst>
                <a:path w="1177" h="2095" extrusionOk="0">
                  <a:moveTo>
                    <a:pt x="1040" y="0"/>
                  </a:moveTo>
                  <a:cubicBezTo>
                    <a:pt x="999" y="0"/>
                    <a:pt x="958" y="25"/>
                    <a:pt x="936" y="68"/>
                  </a:cubicBezTo>
                  <a:lnTo>
                    <a:pt x="24" y="1932"/>
                  </a:lnTo>
                  <a:cubicBezTo>
                    <a:pt x="1" y="1986"/>
                    <a:pt x="24" y="2056"/>
                    <a:pt x="78" y="2087"/>
                  </a:cubicBezTo>
                  <a:cubicBezTo>
                    <a:pt x="93" y="2094"/>
                    <a:pt x="109" y="2094"/>
                    <a:pt x="124" y="2094"/>
                  </a:cubicBezTo>
                  <a:cubicBezTo>
                    <a:pt x="171" y="2094"/>
                    <a:pt x="209" y="2071"/>
                    <a:pt x="233" y="2032"/>
                  </a:cubicBezTo>
                  <a:lnTo>
                    <a:pt x="1145" y="169"/>
                  </a:lnTo>
                  <a:cubicBezTo>
                    <a:pt x="1176" y="107"/>
                    <a:pt x="1145" y="45"/>
                    <a:pt x="1091" y="14"/>
                  </a:cubicBezTo>
                  <a:cubicBezTo>
                    <a:pt x="1075" y="5"/>
                    <a:pt x="1057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7"/>
            <p:cNvSpPr/>
            <p:nvPr/>
          </p:nvSpPr>
          <p:spPr>
            <a:xfrm>
              <a:off x="2139343" y="2852271"/>
              <a:ext cx="50686" cy="90350"/>
            </a:xfrm>
            <a:custGeom>
              <a:avLst/>
              <a:gdLst/>
              <a:ahLst/>
              <a:cxnLst/>
              <a:rect l="l" t="t" r="r" b="b"/>
              <a:pathLst>
                <a:path w="1145" h="2041" extrusionOk="0">
                  <a:moveTo>
                    <a:pt x="1013" y="0"/>
                  </a:moveTo>
                  <a:cubicBezTo>
                    <a:pt x="972" y="0"/>
                    <a:pt x="935" y="25"/>
                    <a:pt x="913" y="68"/>
                  </a:cubicBezTo>
                  <a:lnTo>
                    <a:pt x="23" y="1870"/>
                  </a:lnTo>
                  <a:cubicBezTo>
                    <a:pt x="0" y="1932"/>
                    <a:pt x="23" y="2002"/>
                    <a:pt x="78" y="2025"/>
                  </a:cubicBezTo>
                  <a:cubicBezTo>
                    <a:pt x="93" y="2032"/>
                    <a:pt x="116" y="2040"/>
                    <a:pt x="132" y="2040"/>
                  </a:cubicBezTo>
                  <a:cubicBezTo>
                    <a:pt x="170" y="2040"/>
                    <a:pt x="209" y="2017"/>
                    <a:pt x="232" y="1971"/>
                  </a:cubicBezTo>
                  <a:lnTo>
                    <a:pt x="1122" y="169"/>
                  </a:lnTo>
                  <a:cubicBezTo>
                    <a:pt x="1145" y="107"/>
                    <a:pt x="1122" y="45"/>
                    <a:pt x="1068" y="14"/>
                  </a:cubicBezTo>
                  <a:cubicBezTo>
                    <a:pt x="1049" y="5"/>
                    <a:pt x="1031" y="0"/>
                    <a:pt x="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7"/>
            <p:cNvSpPr/>
            <p:nvPr/>
          </p:nvSpPr>
          <p:spPr>
            <a:xfrm>
              <a:off x="2232791" y="2873830"/>
              <a:ext cx="42497" cy="72909"/>
            </a:xfrm>
            <a:custGeom>
              <a:avLst/>
              <a:gdLst/>
              <a:ahLst/>
              <a:cxnLst/>
              <a:rect l="l" t="t" r="r" b="b"/>
              <a:pathLst>
                <a:path w="960" h="1647" extrusionOk="0">
                  <a:moveTo>
                    <a:pt x="824" y="0"/>
                  </a:moveTo>
                  <a:cubicBezTo>
                    <a:pt x="783" y="0"/>
                    <a:pt x="744" y="25"/>
                    <a:pt x="728" y="68"/>
                  </a:cubicBezTo>
                  <a:lnTo>
                    <a:pt x="32" y="1484"/>
                  </a:lnTo>
                  <a:cubicBezTo>
                    <a:pt x="1" y="1538"/>
                    <a:pt x="24" y="1607"/>
                    <a:pt x="86" y="1638"/>
                  </a:cubicBezTo>
                  <a:cubicBezTo>
                    <a:pt x="101" y="1646"/>
                    <a:pt x="117" y="1646"/>
                    <a:pt x="132" y="1646"/>
                  </a:cubicBezTo>
                  <a:cubicBezTo>
                    <a:pt x="171" y="1646"/>
                    <a:pt x="217" y="1623"/>
                    <a:pt x="233" y="1584"/>
                  </a:cubicBezTo>
                  <a:lnTo>
                    <a:pt x="929" y="169"/>
                  </a:lnTo>
                  <a:cubicBezTo>
                    <a:pt x="960" y="107"/>
                    <a:pt x="937" y="45"/>
                    <a:pt x="875" y="14"/>
                  </a:cubicBezTo>
                  <a:cubicBezTo>
                    <a:pt x="859" y="5"/>
                    <a:pt x="841" y="0"/>
                    <a:pt x="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7"/>
            <p:cNvSpPr/>
            <p:nvPr/>
          </p:nvSpPr>
          <p:spPr>
            <a:xfrm>
              <a:off x="2293394" y="2926906"/>
              <a:ext cx="28110" cy="43781"/>
            </a:xfrm>
            <a:custGeom>
              <a:avLst/>
              <a:gdLst/>
              <a:ahLst/>
              <a:cxnLst/>
              <a:rect l="l" t="t" r="r" b="b"/>
              <a:pathLst>
                <a:path w="635" h="989" extrusionOk="0">
                  <a:moveTo>
                    <a:pt x="499" y="0"/>
                  </a:moveTo>
                  <a:cubicBezTo>
                    <a:pt x="458" y="0"/>
                    <a:pt x="419" y="25"/>
                    <a:pt x="403" y="68"/>
                  </a:cubicBezTo>
                  <a:lnTo>
                    <a:pt x="32" y="826"/>
                  </a:lnTo>
                  <a:cubicBezTo>
                    <a:pt x="1" y="880"/>
                    <a:pt x="24" y="950"/>
                    <a:pt x="78" y="981"/>
                  </a:cubicBezTo>
                  <a:cubicBezTo>
                    <a:pt x="94" y="988"/>
                    <a:pt x="117" y="988"/>
                    <a:pt x="132" y="988"/>
                  </a:cubicBezTo>
                  <a:cubicBezTo>
                    <a:pt x="171" y="988"/>
                    <a:pt x="217" y="965"/>
                    <a:pt x="233" y="927"/>
                  </a:cubicBezTo>
                  <a:lnTo>
                    <a:pt x="604" y="169"/>
                  </a:lnTo>
                  <a:cubicBezTo>
                    <a:pt x="635" y="107"/>
                    <a:pt x="612" y="37"/>
                    <a:pt x="550" y="14"/>
                  </a:cubicBezTo>
                  <a:cubicBezTo>
                    <a:pt x="534" y="5"/>
                    <a:pt x="516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7"/>
            <p:cNvSpPr/>
            <p:nvPr/>
          </p:nvSpPr>
          <p:spPr>
            <a:xfrm>
              <a:off x="1903751" y="3060019"/>
              <a:ext cx="128110" cy="111997"/>
            </a:xfrm>
            <a:custGeom>
              <a:avLst/>
              <a:gdLst/>
              <a:ahLst/>
              <a:cxnLst/>
              <a:rect l="l" t="t" r="r" b="b"/>
              <a:pathLst>
                <a:path w="2894" h="2530" extrusionOk="0">
                  <a:moveTo>
                    <a:pt x="1447" y="0"/>
                  </a:moveTo>
                  <a:cubicBezTo>
                    <a:pt x="651" y="0"/>
                    <a:pt x="1" y="650"/>
                    <a:pt x="1" y="1446"/>
                  </a:cubicBezTo>
                  <a:cubicBezTo>
                    <a:pt x="1" y="1880"/>
                    <a:pt x="187" y="2266"/>
                    <a:pt x="488" y="2529"/>
                  </a:cubicBezTo>
                  <a:cubicBezTo>
                    <a:pt x="520" y="1892"/>
                    <a:pt x="1983" y="1453"/>
                    <a:pt x="2620" y="1453"/>
                  </a:cubicBezTo>
                  <a:cubicBezTo>
                    <a:pt x="2748" y="1453"/>
                    <a:pt x="2843" y="1471"/>
                    <a:pt x="2886" y="1508"/>
                  </a:cubicBezTo>
                  <a:cubicBezTo>
                    <a:pt x="2886" y="1493"/>
                    <a:pt x="2886" y="1470"/>
                    <a:pt x="2886" y="1446"/>
                  </a:cubicBezTo>
                  <a:cubicBezTo>
                    <a:pt x="2894" y="650"/>
                    <a:pt x="2244" y="8"/>
                    <a:pt x="1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7"/>
            <p:cNvSpPr/>
            <p:nvPr/>
          </p:nvSpPr>
          <p:spPr>
            <a:xfrm>
              <a:off x="1925354" y="3111015"/>
              <a:ext cx="106153" cy="77070"/>
            </a:xfrm>
            <a:custGeom>
              <a:avLst/>
              <a:gdLst/>
              <a:ahLst/>
              <a:cxnLst/>
              <a:rect l="l" t="t" r="r" b="b"/>
              <a:pathLst>
                <a:path w="2398" h="1741" extrusionOk="0">
                  <a:moveTo>
                    <a:pt x="1432" y="0"/>
                  </a:moveTo>
                  <a:cubicBezTo>
                    <a:pt x="665" y="0"/>
                    <a:pt x="39" y="616"/>
                    <a:pt x="0" y="1377"/>
                  </a:cubicBezTo>
                  <a:cubicBezTo>
                    <a:pt x="255" y="1602"/>
                    <a:pt x="588" y="1741"/>
                    <a:pt x="951" y="1741"/>
                  </a:cubicBezTo>
                  <a:cubicBezTo>
                    <a:pt x="1733" y="1741"/>
                    <a:pt x="2367" y="1130"/>
                    <a:pt x="2398" y="356"/>
                  </a:cubicBezTo>
                  <a:cubicBezTo>
                    <a:pt x="2143" y="132"/>
                    <a:pt x="1810" y="1"/>
                    <a:pt x="1447" y="1"/>
                  </a:cubicBezTo>
                  <a:cubicBezTo>
                    <a:pt x="1442" y="0"/>
                    <a:pt x="1437" y="0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7"/>
            <p:cNvSpPr/>
            <p:nvPr/>
          </p:nvSpPr>
          <p:spPr>
            <a:xfrm>
              <a:off x="2208843" y="3060019"/>
              <a:ext cx="127756" cy="111997"/>
            </a:xfrm>
            <a:custGeom>
              <a:avLst/>
              <a:gdLst/>
              <a:ahLst/>
              <a:cxnLst/>
              <a:rect l="l" t="t" r="r" b="b"/>
              <a:pathLst>
                <a:path w="2886" h="2530" extrusionOk="0">
                  <a:moveTo>
                    <a:pt x="1447" y="0"/>
                  </a:moveTo>
                  <a:cubicBezTo>
                    <a:pt x="650" y="0"/>
                    <a:pt x="0" y="650"/>
                    <a:pt x="0" y="1446"/>
                  </a:cubicBezTo>
                  <a:cubicBezTo>
                    <a:pt x="0" y="1880"/>
                    <a:pt x="186" y="2266"/>
                    <a:pt x="488" y="2529"/>
                  </a:cubicBezTo>
                  <a:cubicBezTo>
                    <a:pt x="520" y="1892"/>
                    <a:pt x="1983" y="1453"/>
                    <a:pt x="2619" y="1453"/>
                  </a:cubicBezTo>
                  <a:cubicBezTo>
                    <a:pt x="2748" y="1453"/>
                    <a:pt x="2842" y="1471"/>
                    <a:pt x="2885" y="1508"/>
                  </a:cubicBezTo>
                  <a:cubicBezTo>
                    <a:pt x="2885" y="1493"/>
                    <a:pt x="2885" y="1470"/>
                    <a:pt x="2885" y="1446"/>
                  </a:cubicBezTo>
                  <a:cubicBezTo>
                    <a:pt x="2885" y="650"/>
                    <a:pt x="2243" y="8"/>
                    <a:pt x="1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7"/>
            <p:cNvSpPr/>
            <p:nvPr/>
          </p:nvSpPr>
          <p:spPr>
            <a:xfrm>
              <a:off x="2230401" y="3111015"/>
              <a:ext cx="106198" cy="77070"/>
            </a:xfrm>
            <a:custGeom>
              <a:avLst/>
              <a:gdLst/>
              <a:ahLst/>
              <a:cxnLst/>
              <a:rect l="l" t="t" r="r" b="b"/>
              <a:pathLst>
                <a:path w="2399" h="1741" extrusionOk="0">
                  <a:moveTo>
                    <a:pt x="1433" y="0"/>
                  </a:moveTo>
                  <a:cubicBezTo>
                    <a:pt x="666" y="0"/>
                    <a:pt x="39" y="616"/>
                    <a:pt x="1" y="1377"/>
                  </a:cubicBezTo>
                  <a:cubicBezTo>
                    <a:pt x="256" y="1602"/>
                    <a:pt x="588" y="1741"/>
                    <a:pt x="952" y="1741"/>
                  </a:cubicBezTo>
                  <a:cubicBezTo>
                    <a:pt x="1733" y="1741"/>
                    <a:pt x="2367" y="1130"/>
                    <a:pt x="2398" y="356"/>
                  </a:cubicBezTo>
                  <a:cubicBezTo>
                    <a:pt x="2143" y="132"/>
                    <a:pt x="1810" y="1"/>
                    <a:pt x="1447" y="1"/>
                  </a:cubicBezTo>
                  <a:cubicBezTo>
                    <a:pt x="1442" y="0"/>
                    <a:pt x="1437" y="0"/>
                    <a:pt x="14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7"/>
            <p:cNvSpPr/>
            <p:nvPr/>
          </p:nvSpPr>
          <p:spPr>
            <a:xfrm>
              <a:off x="1911321" y="3015928"/>
              <a:ext cx="70562" cy="36476"/>
            </a:xfrm>
            <a:custGeom>
              <a:avLst/>
              <a:gdLst/>
              <a:ahLst/>
              <a:cxnLst/>
              <a:rect l="l" t="t" r="r" b="b"/>
              <a:pathLst>
                <a:path w="1594" h="824" extrusionOk="0">
                  <a:moveTo>
                    <a:pt x="1133" y="1"/>
                  </a:moveTo>
                  <a:cubicBezTo>
                    <a:pt x="1000" y="1"/>
                    <a:pt x="847" y="25"/>
                    <a:pt x="688" y="76"/>
                  </a:cubicBezTo>
                  <a:cubicBezTo>
                    <a:pt x="286" y="207"/>
                    <a:pt x="0" y="462"/>
                    <a:pt x="62" y="648"/>
                  </a:cubicBezTo>
                  <a:cubicBezTo>
                    <a:pt x="100" y="762"/>
                    <a:pt x="258" y="824"/>
                    <a:pt x="467" y="824"/>
                  </a:cubicBezTo>
                  <a:cubicBezTo>
                    <a:pt x="598" y="824"/>
                    <a:pt x="750" y="799"/>
                    <a:pt x="905" y="749"/>
                  </a:cubicBezTo>
                  <a:cubicBezTo>
                    <a:pt x="1315" y="617"/>
                    <a:pt x="1593" y="362"/>
                    <a:pt x="1539" y="176"/>
                  </a:cubicBezTo>
                  <a:cubicBezTo>
                    <a:pt x="1501" y="62"/>
                    <a:pt x="1344" y="1"/>
                    <a:pt x="11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7"/>
            <p:cNvSpPr/>
            <p:nvPr/>
          </p:nvSpPr>
          <p:spPr>
            <a:xfrm>
              <a:off x="2258466" y="3016504"/>
              <a:ext cx="70607" cy="36344"/>
            </a:xfrm>
            <a:custGeom>
              <a:avLst/>
              <a:gdLst/>
              <a:ahLst/>
              <a:cxnLst/>
              <a:rect l="l" t="t" r="r" b="b"/>
              <a:pathLst>
                <a:path w="1595" h="821" extrusionOk="0">
                  <a:moveTo>
                    <a:pt x="453" y="1"/>
                  </a:moveTo>
                  <a:cubicBezTo>
                    <a:pt x="250" y="1"/>
                    <a:pt x="100" y="59"/>
                    <a:pt x="63" y="171"/>
                  </a:cubicBezTo>
                  <a:cubicBezTo>
                    <a:pt x="1" y="357"/>
                    <a:pt x="279" y="612"/>
                    <a:pt x="689" y="743"/>
                  </a:cubicBezTo>
                  <a:cubicBezTo>
                    <a:pt x="849" y="796"/>
                    <a:pt x="1005" y="821"/>
                    <a:pt x="1139" y="821"/>
                  </a:cubicBezTo>
                  <a:cubicBezTo>
                    <a:pt x="1342" y="821"/>
                    <a:pt x="1495" y="762"/>
                    <a:pt x="1532" y="651"/>
                  </a:cubicBezTo>
                  <a:cubicBezTo>
                    <a:pt x="1594" y="465"/>
                    <a:pt x="1316" y="210"/>
                    <a:pt x="906" y="78"/>
                  </a:cubicBezTo>
                  <a:cubicBezTo>
                    <a:pt x="743" y="26"/>
                    <a:pt x="586" y="1"/>
                    <a:pt x="4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7"/>
            <p:cNvSpPr/>
            <p:nvPr/>
          </p:nvSpPr>
          <p:spPr>
            <a:xfrm>
              <a:off x="2079759" y="3141825"/>
              <a:ext cx="80832" cy="63745"/>
            </a:xfrm>
            <a:custGeom>
              <a:avLst/>
              <a:gdLst/>
              <a:ahLst/>
              <a:cxnLst/>
              <a:rect l="l" t="t" r="r" b="b"/>
              <a:pathLst>
                <a:path w="1826" h="1440" extrusionOk="0">
                  <a:moveTo>
                    <a:pt x="913" y="233"/>
                  </a:moveTo>
                  <a:cubicBezTo>
                    <a:pt x="1099" y="233"/>
                    <a:pt x="1277" y="287"/>
                    <a:pt x="1408" y="380"/>
                  </a:cubicBezTo>
                  <a:cubicBezTo>
                    <a:pt x="1532" y="472"/>
                    <a:pt x="1594" y="596"/>
                    <a:pt x="1594" y="720"/>
                  </a:cubicBezTo>
                  <a:cubicBezTo>
                    <a:pt x="1594" y="844"/>
                    <a:pt x="1524" y="960"/>
                    <a:pt x="1408" y="1053"/>
                  </a:cubicBezTo>
                  <a:cubicBezTo>
                    <a:pt x="1277" y="1153"/>
                    <a:pt x="1099" y="1207"/>
                    <a:pt x="913" y="1207"/>
                  </a:cubicBezTo>
                  <a:cubicBezTo>
                    <a:pt x="534" y="1207"/>
                    <a:pt x="232" y="991"/>
                    <a:pt x="232" y="720"/>
                  </a:cubicBezTo>
                  <a:cubicBezTo>
                    <a:pt x="232" y="449"/>
                    <a:pt x="534" y="233"/>
                    <a:pt x="913" y="233"/>
                  </a:cubicBezTo>
                  <a:close/>
                  <a:moveTo>
                    <a:pt x="913" y="1"/>
                  </a:moveTo>
                  <a:cubicBezTo>
                    <a:pt x="410" y="1"/>
                    <a:pt x="0" y="325"/>
                    <a:pt x="0" y="720"/>
                  </a:cubicBezTo>
                  <a:cubicBezTo>
                    <a:pt x="0" y="1114"/>
                    <a:pt x="410" y="1439"/>
                    <a:pt x="913" y="1439"/>
                  </a:cubicBezTo>
                  <a:cubicBezTo>
                    <a:pt x="1153" y="1439"/>
                    <a:pt x="1377" y="1362"/>
                    <a:pt x="1547" y="1238"/>
                  </a:cubicBezTo>
                  <a:cubicBezTo>
                    <a:pt x="1725" y="1099"/>
                    <a:pt x="1826" y="921"/>
                    <a:pt x="1826" y="720"/>
                  </a:cubicBezTo>
                  <a:cubicBezTo>
                    <a:pt x="1826" y="519"/>
                    <a:pt x="1725" y="341"/>
                    <a:pt x="1547" y="202"/>
                  </a:cubicBezTo>
                  <a:cubicBezTo>
                    <a:pt x="1377" y="70"/>
                    <a:pt x="1153" y="1"/>
                    <a:pt x="9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7"/>
            <p:cNvSpPr/>
            <p:nvPr/>
          </p:nvSpPr>
          <p:spPr>
            <a:xfrm>
              <a:off x="2045850" y="3231201"/>
              <a:ext cx="151395" cy="75697"/>
            </a:xfrm>
            <a:custGeom>
              <a:avLst/>
              <a:gdLst/>
              <a:ahLst/>
              <a:cxnLst/>
              <a:rect l="l" t="t" r="r" b="b"/>
              <a:pathLst>
                <a:path w="3420" h="1710" extrusionOk="0">
                  <a:moveTo>
                    <a:pt x="310" y="0"/>
                  </a:moveTo>
                  <a:cubicBezTo>
                    <a:pt x="132" y="0"/>
                    <a:pt x="1" y="163"/>
                    <a:pt x="39" y="341"/>
                  </a:cubicBezTo>
                  <a:cubicBezTo>
                    <a:pt x="194" y="1122"/>
                    <a:pt x="882" y="1710"/>
                    <a:pt x="1710" y="1710"/>
                  </a:cubicBezTo>
                  <a:cubicBezTo>
                    <a:pt x="2538" y="1710"/>
                    <a:pt x="3226" y="1122"/>
                    <a:pt x="3381" y="341"/>
                  </a:cubicBezTo>
                  <a:cubicBezTo>
                    <a:pt x="3419" y="163"/>
                    <a:pt x="3288" y="0"/>
                    <a:pt x="3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7"/>
            <p:cNvSpPr/>
            <p:nvPr/>
          </p:nvSpPr>
          <p:spPr>
            <a:xfrm>
              <a:off x="2380025" y="3052051"/>
              <a:ext cx="141125" cy="131430"/>
            </a:xfrm>
            <a:custGeom>
              <a:avLst/>
              <a:gdLst/>
              <a:ahLst/>
              <a:cxnLst/>
              <a:rect l="l" t="t" r="r" b="b"/>
              <a:pathLst>
                <a:path w="3188" h="2969" extrusionOk="0">
                  <a:moveTo>
                    <a:pt x="1583" y="0"/>
                  </a:moveTo>
                  <a:cubicBezTo>
                    <a:pt x="1507" y="0"/>
                    <a:pt x="1431" y="6"/>
                    <a:pt x="1354" y="18"/>
                  </a:cubicBezTo>
                  <a:cubicBezTo>
                    <a:pt x="550" y="149"/>
                    <a:pt x="1" y="907"/>
                    <a:pt x="124" y="1719"/>
                  </a:cubicBezTo>
                  <a:cubicBezTo>
                    <a:pt x="243" y="2444"/>
                    <a:pt x="870" y="2968"/>
                    <a:pt x="1588" y="2968"/>
                  </a:cubicBezTo>
                  <a:cubicBezTo>
                    <a:pt x="1666" y="2968"/>
                    <a:pt x="1746" y="2962"/>
                    <a:pt x="1826" y="2949"/>
                  </a:cubicBezTo>
                  <a:cubicBezTo>
                    <a:pt x="2630" y="2818"/>
                    <a:pt x="3187" y="2060"/>
                    <a:pt x="3056" y="1247"/>
                  </a:cubicBezTo>
                  <a:cubicBezTo>
                    <a:pt x="2937" y="519"/>
                    <a:pt x="2304" y="0"/>
                    <a:pt x="15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7"/>
            <p:cNvSpPr/>
            <p:nvPr/>
          </p:nvSpPr>
          <p:spPr>
            <a:xfrm>
              <a:off x="2410835" y="3082241"/>
              <a:ext cx="42497" cy="72643"/>
            </a:xfrm>
            <a:custGeom>
              <a:avLst/>
              <a:gdLst/>
              <a:ahLst/>
              <a:cxnLst/>
              <a:rect l="l" t="t" r="r" b="b"/>
              <a:pathLst>
                <a:path w="960" h="1641" extrusionOk="0">
                  <a:moveTo>
                    <a:pt x="816" y="0"/>
                  </a:moveTo>
                  <a:cubicBezTo>
                    <a:pt x="610" y="0"/>
                    <a:pt x="412" y="84"/>
                    <a:pt x="264" y="225"/>
                  </a:cubicBezTo>
                  <a:cubicBezTo>
                    <a:pt x="101" y="372"/>
                    <a:pt x="8" y="573"/>
                    <a:pt x="1" y="797"/>
                  </a:cubicBezTo>
                  <a:cubicBezTo>
                    <a:pt x="1" y="1014"/>
                    <a:pt x="78" y="1223"/>
                    <a:pt x="225" y="1378"/>
                  </a:cubicBezTo>
                  <a:cubicBezTo>
                    <a:pt x="372" y="1540"/>
                    <a:pt x="581" y="1633"/>
                    <a:pt x="797" y="1641"/>
                  </a:cubicBezTo>
                  <a:cubicBezTo>
                    <a:pt x="859" y="1641"/>
                    <a:pt x="913" y="1586"/>
                    <a:pt x="913" y="1525"/>
                  </a:cubicBezTo>
                  <a:cubicBezTo>
                    <a:pt x="913" y="1463"/>
                    <a:pt x="867" y="1409"/>
                    <a:pt x="805" y="1409"/>
                  </a:cubicBezTo>
                  <a:cubicBezTo>
                    <a:pt x="643" y="1401"/>
                    <a:pt x="496" y="1339"/>
                    <a:pt x="395" y="1223"/>
                  </a:cubicBezTo>
                  <a:cubicBezTo>
                    <a:pt x="287" y="1107"/>
                    <a:pt x="225" y="960"/>
                    <a:pt x="233" y="805"/>
                  </a:cubicBezTo>
                  <a:cubicBezTo>
                    <a:pt x="240" y="643"/>
                    <a:pt x="302" y="496"/>
                    <a:pt x="418" y="388"/>
                  </a:cubicBezTo>
                  <a:cubicBezTo>
                    <a:pt x="528" y="293"/>
                    <a:pt x="665" y="232"/>
                    <a:pt x="810" y="232"/>
                  </a:cubicBezTo>
                  <a:cubicBezTo>
                    <a:pt x="819" y="232"/>
                    <a:pt x="827" y="232"/>
                    <a:pt x="836" y="233"/>
                  </a:cubicBezTo>
                  <a:cubicBezTo>
                    <a:pt x="906" y="233"/>
                    <a:pt x="952" y="186"/>
                    <a:pt x="960" y="125"/>
                  </a:cubicBezTo>
                  <a:cubicBezTo>
                    <a:pt x="960" y="55"/>
                    <a:pt x="906" y="9"/>
                    <a:pt x="844" y="1"/>
                  </a:cubicBezTo>
                  <a:cubicBezTo>
                    <a:pt x="835" y="1"/>
                    <a:pt x="826" y="0"/>
                    <a:pt x="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7"/>
            <p:cNvSpPr/>
            <p:nvPr/>
          </p:nvSpPr>
          <p:spPr>
            <a:xfrm>
              <a:off x="1719554" y="3052051"/>
              <a:ext cx="141125" cy="131430"/>
            </a:xfrm>
            <a:custGeom>
              <a:avLst/>
              <a:gdLst/>
              <a:ahLst/>
              <a:cxnLst/>
              <a:rect l="l" t="t" r="r" b="b"/>
              <a:pathLst>
                <a:path w="3188" h="2969" extrusionOk="0">
                  <a:moveTo>
                    <a:pt x="1599" y="0"/>
                  </a:moveTo>
                  <a:cubicBezTo>
                    <a:pt x="882" y="0"/>
                    <a:pt x="244" y="519"/>
                    <a:pt x="132" y="1247"/>
                  </a:cubicBezTo>
                  <a:cubicBezTo>
                    <a:pt x="1" y="2060"/>
                    <a:pt x="550" y="2818"/>
                    <a:pt x="1362" y="2949"/>
                  </a:cubicBezTo>
                  <a:cubicBezTo>
                    <a:pt x="1441" y="2962"/>
                    <a:pt x="1520" y="2968"/>
                    <a:pt x="1598" y="2968"/>
                  </a:cubicBezTo>
                  <a:cubicBezTo>
                    <a:pt x="2310" y="2968"/>
                    <a:pt x="2937" y="2444"/>
                    <a:pt x="3056" y="1719"/>
                  </a:cubicBezTo>
                  <a:cubicBezTo>
                    <a:pt x="3187" y="907"/>
                    <a:pt x="2638" y="149"/>
                    <a:pt x="1826" y="18"/>
                  </a:cubicBezTo>
                  <a:cubicBezTo>
                    <a:pt x="1750" y="6"/>
                    <a:pt x="1674" y="0"/>
                    <a:pt x="15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7"/>
            <p:cNvSpPr/>
            <p:nvPr/>
          </p:nvSpPr>
          <p:spPr>
            <a:xfrm>
              <a:off x="1787018" y="3082241"/>
              <a:ext cx="42851" cy="72643"/>
            </a:xfrm>
            <a:custGeom>
              <a:avLst/>
              <a:gdLst/>
              <a:ahLst/>
              <a:cxnLst/>
              <a:rect l="l" t="t" r="r" b="b"/>
              <a:pathLst>
                <a:path w="968" h="1641" extrusionOk="0">
                  <a:moveTo>
                    <a:pt x="144" y="0"/>
                  </a:moveTo>
                  <a:cubicBezTo>
                    <a:pt x="135" y="0"/>
                    <a:pt x="126" y="1"/>
                    <a:pt x="116" y="1"/>
                  </a:cubicBezTo>
                  <a:cubicBezTo>
                    <a:pt x="55" y="9"/>
                    <a:pt x="0" y="55"/>
                    <a:pt x="8" y="125"/>
                  </a:cubicBezTo>
                  <a:cubicBezTo>
                    <a:pt x="8" y="186"/>
                    <a:pt x="62" y="233"/>
                    <a:pt x="124" y="233"/>
                  </a:cubicBezTo>
                  <a:cubicBezTo>
                    <a:pt x="133" y="232"/>
                    <a:pt x="142" y="232"/>
                    <a:pt x="150" y="232"/>
                  </a:cubicBezTo>
                  <a:cubicBezTo>
                    <a:pt x="296" y="232"/>
                    <a:pt x="440" y="293"/>
                    <a:pt x="542" y="388"/>
                  </a:cubicBezTo>
                  <a:cubicBezTo>
                    <a:pt x="658" y="496"/>
                    <a:pt x="727" y="643"/>
                    <a:pt x="727" y="805"/>
                  </a:cubicBezTo>
                  <a:cubicBezTo>
                    <a:pt x="735" y="960"/>
                    <a:pt x="681" y="1107"/>
                    <a:pt x="573" y="1223"/>
                  </a:cubicBezTo>
                  <a:cubicBezTo>
                    <a:pt x="464" y="1339"/>
                    <a:pt x="318" y="1401"/>
                    <a:pt x="163" y="1409"/>
                  </a:cubicBezTo>
                  <a:cubicBezTo>
                    <a:pt x="101" y="1409"/>
                    <a:pt x="47" y="1463"/>
                    <a:pt x="47" y="1525"/>
                  </a:cubicBezTo>
                  <a:cubicBezTo>
                    <a:pt x="55" y="1586"/>
                    <a:pt x="101" y="1641"/>
                    <a:pt x="163" y="1641"/>
                  </a:cubicBezTo>
                  <a:lnTo>
                    <a:pt x="171" y="1641"/>
                  </a:lnTo>
                  <a:cubicBezTo>
                    <a:pt x="387" y="1633"/>
                    <a:pt x="588" y="1540"/>
                    <a:pt x="735" y="1378"/>
                  </a:cubicBezTo>
                  <a:cubicBezTo>
                    <a:pt x="890" y="1223"/>
                    <a:pt x="967" y="1014"/>
                    <a:pt x="960" y="797"/>
                  </a:cubicBezTo>
                  <a:cubicBezTo>
                    <a:pt x="952" y="573"/>
                    <a:pt x="859" y="372"/>
                    <a:pt x="704" y="225"/>
                  </a:cubicBezTo>
                  <a:cubicBezTo>
                    <a:pt x="549" y="84"/>
                    <a:pt x="35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7"/>
            <p:cNvSpPr/>
            <p:nvPr/>
          </p:nvSpPr>
          <p:spPr>
            <a:xfrm>
              <a:off x="1908222" y="3328191"/>
              <a:ext cx="423906" cy="279682"/>
            </a:xfrm>
            <a:custGeom>
              <a:avLst/>
              <a:gdLst/>
              <a:ahLst/>
              <a:cxnLst/>
              <a:rect l="l" t="t" r="r" b="b"/>
              <a:pathLst>
                <a:path w="9576" h="6318" extrusionOk="0">
                  <a:moveTo>
                    <a:pt x="2149" y="1"/>
                  </a:moveTo>
                  <a:cubicBezTo>
                    <a:pt x="772" y="1"/>
                    <a:pt x="0" y="315"/>
                    <a:pt x="0" y="315"/>
                  </a:cubicBezTo>
                  <a:lnTo>
                    <a:pt x="132" y="5768"/>
                  </a:lnTo>
                  <a:lnTo>
                    <a:pt x="4773" y="6309"/>
                  </a:lnTo>
                  <a:lnTo>
                    <a:pt x="4773" y="6317"/>
                  </a:lnTo>
                  <a:lnTo>
                    <a:pt x="4804" y="6317"/>
                  </a:lnTo>
                  <a:lnTo>
                    <a:pt x="4804" y="6309"/>
                  </a:lnTo>
                  <a:lnTo>
                    <a:pt x="9444" y="5768"/>
                  </a:lnTo>
                  <a:lnTo>
                    <a:pt x="9576" y="315"/>
                  </a:lnTo>
                  <a:cubicBezTo>
                    <a:pt x="9576" y="315"/>
                    <a:pt x="8804" y="1"/>
                    <a:pt x="7427" y="1"/>
                  </a:cubicBezTo>
                  <a:cubicBezTo>
                    <a:pt x="7232" y="1"/>
                    <a:pt x="7025" y="7"/>
                    <a:pt x="6807" y="21"/>
                  </a:cubicBezTo>
                  <a:cubicBezTo>
                    <a:pt x="5275" y="122"/>
                    <a:pt x="4873" y="493"/>
                    <a:pt x="4788" y="594"/>
                  </a:cubicBezTo>
                  <a:cubicBezTo>
                    <a:pt x="4711" y="493"/>
                    <a:pt x="4309" y="122"/>
                    <a:pt x="2769" y="21"/>
                  </a:cubicBezTo>
                  <a:cubicBezTo>
                    <a:pt x="2551" y="7"/>
                    <a:pt x="2344" y="1"/>
                    <a:pt x="2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7"/>
            <p:cNvSpPr/>
            <p:nvPr/>
          </p:nvSpPr>
          <p:spPr>
            <a:xfrm>
              <a:off x="1878076" y="3340542"/>
              <a:ext cx="484552" cy="404605"/>
            </a:xfrm>
            <a:custGeom>
              <a:avLst/>
              <a:gdLst/>
              <a:ahLst/>
              <a:cxnLst/>
              <a:rect l="l" t="t" r="r" b="b"/>
              <a:pathLst>
                <a:path w="10946" h="9140" extrusionOk="0">
                  <a:moveTo>
                    <a:pt x="386" y="0"/>
                  </a:moveTo>
                  <a:cubicBezTo>
                    <a:pt x="174" y="0"/>
                    <a:pt x="1" y="174"/>
                    <a:pt x="1" y="392"/>
                  </a:cubicBezTo>
                  <a:lnTo>
                    <a:pt x="1" y="570"/>
                  </a:lnTo>
                  <a:lnTo>
                    <a:pt x="101" y="748"/>
                  </a:lnTo>
                  <a:lnTo>
                    <a:pt x="1" y="841"/>
                  </a:lnTo>
                  <a:lnTo>
                    <a:pt x="1" y="8258"/>
                  </a:lnTo>
                  <a:lnTo>
                    <a:pt x="3319" y="8792"/>
                  </a:lnTo>
                  <a:lnTo>
                    <a:pt x="3651" y="8792"/>
                  </a:lnTo>
                  <a:lnTo>
                    <a:pt x="3752" y="8861"/>
                  </a:lnTo>
                  <a:lnTo>
                    <a:pt x="5469" y="9140"/>
                  </a:lnTo>
                  <a:lnTo>
                    <a:pt x="10945" y="8258"/>
                  </a:lnTo>
                  <a:lnTo>
                    <a:pt x="10945" y="3509"/>
                  </a:lnTo>
                  <a:lnTo>
                    <a:pt x="10875" y="3285"/>
                  </a:lnTo>
                  <a:lnTo>
                    <a:pt x="10945" y="3161"/>
                  </a:lnTo>
                  <a:lnTo>
                    <a:pt x="10945" y="454"/>
                  </a:lnTo>
                  <a:lnTo>
                    <a:pt x="10852" y="377"/>
                  </a:lnTo>
                  <a:cubicBezTo>
                    <a:pt x="10852" y="253"/>
                    <a:pt x="10883" y="152"/>
                    <a:pt x="10790" y="83"/>
                  </a:cubicBezTo>
                  <a:cubicBezTo>
                    <a:pt x="10720" y="31"/>
                    <a:pt x="10639" y="1"/>
                    <a:pt x="10547" y="1"/>
                  </a:cubicBezTo>
                  <a:cubicBezTo>
                    <a:pt x="10528" y="1"/>
                    <a:pt x="10509" y="3"/>
                    <a:pt x="10489" y="5"/>
                  </a:cubicBezTo>
                  <a:lnTo>
                    <a:pt x="8849" y="230"/>
                  </a:lnTo>
                  <a:lnTo>
                    <a:pt x="8756" y="299"/>
                  </a:lnTo>
                  <a:lnTo>
                    <a:pt x="8586" y="268"/>
                  </a:lnTo>
                  <a:lnTo>
                    <a:pt x="7581" y="400"/>
                  </a:lnTo>
                  <a:lnTo>
                    <a:pt x="7387" y="539"/>
                  </a:lnTo>
                  <a:lnTo>
                    <a:pt x="7279" y="446"/>
                  </a:lnTo>
                  <a:lnTo>
                    <a:pt x="6072" y="609"/>
                  </a:lnTo>
                  <a:lnTo>
                    <a:pt x="6057" y="616"/>
                  </a:lnTo>
                  <a:lnTo>
                    <a:pt x="5941" y="709"/>
                  </a:lnTo>
                  <a:lnTo>
                    <a:pt x="5825" y="647"/>
                  </a:lnTo>
                  <a:lnTo>
                    <a:pt x="5469" y="694"/>
                  </a:lnTo>
                  <a:lnTo>
                    <a:pt x="2592" y="299"/>
                  </a:lnTo>
                  <a:lnTo>
                    <a:pt x="2313" y="338"/>
                  </a:lnTo>
                  <a:lnTo>
                    <a:pt x="2228" y="245"/>
                  </a:lnTo>
                  <a:lnTo>
                    <a:pt x="449" y="5"/>
                  </a:lnTo>
                  <a:cubicBezTo>
                    <a:pt x="428" y="2"/>
                    <a:pt x="407" y="0"/>
                    <a:pt x="3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7"/>
            <p:cNvSpPr/>
            <p:nvPr/>
          </p:nvSpPr>
          <p:spPr>
            <a:xfrm>
              <a:off x="1946912" y="3351388"/>
              <a:ext cx="246216" cy="122267"/>
            </a:xfrm>
            <a:custGeom>
              <a:avLst/>
              <a:gdLst/>
              <a:ahLst/>
              <a:cxnLst/>
              <a:rect l="l" t="t" r="r" b="b"/>
              <a:pathLst>
                <a:path w="5562" h="2762" extrusionOk="0">
                  <a:moveTo>
                    <a:pt x="673" y="0"/>
                  </a:moveTo>
                  <a:cubicBezTo>
                    <a:pt x="403" y="193"/>
                    <a:pt x="202" y="480"/>
                    <a:pt x="132" y="804"/>
                  </a:cubicBezTo>
                  <a:cubicBezTo>
                    <a:pt x="0" y="1462"/>
                    <a:pt x="457" y="2189"/>
                    <a:pt x="1114" y="2351"/>
                  </a:cubicBezTo>
                  <a:cubicBezTo>
                    <a:pt x="1232" y="2380"/>
                    <a:pt x="1350" y="2391"/>
                    <a:pt x="1469" y="2391"/>
                  </a:cubicBezTo>
                  <a:cubicBezTo>
                    <a:pt x="1771" y="2391"/>
                    <a:pt x="2075" y="2315"/>
                    <a:pt x="2375" y="2243"/>
                  </a:cubicBezTo>
                  <a:cubicBezTo>
                    <a:pt x="2658" y="2174"/>
                    <a:pt x="2934" y="2104"/>
                    <a:pt x="3196" y="2104"/>
                  </a:cubicBezTo>
                  <a:cubicBezTo>
                    <a:pt x="3343" y="2104"/>
                    <a:pt x="3484" y="2126"/>
                    <a:pt x="3620" y="2181"/>
                  </a:cubicBezTo>
                  <a:cubicBezTo>
                    <a:pt x="3767" y="2235"/>
                    <a:pt x="3899" y="2328"/>
                    <a:pt x="4030" y="2429"/>
                  </a:cubicBezTo>
                  <a:cubicBezTo>
                    <a:pt x="4131" y="2498"/>
                    <a:pt x="4231" y="2568"/>
                    <a:pt x="4339" y="2630"/>
                  </a:cubicBezTo>
                  <a:cubicBezTo>
                    <a:pt x="4486" y="2707"/>
                    <a:pt x="4664" y="2761"/>
                    <a:pt x="4850" y="2761"/>
                  </a:cubicBezTo>
                  <a:cubicBezTo>
                    <a:pt x="4997" y="2761"/>
                    <a:pt x="5152" y="2723"/>
                    <a:pt x="5275" y="2607"/>
                  </a:cubicBezTo>
                  <a:cubicBezTo>
                    <a:pt x="5562" y="2344"/>
                    <a:pt x="5492" y="1887"/>
                    <a:pt x="5283" y="1586"/>
                  </a:cubicBezTo>
                  <a:cubicBezTo>
                    <a:pt x="5183" y="1446"/>
                    <a:pt x="5067" y="1323"/>
                    <a:pt x="4943" y="1207"/>
                  </a:cubicBezTo>
                  <a:cubicBezTo>
                    <a:pt x="4834" y="1098"/>
                    <a:pt x="4734" y="998"/>
                    <a:pt x="4649" y="874"/>
                  </a:cubicBezTo>
                  <a:cubicBezTo>
                    <a:pt x="4541" y="727"/>
                    <a:pt x="4502" y="557"/>
                    <a:pt x="4502" y="371"/>
                  </a:cubicBezTo>
                  <a:lnTo>
                    <a:pt x="4270" y="402"/>
                  </a:lnTo>
                  <a:cubicBezTo>
                    <a:pt x="4278" y="619"/>
                    <a:pt x="4332" y="820"/>
                    <a:pt x="4463" y="1006"/>
                  </a:cubicBezTo>
                  <a:cubicBezTo>
                    <a:pt x="4556" y="1145"/>
                    <a:pt x="4672" y="1253"/>
                    <a:pt x="4788" y="1369"/>
                  </a:cubicBezTo>
                  <a:cubicBezTo>
                    <a:pt x="4904" y="1485"/>
                    <a:pt x="5012" y="1593"/>
                    <a:pt x="5097" y="1717"/>
                  </a:cubicBezTo>
                  <a:cubicBezTo>
                    <a:pt x="5252" y="1941"/>
                    <a:pt x="5306" y="2274"/>
                    <a:pt x="5121" y="2444"/>
                  </a:cubicBezTo>
                  <a:cubicBezTo>
                    <a:pt x="5050" y="2512"/>
                    <a:pt x="4953" y="2540"/>
                    <a:pt x="4849" y="2540"/>
                  </a:cubicBezTo>
                  <a:cubicBezTo>
                    <a:pt x="4716" y="2540"/>
                    <a:pt x="4569" y="2494"/>
                    <a:pt x="4448" y="2429"/>
                  </a:cubicBezTo>
                  <a:cubicBezTo>
                    <a:pt x="4355" y="2375"/>
                    <a:pt x="4262" y="2313"/>
                    <a:pt x="4162" y="2243"/>
                  </a:cubicBezTo>
                  <a:cubicBezTo>
                    <a:pt x="4022" y="2142"/>
                    <a:pt x="3875" y="2042"/>
                    <a:pt x="3705" y="1972"/>
                  </a:cubicBezTo>
                  <a:cubicBezTo>
                    <a:pt x="3535" y="1903"/>
                    <a:pt x="3365" y="1880"/>
                    <a:pt x="3195" y="1880"/>
                  </a:cubicBezTo>
                  <a:cubicBezTo>
                    <a:pt x="2901" y="1880"/>
                    <a:pt x="2607" y="1949"/>
                    <a:pt x="2321" y="2026"/>
                  </a:cubicBezTo>
                  <a:cubicBezTo>
                    <a:pt x="2030" y="2098"/>
                    <a:pt x="1755" y="2165"/>
                    <a:pt x="1489" y="2165"/>
                  </a:cubicBezTo>
                  <a:cubicBezTo>
                    <a:pt x="1381" y="2165"/>
                    <a:pt x="1274" y="2154"/>
                    <a:pt x="1168" y="2127"/>
                  </a:cubicBezTo>
                  <a:cubicBezTo>
                    <a:pt x="619" y="1996"/>
                    <a:pt x="240" y="1392"/>
                    <a:pt x="356" y="851"/>
                  </a:cubicBezTo>
                  <a:cubicBezTo>
                    <a:pt x="426" y="487"/>
                    <a:pt x="697" y="193"/>
                    <a:pt x="1037" y="54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7"/>
            <p:cNvSpPr/>
            <p:nvPr/>
          </p:nvSpPr>
          <p:spPr>
            <a:xfrm>
              <a:off x="1990028" y="3486226"/>
              <a:ext cx="115450" cy="127446"/>
            </a:xfrm>
            <a:custGeom>
              <a:avLst/>
              <a:gdLst/>
              <a:ahLst/>
              <a:cxnLst/>
              <a:rect l="l" t="t" r="r" b="b"/>
              <a:pathLst>
                <a:path w="2608" h="2879" extrusionOk="0">
                  <a:moveTo>
                    <a:pt x="1409" y="226"/>
                  </a:moveTo>
                  <a:cubicBezTo>
                    <a:pt x="1478" y="226"/>
                    <a:pt x="1548" y="241"/>
                    <a:pt x="1617" y="272"/>
                  </a:cubicBezTo>
                  <a:cubicBezTo>
                    <a:pt x="2066" y="458"/>
                    <a:pt x="2360" y="1239"/>
                    <a:pt x="2228" y="1873"/>
                  </a:cubicBezTo>
                  <a:cubicBezTo>
                    <a:pt x="2167" y="2165"/>
                    <a:pt x="1953" y="2654"/>
                    <a:pt x="1240" y="2654"/>
                  </a:cubicBezTo>
                  <a:cubicBezTo>
                    <a:pt x="1234" y="2654"/>
                    <a:pt x="1229" y="2654"/>
                    <a:pt x="1223" y="2654"/>
                  </a:cubicBezTo>
                  <a:cubicBezTo>
                    <a:pt x="774" y="2654"/>
                    <a:pt x="349" y="2299"/>
                    <a:pt x="279" y="1858"/>
                  </a:cubicBezTo>
                  <a:cubicBezTo>
                    <a:pt x="218" y="1471"/>
                    <a:pt x="411" y="1092"/>
                    <a:pt x="589" y="837"/>
                  </a:cubicBezTo>
                  <a:cubicBezTo>
                    <a:pt x="790" y="543"/>
                    <a:pt x="1084" y="226"/>
                    <a:pt x="1409" y="226"/>
                  </a:cubicBezTo>
                  <a:close/>
                  <a:moveTo>
                    <a:pt x="1409" y="1"/>
                  </a:moveTo>
                  <a:cubicBezTo>
                    <a:pt x="1142" y="1"/>
                    <a:pt x="787" y="145"/>
                    <a:pt x="403" y="705"/>
                  </a:cubicBezTo>
                  <a:cubicBezTo>
                    <a:pt x="117" y="1123"/>
                    <a:pt x="1" y="1533"/>
                    <a:pt x="55" y="1896"/>
                  </a:cubicBezTo>
                  <a:cubicBezTo>
                    <a:pt x="148" y="2445"/>
                    <a:pt x="658" y="2879"/>
                    <a:pt x="1223" y="2879"/>
                  </a:cubicBezTo>
                  <a:lnTo>
                    <a:pt x="1238" y="2879"/>
                  </a:lnTo>
                  <a:cubicBezTo>
                    <a:pt x="1880" y="2879"/>
                    <a:pt x="2321" y="2531"/>
                    <a:pt x="2453" y="1920"/>
                  </a:cubicBezTo>
                  <a:cubicBezTo>
                    <a:pt x="2607" y="1177"/>
                    <a:pt x="2252" y="295"/>
                    <a:pt x="1710" y="63"/>
                  </a:cubicBezTo>
                  <a:cubicBezTo>
                    <a:pt x="1631" y="30"/>
                    <a:pt x="1529" y="1"/>
                    <a:pt x="1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7"/>
            <p:cNvSpPr/>
            <p:nvPr/>
          </p:nvSpPr>
          <p:spPr>
            <a:xfrm>
              <a:off x="2130755" y="3445987"/>
              <a:ext cx="190439" cy="151262"/>
            </a:xfrm>
            <a:custGeom>
              <a:avLst/>
              <a:gdLst/>
              <a:ahLst/>
              <a:cxnLst/>
              <a:rect l="l" t="t" r="r" b="b"/>
              <a:pathLst>
                <a:path w="4302" h="3417" extrusionOk="0">
                  <a:moveTo>
                    <a:pt x="3520" y="222"/>
                  </a:moveTo>
                  <a:cubicBezTo>
                    <a:pt x="3652" y="222"/>
                    <a:pt x="3791" y="261"/>
                    <a:pt x="3891" y="354"/>
                  </a:cubicBezTo>
                  <a:cubicBezTo>
                    <a:pt x="4030" y="485"/>
                    <a:pt x="4077" y="725"/>
                    <a:pt x="4015" y="949"/>
                  </a:cubicBezTo>
                  <a:cubicBezTo>
                    <a:pt x="3953" y="1181"/>
                    <a:pt x="3798" y="1390"/>
                    <a:pt x="3667" y="1576"/>
                  </a:cubicBezTo>
                  <a:cubicBezTo>
                    <a:pt x="3396" y="1955"/>
                    <a:pt x="3164" y="2264"/>
                    <a:pt x="2878" y="2535"/>
                  </a:cubicBezTo>
                  <a:cubicBezTo>
                    <a:pt x="2553" y="2852"/>
                    <a:pt x="2205" y="3053"/>
                    <a:pt x="1857" y="3146"/>
                  </a:cubicBezTo>
                  <a:cubicBezTo>
                    <a:pt x="1731" y="3177"/>
                    <a:pt x="1602" y="3193"/>
                    <a:pt x="1476" y="3193"/>
                  </a:cubicBezTo>
                  <a:cubicBezTo>
                    <a:pt x="1201" y="3193"/>
                    <a:pt x="937" y="3119"/>
                    <a:pt x="736" y="2975"/>
                  </a:cubicBezTo>
                  <a:cubicBezTo>
                    <a:pt x="411" y="2751"/>
                    <a:pt x="241" y="2349"/>
                    <a:pt x="318" y="1993"/>
                  </a:cubicBezTo>
                  <a:cubicBezTo>
                    <a:pt x="419" y="1568"/>
                    <a:pt x="751" y="1475"/>
                    <a:pt x="1138" y="1367"/>
                  </a:cubicBezTo>
                  <a:cubicBezTo>
                    <a:pt x="1184" y="1351"/>
                    <a:pt x="1231" y="1344"/>
                    <a:pt x="1269" y="1328"/>
                  </a:cubicBezTo>
                  <a:cubicBezTo>
                    <a:pt x="1818" y="1166"/>
                    <a:pt x="2228" y="895"/>
                    <a:pt x="2692" y="578"/>
                  </a:cubicBezTo>
                  <a:lnTo>
                    <a:pt x="2723" y="562"/>
                  </a:lnTo>
                  <a:cubicBezTo>
                    <a:pt x="2909" y="439"/>
                    <a:pt x="3110" y="307"/>
                    <a:pt x="3327" y="253"/>
                  </a:cubicBezTo>
                  <a:cubicBezTo>
                    <a:pt x="3381" y="238"/>
                    <a:pt x="3450" y="222"/>
                    <a:pt x="3520" y="222"/>
                  </a:cubicBezTo>
                  <a:close/>
                  <a:moveTo>
                    <a:pt x="3506" y="1"/>
                  </a:moveTo>
                  <a:cubicBezTo>
                    <a:pt x="3428" y="1"/>
                    <a:pt x="3347" y="10"/>
                    <a:pt x="3265" y="29"/>
                  </a:cubicBezTo>
                  <a:cubicBezTo>
                    <a:pt x="3017" y="98"/>
                    <a:pt x="2793" y="245"/>
                    <a:pt x="2600" y="377"/>
                  </a:cubicBezTo>
                  <a:lnTo>
                    <a:pt x="2569" y="392"/>
                  </a:lnTo>
                  <a:cubicBezTo>
                    <a:pt x="2112" y="694"/>
                    <a:pt x="1726" y="957"/>
                    <a:pt x="1207" y="1111"/>
                  </a:cubicBezTo>
                  <a:cubicBezTo>
                    <a:pt x="1169" y="1127"/>
                    <a:pt x="1122" y="1135"/>
                    <a:pt x="1076" y="1150"/>
                  </a:cubicBezTo>
                  <a:cubicBezTo>
                    <a:pt x="681" y="1258"/>
                    <a:pt x="225" y="1390"/>
                    <a:pt x="101" y="1947"/>
                  </a:cubicBezTo>
                  <a:cubicBezTo>
                    <a:pt x="1" y="2388"/>
                    <a:pt x="210" y="2883"/>
                    <a:pt x="604" y="3161"/>
                  </a:cubicBezTo>
                  <a:cubicBezTo>
                    <a:pt x="852" y="3324"/>
                    <a:pt x="1153" y="3416"/>
                    <a:pt x="1478" y="3416"/>
                  </a:cubicBezTo>
                  <a:cubicBezTo>
                    <a:pt x="1617" y="3416"/>
                    <a:pt x="1764" y="3401"/>
                    <a:pt x="1911" y="3362"/>
                  </a:cubicBezTo>
                  <a:cubicBezTo>
                    <a:pt x="2298" y="3262"/>
                    <a:pt x="2677" y="3037"/>
                    <a:pt x="3033" y="2697"/>
                  </a:cubicBezTo>
                  <a:cubicBezTo>
                    <a:pt x="3358" y="2388"/>
                    <a:pt x="3628" y="2009"/>
                    <a:pt x="3853" y="1707"/>
                  </a:cubicBezTo>
                  <a:cubicBezTo>
                    <a:pt x="3992" y="1506"/>
                    <a:pt x="4162" y="1282"/>
                    <a:pt x="4232" y="1011"/>
                  </a:cubicBezTo>
                  <a:cubicBezTo>
                    <a:pt x="4301" y="763"/>
                    <a:pt x="4286" y="423"/>
                    <a:pt x="4046" y="191"/>
                  </a:cubicBezTo>
                  <a:cubicBezTo>
                    <a:pt x="3911" y="67"/>
                    <a:pt x="3718" y="1"/>
                    <a:pt x="3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7"/>
            <p:cNvSpPr/>
            <p:nvPr/>
          </p:nvSpPr>
          <p:spPr>
            <a:xfrm>
              <a:off x="1878076" y="3365730"/>
              <a:ext cx="83931" cy="247278"/>
            </a:xfrm>
            <a:custGeom>
              <a:avLst/>
              <a:gdLst/>
              <a:ahLst/>
              <a:cxnLst/>
              <a:rect l="l" t="t" r="r" b="b"/>
              <a:pathLst>
                <a:path w="1896" h="5586" extrusionOk="0">
                  <a:moveTo>
                    <a:pt x="1" y="1"/>
                  </a:moveTo>
                  <a:lnTo>
                    <a:pt x="1" y="272"/>
                  </a:lnTo>
                  <a:cubicBezTo>
                    <a:pt x="380" y="566"/>
                    <a:pt x="604" y="1432"/>
                    <a:pt x="759" y="2004"/>
                  </a:cubicBezTo>
                  <a:cubicBezTo>
                    <a:pt x="805" y="2190"/>
                    <a:pt x="852" y="2352"/>
                    <a:pt x="890" y="2453"/>
                  </a:cubicBezTo>
                  <a:lnTo>
                    <a:pt x="1432" y="3945"/>
                  </a:lnTo>
                  <a:cubicBezTo>
                    <a:pt x="1540" y="4247"/>
                    <a:pt x="1656" y="4587"/>
                    <a:pt x="1602" y="4912"/>
                  </a:cubicBezTo>
                  <a:cubicBezTo>
                    <a:pt x="1579" y="5082"/>
                    <a:pt x="1455" y="5245"/>
                    <a:pt x="1316" y="5322"/>
                  </a:cubicBezTo>
                  <a:cubicBezTo>
                    <a:pt x="1269" y="5343"/>
                    <a:pt x="1224" y="5355"/>
                    <a:pt x="1181" y="5355"/>
                  </a:cubicBezTo>
                  <a:cubicBezTo>
                    <a:pt x="1146" y="5355"/>
                    <a:pt x="1111" y="5347"/>
                    <a:pt x="1076" y="5330"/>
                  </a:cubicBezTo>
                  <a:cubicBezTo>
                    <a:pt x="944" y="5268"/>
                    <a:pt x="890" y="5113"/>
                    <a:pt x="828" y="4943"/>
                  </a:cubicBezTo>
                  <a:cubicBezTo>
                    <a:pt x="759" y="4758"/>
                    <a:pt x="681" y="4549"/>
                    <a:pt x="488" y="4440"/>
                  </a:cubicBezTo>
                  <a:cubicBezTo>
                    <a:pt x="411" y="4394"/>
                    <a:pt x="318" y="4371"/>
                    <a:pt x="225" y="4371"/>
                  </a:cubicBezTo>
                  <a:cubicBezTo>
                    <a:pt x="155" y="4371"/>
                    <a:pt x="78" y="4386"/>
                    <a:pt x="1" y="4409"/>
                  </a:cubicBezTo>
                  <a:lnTo>
                    <a:pt x="1" y="4657"/>
                  </a:lnTo>
                  <a:cubicBezTo>
                    <a:pt x="70" y="4620"/>
                    <a:pt x="148" y="4594"/>
                    <a:pt x="224" y="4594"/>
                  </a:cubicBezTo>
                  <a:cubicBezTo>
                    <a:pt x="275" y="4594"/>
                    <a:pt x="325" y="4606"/>
                    <a:pt x="372" y="4634"/>
                  </a:cubicBezTo>
                  <a:cubicBezTo>
                    <a:pt x="496" y="4703"/>
                    <a:pt x="550" y="4858"/>
                    <a:pt x="612" y="5021"/>
                  </a:cubicBezTo>
                  <a:cubicBezTo>
                    <a:pt x="689" y="5214"/>
                    <a:pt x="767" y="5438"/>
                    <a:pt x="975" y="5539"/>
                  </a:cubicBezTo>
                  <a:cubicBezTo>
                    <a:pt x="1045" y="5570"/>
                    <a:pt x="1107" y="5585"/>
                    <a:pt x="1176" y="5585"/>
                  </a:cubicBezTo>
                  <a:cubicBezTo>
                    <a:pt x="1262" y="5585"/>
                    <a:pt x="1339" y="5562"/>
                    <a:pt x="1416" y="5523"/>
                  </a:cubicBezTo>
                  <a:cubicBezTo>
                    <a:pt x="1625" y="5415"/>
                    <a:pt x="1787" y="5191"/>
                    <a:pt x="1826" y="4951"/>
                  </a:cubicBezTo>
                  <a:cubicBezTo>
                    <a:pt x="1896" y="4564"/>
                    <a:pt x="1749" y="4177"/>
                    <a:pt x="1641" y="3868"/>
                  </a:cubicBezTo>
                  <a:lnTo>
                    <a:pt x="1099" y="2383"/>
                  </a:lnTo>
                  <a:cubicBezTo>
                    <a:pt x="1068" y="2283"/>
                    <a:pt x="1022" y="2128"/>
                    <a:pt x="975" y="1942"/>
                  </a:cubicBezTo>
                  <a:cubicBezTo>
                    <a:pt x="805" y="1285"/>
                    <a:pt x="534" y="26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7"/>
            <p:cNvSpPr/>
            <p:nvPr/>
          </p:nvSpPr>
          <p:spPr>
            <a:xfrm>
              <a:off x="1927036" y="3632885"/>
              <a:ext cx="174325" cy="99956"/>
            </a:xfrm>
            <a:custGeom>
              <a:avLst/>
              <a:gdLst/>
              <a:ahLst/>
              <a:cxnLst/>
              <a:rect l="l" t="t" r="r" b="b"/>
              <a:pathLst>
                <a:path w="3938" h="2258" extrusionOk="0">
                  <a:moveTo>
                    <a:pt x="2797" y="1"/>
                  </a:moveTo>
                  <a:cubicBezTo>
                    <a:pt x="2705" y="1"/>
                    <a:pt x="2615" y="10"/>
                    <a:pt x="2530" y="30"/>
                  </a:cubicBezTo>
                  <a:cubicBezTo>
                    <a:pt x="1996" y="153"/>
                    <a:pt x="1563" y="540"/>
                    <a:pt x="1146" y="911"/>
                  </a:cubicBezTo>
                  <a:cubicBezTo>
                    <a:pt x="960" y="1074"/>
                    <a:pt x="790" y="1221"/>
                    <a:pt x="620" y="1344"/>
                  </a:cubicBezTo>
                  <a:cubicBezTo>
                    <a:pt x="426" y="1484"/>
                    <a:pt x="202" y="1646"/>
                    <a:pt x="1" y="1832"/>
                  </a:cubicBezTo>
                  <a:lnTo>
                    <a:pt x="295" y="1878"/>
                  </a:lnTo>
                  <a:cubicBezTo>
                    <a:pt x="449" y="1754"/>
                    <a:pt x="604" y="1638"/>
                    <a:pt x="751" y="1530"/>
                  </a:cubicBezTo>
                  <a:cubicBezTo>
                    <a:pt x="929" y="1399"/>
                    <a:pt x="1107" y="1244"/>
                    <a:pt x="1292" y="1082"/>
                  </a:cubicBezTo>
                  <a:cubicBezTo>
                    <a:pt x="1687" y="726"/>
                    <a:pt x="2105" y="362"/>
                    <a:pt x="2584" y="254"/>
                  </a:cubicBezTo>
                  <a:cubicBezTo>
                    <a:pt x="2654" y="238"/>
                    <a:pt x="2723" y="231"/>
                    <a:pt x="2801" y="231"/>
                  </a:cubicBezTo>
                  <a:cubicBezTo>
                    <a:pt x="3079" y="231"/>
                    <a:pt x="3373" y="339"/>
                    <a:pt x="3512" y="587"/>
                  </a:cubicBezTo>
                  <a:cubicBezTo>
                    <a:pt x="3690" y="904"/>
                    <a:pt x="3543" y="1298"/>
                    <a:pt x="3342" y="1538"/>
                  </a:cubicBezTo>
                  <a:cubicBezTo>
                    <a:pt x="3087" y="1816"/>
                    <a:pt x="2723" y="1979"/>
                    <a:pt x="2391" y="2110"/>
                  </a:cubicBezTo>
                  <a:cubicBezTo>
                    <a:pt x="2329" y="2141"/>
                    <a:pt x="2267" y="2164"/>
                    <a:pt x="2213" y="2188"/>
                  </a:cubicBezTo>
                  <a:lnTo>
                    <a:pt x="2638" y="2257"/>
                  </a:lnTo>
                  <a:cubicBezTo>
                    <a:pt x="2948" y="2126"/>
                    <a:pt x="3265" y="1956"/>
                    <a:pt x="3505" y="1685"/>
                  </a:cubicBezTo>
                  <a:cubicBezTo>
                    <a:pt x="3768" y="1391"/>
                    <a:pt x="3938" y="888"/>
                    <a:pt x="3706" y="478"/>
                  </a:cubicBezTo>
                  <a:cubicBezTo>
                    <a:pt x="3528" y="147"/>
                    <a:pt x="3150" y="1"/>
                    <a:pt x="2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7"/>
            <p:cNvSpPr/>
            <p:nvPr/>
          </p:nvSpPr>
          <p:spPr>
            <a:xfrm>
              <a:off x="1878076" y="3634877"/>
              <a:ext cx="54493" cy="77070"/>
            </a:xfrm>
            <a:custGeom>
              <a:avLst/>
              <a:gdLst/>
              <a:ahLst/>
              <a:cxnLst/>
              <a:rect l="l" t="t" r="r" b="b"/>
              <a:pathLst>
                <a:path w="1231" h="1741" extrusionOk="0">
                  <a:moveTo>
                    <a:pt x="1" y="0"/>
                  </a:moveTo>
                  <a:lnTo>
                    <a:pt x="1" y="232"/>
                  </a:lnTo>
                  <a:cubicBezTo>
                    <a:pt x="109" y="255"/>
                    <a:pt x="233" y="294"/>
                    <a:pt x="349" y="364"/>
                  </a:cubicBezTo>
                  <a:cubicBezTo>
                    <a:pt x="890" y="650"/>
                    <a:pt x="983" y="1067"/>
                    <a:pt x="844" y="1361"/>
                  </a:cubicBezTo>
                  <a:cubicBezTo>
                    <a:pt x="767" y="1508"/>
                    <a:pt x="620" y="1624"/>
                    <a:pt x="434" y="1678"/>
                  </a:cubicBezTo>
                  <a:lnTo>
                    <a:pt x="813" y="1740"/>
                  </a:lnTo>
                  <a:cubicBezTo>
                    <a:pt x="906" y="1663"/>
                    <a:pt x="991" y="1570"/>
                    <a:pt x="1045" y="1462"/>
                  </a:cubicBezTo>
                  <a:cubicBezTo>
                    <a:pt x="1231" y="1083"/>
                    <a:pt x="1130" y="518"/>
                    <a:pt x="457" y="163"/>
                  </a:cubicBezTo>
                  <a:cubicBezTo>
                    <a:pt x="302" y="77"/>
                    <a:pt x="148" y="23"/>
                    <a:pt x="1" y="0"/>
                  </a:cubicBezTo>
                  <a:close/>
                </a:path>
              </a:pathLst>
            </a:custGeom>
            <a:solidFill>
              <a:srgbClr val="C55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7"/>
            <p:cNvSpPr/>
            <p:nvPr/>
          </p:nvSpPr>
          <p:spPr>
            <a:xfrm>
              <a:off x="2138634" y="3639303"/>
              <a:ext cx="95574" cy="85303"/>
            </a:xfrm>
            <a:custGeom>
              <a:avLst/>
              <a:gdLst/>
              <a:ahLst/>
              <a:cxnLst/>
              <a:rect l="l" t="t" r="r" b="b"/>
              <a:pathLst>
                <a:path w="2159" h="1927" extrusionOk="0">
                  <a:moveTo>
                    <a:pt x="1200" y="225"/>
                  </a:moveTo>
                  <a:cubicBezTo>
                    <a:pt x="1354" y="225"/>
                    <a:pt x="1501" y="264"/>
                    <a:pt x="1617" y="341"/>
                  </a:cubicBezTo>
                  <a:cubicBezTo>
                    <a:pt x="1888" y="519"/>
                    <a:pt x="1787" y="1060"/>
                    <a:pt x="1648" y="1300"/>
                  </a:cubicBezTo>
                  <a:cubicBezTo>
                    <a:pt x="1495" y="1544"/>
                    <a:pt x="1216" y="1700"/>
                    <a:pt x="947" y="1700"/>
                  </a:cubicBezTo>
                  <a:cubicBezTo>
                    <a:pt x="917" y="1700"/>
                    <a:pt x="888" y="1698"/>
                    <a:pt x="859" y="1694"/>
                  </a:cubicBezTo>
                  <a:cubicBezTo>
                    <a:pt x="550" y="1648"/>
                    <a:pt x="287" y="1393"/>
                    <a:pt x="256" y="1099"/>
                  </a:cubicBezTo>
                  <a:cubicBezTo>
                    <a:pt x="233" y="859"/>
                    <a:pt x="349" y="604"/>
                    <a:pt x="558" y="434"/>
                  </a:cubicBezTo>
                  <a:cubicBezTo>
                    <a:pt x="720" y="310"/>
                    <a:pt x="960" y="225"/>
                    <a:pt x="1200" y="225"/>
                  </a:cubicBezTo>
                  <a:close/>
                  <a:moveTo>
                    <a:pt x="1198" y="0"/>
                  </a:moveTo>
                  <a:cubicBezTo>
                    <a:pt x="907" y="0"/>
                    <a:pt x="613" y="103"/>
                    <a:pt x="418" y="256"/>
                  </a:cubicBezTo>
                  <a:cubicBezTo>
                    <a:pt x="148" y="472"/>
                    <a:pt x="1" y="805"/>
                    <a:pt x="32" y="1122"/>
                  </a:cubicBezTo>
                  <a:cubicBezTo>
                    <a:pt x="70" y="1517"/>
                    <a:pt x="411" y="1865"/>
                    <a:pt x="828" y="1919"/>
                  </a:cubicBezTo>
                  <a:cubicBezTo>
                    <a:pt x="867" y="1919"/>
                    <a:pt x="906" y="1927"/>
                    <a:pt x="944" y="1927"/>
                  </a:cubicBezTo>
                  <a:cubicBezTo>
                    <a:pt x="1300" y="1927"/>
                    <a:pt x="1648" y="1725"/>
                    <a:pt x="1842" y="1416"/>
                  </a:cubicBezTo>
                  <a:cubicBezTo>
                    <a:pt x="2027" y="1107"/>
                    <a:pt x="2159" y="426"/>
                    <a:pt x="1749" y="155"/>
                  </a:cubicBezTo>
                  <a:cubicBezTo>
                    <a:pt x="1587" y="47"/>
                    <a:pt x="1393" y="0"/>
                    <a:pt x="1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7"/>
            <p:cNvSpPr/>
            <p:nvPr/>
          </p:nvSpPr>
          <p:spPr>
            <a:xfrm>
              <a:off x="2193438" y="3350679"/>
              <a:ext cx="84949" cy="70253"/>
            </a:xfrm>
            <a:custGeom>
              <a:avLst/>
              <a:gdLst/>
              <a:ahLst/>
              <a:cxnLst/>
              <a:rect l="l" t="t" r="r" b="b"/>
              <a:pathLst>
                <a:path w="1919" h="1587" extrusionOk="0">
                  <a:moveTo>
                    <a:pt x="1717" y="1"/>
                  </a:moveTo>
                  <a:lnTo>
                    <a:pt x="1470" y="39"/>
                  </a:lnTo>
                  <a:cubicBezTo>
                    <a:pt x="1478" y="47"/>
                    <a:pt x="1485" y="55"/>
                    <a:pt x="1493" y="70"/>
                  </a:cubicBezTo>
                  <a:cubicBezTo>
                    <a:pt x="1679" y="318"/>
                    <a:pt x="1671" y="766"/>
                    <a:pt x="1470" y="1060"/>
                  </a:cubicBezTo>
                  <a:cubicBezTo>
                    <a:pt x="1391" y="1184"/>
                    <a:pt x="1230" y="1358"/>
                    <a:pt x="945" y="1358"/>
                  </a:cubicBezTo>
                  <a:cubicBezTo>
                    <a:pt x="892" y="1358"/>
                    <a:pt x="835" y="1352"/>
                    <a:pt x="774" y="1339"/>
                  </a:cubicBezTo>
                  <a:cubicBezTo>
                    <a:pt x="518" y="1277"/>
                    <a:pt x="302" y="1052"/>
                    <a:pt x="263" y="789"/>
                  </a:cubicBezTo>
                  <a:cubicBezTo>
                    <a:pt x="225" y="573"/>
                    <a:pt x="302" y="349"/>
                    <a:pt x="457" y="171"/>
                  </a:cubicBezTo>
                  <a:lnTo>
                    <a:pt x="457" y="171"/>
                  </a:lnTo>
                  <a:lnTo>
                    <a:pt x="155" y="217"/>
                  </a:lnTo>
                  <a:cubicBezTo>
                    <a:pt x="47" y="403"/>
                    <a:pt x="0" y="619"/>
                    <a:pt x="39" y="828"/>
                  </a:cubicBezTo>
                  <a:cubicBezTo>
                    <a:pt x="101" y="1176"/>
                    <a:pt x="379" y="1478"/>
                    <a:pt x="727" y="1555"/>
                  </a:cubicBezTo>
                  <a:cubicBezTo>
                    <a:pt x="805" y="1571"/>
                    <a:pt x="882" y="1586"/>
                    <a:pt x="952" y="1586"/>
                  </a:cubicBezTo>
                  <a:cubicBezTo>
                    <a:pt x="1238" y="1586"/>
                    <a:pt x="1493" y="1447"/>
                    <a:pt x="1663" y="1184"/>
                  </a:cubicBezTo>
                  <a:cubicBezTo>
                    <a:pt x="1895" y="828"/>
                    <a:pt x="1918" y="325"/>
                    <a:pt x="1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7"/>
            <p:cNvSpPr/>
            <p:nvPr/>
          </p:nvSpPr>
          <p:spPr>
            <a:xfrm>
              <a:off x="2297510" y="3529874"/>
              <a:ext cx="64763" cy="174193"/>
            </a:xfrm>
            <a:custGeom>
              <a:avLst/>
              <a:gdLst/>
              <a:ahLst/>
              <a:cxnLst/>
              <a:rect l="l" t="t" r="r" b="b"/>
              <a:pathLst>
                <a:path w="1463" h="3935" extrusionOk="0">
                  <a:moveTo>
                    <a:pt x="878" y="0"/>
                  </a:moveTo>
                  <a:cubicBezTo>
                    <a:pt x="752" y="0"/>
                    <a:pt x="653" y="47"/>
                    <a:pt x="581" y="98"/>
                  </a:cubicBezTo>
                  <a:cubicBezTo>
                    <a:pt x="1" y="500"/>
                    <a:pt x="1" y="2055"/>
                    <a:pt x="70" y="2411"/>
                  </a:cubicBezTo>
                  <a:cubicBezTo>
                    <a:pt x="178" y="2975"/>
                    <a:pt x="612" y="3679"/>
                    <a:pt x="1207" y="3880"/>
                  </a:cubicBezTo>
                  <a:cubicBezTo>
                    <a:pt x="1284" y="3911"/>
                    <a:pt x="1370" y="3927"/>
                    <a:pt x="1462" y="3934"/>
                  </a:cubicBezTo>
                  <a:lnTo>
                    <a:pt x="1462" y="3702"/>
                  </a:lnTo>
                  <a:cubicBezTo>
                    <a:pt x="1400" y="3702"/>
                    <a:pt x="1339" y="3687"/>
                    <a:pt x="1277" y="3671"/>
                  </a:cubicBezTo>
                  <a:cubicBezTo>
                    <a:pt x="782" y="3501"/>
                    <a:pt x="387" y="2875"/>
                    <a:pt x="294" y="2364"/>
                  </a:cubicBezTo>
                  <a:cubicBezTo>
                    <a:pt x="217" y="1970"/>
                    <a:pt x="279" y="578"/>
                    <a:pt x="712" y="284"/>
                  </a:cubicBezTo>
                  <a:cubicBezTo>
                    <a:pt x="759" y="245"/>
                    <a:pt x="813" y="222"/>
                    <a:pt x="875" y="222"/>
                  </a:cubicBezTo>
                  <a:cubicBezTo>
                    <a:pt x="952" y="222"/>
                    <a:pt x="1037" y="253"/>
                    <a:pt x="1122" y="307"/>
                  </a:cubicBezTo>
                  <a:cubicBezTo>
                    <a:pt x="1261" y="384"/>
                    <a:pt x="1331" y="547"/>
                    <a:pt x="1400" y="725"/>
                  </a:cubicBezTo>
                  <a:cubicBezTo>
                    <a:pt x="1416" y="756"/>
                    <a:pt x="1424" y="779"/>
                    <a:pt x="1439" y="810"/>
                  </a:cubicBezTo>
                  <a:cubicBezTo>
                    <a:pt x="1447" y="833"/>
                    <a:pt x="1455" y="848"/>
                    <a:pt x="1462" y="872"/>
                  </a:cubicBezTo>
                  <a:lnTo>
                    <a:pt x="1462" y="338"/>
                  </a:lnTo>
                  <a:cubicBezTo>
                    <a:pt x="1408" y="253"/>
                    <a:pt x="1339" y="168"/>
                    <a:pt x="1238" y="114"/>
                  </a:cubicBezTo>
                  <a:cubicBezTo>
                    <a:pt x="1100" y="31"/>
                    <a:pt x="980" y="0"/>
                    <a:pt x="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7"/>
            <p:cNvSpPr/>
            <p:nvPr/>
          </p:nvSpPr>
          <p:spPr>
            <a:xfrm>
              <a:off x="2316678" y="3344172"/>
              <a:ext cx="45950" cy="151705"/>
            </a:xfrm>
            <a:custGeom>
              <a:avLst/>
              <a:gdLst/>
              <a:ahLst/>
              <a:cxnLst/>
              <a:rect l="l" t="t" r="r" b="b"/>
              <a:pathLst>
                <a:path w="1038" h="3427" extrusionOk="0">
                  <a:moveTo>
                    <a:pt x="882" y="1"/>
                  </a:moveTo>
                  <a:cubicBezTo>
                    <a:pt x="859" y="70"/>
                    <a:pt x="844" y="148"/>
                    <a:pt x="828" y="225"/>
                  </a:cubicBezTo>
                  <a:cubicBezTo>
                    <a:pt x="797" y="480"/>
                    <a:pt x="643" y="735"/>
                    <a:pt x="472" y="1006"/>
                  </a:cubicBezTo>
                  <a:cubicBezTo>
                    <a:pt x="240" y="1377"/>
                    <a:pt x="1" y="1764"/>
                    <a:pt x="109" y="2197"/>
                  </a:cubicBezTo>
                  <a:cubicBezTo>
                    <a:pt x="163" y="2421"/>
                    <a:pt x="326" y="2607"/>
                    <a:pt x="449" y="2754"/>
                  </a:cubicBezTo>
                  <a:lnTo>
                    <a:pt x="1037" y="3427"/>
                  </a:lnTo>
                  <a:lnTo>
                    <a:pt x="1037" y="3087"/>
                  </a:lnTo>
                  <a:lnTo>
                    <a:pt x="619" y="2607"/>
                  </a:lnTo>
                  <a:cubicBezTo>
                    <a:pt x="503" y="2476"/>
                    <a:pt x="372" y="2321"/>
                    <a:pt x="326" y="2143"/>
                  </a:cubicBezTo>
                  <a:cubicBezTo>
                    <a:pt x="240" y="1803"/>
                    <a:pt x="449" y="1470"/>
                    <a:pt x="666" y="1122"/>
                  </a:cubicBezTo>
                  <a:cubicBezTo>
                    <a:pt x="821" y="882"/>
                    <a:pt x="967" y="635"/>
                    <a:pt x="1037" y="372"/>
                  </a:cubicBezTo>
                  <a:lnTo>
                    <a:pt x="1037" y="310"/>
                  </a:lnTo>
                  <a:cubicBezTo>
                    <a:pt x="1037" y="186"/>
                    <a:pt x="975" y="70"/>
                    <a:pt x="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7"/>
            <p:cNvSpPr/>
            <p:nvPr/>
          </p:nvSpPr>
          <p:spPr>
            <a:xfrm>
              <a:off x="2233500" y="3399639"/>
              <a:ext cx="62019" cy="77070"/>
            </a:xfrm>
            <a:custGeom>
              <a:avLst/>
              <a:gdLst/>
              <a:ahLst/>
              <a:cxnLst/>
              <a:rect l="l" t="t" r="r" b="b"/>
              <a:pathLst>
                <a:path w="1401" h="1741" extrusionOk="0">
                  <a:moveTo>
                    <a:pt x="735" y="426"/>
                  </a:moveTo>
                  <a:cubicBezTo>
                    <a:pt x="766" y="426"/>
                    <a:pt x="789" y="434"/>
                    <a:pt x="820" y="457"/>
                  </a:cubicBezTo>
                  <a:cubicBezTo>
                    <a:pt x="843" y="472"/>
                    <a:pt x="866" y="496"/>
                    <a:pt x="882" y="527"/>
                  </a:cubicBezTo>
                  <a:cubicBezTo>
                    <a:pt x="905" y="550"/>
                    <a:pt x="921" y="581"/>
                    <a:pt x="928" y="612"/>
                  </a:cubicBezTo>
                  <a:cubicBezTo>
                    <a:pt x="944" y="643"/>
                    <a:pt x="944" y="673"/>
                    <a:pt x="944" y="697"/>
                  </a:cubicBezTo>
                  <a:cubicBezTo>
                    <a:pt x="944" y="751"/>
                    <a:pt x="928" y="790"/>
                    <a:pt x="890" y="820"/>
                  </a:cubicBezTo>
                  <a:cubicBezTo>
                    <a:pt x="851" y="851"/>
                    <a:pt x="797" y="867"/>
                    <a:pt x="727" y="867"/>
                  </a:cubicBezTo>
                  <a:cubicBezTo>
                    <a:pt x="658" y="867"/>
                    <a:pt x="611" y="851"/>
                    <a:pt x="573" y="828"/>
                  </a:cubicBezTo>
                  <a:cubicBezTo>
                    <a:pt x="534" y="797"/>
                    <a:pt x="511" y="759"/>
                    <a:pt x="511" y="720"/>
                  </a:cubicBezTo>
                  <a:cubicBezTo>
                    <a:pt x="511" y="689"/>
                    <a:pt x="518" y="658"/>
                    <a:pt x="534" y="627"/>
                  </a:cubicBezTo>
                  <a:cubicBezTo>
                    <a:pt x="542" y="588"/>
                    <a:pt x="557" y="557"/>
                    <a:pt x="573" y="527"/>
                  </a:cubicBezTo>
                  <a:cubicBezTo>
                    <a:pt x="596" y="503"/>
                    <a:pt x="619" y="480"/>
                    <a:pt x="642" y="457"/>
                  </a:cubicBezTo>
                  <a:cubicBezTo>
                    <a:pt x="673" y="441"/>
                    <a:pt x="696" y="426"/>
                    <a:pt x="735" y="426"/>
                  </a:cubicBezTo>
                  <a:close/>
                  <a:moveTo>
                    <a:pt x="743" y="1"/>
                  </a:moveTo>
                  <a:cubicBezTo>
                    <a:pt x="681" y="1"/>
                    <a:pt x="619" y="16"/>
                    <a:pt x="565" y="39"/>
                  </a:cubicBezTo>
                  <a:cubicBezTo>
                    <a:pt x="511" y="62"/>
                    <a:pt x="457" y="101"/>
                    <a:pt x="410" y="155"/>
                  </a:cubicBezTo>
                  <a:cubicBezTo>
                    <a:pt x="356" y="217"/>
                    <a:pt x="310" y="295"/>
                    <a:pt x="263" y="395"/>
                  </a:cubicBezTo>
                  <a:cubicBezTo>
                    <a:pt x="224" y="480"/>
                    <a:pt x="186" y="565"/>
                    <a:pt x="155" y="658"/>
                  </a:cubicBezTo>
                  <a:cubicBezTo>
                    <a:pt x="124" y="751"/>
                    <a:pt x="93" y="844"/>
                    <a:pt x="70" y="936"/>
                  </a:cubicBezTo>
                  <a:cubicBezTo>
                    <a:pt x="47" y="1029"/>
                    <a:pt x="31" y="1114"/>
                    <a:pt x="16" y="1199"/>
                  </a:cubicBezTo>
                  <a:cubicBezTo>
                    <a:pt x="0" y="1277"/>
                    <a:pt x="0" y="1354"/>
                    <a:pt x="0" y="1408"/>
                  </a:cubicBezTo>
                  <a:cubicBezTo>
                    <a:pt x="0" y="1532"/>
                    <a:pt x="16" y="1617"/>
                    <a:pt x="62" y="1663"/>
                  </a:cubicBezTo>
                  <a:cubicBezTo>
                    <a:pt x="101" y="1718"/>
                    <a:pt x="163" y="1741"/>
                    <a:pt x="240" y="1741"/>
                  </a:cubicBezTo>
                  <a:cubicBezTo>
                    <a:pt x="302" y="1741"/>
                    <a:pt x="348" y="1725"/>
                    <a:pt x="395" y="1702"/>
                  </a:cubicBezTo>
                  <a:cubicBezTo>
                    <a:pt x="433" y="1679"/>
                    <a:pt x="464" y="1648"/>
                    <a:pt x="487" y="1602"/>
                  </a:cubicBezTo>
                  <a:cubicBezTo>
                    <a:pt x="511" y="1555"/>
                    <a:pt x="526" y="1493"/>
                    <a:pt x="542" y="1424"/>
                  </a:cubicBezTo>
                  <a:cubicBezTo>
                    <a:pt x="549" y="1370"/>
                    <a:pt x="565" y="1300"/>
                    <a:pt x="573" y="1230"/>
                  </a:cubicBezTo>
                  <a:cubicBezTo>
                    <a:pt x="574" y="1220"/>
                    <a:pt x="575" y="1208"/>
                    <a:pt x="576" y="1197"/>
                  </a:cubicBezTo>
                  <a:lnTo>
                    <a:pt x="576" y="1197"/>
                  </a:lnTo>
                  <a:cubicBezTo>
                    <a:pt x="583" y="1198"/>
                    <a:pt x="589" y="1199"/>
                    <a:pt x="596" y="1199"/>
                  </a:cubicBezTo>
                  <a:cubicBezTo>
                    <a:pt x="665" y="1207"/>
                    <a:pt x="727" y="1207"/>
                    <a:pt x="797" y="1207"/>
                  </a:cubicBezTo>
                  <a:cubicBezTo>
                    <a:pt x="807" y="1206"/>
                    <a:pt x="818" y="1205"/>
                    <a:pt x="828" y="1203"/>
                  </a:cubicBezTo>
                  <a:lnTo>
                    <a:pt x="828" y="1203"/>
                  </a:lnTo>
                  <a:cubicBezTo>
                    <a:pt x="828" y="1207"/>
                    <a:pt x="828" y="1211"/>
                    <a:pt x="828" y="1215"/>
                  </a:cubicBezTo>
                  <a:cubicBezTo>
                    <a:pt x="828" y="1292"/>
                    <a:pt x="828" y="1362"/>
                    <a:pt x="836" y="1431"/>
                  </a:cubicBezTo>
                  <a:cubicBezTo>
                    <a:pt x="843" y="1540"/>
                    <a:pt x="874" y="1617"/>
                    <a:pt x="921" y="1663"/>
                  </a:cubicBezTo>
                  <a:cubicBezTo>
                    <a:pt x="967" y="1718"/>
                    <a:pt x="1029" y="1741"/>
                    <a:pt x="1106" y="1741"/>
                  </a:cubicBezTo>
                  <a:cubicBezTo>
                    <a:pt x="1199" y="1741"/>
                    <a:pt x="1269" y="1710"/>
                    <a:pt x="1323" y="1648"/>
                  </a:cubicBezTo>
                  <a:cubicBezTo>
                    <a:pt x="1369" y="1594"/>
                    <a:pt x="1400" y="1501"/>
                    <a:pt x="1400" y="1370"/>
                  </a:cubicBezTo>
                  <a:cubicBezTo>
                    <a:pt x="1400" y="1261"/>
                    <a:pt x="1385" y="1138"/>
                    <a:pt x="1369" y="1022"/>
                  </a:cubicBezTo>
                  <a:cubicBezTo>
                    <a:pt x="1354" y="906"/>
                    <a:pt x="1331" y="790"/>
                    <a:pt x="1300" y="681"/>
                  </a:cubicBezTo>
                  <a:cubicBezTo>
                    <a:pt x="1269" y="565"/>
                    <a:pt x="1238" y="472"/>
                    <a:pt x="1199" y="387"/>
                  </a:cubicBezTo>
                  <a:cubicBezTo>
                    <a:pt x="1145" y="240"/>
                    <a:pt x="1075" y="148"/>
                    <a:pt x="998" y="86"/>
                  </a:cubicBezTo>
                  <a:cubicBezTo>
                    <a:pt x="921" y="32"/>
                    <a:pt x="836" y="1"/>
                    <a:pt x="7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7"/>
            <p:cNvSpPr/>
            <p:nvPr/>
          </p:nvSpPr>
          <p:spPr>
            <a:xfrm>
              <a:off x="2234872" y="3496541"/>
              <a:ext cx="59584" cy="76716"/>
            </a:xfrm>
            <a:custGeom>
              <a:avLst/>
              <a:gdLst/>
              <a:ahLst/>
              <a:cxnLst/>
              <a:rect l="l" t="t" r="r" b="b"/>
              <a:pathLst>
                <a:path w="1346" h="1733" extrusionOk="0">
                  <a:moveTo>
                    <a:pt x="696" y="348"/>
                  </a:moveTo>
                  <a:cubicBezTo>
                    <a:pt x="766" y="348"/>
                    <a:pt x="820" y="364"/>
                    <a:pt x="859" y="387"/>
                  </a:cubicBezTo>
                  <a:cubicBezTo>
                    <a:pt x="897" y="410"/>
                    <a:pt x="913" y="449"/>
                    <a:pt x="913" y="488"/>
                  </a:cubicBezTo>
                  <a:cubicBezTo>
                    <a:pt x="913" y="542"/>
                    <a:pt x="890" y="588"/>
                    <a:pt x="835" y="619"/>
                  </a:cubicBezTo>
                  <a:cubicBezTo>
                    <a:pt x="789" y="650"/>
                    <a:pt x="719" y="673"/>
                    <a:pt x="642" y="673"/>
                  </a:cubicBezTo>
                  <a:cubicBezTo>
                    <a:pt x="588" y="673"/>
                    <a:pt x="549" y="658"/>
                    <a:pt x="518" y="635"/>
                  </a:cubicBezTo>
                  <a:cubicBezTo>
                    <a:pt x="487" y="611"/>
                    <a:pt x="472" y="573"/>
                    <a:pt x="472" y="519"/>
                  </a:cubicBezTo>
                  <a:cubicBezTo>
                    <a:pt x="472" y="464"/>
                    <a:pt x="487" y="418"/>
                    <a:pt x="534" y="395"/>
                  </a:cubicBezTo>
                  <a:cubicBezTo>
                    <a:pt x="572" y="364"/>
                    <a:pt x="627" y="348"/>
                    <a:pt x="696" y="348"/>
                  </a:cubicBezTo>
                  <a:close/>
                  <a:moveTo>
                    <a:pt x="673" y="998"/>
                  </a:moveTo>
                  <a:cubicBezTo>
                    <a:pt x="758" y="998"/>
                    <a:pt x="820" y="1014"/>
                    <a:pt x="859" y="1045"/>
                  </a:cubicBezTo>
                  <a:cubicBezTo>
                    <a:pt x="897" y="1076"/>
                    <a:pt x="921" y="1114"/>
                    <a:pt x="921" y="1153"/>
                  </a:cubicBezTo>
                  <a:cubicBezTo>
                    <a:pt x="921" y="1192"/>
                    <a:pt x="905" y="1230"/>
                    <a:pt x="882" y="1253"/>
                  </a:cubicBezTo>
                  <a:cubicBezTo>
                    <a:pt x="859" y="1284"/>
                    <a:pt x="828" y="1308"/>
                    <a:pt x="789" y="1323"/>
                  </a:cubicBezTo>
                  <a:cubicBezTo>
                    <a:pt x="743" y="1346"/>
                    <a:pt x="696" y="1354"/>
                    <a:pt x="642" y="1354"/>
                  </a:cubicBezTo>
                  <a:cubicBezTo>
                    <a:pt x="580" y="1354"/>
                    <a:pt x="534" y="1338"/>
                    <a:pt x="503" y="1315"/>
                  </a:cubicBezTo>
                  <a:cubicBezTo>
                    <a:pt x="472" y="1284"/>
                    <a:pt x="449" y="1246"/>
                    <a:pt x="449" y="1184"/>
                  </a:cubicBezTo>
                  <a:cubicBezTo>
                    <a:pt x="449" y="1122"/>
                    <a:pt x="472" y="1076"/>
                    <a:pt x="518" y="1045"/>
                  </a:cubicBezTo>
                  <a:cubicBezTo>
                    <a:pt x="557" y="1014"/>
                    <a:pt x="611" y="998"/>
                    <a:pt x="673" y="998"/>
                  </a:cubicBezTo>
                  <a:close/>
                  <a:moveTo>
                    <a:pt x="781" y="0"/>
                  </a:moveTo>
                  <a:cubicBezTo>
                    <a:pt x="603" y="0"/>
                    <a:pt x="464" y="24"/>
                    <a:pt x="371" y="62"/>
                  </a:cubicBezTo>
                  <a:cubicBezTo>
                    <a:pt x="271" y="101"/>
                    <a:pt x="201" y="155"/>
                    <a:pt x="155" y="217"/>
                  </a:cubicBezTo>
                  <a:cubicBezTo>
                    <a:pt x="124" y="263"/>
                    <a:pt x="93" y="325"/>
                    <a:pt x="77" y="403"/>
                  </a:cubicBezTo>
                  <a:cubicBezTo>
                    <a:pt x="54" y="472"/>
                    <a:pt x="31" y="565"/>
                    <a:pt x="23" y="666"/>
                  </a:cubicBezTo>
                  <a:cubicBezTo>
                    <a:pt x="8" y="774"/>
                    <a:pt x="0" y="905"/>
                    <a:pt x="0" y="1052"/>
                  </a:cubicBezTo>
                  <a:cubicBezTo>
                    <a:pt x="0" y="1153"/>
                    <a:pt x="8" y="1238"/>
                    <a:pt x="16" y="1315"/>
                  </a:cubicBezTo>
                  <a:cubicBezTo>
                    <a:pt x="31" y="1385"/>
                    <a:pt x="47" y="1454"/>
                    <a:pt x="70" y="1509"/>
                  </a:cubicBezTo>
                  <a:cubicBezTo>
                    <a:pt x="101" y="1586"/>
                    <a:pt x="155" y="1640"/>
                    <a:pt x="224" y="1679"/>
                  </a:cubicBezTo>
                  <a:cubicBezTo>
                    <a:pt x="294" y="1710"/>
                    <a:pt x="395" y="1733"/>
                    <a:pt x="511" y="1733"/>
                  </a:cubicBezTo>
                  <a:cubicBezTo>
                    <a:pt x="611" y="1733"/>
                    <a:pt x="712" y="1717"/>
                    <a:pt x="812" y="1687"/>
                  </a:cubicBezTo>
                  <a:cubicBezTo>
                    <a:pt x="913" y="1656"/>
                    <a:pt x="1006" y="1617"/>
                    <a:pt x="1083" y="1563"/>
                  </a:cubicBezTo>
                  <a:cubicBezTo>
                    <a:pt x="1160" y="1516"/>
                    <a:pt x="1230" y="1454"/>
                    <a:pt x="1276" y="1385"/>
                  </a:cubicBezTo>
                  <a:cubicBezTo>
                    <a:pt x="1323" y="1315"/>
                    <a:pt x="1346" y="1238"/>
                    <a:pt x="1346" y="1153"/>
                  </a:cubicBezTo>
                  <a:cubicBezTo>
                    <a:pt x="1346" y="1037"/>
                    <a:pt x="1315" y="952"/>
                    <a:pt x="1253" y="890"/>
                  </a:cubicBezTo>
                  <a:cubicBezTo>
                    <a:pt x="1191" y="828"/>
                    <a:pt x="1098" y="789"/>
                    <a:pt x="990" y="782"/>
                  </a:cubicBezTo>
                  <a:lnTo>
                    <a:pt x="990" y="766"/>
                  </a:lnTo>
                  <a:cubicBezTo>
                    <a:pt x="1091" y="735"/>
                    <a:pt x="1176" y="681"/>
                    <a:pt x="1238" y="619"/>
                  </a:cubicBezTo>
                  <a:cubicBezTo>
                    <a:pt x="1307" y="550"/>
                    <a:pt x="1338" y="464"/>
                    <a:pt x="1338" y="364"/>
                  </a:cubicBezTo>
                  <a:cubicBezTo>
                    <a:pt x="1338" y="294"/>
                    <a:pt x="1315" y="232"/>
                    <a:pt x="1284" y="178"/>
                  </a:cubicBezTo>
                  <a:cubicBezTo>
                    <a:pt x="1245" y="124"/>
                    <a:pt x="1183" y="78"/>
                    <a:pt x="1106" y="47"/>
                  </a:cubicBezTo>
                  <a:cubicBezTo>
                    <a:pt x="1021" y="16"/>
                    <a:pt x="913" y="0"/>
                    <a:pt x="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7"/>
            <p:cNvSpPr/>
            <p:nvPr/>
          </p:nvSpPr>
          <p:spPr>
            <a:xfrm>
              <a:off x="2233145" y="3596187"/>
              <a:ext cx="64055" cy="74325"/>
            </a:xfrm>
            <a:custGeom>
              <a:avLst/>
              <a:gdLst/>
              <a:ahLst/>
              <a:cxnLst/>
              <a:rect l="l" t="t" r="r" b="b"/>
              <a:pathLst>
                <a:path w="1447" h="1679" extrusionOk="0">
                  <a:moveTo>
                    <a:pt x="890" y="0"/>
                  </a:moveTo>
                  <a:cubicBezTo>
                    <a:pt x="704" y="0"/>
                    <a:pt x="542" y="39"/>
                    <a:pt x="410" y="108"/>
                  </a:cubicBezTo>
                  <a:cubicBezTo>
                    <a:pt x="279" y="186"/>
                    <a:pt x="178" y="286"/>
                    <a:pt x="101" y="418"/>
                  </a:cubicBezTo>
                  <a:cubicBezTo>
                    <a:pt x="31" y="549"/>
                    <a:pt x="0" y="704"/>
                    <a:pt x="0" y="882"/>
                  </a:cubicBezTo>
                  <a:cubicBezTo>
                    <a:pt x="0" y="1044"/>
                    <a:pt x="31" y="1183"/>
                    <a:pt x="93" y="1300"/>
                  </a:cubicBezTo>
                  <a:cubicBezTo>
                    <a:pt x="155" y="1423"/>
                    <a:pt x="248" y="1516"/>
                    <a:pt x="379" y="1578"/>
                  </a:cubicBezTo>
                  <a:cubicBezTo>
                    <a:pt x="503" y="1648"/>
                    <a:pt x="666" y="1678"/>
                    <a:pt x="859" y="1678"/>
                  </a:cubicBezTo>
                  <a:cubicBezTo>
                    <a:pt x="1045" y="1678"/>
                    <a:pt x="1184" y="1648"/>
                    <a:pt x="1277" y="1586"/>
                  </a:cubicBezTo>
                  <a:cubicBezTo>
                    <a:pt x="1362" y="1516"/>
                    <a:pt x="1408" y="1431"/>
                    <a:pt x="1408" y="1323"/>
                  </a:cubicBezTo>
                  <a:cubicBezTo>
                    <a:pt x="1408" y="1245"/>
                    <a:pt x="1385" y="1183"/>
                    <a:pt x="1346" y="1145"/>
                  </a:cubicBezTo>
                  <a:cubicBezTo>
                    <a:pt x="1300" y="1106"/>
                    <a:pt x="1238" y="1083"/>
                    <a:pt x="1168" y="1083"/>
                  </a:cubicBezTo>
                  <a:cubicBezTo>
                    <a:pt x="1137" y="1083"/>
                    <a:pt x="1099" y="1083"/>
                    <a:pt x="1052" y="1091"/>
                  </a:cubicBezTo>
                  <a:cubicBezTo>
                    <a:pt x="1006" y="1098"/>
                    <a:pt x="960" y="1098"/>
                    <a:pt x="913" y="1106"/>
                  </a:cubicBezTo>
                  <a:cubicBezTo>
                    <a:pt x="867" y="1114"/>
                    <a:pt x="820" y="1114"/>
                    <a:pt x="782" y="1114"/>
                  </a:cubicBezTo>
                  <a:cubicBezTo>
                    <a:pt x="697" y="1114"/>
                    <a:pt x="627" y="1098"/>
                    <a:pt x="573" y="1052"/>
                  </a:cubicBezTo>
                  <a:cubicBezTo>
                    <a:pt x="519" y="1013"/>
                    <a:pt x="495" y="944"/>
                    <a:pt x="495" y="843"/>
                  </a:cubicBezTo>
                  <a:cubicBezTo>
                    <a:pt x="495" y="774"/>
                    <a:pt x="503" y="712"/>
                    <a:pt x="534" y="673"/>
                  </a:cubicBezTo>
                  <a:cubicBezTo>
                    <a:pt x="557" y="634"/>
                    <a:pt x="596" y="603"/>
                    <a:pt x="642" y="588"/>
                  </a:cubicBezTo>
                  <a:cubicBezTo>
                    <a:pt x="689" y="572"/>
                    <a:pt x="735" y="565"/>
                    <a:pt x="789" y="565"/>
                  </a:cubicBezTo>
                  <a:cubicBezTo>
                    <a:pt x="844" y="565"/>
                    <a:pt x="890" y="565"/>
                    <a:pt x="929" y="580"/>
                  </a:cubicBezTo>
                  <a:cubicBezTo>
                    <a:pt x="967" y="596"/>
                    <a:pt x="1006" y="611"/>
                    <a:pt x="1045" y="627"/>
                  </a:cubicBezTo>
                  <a:cubicBezTo>
                    <a:pt x="1083" y="642"/>
                    <a:pt x="1130" y="650"/>
                    <a:pt x="1176" y="650"/>
                  </a:cubicBezTo>
                  <a:cubicBezTo>
                    <a:pt x="1269" y="650"/>
                    <a:pt x="1331" y="627"/>
                    <a:pt x="1377" y="572"/>
                  </a:cubicBezTo>
                  <a:cubicBezTo>
                    <a:pt x="1424" y="526"/>
                    <a:pt x="1447" y="464"/>
                    <a:pt x="1447" y="379"/>
                  </a:cubicBezTo>
                  <a:cubicBezTo>
                    <a:pt x="1447" y="263"/>
                    <a:pt x="1400" y="170"/>
                    <a:pt x="1300" y="108"/>
                  </a:cubicBezTo>
                  <a:cubicBezTo>
                    <a:pt x="1207" y="39"/>
                    <a:pt x="1068" y="0"/>
                    <a:pt x="8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7"/>
            <p:cNvSpPr/>
            <p:nvPr/>
          </p:nvSpPr>
          <p:spPr>
            <a:xfrm>
              <a:off x="2080423" y="3365730"/>
              <a:ext cx="79504" cy="379417"/>
            </a:xfrm>
            <a:custGeom>
              <a:avLst/>
              <a:gdLst/>
              <a:ahLst/>
              <a:cxnLst/>
              <a:rect l="l" t="t" r="r" b="b"/>
              <a:pathLst>
                <a:path w="1796" h="8571" extrusionOk="0">
                  <a:moveTo>
                    <a:pt x="720" y="1"/>
                  </a:moveTo>
                  <a:cubicBezTo>
                    <a:pt x="326" y="1"/>
                    <a:pt x="1" y="318"/>
                    <a:pt x="1" y="720"/>
                  </a:cubicBezTo>
                  <a:lnTo>
                    <a:pt x="1" y="7851"/>
                  </a:lnTo>
                  <a:cubicBezTo>
                    <a:pt x="1" y="8246"/>
                    <a:pt x="326" y="8571"/>
                    <a:pt x="720" y="8571"/>
                  </a:cubicBezTo>
                  <a:lnTo>
                    <a:pt x="1076" y="8571"/>
                  </a:lnTo>
                  <a:cubicBezTo>
                    <a:pt x="1470" y="8571"/>
                    <a:pt x="1795" y="8246"/>
                    <a:pt x="1795" y="7851"/>
                  </a:cubicBezTo>
                  <a:lnTo>
                    <a:pt x="1795" y="720"/>
                  </a:lnTo>
                  <a:cubicBezTo>
                    <a:pt x="1795" y="318"/>
                    <a:pt x="1470" y="1"/>
                    <a:pt x="1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7"/>
            <p:cNvSpPr/>
            <p:nvPr/>
          </p:nvSpPr>
          <p:spPr>
            <a:xfrm>
              <a:off x="2105434" y="3402738"/>
              <a:ext cx="29482" cy="305446"/>
            </a:xfrm>
            <a:custGeom>
              <a:avLst/>
              <a:gdLst/>
              <a:ahLst/>
              <a:cxnLst/>
              <a:rect l="l" t="t" r="r" b="b"/>
              <a:pathLst>
                <a:path w="666" h="6900" extrusionOk="0">
                  <a:moveTo>
                    <a:pt x="333" y="0"/>
                  </a:moveTo>
                  <a:cubicBezTo>
                    <a:pt x="147" y="0"/>
                    <a:pt x="0" y="1547"/>
                    <a:pt x="0" y="3450"/>
                  </a:cubicBezTo>
                  <a:cubicBezTo>
                    <a:pt x="0" y="5352"/>
                    <a:pt x="147" y="6899"/>
                    <a:pt x="333" y="6899"/>
                  </a:cubicBezTo>
                  <a:cubicBezTo>
                    <a:pt x="519" y="6899"/>
                    <a:pt x="666" y="5352"/>
                    <a:pt x="666" y="3450"/>
                  </a:cubicBezTo>
                  <a:cubicBezTo>
                    <a:pt x="666" y="1547"/>
                    <a:pt x="519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7"/>
            <p:cNvSpPr/>
            <p:nvPr/>
          </p:nvSpPr>
          <p:spPr>
            <a:xfrm>
              <a:off x="2245142" y="3473256"/>
              <a:ext cx="348916" cy="271714"/>
            </a:xfrm>
            <a:custGeom>
              <a:avLst/>
              <a:gdLst/>
              <a:ahLst/>
              <a:cxnLst/>
              <a:rect l="l" t="t" r="r" b="b"/>
              <a:pathLst>
                <a:path w="7882" h="6138" extrusionOk="0">
                  <a:moveTo>
                    <a:pt x="7696" y="0"/>
                  </a:moveTo>
                  <a:lnTo>
                    <a:pt x="3798" y="480"/>
                  </a:lnTo>
                  <a:cubicBezTo>
                    <a:pt x="3806" y="542"/>
                    <a:pt x="3829" y="712"/>
                    <a:pt x="3442" y="1045"/>
                  </a:cubicBezTo>
                  <a:cubicBezTo>
                    <a:pt x="3102" y="1323"/>
                    <a:pt x="2599" y="1602"/>
                    <a:pt x="1980" y="1841"/>
                  </a:cubicBezTo>
                  <a:lnTo>
                    <a:pt x="1980" y="1834"/>
                  </a:lnTo>
                  <a:lnTo>
                    <a:pt x="1717" y="1934"/>
                  </a:lnTo>
                  <a:cubicBezTo>
                    <a:pt x="1617" y="1973"/>
                    <a:pt x="1516" y="2011"/>
                    <a:pt x="1408" y="2042"/>
                  </a:cubicBezTo>
                  <a:lnTo>
                    <a:pt x="1416" y="2058"/>
                  </a:lnTo>
                  <a:lnTo>
                    <a:pt x="371" y="2483"/>
                  </a:lnTo>
                  <a:cubicBezTo>
                    <a:pt x="124" y="2576"/>
                    <a:pt x="0" y="2862"/>
                    <a:pt x="101" y="3117"/>
                  </a:cubicBezTo>
                  <a:cubicBezTo>
                    <a:pt x="177" y="3306"/>
                    <a:pt x="358" y="3423"/>
                    <a:pt x="552" y="3423"/>
                  </a:cubicBezTo>
                  <a:cubicBezTo>
                    <a:pt x="613" y="3423"/>
                    <a:pt x="674" y="3412"/>
                    <a:pt x="735" y="3388"/>
                  </a:cubicBezTo>
                  <a:lnTo>
                    <a:pt x="735" y="3388"/>
                  </a:lnTo>
                  <a:cubicBezTo>
                    <a:pt x="480" y="3489"/>
                    <a:pt x="364" y="3767"/>
                    <a:pt x="464" y="4022"/>
                  </a:cubicBezTo>
                  <a:cubicBezTo>
                    <a:pt x="541" y="4211"/>
                    <a:pt x="721" y="4328"/>
                    <a:pt x="916" y="4328"/>
                  </a:cubicBezTo>
                  <a:cubicBezTo>
                    <a:pt x="976" y="4328"/>
                    <a:pt x="1038" y="4317"/>
                    <a:pt x="1098" y="4293"/>
                  </a:cubicBezTo>
                  <a:lnTo>
                    <a:pt x="1098" y="4293"/>
                  </a:lnTo>
                  <a:cubicBezTo>
                    <a:pt x="843" y="4394"/>
                    <a:pt x="727" y="4672"/>
                    <a:pt x="828" y="4927"/>
                  </a:cubicBezTo>
                  <a:cubicBezTo>
                    <a:pt x="904" y="5116"/>
                    <a:pt x="1085" y="5233"/>
                    <a:pt x="1279" y="5233"/>
                  </a:cubicBezTo>
                  <a:cubicBezTo>
                    <a:pt x="1340" y="5233"/>
                    <a:pt x="1402" y="5222"/>
                    <a:pt x="1462" y="5198"/>
                  </a:cubicBezTo>
                  <a:lnTo>
                    <a:pt x="1462" y="5198"/>
                  </a:lnTo>
                  <a:cubicBezTo>
                    <a:pt x="1207" y="5299"/>
                    <a:pt x="1091" y="5577"/>
                    <a:pt x="1191" y="5832"/>
                  </a:cubicBezTo>
                  <a:cubicBezTo>
                    <a:pt x="1268" y="6021"/>
                    <a:pt x="1448" y="6138"/>
                    <a:pt x="1643" y="6138"/>
                  </a:cubicBezTo>
                  <a:cubicBezTo>
                    <a:pt x="1703" y="6138"/>
                    <a:pt x="1765" y="6127"/>
                    <a:pt x="1825" y="6103"/>
                  </a:cubicBezTo>
                  <a:lnTo>
                    <a:pt x="2754" y="5732"/>
                  </a:lnTo>
                  <a:cubicBezTo>
                    <a:pt x="4076" y="5291"/>
                    <a:pt x="5159" y="4726"/>
                    <a:pt x="5971" y="4038"/>
                  </a:cubicBezTo>
                  <a:cubicBezTo>
                    <a:pt x="7271" y="2940"/>
                    <a:pt x="7882" y="1509"/>
                    <a:pt x="7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7"/>
            <p:cNvSpPr/>
            <p:nvPr/>
          </p:nvSpPr>
          <p:spPr>
            <a:xfrm>
              <a:off x="2276970" y="3597559"/>
              <a:ext cx="57238" cy="28464"/>
            </a:xfrm>
            <a:custGeom>
              <a:avLst/>
              <a:gdLst/>
              <a:ahLst/>
              <a:cxnLst/>
              <a:rect l="l" t="t" r="r" b="b"/>
              <a:pathLst>
                <a:path w="1293" h="643" extrusionOk="0">
                  <a:moveTo>
                    <a:pt x="1164" y="0"/>
                  </a:moveTo>
                  <a:cubicBezTo>
                    <a:pt x="1150" y="0"/>
                    <a:pt x="1136" y="2"/>
                    <a:pt x="1122" y="8"/>
                  </a:cubicBezTo>
                  <a:lnTo>
                    <a:pt x="93" y="425"/>
                  </a:lnTo>
                  <a:cubicBezTo>
                    <a:pt x="31" y="449"/>
                    <a:pt x="0" y="511"/>
                    <a:pt x="24" y="572"/>
                  </a:cubicBezTo>
                  <a:cubicBezTo>
                    <a:pt x="47" y="611"/>
                    <a:pt x="86" y="642"/>
                    <a:pt x="124" y="642"/>
                  </a:cubicBezTo>
                  <a:cubicBezTo>
                    <a:pt x="140" y="642"/>
                    <a:pt x="155" y="642"/>
                    <a:pt x="178" y="634"/>
                  </a:cubicBezTo>
                  <a:lnTo>
                    <a:pt x="1207" y="217"/>
                  </a:lnTo>
                  <a:cubicBezTo>
                    <a:pt x="1269" y="193"/>
                    <a:pt x="1292" y="132"/>
                    <a:pt x="1269" y="70"/>
                  </a:cubicBezTo>
                  <a:cubicBezTo>
                    <a:pt x="1251" y="28"/>
                    <a:pt x="1210" y="0"/>
                    <a:pt x="1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7"/>
            <p:cNvSpPr/>
            <p:nvPr/>
          </p:nvSpPr>
          <p:spPr>
            <a:xfrm>
              <a:off x="2293039" y="3637533"/>
              <a:ext cx="57238" cy="28508"/>
            </a:xfrm>
            <a:custGeom>
              <a:avLst/>
              <a:gdLst/>
              <a:ahLst/>
              <a:cxnLst/>
              <a:rect l="l" t="t" r="r" b="b"/>
              <a:pathLst>
                <a:path w="1293" h="644" extrusionOk="0">
                  <a:moveTo>
                    <a:pt x="1169" y="1"/>
                  </a:moveTo>
                  <a:cubicBezTo>
                    <a:pt x="1154" y="1"/>
                    <a:pt x="1138" y="4"/>
                    <a:pt x="1122" y="10"/>
                  </a:cubicBezTo>
                  <a:lnTo>
                    <a:pt x="86" y="420"/>
                  </a:lnTo>
                  <a:cubicBezTo>
                    <a:pt x="32" y="451"/>
                    <a:pt x="1" y="512"/>
                    <a:pt x="24" y="574"/>
                  </a:cubicBezTo>
                  <a:cubicBezTo>
                    <a:pt x="40" y="613"/>
                    <a:pt x="78" y="644"/>
                    <a:pt x="125" y="644"/>
                  </a:cubicBezTo>
                  <a:cubicBezTo>
                    <a:pt x="140" y="644"/>
                    <a:pt x="156" y="644"/>
                    <a:pt x="171" y="636"/>
                  </a:cubicBezTo>
                  <a:lnTo>
                    <a:pt x="1208" y="219"/>
                  </a:lnTo>
                  <a:cubicBezTo>
                    <a:pt x="1269" y="195"/>
                    <a:pt x="1293" y="133"/>
                    <a:pt x="1269" y="72"/>
                  </a:cubicBezTo>
                  <a:cubicBezTo>
                    <a:pt x="1252" y="26"/>
                    <a:pt x="1213" y="1"/>
                    <a:pt x="1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7"/>
            <p:cNvSpPr/>
            <p:nvPr/>
          </p:nvSpPr>
          <p:spPr>
            <a:xfrm>
              <a:off x="2309153" y="3677595"/>
              <a:ext cx="57238" cy="28508"/>
            </a:xfrm>
            <a:custGeom>
              <a:avLst/>
              <a:gdLst/>
              <a:ahLst/>
              <a:cxnLst/>
              <a:rect l="l" t="t" r="r" b="b"/>
              <a:pathLst>
                <a:path w="1293" h="644" extrusionOk="0">
                  <a:moveTo>
                    <a:pt x="1165" y="1"/>
                  </a:moveTo>
                  <a:cubicBezTo>
                    <a:pt x="1151" y="1"/>
                    <a:pt x="1136" y="4"/>
                    <a:pt x="1122" y="10"/>
                  </a:cubicBezTo>
                  <a:lnTo>
                    <a:pt x="86" y="420"/>
                  </a:lnTo>
                  <a:cubicBezTo>
                    <a:pt x="31" y="443"/>
                    <a:pt x="0" y="512"/>
                    <a:pt x="24" y="567"/>
                  </a:cubicBezTo>
                  <a:cubicBezTo>
                    <a:pt x="39" y="613"/>
                    <a:pt x="78" y="636"/>
                    <a:pt x="124" y="644"/>
                  </a:cubicBezTo>
                  <a:cubicBezTo>
                    <a:pt x="140" y="644"/>
                    <a:pt x="155" y="636"/>
                    <a:pt x="171" y="636"/>
                  </a:cubicBezTo>
                  <a:lnTo>
                    <a:pt x="1207" y="218"/>
                  </a:lnTo>
                  <a:cubicBezTo>
                    <a:pt x="1261" y="195"/>
                    <a:pt x="1292" y="126"/>
                    <a:pt x="1269" y="72"/>
                  </a:cubicBezTo>
                  <a:cubicBezTo>
                    <a:pt x="1252" y="25"/>
                    <a:pt x="1209" y="1"/>
                    <a:pt x="1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7"/>
            <p:cNvSpPr/>
            <p:nvPr/>
          </p:nvSpPr>
          <p:spPr>
            <a:xfrm>
              <a:off x="1646645" y="3473256"/>
              <a:ext cx="348562" cy="271714"/>
            </a:xfrm>
            <a:custGeom>
              <a:avLst/>
              <a:gdLst/>
              <a:ahLst/>
              <a:cxnLst/>
              <a:rect l="l" t="t" r="r" b="b"/>
              <a:pathLst>
                <a:path w="7874" h="6138" extrusionOk="0">
                  <a:moveTo>
                    <a:pt x="186" y="0"/>
                  </a:moveTo>
                  <a:cubicBezTo>
                    <a:pt x="0" y="1509"/>
                    <a:pt x="611" y="2940"/>
                    <a:pt x="1903" y="4038"/>
                  </a:cubicBezTo>
                  <a:cubicBezTo>
                    <a:pt x="2715" y="4726"/>
                    <a:pt x="3806" y="5291"/>
                    <a:pt x="5128" y="5732"/>
                  </a:cubicBezTo>
                  <a:lnTo>
                    <a:pt x="6056" y="6103"/>
                  </a:lnTo>
                  <a:cubicBezTo>
                    <a:pt x="6115" y="6127"/>
                    <a:pt x="6176" y="6138"/>
                    <a:pt x="6236" y="6138"/>
                  </a:cubicBezTo>
                  <a:cubicBezTo>
                    <a:pt x="6429" y="6138"/>
                    <a:pt x="6614" y="6021"/>
                    <a:pt x="6691" y="5832"/>
                  </a:cubicBezTo>
                  <a:cubicBezTo>
                    <a:pt x="6791" y="5577"/>
                    <a:pt x="6667" y="5299"/>
                    <a:pt x="6420" y="5198"/>
                  </a:cubicBezTo>
                  <a:lnTo>
                    <a:pt x="6420" y="5198"/>
                  </a:lnTo>
                  <a:cubicBezTo>
                    <a:pt x="6479" y="5222"/>
                    <a:pt x="6539" y="5233"/>
                    <a:pt x="6599" y="5233"/>
                  </a:cubicBezTo>
                  <a:cubicBezTo>
                    <a:pt x="6792" y="5233"/>
                    <a:pt x="6977" y="5116"/>
                    <a:pt x="7054" y="4927"/>
                  </a:cubicBezTo>
                  <a:cubicBezTo>
                    <a:pt x="7155" y="4672"/>
                    <a:pt x="7031" y="4394"/>
                    <a:pt x="6783" y="4293"/>
                  </a:cubicBezTo>
                  <a:lnTo>
                    <a:pt x="6783" y="4293"/>
                  </a:lnTo>
                  <a:cubicBezTo>
                    <a:pt x="6842" y="4317"/>
                    <a:pt x="6903" y="4328"/>
                    <a:pt x="6963" y="4328"/>
                  </a:cubicBezTo>
                  <a:cubicBezTo>
                    <a:pt x="7156" y="4328"/>
                    <a:pt x="7341" y="4211"/>
                    <a:pt x="7418" y="4022"/>
                  </a:cubicBezTo>
                  <a:cubicBezTo>
                    <a:pt x="7510" y="3767"/>
                    <a:pt x="7394" y="3489"/>
                    <a:pt x="7139" y="3388"/>
                  </a:cubicBezTo>
                  <a:lnTo>
                    <a:pt x="7139" y="3388"/>
                  </a:lnTo>
                  <a:cubicBezTo>
                    <a:pt x="7200" y="3412"/>
                    <a:pt x="7262" y="3423"/>
                    <a:pt x="7323" y="3423"/>
                  </a:cubicBezTo>
                  <a:cubicBezTo>
                    <a:pt x="7520" y="3423"/>
                    <a:pt x="7704" y="3306"/>
                    <a:pt x="7781" y="3117"/>
                  </a:cubicBezTo>
                  <a:cubicBezTo>
                    <a:pt x="7874" y="2862"/>
                    <a:pt x="7758" y="2576"/>
                    <a:pt x="7503" y="2483"/>
                  </a:cubicBezTo>
                  <a:lnTo>
                    <a:pt x="6459" y="2058"/>
                  </a:lnTo>
                  <a:lnTo>
                    <a:pt x="6466" y="2042"/>
                  </a:lnTo>
                  <a:cubicBezTo>
                    <a:pt x="6358" y="2011"/>
                    <a:pt x="6257" y="1973"/>
                    <a:pt x="6157" y="1934"/>
                  </a:cubicBezTo>
                  <a:lnTo>
                    <a:pt x="5902" y="1834"/>
                  </a:lnTo>
                  <a:lnTo>
                    <a:pt x="5894" y="1841"/>
                  </a:lnTo>
                  <a:cubicBezTo>
                    <a:pt x="5283" y="1602"/>
                    <a:pt x="4772" y="1323"/>
                    <a:pt x="4440" y="1045"/>
                  </a:cubicBezTo>
                  <a:cubicBezTo>
                    <a:pt x="4045" y="712"/>
                    <a:pt x="4069" y="542"/>
                    <a:pt x="4076" y="480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7"/>
            <p:cNvSpPr/>
            <p:nvPr/>
          </p:nvSpPr>
          <p:spPr>
            <a:xfrm>
              <a:off x="1906186" y="3597559"/>
              <a:ext cx="57194" cy="28464"/>
            </a:xfrm>
            <a:custGeom>
              <a:avLst/>
              <a:gdLst/>
              <a:ahLst/>
              <a:cxnLst/>
              <a:rect l="l" t="t" r="r" b="b"/>
              <a:pathLst>
                <a:path w="1292" h="643" extrusionOk="0">
                  <a:moveTo>
                    <a:pt x="131" y="0"/>
                  </a:moveTo>
                  <a:cubicBezTo>
                    <a:pt x="87" y="0"/>
                    <a:pt x="41" y="28"/>
                    <a:pt x="23" y="70"/>
                  </a:cubicBezTo>
                  <a:cubicBezTo>
                    <a:pt x="0" y="132"/>
                    <a:pt x="31" y="193"/>
                    <a:pt x="85" y="217"/>
                  </a:cubicBezTo>
                  <a:lnTo>
                    <a:pt x="1122" y="634"/>
                  </a:lnTo>
                  <a:cubicBezTo>
                    <a:pt x="1137" y="642"/>
                    <a:pt x="1152" y="642"/>
                    <a:pt x="1168" y="642"/>
                  </a:cubicBezTo>
                  <a:cubicBezTo>
                    <a:pt x="1214" y="642"/>
                    <a:pt x="1253" y="611"/>
                    <a:pt x="1268" y="572"/>
                  </a:cubicBezTo>
                  <a:cubicBezTo>
                    <a:pt x="1292" y="511"/>
                    <a:pt x="1261" y="449"/>
                    <a:pt x="1207" y="425"/>
                  </a:cubicBezTo>
                  <a:lnTo>
                    <a:pt x="170" y="8"/>
                  </a:lnTo>
                  <a:cubicBezTo>
                    <a:pt x="158" y="2"/>
                    <a:pt x="145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7"/>
            <p:cNvSpPr/>
            <p:nvPr/>
          </p:nvSpPr>
          <p:spPr>
            <a:xfrm>
              <a:off x="1890072" y="3637533"/>
              <a:ext cx="57238" cy="28508"/>
            </a:xfrm>
            <a:custGeom>
              <a:avLst/>
              <a:gdLst/>
              <a:ahLst/>
              <a:cxnLst/>
              <a:rect l="l" t="t" r="r" b="b"/>
              <a:pathLst>
                <a:path w="1293" h="644" extrusionOk="0">
                  <a:moveTo>
                    <a:pt x="127" y="1"/>
                  </a:moveTo>
                  <a:cubicBezTo>
                    <a:pt x="84" y="1"/>
                    <a:pt x="41" y="26"/>
                    <a:pt x="24" y="72"/>
                  </a:cubicBezTo>
                  <a:cubicBezTo>
                    <a:pt x="1" y="133"/>
                    <a:pt x="31" y="195"/>
                    <a:pt x="86" y="219"/>
                  </a:cubicBezTo>
                  <a:lnTo>
                    <a:pt x="1122" y="636"/>
                  </a:lnTo>
                  <a:cubicBezTo>
                    <a:pt x="1137" y="644"/>
                    <a:pt x="1153" y="644"/>
                    <a:pt x="1168" y="644"/>
                  </a:cubicBezTo>
                  <a:cubicBezTo>
                    <a:pt x="1215" y="644"/>
                    <a:pt x="1253" y="613"/>
                    <a:pt x="1269" y="574"/>
                  </a:cubicBezTo>
                  <a:cubicBezTo>
                    <a:pt x="1292" y="512"/>
                    <a:pt x="1261" y="451"/>
                    <a:pt x="1207" y="420"/>
                  </a:cubicBezTo>
                  <a:lnTo>
                    <a:pt x="171" y="10"/>
                  </a:lnTo>
                  <a:cubicBezTo>
                    <a:pt x="157" y="4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7"/>
            <p:cNvSpPr/>
            <p:nvPr/>
          </p:nvSpPr>
          <p:spPr>
            <a:xfrm>
              <a:off x="1873959" y="3677595"/>
              <a:ext cx="57238" cy="28508"/>
            </a:xfrm>
            <a:custGeom>
              <a:avLst/>
              <a:gdLst/>
              <a:ahLst/>
              <a:cxnLst/>
              <a:rect l="l" t="t" r="r" b="b"/>
              <a:pathLst>
                <a:path w="1293" h="644" extrusionOk="0">
                  <a:moveTo>
                    <a:pt x="128" y="1"/>
                  </a:moveTo>
                  <a:cubicBezTo>
                    <a:pt x="84" y="1"/>
                    <a:pt x="41" y="25"/>
                    <a:pt x="24" y="72"/>
                  </a:cubicBezTo>
                  <a:cubicBezTo>
                    <a:pt x="1" y="126"/>
                    <a:pt x="32" y="195"/>
                    <a:pt x="86" y="218"/>
                  </a:cubicBezTo>
                  <a:lnTo>
                    <a:pt x="1122" y="636"/>
                  </a:lnTo>
                  <a:cubicBezTo>
                    <a:pt x="1138" y="636"/>
                    <a:pt x="1153" y="644"/>
                    <a:pt x="1169" y="644"/>
                  </a:cubicBezTo>
                  <a:cubicBezTo>
                    <a:pt x="1215" y="636"/>
                    <a:pt x="1254" y="613"/>
                    <a:pt x="1269" y="567"/>
                  </a:cubicBezTo>
                  <a:cubicBezTo>
                    <a:pt x="1293" y="512"/>
                    <a:pt x="1269" y="443"/>
                    <a:pt x="1208" y="420"/>
                  </a:cubicBezTo>
                  <a:lnTo>
                    <a:pt x="171" y="10"/>
                  </a:lnTo>
                  <a:cubicBezTo>
                    <a:pt x="157" y="4"/>
                    <a:pt x="142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FE2B2E8-AA6C-9AF8-0A9B-293BB22AE99F}"/>
              </a:ext>
            </a:extLst>
          </p:cNvPr>
          <p:cNvSpPr txBox="1"/>
          <p:nvPr/>
        </p:nvSpPr>
        <p:spPr>
          <a:xfrm>
            <a:off x="1218408" y="147373"/>
            <a:ext cx="53835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>
                    <a:lumMod val="50000"/>
                  </a:schemeClr>
                </a:solidFill>
                <a:effectLst/>
                <a:latin typeface=".VnBahamasBH" panose="020BE200000000000000" pitchFamily="34" charset="0"/>
                <a:ea typeface="Calibri" panose="020F0502020204030204" pitchFamily="34" charset="0"/>
              </a:rPr>
              <a:t>Game: Sentence Race</a:t>
            </a:r>
            <a:endParaRPr lang="en-US" sz="3600" b="1" dirty="0">
              <a:solidFill>
                <a:schemeClr val="bg1">
                  <a:lumMod val="50000"/>
                </a:schemeClr>
              </a:solidFill>
              <a:effectLst>
                <a:glow rad="88900">
                  <a:schemeClr val="bg1"/>
                </a:glow>
              </a:effectLst>
              <a:latin typeface=".VnBahamasBH" panose="020BE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1D702309-7FB4-F323-484E-A07AA99E1E9E}"/>
              </a:ext>
            </a:extLst>
          </p:cNvPr>
          <p:cNvSpPr/>
          <p:nvPr/>
        </p:nvSpPr>
        <p:spPr>
          <a:xfrm>
            <a:off x="695387" y="25211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21BD6-201A-53DD-B4C7-DB8BF62C2AF0}"/>
              </a:ext>
            </a:extLst>
          </p:cNvPr>
          <p:cNvSpPr txBox="1"/>
          <p:nvPr/>
        </p:nvSpPr>
        <p:spPr>
          <a:xfrm>
            <a:off x="748172" y="1494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0D74DE-B029-5236-F339-877656DF8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838" y="1236612"/>
            <a:ext cx="8634157" cy="272056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B87B096-5CA4-8BE7-AB54-44B8A0E6CD59}"/>
              </a:ext>
            </a:extLst>
          </p:cNvPr>
          <p:cNvSpPr/>
          <p:nvPr/>
        </p:nvSpPr>
        <p:spPr>
          <a:xfrm>
            <a:off x="605473" y="1860337"/>
            <a:ext cx="1625255" cy="892415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HAVE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A815516-4D87-3EAD-F533-8C866D993DC7}"/>
              </a:ext>
            </a:extLst>
          </p:cNvPr>
          <p:cNvSpPr/>
          <p:nvPr/>
        </p:nvSpPr>
        <p:spPr>
          <a:xfrm>
            <a:off x="2524566" y="1245572"/>
            <a:ext cx="1625255" cy="892415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MAKE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9A73DC-223C-04EC-477F-C231B9A57E0D}"/>
              </a:ext>
            </a:extLst>
          </p:cNvPr>
          <p:cNvSpPr/>
          <p:nvPr/>
        </p:nvSpPr>
        <p:spPr>
          <a:xfrm>
            <a:off x="4731241" y="1308588"/>
            <a:ext cx="1625255" cy="892415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DO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137C89B-326A-201C-5C68-83A8E93DE3B6}"/>
              </a:ext>
            </a:extLst>
          </p:cNvPr>
          <p:cNvSpPr/>
          <p:nvPr/>
        </p:nvSpPr>
        <p:spPr>
          <a:xfrm>
            <a:off x="6778394" y="1872586"/>
            <a:ext cx="1737245" cy="892415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ENJOY </a:t>
            </a:r>
          </a:p>
        </p:txBody>
      </p:sp>
      <p:pic>
        <p:nvPicPr>
          <p:cNvPr id="5" name="Axel F - Crazy Frog">
            <a:hlinkClick r:id="" action="ppaction://media"/>
            <a:extLst>
              <a:ext uri="{FF2B5EF4-FFF2-40B4-BE49-F238E27FC236}">
                <a16:creationId xmlns:a16="http://schemas.microsoft.com/office/drawing/2014/main" id="{1AC7457D-B10E-2FDA-FDD1-9401B386DA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01919" y="265627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9DA4C5-B672-5B78-9EE1-2B3424A87EE5}"/>
              </a:ext>
            </a:extLst>
          </p:cNvPr>
          <p:cNvSpPr txBox="1"/>
          <p:nvPr/>
        </p:nvSpPr>
        <p:spPr>
          <a:xfrm>
            <a:off x="439304" y="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7" name="Graphic 6" descr="Badge 1 with solid fill">
            <a:extLst>
              <a:ext uri="{FF2B5EF4-FFF2-40B4-BE49-F238E27FC236}">
                <a16:creationId xmlns:a16="http://schemas.microsoft.com/office/drawing/2014/main" id="{B3447585-7B3C-7E97-2F7F-111FD76FC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4904" y="505206"/>
            <a:ext cx="784098" cy="7840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8B66B0-D7D4-F525-A2D7-7EC488BF07EE}"/>
              </a:ext>
            </a:extLst>
          </p:cNvPr>
          <p:cNvSpPr txBox="1"/>
          <p:nvPr/>
        </p:nvSpPr>
        <p:spPr>
          <a:xfrm>
            <a:off x="1057542" y="666422"/>
            <a:ext cx="59692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2CA35C-A650-A70D-C795-E042848FE690}"/>
              </a:ext>
            </a:extLst>
          </p:cNvPr>
          <p:cNvSpPr/>
          <p:nvPr/>
        </p:nvSpPr>
        <p:spPr>
          <a:xfrm>
            <a:off x="857250" y="1794510"/>
            <a:ext cx="3120390" cy="112471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PRESENT SIMPLE TENSE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BBB828-0E77-C517-9FEE-82862811C84F}"/>
              </a:ext>
            </a:extLst>
          </p:cNvPr>
          <p:cNvCxnSpPr>
            <a:cxnSpLocks/>
          </p:cNvCxnSpPr>
          <p:nvPr/>
        </p:nvCxnSpPr>
        <p:spPr>
          <a:xfrm flipV="1">
            <a:off x="3977640" y="1253344"/>
            <a:ext cx="786384" cy="6999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F2D2963-722C-02E4-D577-A01DC17A3E32}"/>
              </a:ext>
            </a:extLst>
          </p:cNvPr>
          <p:cNvSpPr/>
          <p:nvPr/>
        </p:nvSpPr>
        <p:spPr>
          <a:xfrm>
            <a:off x="4764024" y="916034"/>
            <a:ext cx="2032254" cy="5818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Usage</a:t>
            </a:r>
            <a:endParaRPr lang="en-US" sz="2400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5289981-92A4-14E8-E1A5-68D7640DC98B}"/>
              </a:ext>
            </a:extLst>
          </p:cNvPr>
          <p:cNvSpPr/>
          <p:nvPr/>
        </p:nvSpPr>
        <p:spPr>
          <a:xfrm>
            <a:off x="4764024" y="2057642"/>
            <a:ext cx="2032254" cy="576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Form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A5E1B8A-22A8-C316-14E1-B6F1AF645A61}"/>
              </a:ext>
            </a:extLst>
          </p:cNvPr>
          <p:cNvCxnSpPr>
            <a:cxnSpLocks/>
          </p:cNvCxnSpPr>
          <p:nvPr/>
        </p:nvCxnSpPr>
        <p:spPr>
          <a:xfrm>
            <a:off x="3977640" y="2322600"/>
            <a:ext cx="786384" cy="140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7A2B8ED-F496-0D2E-BF7D-8B65E0C271C9}"/>
              </a:ext>
            </a:extLst>
          </p:cNvPr>
          <p:cNvSpPr/>
          <p:nvPr/>
        </p:nvSpPr>
        <p:spPr>
          <a:xfrm>
            <a:off x="4764024" y="3174427"/>
            <a:ext cx="2032254" cy="7665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Signal words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F379E34-73B6-3005-8880-264DF7DDB0ED}"/>
              </a:ext>
            </a:extLst>
          </p:cNvPr>
          <p:cNvCxnSpPr>
            <a:cxnSpLocks/>
          </p:cNvCxnSpPr>
          <p:nvPr/>
        </p:nvCxnSpPr>
        <p:spPr>
          <a:xfrm>
            <a:off x="3977640" y="2712431"/>
            <a:ext cx="786384" cy="7665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34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5CB967-6E2A-458A-759D-26CCABA3A974}"/>
              </a:ext>
            </a:extLst>
          </p:cNvPr>
          <p:cNvSpPr txBox="1"/>
          <p:nvPr/>
        </p:nvSpPr>
        <p:spPr>
          <a:xfrm>
            <a:off x="439304" y="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F12AF-5819-6316-DA88-3351AC04251B}"/>
              </a:ext>
            </a:extLst>
          </p:cNvPr>
          <p:cNvSpPr txBox="1"/>
          <p:nvPr/>
        </p:nvSpPr>
        <p:spPr>
          <a:xfrm>
            <a:off x="439304" y="2882674"/>
            <a:ext cx="7571327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Complete exercises in the Workbook.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348228-F581-4017-8B39-390E90940313}"/>
              </a:ext>
            </a:extLst>
          </p:cNvPr>
          <p:cNvSpPr txBox="1"/>
          <p:nvPr/>
        </p:nvSpPr>
        <p:spPr>
          <a:xfrm>
            <a:off x="439304" y="1443831"/>
            <a:ext cx="8411648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Design a mind map on Present Simple tense.</a:t>
            </a:r>
          </a:p>
        </p:txBody>
      </p:sp>
      <p:pic>
        <p:nvPicPr>
          <p:cNvPr id="8" name="Graphic 7" descr="Badge with solid fill">
            <a:extLst>
              <a:ext uri="{FF2B5EF4-FFF2-40B4-BE49-F238E27FC236}">
                <a16:creationId xmlns:a16="http://schemas.microsoft.com/office/drawing/2014/main" id="{F8B3F179-8BD1-B06E-0508-C89C36C47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048" y="595725"/>
            <a:ext cx="866394" cy="8663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294850-032A-193A-A733-CFA875BB83B7}"/>
              </a:ext>
            </a:extLst>
          </p:cNvPr>
          <p:cNvSpPr txBox="1"/>
          <p:nvPr/>
        </p:nvSpPr>
        <p:spPr>
          <a:xfrm>
            <a:off x="1064219" y="720687"/>
            <a:ext cx="778673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ptos SemiBold" panose="020F0502020204030204" pitchFamily="34" charset="0"/>
                <a:cs typeface="Arial" panose="020B0604020202020204" pitchFamily="34" charset="0"/>
              </a:rPr>
              <a:t>HOMEWORK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ptos SemiBold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32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8" name="Google Shape;2638;p50"/>
          <p:cNvSpPr/>
          <p:nvPr/>
        </p:nvSpPr>
        <p:spPr>
          <a:xfrm rot="10800000">
            <a:off x="-187027" y="-174365"/>
            <a:ext cx="1629364" cy="1429074"/>
          </a:xfrm>
          <a:custGeom>
            <a:avLst/>
            <a:gdLst/>
            <a:ahLst/>
            <a:cxnLst/>
            <a:rect l="l" t="t" r="r" b="b"/>
            <a:pathLst>
              <a:path w="7411" h="6500" extrusionOk="0">
                <a:moveTo>
                  <a:pt x="5199" y="224"/>
                </a:moveTo>
                <a:cubicBezTo>
                  <a:pt x="5325" y="224"/>
                  <a:pt x="5446" y="248"/>
                  <a:pt x="5554" y="297"/>
                </a:cubicBezTo>
                <a:cubicBezTo>
                  <a:pt x="6304" y="630"/>
                  <a:pt x="6134" y="1333"/>
                  <a:pt x="5941" y="2153"/>
                </a:cubicBezTo>
                <a:cubicBezTo>
                  <a:pt x="5770" y="2849"/>
                  <a:pt x="5600" y="3576"/>
                  <a:pt x="6002" y="4149"/>
                </a:cubicBezTo>
                <a:cubicBezTo>
                  <a:pt x="6134" y="4327"/>
                  <a:pt x="6289" y="4481"/>
                  <a:pt x="6436" y="4628"/>
                </a:cubicBezTo>
                <a:cubicBezTo>
                  <a:pt x="6590" y="4783"/>
                  <a:pt x="6745" y="4930"/>
                  <a:pt x="6861" y="5100"/>
                </a:cubicBezTo>
                <a:cubicBezTo>
                  <a:pt x="7077" y="5417"/>
                  <a:pt x="7155" y="5889"/>
                  <a:pt x="6892" y="6129"/>
                </a:cubicBezTo>
                <a:cubicBezTo>
                  <a:pt x="6784" y="6230"/>
                  <a:pt x="6639" y="6271"/>
                  <a:pt x="6486" y="6271"/>
                </a:cubicBezTo>
                <a:cubicBezTo>
                  <a:pt x="6299" y="6271"/>
                  <a:pt x="6098" y="6210"/>
                  <a:pt x="5933" y="6121"/>
                </a:cubicBezTo>
                <a:cubicBezTo>
                  <a:pt x="5801" y="6051"/>
                  <a:pt x="5678" y="5959"/>
                  <a:pt x="5546" y="5866"/>
                </a:cubicBezTo>
                <a:cubicBezTo>
                  <a:pt x="5360" y="5734"/>
                  <a:pt x="5159" y="5595"/>
                  <a:pt x="4943" y="5502"/>
                </a:cubicBezTo>
                <a:cubicBezTo>
                  <a:pt x="4718" y="5417"/>
                  <a:pt x="4494" y="5386"/>
                  <a:pt x="4262" y="5386"/>
                </a:cubicBezTo>
                <a:cubicBezTo>
                  <a:pt x="3875" y="5386"/>
                  <a:pt x="3473" y="5479"/>
                  <a:pt x="3087" y="5580"/>
                </a:cubicBezTo>
                <a:cubicBezTo>
                  <a:pt x="2709" y="5674"/>
                  <a:pt x="2324" y="5768"/>
                  <a:pt x="1950" y="5768"/>
                </a:cubicBezTo>
                <a:cubicBezTo>
                  <a:pt x="1803" y="5768"/>
                  <a:pt x="1658" y="5754"/>
                  <a:pt x="1516" y="5719"/>
                </a:cubicBezTo>
                <a:cubicBezTo>
                  <a:pt x="766" y="5533"/>
                  <a:pt x="240" y="4706"/>
                  <a:pt x="395" y="3948"/>
                </a:cubicBezTo>
                <a:cubicBezTo>
                  <a:pt x="536" y="3256"/>
                  <a:pt x="1217" y="2726"/>
                  <a:pt x="1917" y="2726"/>
                </a:cubicBezTo>
                <a:cubicBezTo>
                  <a:pt x="1985" y="2726"/>
                  <a:pt x="2052" y="2731"/>
                  <a:pt x="2120" y="2741"/>
                </a:cubicBezTo>
                <a:cubicBezTo>
                  <a:pt x="2267" y="2764"/>
                  <a:pt x="2421" y="2811"/>
                  <a:pt x="2576" y="2849"/>
                </a:cubicBezTo>
                <a:cubicBezTo>
                  <a:pt x="2817" y="2916"/>
                  <a:pt x="3065" y="2985"/>
                  <a:pt x="3299" y="2985"/>
                </a:cubicBezTo>
                <a:cubicBezTo>
                  <a:pt x="3499" y="2985"/>
                  <a:pt x="3688" y="2934"/>
                  <a:pt x="3852" y="2787"/>
                </a:cubicBezTo>
                <a:cubicBezTo>
                  <a:pt x="4177" y="2501"/>
                  <a:pt x="4154" y="2076"/>
                  <a:pt x="4131" y="1666"/>
                </a:cubicBezTo>
                <a:cubicBezTo>
                  <a:pt x="4115" y="1457"/>
                  <a:pt x="4100" y="1233"/>
                  <a:pt x="4138" y="1047"/>
                </a:cubicBezTo>
                <a:cubicBezTo>
                  <a:pt x="4193" y="761"/>
                  <a:pt x="4394" y="506"/>
                  <a:pt x="4680" y="359"/>
                </a:cubicBezTo>
                <a:cubicBezTo>
                  <a:pt x="4845" y="269"/>
                  <a:pt x="5026" y="224"/>
                  <a:pt x="5199" y="224"/>
                </a:cubicBezTo>
                <a:close/>
                <a:moveTo>
                  <a:pt x="5191" y="0"/>
                </a:moveTo>
                <a:cubicBezTo>
                  <a:pt x="4987" y="0"/>
                  <a:pt x="4776" y="53"/>
                  <a:pt x="4579" y="158"/>
                </a:cubicBezTo>
                <a:cubicBezTo>
                  <a:pt x="4231" y="336"/>
                  <a:pt x="3984" y="653"/>
                  <a:pt x="3914" y="1001"/>
                </a:cubicBezTo>
                <a:cubicBezTo>
                  <a:pt x="3875" y="1225"/>
                  <a:pt x="3891" y="1457"/>
                  <a:pt x="3899" y="1681"/>
                </a:cubicBezTo>
                <a:cubicBezTo>
                  <a:pt x="3922" y="2053"/>
                  <a:pt x="3945" y="2401"/>
                  <a:pt x="3705" y="2617"/>
                </a:cubicBezTo>
                <a:cubicBezTo>
                  <a:pt x="3586" y="2720"/>
                  <a:pt x="3443" y="2757"/>
                  <a:pt x="3286" y="2757"/>
                </a:cubicBezTo>
                <a:cubicBezTo>
                  <a:pt x="3087" y="2757"/>
                  <a:pt x="2863" y="2698"/>
                  <a:pt x="2630" y="2633"/>
                </a:cubicBezTo>
                <a:cubicBezTo>
                  <a:pt x="2475" y="2594"/>
                  <a:pt x="2313" y="2548"/>
                  <a:pt x="2151" y="2525"/>
                </a:cubicBezTo>
                <a:cubicBezTo>
                  <a:pt x="2070" y="2512"/>
                  <a:pt x="1989" y="2505"/>
                  <a:pt x="1908" y="2505"/>
                </a:cubicBezTo>
                <a:cubicBezTo>
                  <a:pt x="1112" y="2505"/>
                  <a:pt x="333" y="3108"/>
                  <a:pt x="178" y="3901"/>
                </a:cubicBezTo>
                <a:cubicBezTo>
                  <a:pt x="0" y="4775"/>
                  <a:pt x="604" y="5727"/>
                  <a:pt x="1462" y="5943"/>
                </a:cubicBezTo>
                <a:cubicBezTo>
                  <a:pt x="1621" y="5983"/>
                  <a:pt x="1781" y="5999"/>
                  <a:pt x="1941" y="5999"/>
                </a:cubicBezTo>
                <a:cubicBezTo>
                  <a:pt x="2344" y="5999"/>
                  <a:pt x="2750" y="5896"/>
                  <a:pt x="3148" y="5796"/>
                </a:cubicBezTo>
                <a:cubicBezTo>
                  <a:pt x="3532" y="5703"/>
                  <a:pt x="3903" y="5609"/>
                  <a:pt x="4260" y="5609"/>
                </a:cubicBezTo>
                <a:cubicBezTo>
                  <a:pt x="4464" y="5609"/>
                  <a:pt x="4663" y="5640"/>
                  <a:pt x="4858" y="5719"/>
                </a:cubicBezTo>
                <a:cubicBezTo>
                  <a:pt x="5051" y="5796"/>
                  <a:pt x="5229" y="5920"/>
                  <a:pt x="5415" y="6051"/>
                </a:cubicBezTo>
                <a:cubicBezTo>
                  <a:pt x="5546" y="6144"/>
                  <a:pt x="5685" y="6237"/>
                  <a:pt x="5825" y="6322"/>
                </a:cubicBezTo>
                <a:cubicBezTo>
                  <a:pt x="6018" y="6423"/>
                  <a:pt x="6258" y="6500"/>
                  <a:pt x="6490" y="6500"/>
                </a:cubicBezTo>
                <a:cubicBezTo>
                  <a:pt x="6691" y="6500"/>
                  <a:pt x="6884" y="6446"/>
                  <a:pt x="7047" y="6299"/>
                </a:cubicBezTo>
                <a:cubicBezTo>
                  <a:pt x="7410" y="5959"/>
                  <a:pt x="7317" y="5363"/>
                  <a:pt x="7047" y="4976"/>
                </a:cubicBezTo>
                <a:cubicBezTo>
                  <a:pt x="6915" y="4783"/>
                  <a:pt x="6753" y="4621"/>
                  <a:pt x="6598" y="4466"/>
                </a:cubicBezTo>
                <a:cubicBezTo>
                  <a:pt x="6443" y="4319"/>
                  <a:pt x="6304" y="4180"/>
                  <a:pt x="6188" y="4017"/>
                </a:cubicBezTo>
                <a:cubicBezTo>
                  <a:pt x="5840" y="3530"/>
                  <a:pt x="6002" y="2857"/>
                  <a:pt x="6157" y="2200"/>
                </a:cubicBezTo>
                <a:cubicBezTo>
                  <a:pt x="6366" y="1364"/>
                  <a:pt x="6567" y="498"/>
                  <a:pt x="5647" y="96"/>
                </a:cubicBezTo>
                <a:cubicBezTo>
                  <a:pt x="5505" y="32"/>
                  <a:pt x="5350" y="0"/>
                  <a:pt x="51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9" name="Google Shape;2639;p50"/>
          <p:cNvSpPr txBox="1">
            <a:spLocks noGrp="1"/>
          </p:cNvSpPr>
          <p:nvPr>
            <p:ph type="title"/>
          </p:nvPr>
        </p:nvSpPr>
        <p:spPr>
          <a:xfrm>
            <a:off x="839090" y="2388412"/>
            <a:ext cx="7465819" cy="8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THANK YOU </a:t>
            </a:r>
            <a:br>
              <a:rPr lang="en" sz="4800" dirty="0"/>
            </a:br>
            <a:r>
              <a:rPr lang="en" sz="4800" dirty="0"/>
              <a:t>FOR YOUR ATTENTION!</a:t>
            </a:r>
            <a:endParaRPr sz="4800" dirty="0"/>
          </a:p>
        </p:txBody>
      </p:sp>
      <p:grpSp>
        <p:nvGrpSpPr>
          <p:cNvPr id="2641" name="Google Shape;2641;p50"/>
          <p:cNvGrpSpPr/>
          <p:nvPr/>
        </p:nvGrpSpPr>
        <p:grpSpPr>
          <a:xfrm>
            <a:off x="7602007" y="3619473"/>
            <a:ext cx="1196781" cy="1376118"/>
            <a:chOff x="7817446" y="2666614"/>
            <a:chExt cx="968661" cy="1113815"/>
          </a:xfrm>
        </p:grpSpPr>
        <p:sp>
          <p:nvSpPr>
            <p:cNvPr id="2642" name="Google Shape;2642;p50"/>
            <p:cNvSpPr/>
            <p:nvPr/>
          </p:nvSpPr>
          <p:spPr>
            <a:xfrm>
              <a:off x="7817446" y="2666614"/>
              <a:ext cx="968661" cy="1113815"/>
            </a:xfrm>
            <a:custGeom>
              <a:avLst/>
              <a:gdLst/>
              <a:ahLst/>
              <a:cxnLst/>
              <a:rect l="l" t="t" r="r" b="b"/>
              <a:pathLst>
                <a:path w="21882" h="25161" extrusionOk="0">
                  <a:moveTo>
                    <a:pt x="5639" y="9142"/>
                  </a:moveTo>
                  <a:lnTo>
                    <a:pt x="5639" y="9142"/>
                  </a:lnTo>
                  <a:cubicBezTo>
                    <a:pt x="5747" y="9173"/>
                    <a:pt x="5848" y="9196"/>
                    <a:pt x="5956" y="9212"/>
                  </a:cubicBezTo>
                  <a:cubicBezTo>
                    <a:pt x="6072" y="9235"/>
                    <a:pt x="6188" y="9243"/>
                    <a:pt x="6297" y="9243"/>
                  </a:cubicBezTo>
                  <a:lnTo>
                    <a:pt x="6366" y="9243"/>
                  </a:lnTo>
                  <a:cubicBezTo>
                    <a:pt x="6420" y="9367"/>
                    <a:pt x="6482" y="9490"/>
                    <a:pt x="6544" y="9614"/>
                  </a:cubicBezTo>
                  <a:cubicBezTo>
                    <a:pt x="6443" y="9653"/>
                    <a:pt x="6351" y="9691"/>
                    <a:pt x="6250" y="9730"/>
                  </a:cubicBezTo>
                  <a:cubicBezTo>
                    <a:pt x="6181" y="9761"/>
                    <a:pt x="6111" y="9800"/>
                    <a:pt x="6049" y="9838"/>
                  </a:cubicBezTo>
                  <a:cubicBezTo>
                    <a:pt x="6034" y="9831"/>
                    <a:pt x="6026" y="9823"/>
                    <a:pt x="6010" y="9815"/>
                  </a:cubicBezTo>
                  <a:lnTo>
                    <a:pt x="5639" y="9142"/>
                  </a:lnTo>
                  <a:close/>
                  <a:moveTo>
                    <a:pt x="11997" y="0"/>
                  </a:moveTo>
                  <a:cubicBezTo>
                    <a:pt x="10373" y="0"/>
                    <a:pt x="8818" y="604"/>
                    <a:pt x="7619" y="1702"/>
                  </a:cubicBezTo>
                  <a:cubicBezTo>
                    <a:pt x="6645" y="2584"/>
                    <a:pt x="5972" y="3736"/>
                    <a:pt x="5678" y="4997"/>
                  </a:cubicBezTo>
                  <a:cubicBezTo>
                    <a:pt x="5113" y="5167"/>
                    <a:pt x="4649" y="5554"/>
                    <a:pt x="4378" y="6072"/>
                  </a:cubicBezTo>
                  <a:cubicBezTo>
                    <a:pt x="3984" y="5670"/>
                    <a:pt x="3412" y="5430"/>
                    <a:pt x="2770" y="5430"/>
                  </a:cubicBezTo>
                  <a:cubicBezTo>
                    <a:pt x="2491" y="5430"/>
                    <a:pt x="2220" y="5476"/>
                    <a:pt x="1950" y="5561"/>
                  </a:cubicBezTo>
                  <a:cubicBezTo>
                    <a:pt x="720" y="5964"/>
                    <a:pt x="1" y="7170"/>
                    <a:pt x="356" y="8261"/>
                  </a:cubicBezTo>
                  <a:cubicBezTo>
                    <a:pt x="472" y="8624"/>
                    <a:pt x="689" y="8934"/>
                    <a:pt x="983" y="9166"/>
                  </a:cubicBezTo>
                  <a:cubicBezTo>
                    <a:pt x="1037" y="9374"/>
                    <a:pt x="1145" y="9560"/>
                    <a:pt x="1316" y="9707"/>
                  </a:cubicBezTo>
                  <a:cubicBezTo>
                    <a:pt x="1362" y="9746"/>
                    <a:pt x="1416" y="9792"/>
                    <a:pt x="1486" y="9838"/>
                  </a:cubicBezTo>
                  <a:cubicBezTo>
                    <a:pt x="1424" y="9924"/>
                    <a:pt x="1362" y="10016"/>
                    <a:pt x="1323" y="10117"/>
                  </a:cubicBezTo>
                  <a:cubicBezTo>
                    <a:pt x="1269" y="10225"/>
                    <a:pt x="1230" y="10341"/>
                    <a:pt x="1215" y="10465"/>
                  </a:cubicBezTo>
                  <a:cubicBezTo>
                    <a:pt x="1130" y="10565"/>
                    <a:pt x="1060" y="10674"/>
                    <a:pt x="1006" y="10798"/>
                  </a:cubicBezTo>
                  <a:cubicBezTo>
                    <a:pt x="952" y="10906"/>
                    <a:pt x="921" y="11022"/>
                    <a:pt x="898" y="11138"/>
                  </a:cubicBezTo>
                  <a:cubicBezTo>
                    <a:pt x="813" y="11238"/>
                    <a:pt x="743" y="11354"/>
                    <a:pt x="689" y="11470"/>
                  </a:cubicBezTo>
                  <a:cubicBezTo>
                    <a:pt x="550" y="11780"/>
                    <a:pt x="527" y="12136"/>
                    <a:pt x="627" y="12460"/>
                  </a:cubicBezTo>
                  <a:cubicBezTo>
                    <a:pt x="743" y="12839"/>
                    <a:pt x="1014" y="13156"/>
                    <a:pt x="1370" y="13319"/>
                  </a:cubicBezTo>
                  <a:lnTo>
                    <a:pt x="1571" y="13412"/>
                  </a:lnTo>
                  <a:cubicBezTo>
                    <a:pt x="1586" y="13497"/>
                    <a:pt x="1609" y="13574"/>
                    <a:pt x="1640" y="13651"/>
                  </a:cubicBezTo>
                  <a:cubicBezTo>
                    <a:pt x="1749" y="13938"/>
                    <a:pt x="1965" y="14162"/>
                    <a:pt x="2251" y="14278"/>
                  </a:cubicBezTo>
                  <a:cubicBezTo>
                    <a:pt x="2391" y="14340"/>
                    <a:pt x="2545" y="14371"/>
                    <a:pt x="2700" y="14371"/>
                  </a:cubicBezTo>
                  <a:cubicBezTo>
                    <a:pt x="2924" y="14371"/>
                    <a:pt x="3133" y="14309"/>
                    <a:pt x="3311" y="14201"/>
                  </a:cubicBezTo>
                  <a:lnTo>
                    <a:pt x="3992" y="14510"/>
                  </a:lnTo>
                  <a:cubicBezTo>
                    <a:pt x="4873" y="14935"/>
                    <a:pt x="5856" y="15160"/>
                    <a:pt x="6822" y="15160"/>
                  </a:cubicBezTo>
                  <a:lnTo>
                    <a:pt x="6931" y="15160"/>
                  </a:lnTo>
                  <a:lnTo>
                    <a:pt x="6629" y="15577"/>
                  </a:lnTo>
                  <a:cubicBezTo>
                    <a:pt x="6629" y="15585"/>
                    <a:pt x="6621" y="15593"/>
                    <a:pt x="6621" y="15593"/>
                  </a:cubicBezTo>
                  <a:lnTo>
                    <a:pt x="6505" y="15755"/>
                  </a:lnTo>
                  <a:cubicBezTo>
                    <a:pt x="6498" y="15763"/>
                    <a:pt x="6498" y="15763"/>
                    <a:pt x="6498" y="15771"/>
                  </a:cubicBezTo>
                  <a:lnTo>
                    <a:pt x="6064" y="16374"/>
                  </a:lnTo>
                  <a:cubicBezTo>
                    <a:pt x="6057" y="16374"/>
                    <a:pt x="6057" y="16382"/>
                    <a:pt x="6057" y="16382"/>
                  </a:cubicBezTo>
                  <a:lnTo>
                    <a:pt x="5925" y="16552"/>
                  </a:lnTo>
                  <a:cubicBezTo>
                    <a:pt x="5925" y="16560"/>
                    <a:pt x="5925" y="16560"/>
                    <a:pt x="5925" y="16567"/>
                  </a:cubicBezTo>
                  <a:lnTo>
                    <a:pt x="5755" y="16792"/>
                  </a:lnTo>
                  <a:cubicBezTo>
                    <a:pt x="5562" y="17062"/>
                    <a:pt x="5484" y="17410"/>
                    <a:pt x="5546" y="17743"/>
                  </a:cubicBezTo>
                  <a:cubicBezTo>
                    <a:pt x="5562" y="17828"/>
                    <a:pt x="5585" y="17913"/>
                    <a:pt x="5616" y="17990"/>
                  </a:cubicBezTo>
                  <a:lnTo>
                    <a:pt x="4835" y="19174"/>
                  </a:lnTo>
                  <a:lnTo>
                    <a:pt x="4394" y="19839"/>
                  </a:lnTo>
                  <a:lnTo>
                    <a:pt x="4347" y="19839"/>
                  </a:lnTo>
                  <a:cubicBezTo>
                    <a:pt x="3613" y="19839"/>
                    <a:pt x="2955" y="20257"/>
                    <a:pt x="2715" y="20875"/>
                  </a:cubicBezTo>
                  <a:cubicBezTo>
                    <a:pt x="2429" y="21626"/>
                    <a:pt x="2793" y="22531"/>
                    <a:pt x="3566" y="22995"/>
                  </a:cubicBezTo>
                  <a:lnTo>
                    <a:pt x="6536" y="24967"/>
                  </a:lnTo>
                  <a:cubicBezTo>
                    <a:pt x="6722" y="25091"/>
                    <a:pt x="6946" y="25160"/>
                    <a:pt x="7178" y="25160"/>
                  </a:cubicBezTo>
                  <a:cubicBezTo>
                    <a:pt x="7565" y="25160"/>
                    <a:pt x="7928" y="24967"/>
                    <a:pt x="8145" y="24642"/>
                  </a:cubicBezTo>
                  <a:lnTo>
                    <a:pt x="8872" y="23544"/>
                  </a:lnTo>
                  <a:lnTo>
                    <a:pt x="9120" y="23165"/>
                  </a:lnTo>
                  <a:lnTo>
                    <a:pt x="9646" y="22368"/>
                  </a:lnTo>
                  <a:lnTo>
                    <a:pt x="10520" y="21061"/>
                  </a:lnTo>
                  <a:cubicBezTo>
                    <a:pt x="10628" y="21038"/>
                    <a:pt x="10728" y="21007"/>
                    <a:pt x="10829" y="20953"/>
                  </a:cubicBezTo>
                  <a:cubicBezTo>
                    <a:pt x="10844" y="20945"/>
                    <a:pt x="10868" y="20937"/>
                    <a:pt x="10883" y="20922"/>
                  </a:cubicBezTo>
                  <a:cubicBezTo>
                    <a:pt x="11053" y="20829"/>
                    <a:pt x="11200" y="20682"/>
                    <a:pt x="11308" y="20512"/>
                  </a:cubicBezTo>
                  <a:lnTo>
                    <a:pt x="11749" y="19831"/>
                  </a:lnTo>
                  <a:cubicBezTo>
                    <a:pt x="11749" y="19824"/>
                    <a:pt x="11749" y="19824"/>
                    <a:pt x="11749" y="19824"/>
                  </a:cubicBezTo>
                  <a:lnTo>
                    <a:pt x="11889" y="19607"/>
                  </a:lnTo>
                  <a:lnTo>
                    <a:pt x="12322" y="18934"/>
                  </a:lnTo>
                  <a:cubicBezTo>
                    <a:pt x="12322" y="18934"/>
                    <a:pt x="12329" y="18926"/>
                    <a:pt x="12329" y="18919"/>
                  </a:cubicBezTo>
                  <a:lnTo>
                    <a:pt x="12414" y="18779"/>
                  </a:lnTo>
                  <a:lnTo>
                    <a:pt x="13010" y="19754"/>
                  </a:lnTo>
                  <a:cubicBezTo>
                    <a:pt x="13018" y="19754"/>
                    <a:pt x="13018" y="19762"/>
                    <a:pt x="13018" y="19769"/>
                  </a:cubicBezTo>
                  <a:lnTo>
                    <a:pt x="13157" y="19994"/>
                  </a:lnTo>
                  <a:lnTo>
                    <a:pt x="13466" y="20489"/>
                  </a:lnTo>
                  <a:cubicBezTo>
                    <a:pt x="13691" y="20860"/>
                    <a:pt x="14093" y="21084"/>
                    <a:pt x="14526" y="21084"/>
                  </a:cubicBezTo>
                  <a:lnTo>
                    <a:pt x="14549" y="21084"/>
                  </a:lnTo>
                  <a:lnTo>
                    <a:pt x="15261" y="22136"/>
                  </a:lnTo>
                  <a:lnTo>
                    <a:pt x="15709" y="22794"/>
                  </a:lnTo>
                  <a:cubicBezTo>
                    <a:pt x="15609" y="23033"/>
                    <a:pt x="15547" y="23289"/>
                    <a:pt x="15547" y="23544"/>
                  </a:cubicBezTo>
                  <a:cubicBezTo>
                    <a:pt x="15547" y="24008"/>
                    <a:pt x="15725" y="24441"/>
                    <a:pt x="16034" y="24735"/>
                  </a:cubicBezTo>
                  <a:cubicBezTo>
                    <a:pt x="16320" y="25013"/>
                    <a:pt x="16715" y="25160"/>
                    <a:pt x="17140" y="25160"/>
                  </a:cubicBezTo>
                  <a:cubicBezTo>
                    <a:pt x="17558" y="25160"/>
                    <a:pt x="17976" y="25021"/>
                    <a:pt x="18316" y="24758"/>
                  </a:cubicBezTo>
                  <a:lnTo>
                    <a:pt x="21270" y="22763"/>
                  </a:lnTo>
                  <a:cubicBezTo>
                    <a:pt x="21526" y="22592"/>
                    <a:pt x="21696" y="22329"/>
                    <a:pt x="21758" y="22020"/>
                  </a:cubicBezTo>
                  <a:cubicBezTo>
                    <a:pt x="21812" y="21718"/>
                    <a:pt x="21750" y="21409"/>
                    <a:pt x="21580" y="21154"/>
                  </a:cubicBezTo>
                  <a:lnTo>
                    <a:pt x="20845" y="20063"/>
                  </a:lnTo>
                  <a:lnTo>
                    <a:pt x="20582" y="19684"/>
                  </a:lnTo>
                  <a:lnTo>
                    <a:pt x="20172" y="19073"/>
                  </a:lnTo>
                  <a:cubicBezTo>
                    <a:pt x="20505" y="19027"/>
                    <a:pt x="20814" y="18857"/>
                    <a:pt x="21038" y="18601"/>
                  </a:cubicBezTo>
                  <a:cubicBezTo>
                    <a:pt x="21309" y="18292"/>
                    <a:pt x="21441" y="17874"/>
                    <a:pt x="21386" y="17457"/>
                  </a:cubicBezTo>
                  <a:lnTo>
                    <a:pt x="21232" y="16188"/>
                  </a:lnTo>
                  <a:cubicBezTo>
                    <a:pt x="21270" y="16119"/>
                    <a:pt x="21309" y="16057"/>
                    <a:pt x="21340" y="15987"/>
                  </a:cubicBezTo>
                  <a:cubicBezTo>
                    <a:pt x="21402" y="15864"/>
                    <a:pt x="21456" y="15740"/>
                    <a:pt x="21502" y="15608"/>
                  </a:cubicBezTo>
                  <a:cubicBezTo>
                    <a:pt x="21881" y="14541"/>
                    <a:pt x="21680" y="13342"/>
                    <a:pt x="20953" y="12337"/>
                  </a:cubicBezTo>
                  <a:cubicBezTo>
                    <a:pt x="20876" y="12228"/>
                    <a:pt x="20799" y="12120"/>
                    <a:pt x="20706" y="12012"/>
                  </a:cubicBezTo>
                  <a:lnTo>
                    <a:pt x="20683" y="11811"/>
                  </a:lnTo>
                  <a:cubicBezTo>
                    <a:pt x="20675" y="11803"/>
                    <a:pt x="20675" y="11803"/>
                    <a:pt x="20675" y="11795"/>
                  </a:cubicBezTo>
                  <a:lnTo>
                    <a:pt x="20590" y="11115"/>
                  </a:lnTo>
                  <a:cubicBezTo>
                    <a:pt x="20590" y="11115"/>
                    <a:pt x="20590" y="11107"/>
                    <a:pt x="20590" y="11099"/>
                  </a:cubicBezTo>
                  <a:lnTo>
                    <a:pt x="20559" y="10875"/>
                  </a:lnTo>
                  <a:lnTo>
                    <a:pt x="20474" y="10179"/>
                  </a:lnTo>
                  <a:lnTo>
                    <a:pt x="20474" y="10163"/>
                  </a:lnTo>
                  <a:lnTo>
                    <a:pt x="20443" y="9954"/>
                  </a:lnTo>
                  <a:lnTo>
                    <a:pt x="20427" y="9792"/>
                  </a:lnTo>
                  <a:cubicBezTo>
                    <a:pt x="20350" y="9181"/>
                    <a:pt x="19925" y="8686"/>
                    <a:pt x="19360" y="8508"/>
                  </a:cubicBezTo>
                  <a:cubicBezTo>
                    <a:pt x="19778" y="8036"/>
                    <a:pt x="19979" y="7394"/>
                    <a:pt x="19878" y="6729"/>
                  </a:cubicBezTo>
                  <a:cubicBezTo>
                    <a:pt x="19739" y="5871"/>
                    <a:pt x="19120" y="5206"/>
                    <a:pt x="18316" y="4989"/>
                  </a:cubicBezTo>
                  <a:cubicBezTo>
                    <a:pt x="18022" y="3728"/>
                    <a:pt x="17349" y="2584"/>
                    <a:pt x="16382" y="1702"/>
                  </a:cubicBezTo>
                  <a:cubicBezTo>
                    <a:pt x="15183" y="604"/>
                    <a:pt x="13629" y="0"/>
                    <a:pt x="119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0"/>
            <p:cNvSpPr/>
            <p:nvPr/>
          </p:nvSpPr>
          <p:spPr>
            <a:xfrm>
              <a:off x="7885928" y="3093795"/>
              <a:ext cx="308190" cy="198407"/>
            </a:xfrm>
            <a:custGeom>
              <a:avLst/>
              <a:gdLst/>
              <a:ahLst/>
              <a:cxnLst/>
              <a:rect l="l" t="t" r="r" b="b"/>
              <a:pathLst>
                <a:path w="6962" h="4482" extrusionOk="0">
                  <a:moveTo>
                    <a:pt x="1368" y="1"/>
                  </a:moveTo>
                  <a:cubicBezTo>
                    <a:pt x="1222" y="1"/>
                    <a:pt x="1084" y="83"/>
                    <a:pt x="1022" y="219"/>
                  </a:cubicBezTo>
                  <a:cubicBezTo>
                    <a:pt x="952" y="390"/>
                    <a:pt x="1006" y="583"/>
                    <a:pt x="1145" y="683"/>
                  </a:cubicBezTo>
                  <a:cubicBezTo>
                    <a:pt x="1114" y="675"/>
                    <a:pt x="1083" y="671"/>
                    <a:pt x="1051" y="671"/>
                  </a:cubicBezTo>
                  <a:cubicBezTo>
                    <a:pt x="911" y="671"/>
                    <a:pt x="775" y="753"/>
                    <a:pt x="712" y="892"/>
                  </a:cubicBezTo>
                  <a:cubicBezTo>
                    <a:pt x="635" y="1070"/>
                    <a:pt x="704" y="1279"/>
                    <a:pt x="867" y="1372"/>
                  </a:cubicBezTo>
                  <a:cubicBezTo>
                    <a:pt x="825" y="1355"/>
                    <a:pt x="782" y="1348"/>
                    <a:pt x="738" y="1348"/>
                  </a:cubicBezTo>
                  <a:cubicBezTo>
                    <a:pt x="598" y="1348"/>
                    <a:pt x="460" y="1431"/>
                    <a:pt x="395" y="1573"/>
                  </a:cubicBezTo>
                  <a:cubicBezTo>
                    <a:pt x="318" y="1743"/>
                    <a:pt x="387" y="1944"/>
                    <a:pt x="542" y="2045"/>
                  </a:cubicBezTo>
                  <a:cubicBezTo>
                    <a:pt x="503" y="2031"/>
                    <a:pt x="463" y="2025"/>
                    <a:pt x="423" y="2025"/>
                  </a:cubicBezTo>
                  <a:cubicBezTo>
                    <a:pt x="282" y="2025"/>
                    <a:pt x="146" y="2107"/>
                    <a:pt x="86" y="2246"/>
                  </a:cubicBezTo>
                  <a:cubicBezTo>
                    <a:pt x="1" y="2431"/>
                    <a:pt x="86" y="2656"/>
                    <a:pt x="271" y="2741"/>
                  </a:cubicBezTo>
                  <a:lnTo>
                    <a:pt x="2886" y="3924"/>
                  </a:lnTo>
                  <a:cubicBezTo>
                    <a:pt x="3636" y="4288"/>
                    <a:pt x="4448" y="4481"/>
                    <a:pt x="5275" y="4481"/>
                  </a:cubicBezTo>
                  <a:cubicBezTo>
                    <a:pt x="5778" y="4481"/>
                    <a:pt x="6289" y="4411"/>
                    <a:pt x="6784" y="4264"/>
                  </a:cubicBezTo>
                  <a:cubicBezTo>
                    <a:pt x="6846" y="4241"/>
                    <a:pt x="6907" y="4226"/>
                    <a:pt x="6962" y="4203"/>
                  </a:cubicBezTo>
                  <a:cubicBezTo>
                    <a:pt x="6644" y="3762"/>
                    <a:pt x="6683" y="3166"/>
                    <a:pt x="6358" y="2718"/>
                  </a:cubicBezTo>
                  <a:cubicBezTo>
                    <a:pt x="6018" y="2254"/>
                    <a:pt x="5322" y="1936"/>
                    <a:pt x="4982" y="1465"/>
                  </a:cubicBezTo>
                  <a:cubicBezTo>
                    <a:pt x="4974" y="1457"/>
                    <a:pt x="4966" y="1441"/>
                    <a:pt x="4958" y="1434"/>
                  </a:cubicBezTo>
                  <a:cubicBezTo>
                    <a:pt x="4440" y="1364"/>
                    <a:pt x="3937" y="1124"/>
                    <a:pt x="3527" y="738"/>
                  </a:cubicBezTo>
                  <a:lnTo>
                    <a:pt x="3388" y="885"/>
                  </a:lnTo>
                  <a:lnTo>
                    <a:pt x="1524" y="34"/>
                  </a:lnTo>
                  <a:cubicBezTo>
                    <a:pt x="1473" y="11"/>
                    <a:pt x="1420" y="1"/>
                    <a:pt x="1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0"/>
            <p:cNvSpPr/>
            <p:nvPr/>
          </p:nvSpPr>
          <p:spPr>
            <a:xfrm>
              <a:off x="7905096" y="3058956"/>
              <a:ext cx="53785" cy="17441"/>
            </a:xfrm>
            <a:custGeom>
              <a:avLst/>
              <a:gdLst/>
              <a:ahLst/>
              <a:cxnLst/>
              <a:rect l="l" t="t" r="r" b="b"/>
              <a:pathLst>
                <a:path w="1215" h="394" extrusionOk="0">
                  <a:moveTo>
                    <a:pt x="317" y="0"/>
                  </a:moveTo>
                  <a:cubicBezTo>
                    <a:pt x="181" y="0"/>
                    <a:pt x="73" y="18"/>
                    <a:pt x="24" y="32"/>
                  </a:cubicBezTo>
                  <a:cubicBezTo>
                    <a:pt x="8" y="32"/>
                    <a:pt x="1" y="55"/>
                    <a:pt x="16" y="63"/>
                  </a:cubicBezTo>
                  <a:cubicBezTo>
                    <a:pt x="86" y="125"/>
                    <a:pt x="287" y="287"/>
                    <a:pt x="565" y="357"/>
                  </a:cubicBezTo>
                  <a:cubicBezTo>
                    <a:pt x="677" y="385"/>
                    <a:pt x="787" y="394"/>
                    <a:pt x="884" y="394"/>
                  </a:cubicBezTo>
                  <a:cubicBezTo>
                    <a:pt x="1027" y="394"/>
                    <a:pt x="1141" y="374"/>
                    <a:pt x="1192" y="364"/>
                  </a:cubicBezTo>
                  <a:cubicBezTo>
                    <a:pt x="1207" y="357"/>
                    <a:pt x="1215" y="341"/>
                    <a:pt x="1200" y="333"/>
                  </a:cubicBezTo>
                  <a:cubicBezTo>
                    <a:pt x="1130" y="272"/>
                    <a:pt x="921" y="109"/>
                    <a:pt x="650" y="40"/>
                  </a:cubicBezTo>
                  <a:cubicBezTo>
                    <a:pt x="532" y="10"/>
                    <a:pt x="417" y="0"/>
                    <a:pt x="3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50"/>
            <p:cNvSpPr/>
            <p:nvPr/>
          </p:nvSpPr>
          <p:spPr>
            <a:xfrm>
              <a:off x="7931125" y="3023985"/>
              <a:ext cx="64055" cy="233290"/>
            </a:xfrm>
            <a:custGeom>
              <a:avLst/>
              <a:gdLst/>
              <a:ahLst/>
              <a:cxnLst/>
              <a:rect l="l" t="t" r="r" b="b"/>
              <a:pathLst>
                <a:path w="1447" h="5270" extrusionOk="0">
                  <a:moveTo>
                    <a:pt x="330" y="1"/>
                  </a:moveTo>
                  <a:cubicBezTo>
                    <a:pt x="315" y="1"/>
                    <a:pt x="301" y="4"/>
                    <a:pt x="287" y="10"/>
                  </a:cubicBezTo>
                  <a:cubicBezTo>
                    <a:pt x="225" y="41"/>
                    <a:pt x="202" y="110"/>
                    <a:pt x="225" y="164"/>
                  </a:cubicBezTo>
                  <a:cubicBezTo>
                    <a:pt x="240" y="188"/>
                    <a:pt x="1192" y="2400"/>
                    <a:pt x="31" y="5107"/>
                  </a:cubicBezTo>
                  <a:cubicBezTo>
                    <a:pt x="1" y="5169"/>
                    <a:pt x="31" y="5230"/>
                    <a:pt x="86" y="5261"/>
                  </a:cubicBezTo>
                  <a:cubicBezTo>
                    <a:pt x="101" y="5269"/>
                    <a:pt x="117" y="5269"/>
                    <a:pt x="132" y="5269"/>
                  </a:cubicBezTo>
                  <a:cubicBezTo>
                    <a:pt x="178" y="5269"/>
                    <a:pt x="217" y="5246"/>
                    <a:pt x="240" y="5199"/>
                  </a:cubicBezTo>
                  <a:cubicBezTo>
                    <a:pt x="1447" y="2392"/>
                    <a:pt x="480" y="164"/>
                    <a:pt x="434" y="72"/>
                  </a:cubicBezTo>
                  <a:cubicBezTo>
                    <a:pt x="416" y="26"/>
                    <a:pt x="373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50"/>
            <p:cNvSpPr/>
            <p:nvPr/>
          </p:nvSpPr>
          <p:spPr>
            <a:xfrm>
              <a:off x="7868797" y="2952714"/>
              <a:ext cx="126738" cy="94777"/>
            </a:xfrm>
            <a:custGeom>
              <a:avLst/>
              <a:gdLst/>
              <a:ahLst/>
              <a:cxnLst/>
              <a:rect l="l" t="t" r="r" b="b"/>
              <a:pathLst>
                <a:path w="2863" h="2141" extrusionOk="0">
                  <a:moveTo>
                    <a:pt x="1607" y="1"/>
                  </a:moveTo>
                  <a:cubicBezTo>
                    <a:pt x="1445" y="1"/>
                    <a:pt x="1276" y="26"/>
                    <a:pt x="1107" y="81"/>
                  </a:cubicBezTo>
                  <a:cubicBezTo>
                    <a:pt x="418" y="305"/>
                    <a:pt x="1" y="931"/>
                    <a:pt x="179" y="1481"/>
                  </a:cubicBezTo>
                  <a:cubicBezTo>
                    <a:pt x="308" y="1890"/>
                    <a:pt x="747" y="2141"/>
                    <a:pt x="1251" y="2141"/>
                  </a:cubicBezTo>
                  <a:cubicBezTo>
                    <a:pt x="1413" y="2141"/>
                    <a:pt x="1582" y="2115"/>
                    <a:pt x="1749" y="2061"/>
                  </a:cubicBezTo>
                  <a:cubicBezTo>
                    <a:pt x="2445" y="1836"/>
                    <a:pt x="2863" y="1218"/>
                    <a:pt x="2685" y="668"/>
                  </a:cubicBezTo>
                  <a:cubicBezTo>
                    <a:pt x="2550" y="252"/>
                    <a:pt x="2113" y="1"/>
                    <a:pt x="16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0"/>
            <p:cNvSpPr/>
            <p:nvPr/>
          </p:nvSpPr>
          <p:spPr>
            <a:xfrm>
              <a:off x="7892790" y="2971174"/>
              <a:ext cx="76052" cy="58079"/>
            </a:xfrm>
            <a:custGeom>
              <a:avLst/>
              <a:gdLst/>
              <a:ahLst/>
              <a:cxnLst/>
              <a:rect l="l" t="t" r="r" b="b"/>
              <a:pathLst>
                <a:path w="1718" h="1312" extrusionOk="0">
                  <a:moveTo>
                    <a:pt x="1006" y="228"/>
                  </a:moveTo>
                  <a:cubicBezTo>
                    <a:pt x="1215" y="228"/>
                    <a:pt x="1400" y="321"/>
                    <a:pt x="1447" y="476"/>
                  </a:cubicBezTo>
                  <a:cubicBezTo>
                    <a:pt x="1478" y="569"/>
                    <a:pt x="1454" y="685"/>
                    <a:pt x="1377" y="785"/>
                  </a:cubicBezTo>
                  <a:cubicBezTo>
                    <a:pt x="1300" y="901"/>
                    <a:pt x="1168" y="994"/>
                    <a:pt x="1013" y="1040"/>
                  </a:cubicBezTo>
                  <a:cubicBezTo>
                    <a:pt x="930" y="1065"/>
                    <a:pt x="844" y="1079"/>
                    <a:pt x="762" y="1079"/>
                  </a:cubicBezTo>
                  <a:cubicBezTo>
                    <a:pt x="692" y="1079"/>
                    <a:pt x="625" y="1069"/>
                    <a:pt x="565" y="1048"/>
                  </a:cubicBezTo>
                  <a:cubicBezTo>
                    <a:pt x="441" y="1009"/>
                    <a:pt x="364" y="932"/>
                    <a:pt x="333" y="839"/>
                  </a:cubicBezTo>
                  <a:cubicBezTo>
                    <a:pt x="263" y="630"/>
                    <a:pt x="464" y="367"/>
                    <a:pt x="766" y="275"/>
                  </a:cubicBezTo>
                  <a:cubicBezTo>
                    <a:pt x="843" y="244"/>
                    <a:pt x="928" y="228"/>
                    <a:pt x="1006" y="228"/>
                  </a:cubicBezTo>
                  <a:close/>
                  <a:moveTo>
                    <a:pt x="1004" y="0"/>
                  </a:moveTo>
                  <a:cubicBezTo>
                    <a:pt x="904" y="0"/>
                    <a:pt x="800" y="16"/>
                    <a:pt x="696" y="50"/>
                  </a:cubicBezTo>
                  <a:cubicBezTo>
                    <a:pt x="263" y="190"/>
                    <a:pt x="0" y="576"/>
                    <a:pt x="109" y="909"/>
                  </a:cubicBezTo>
                  <a:cubicBezTo>
                    <a:pt x="163" y="1071"/>
                    <a:pt x="302" y="1203"/>
                    <a:pt x="495" y="1265"/>
                  </a:cubicBezTo>
                  <a:cubicBezTo>
                    <a:pt x="580" y="1296"/>
                    <a:pt x="673" y="1311"/>
                    <a:pt x="766" y="1311"/>
                  </a:cubicBezTo>
                  <a:cubicBezTo>
                    <a:pt x="874" y="1311"/>
                    <a:pt x="975" y="1296"/>
                    <a:pt x="1083" y="1257"/>
                  </a:cubicBezTo>
                  <a:cubicBezTo>
                    <a:pt x="1284" y="1195"/>
                    <a:pt x="1454" y="1071"/>
                    <a:pt x="1563" y="917"/>
                  </a:cubicBezTo>
                  <a:cubicBezTo>
                    <a:pt x="1686" y="754"/>
                    <a:pt x="1717" y="569"/>
                    <a:pt x="1663" y="406"/>
                  </a:cubicBezTo>
                  <a:cubicBezTo>
                    <a:pt x="1581" y="155"/>
                    <a:pt x="1314" y="0"/>
                    <a:pt x="1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50"/>
            <p:cNvSpPr/>
            <p:nvPr/>
          </p:nvSpPr>
          <p:spPr>
            <a:xfrm>
              <a:off x="7886282" y="3093574"/>
              <a:ext cx="116114" cy="140549"/>
            </a:xfrm>
            <a:custGeom>
              <a:avLst/>
              <a:gdLst/>
              <a:ahLst/>
              <a:cxnLst/>
              <a:rect l="l" t="t" r="r" b="b"/>
              <a:pathLst>
                <a:path w="2623" h="3175" extrusionOk="0">
                  <a:moveTo>
                    <a:pt x="1364" y="1"/>
                  </a:moveTo>
                  <a:cubicBezTo>
                    <a:pt x="1229" y="1"/>
                    <a:pt x="1099" y="76"/>
                    <a:pt x="1037" y="201"/>
                  </a:cubicBezTo>
                  <a:lnTo>
                    <a:pt x="1014" y="263"/>
                  </a:lnTo>
                  <a:cubicBezTo>
                    <a:pt x="944" y="410"/>
                    <a:pt x="983" y="572"/>
                    <a:pt x="1091" y="673"/>
                  </a:cubicBezTo>
                  <a:cubicBezTo>
                    <a:pt x="1078" y="672"/>
                    <a:pt x="1066" y="671"/>
                    <a:pt x="1054" y="671"/>
                  </a:cubicBezTo>
                  <a:cubicBezTo>
                    <a:pt x="920" y="671"/>
                    <a:pt x="791" y="747"/>
                    <a:pt x="727" y="874"/>
                  </a:cubicBezTo>
                  <a:lnTo>
                    <a:pt x="704" y="936"/>
                  </a:lnTo>
                  <a:cubicBezTo>
                    <a:pt x="635" y="1075"/>
                    <a:pt x="673" y="1238"/>
                    <a:pt x="781" y="1338"/>
                  </a:cubicBezTo>
                  <a:cubicBezTo>
                    <a:pt x="769" y="1337"/>
                    <a:pt x="757" y="1336"/>
                    <a:pt x="744" y="1336"/>
                  </a:cubicBezTo>
                  <a:cubicBezTo>
                    <a:pt x="610" y="1336"/>
                    <a:pt x="482" y="1412"/>
                    <a:pt x="418" y="1539"/>
                  </a:cubicBezTo>
                  <a:lnTo>
                    <a:pt x="387" y="1601"/>
                  </a:lnTo>
                  <a:cubicBezTo>
                    <a:pt x="325" y="1748"/>
                    <a:pt x="364" y="1910"/>
                    <a:pt x="472" y="2011"/>
                  </a:cubicBezTo>
                  <a:cubicBezTo>
                    <a:pt x="460" y="2010"/>
                    <a:pt x="447" y="2009"/>
                    <a:pt x="435" y="2009"/>
                  </a:cubicBezTo>
                  <a:cubicBezTo>
                    <a:pt x="300" y="2009"/>
                    <a:pt x="165" y="2085"/>
                    <a:pt x="109" y="2212"/>
                  </a:cubicBezTo>
                  <a:lnTo>
                    <a:pt x="78" y="2274"/>
                  </a:lnTo>
                  <a:cubicBezTo>
                    <a:pt x="0" y="2452"/>
                    <a:pt x="78" y="2661"/>
                    <a:pt x="248" y="2738"/>
                  </a:cubicBezTo>
                  <a:lnTo>
                    <a:pt x="1114" y="3140"/>
                  </a:lnTo>
                  <a:cubicBezTo>
                    <a:pt x="1163" y="3164"/>
                    <a:pt x="1215" y="3175"/>
                    <a:pt x="1265" y="3175"/>
                  </a:cubicBezTo>
                  <a:cubicBezTo>
                    <a:pt x="1397" y="3175"/>
                    <a:pt x="1522" y="3099"/>
                    <a:pt x="1578" y="2970"/>
                  </a:cubicBezTo>
                  <a:lnTo>
                    <a:pt x="1609" y="2908"/>
                  </a:lnTo>
                  <a:cubicBezTo>
                    <a:pt x="1679" y="2769"/>
                    <a:pt x="1640" y="2607"/>
                    <a:pt x="1532" y="2506"/>
                  </a:cubicBezTo>
                  <a:lnTo>
                    <a:pt x="1532" y="2506"/>
                  </a:lnTo>
                  <a:cubicBezTo>
                    <a:pt x="1544" y="2507"/>
                    <a:pt x="1557" y="2508"/>
                    <a:pt x="1569" y="2508"/>
                  </a:cubicBezTo>
                  <a:cubicBezTo>
                    <a:pt x="1703" y="2508"/>
                    <a:pt x="1832" y="2432"/>
                    <a:pt x="1895" y="2305"/>
                  </a:cubicBezTo>
                  <a:lnTo>
                    <a:pt x="1918" y="2243"/>
                  </a:lnTo>
                  <a:cubicBezTo>
                    <a:pt x="1988" y="2096"/>
                    <a:pt x="1949" y="1934"/>
                    <a:pt x="1841" y="1833"/>
                  </a:cubicBezTo>
                  <a:lnTo>
                    <a:pt x="1841" y="1833"/>
                  </a:lnTo>
                  <a:cubicBezTo>
                    <a:pt x="1854" y="1834"/>
                    <a:pt x="1866" y="1835"/>
                    <a:pt x="1878" y="1835"/>
                  </a:cubicBezTo>
                  <a:cubicBezTo>
                    <a:pt x="2012" y="1835"/>
                    <a:pt x="2141" y="1759"/>
                    <a:pt x="2205" y="1632"/>
                  </a:cubicBezTo>
                  <a:lnTo>
                    <a:pt x="2228" y="1570"/>
                  </a:lnTo>
                  <a:cubicBezTo>
                    <a:pt x="2297" y="1431"/>
                    <a:pt x="2259" y="1269"/>
                    <a:pt x="2150" y="1160"/>
                  </a:cubicBezTo>
                  <a:lnTo>
                    <a:pt x="2150" y="1160"/>
                  </a:lnTo>
                  <a:cubicBezTo>
                    <a:pt x="2168" y="1163"/>
                    <a:pt x="2185" y="1164"/>
                    <a:pt x="2202" y="1164"/>
                  </a:cubicBezTo>
                  <a:cubicBezTo>
                    <a:pt x="2331" y="1164"/>
                    <a:pt x="2453" y="1089"/>
                    <a:pt x="2514" y="959"/>
                  </a:cubicBezTo>
                  <a:lnTo>
                    <a:pt x="2545" y="897"/>
                  </a:lnTo>
                  <a:cubicBezTo>
                    <a:pt x="2622" y="727"/>
                    <a:pt x="2545" y="518"/>
                    <a:pt x="2367" y="433"/>
                  </a:cubicBezTo>
                  <a:lnTo>
                    <a:pt x="1509" y="31"/>
                  </a:lnTo>
                  <a:cubicBezTo>
                    <a:pt x="1462" y="11"/>
                    <a:pt x="1412" y="1"/>
                    <a:pt x="1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50"/>
            <p:cNvSpPr/>
            <p:nvPr/>
          </p:nvSpPr>
          <p:spPr>
            <a:xfrm>
              <a:off x="7906822" y="3119072"/>
              <a:ext cx="98628" cy="116601"/>
            </a:xfrm>
            <a:custGeom>
              <a:avLst/>
              <a:gdLst/>
              <a:ahLst/>
              <a:cxnLst/>
              <a:rect l="l" t="t" r="r" b="b"/>
              <a:pathLst>
                <a:path w="2228" h="2634" extrusionOk="0">
                  <a:moveTo>
                    <a:pt x="2093" y="1"/>
                  </a:moveTo>
                  <a:cubicBezTo>
                    <a:pt x="2084" y="1"/>
                    <a:pt x="2075" y="2"/>
                    <a:pt x="2065" y="4"/>
                  </a:cubicBezTo>
                  <a:cubicBezTo>
                    <a:pt x="2004" y="12"/>
                    <a:pt x="1965" y="74"/>
                    <a:pt x="1980" y="136"/>
                  </a:cubicBezTo>
                  <a:cubicBezTo>
                    <a:pt x="1988" y="198"/>
                    <a:pt x="1988" y="252"/>
                    <a:pt x="1957" y="306"/>
                  </a:cubicBezTo>
                  <a:cubicBezTo>
                    <a:pt x="1916" y="403"/>
                    <a:pt x="1824" y="463"/>
                    <a:pt x="1722" y="463"/>
                  </a:cubicBezTo>
                  <a:cubicBezTo>
                    <a:pt x="1710" y="463"/>
                    <a:pt x="1698" y="462"/>
                    <a:pt x="1686" y="460"/>
                  </a:cubicBezTo>
                  <a:lnTo>
                    <a:pt x="805" y="51"/>
                  </a:lnTo>
                  <a:cubicBezTo>
                    <a:pt x="789" y="45"/>
                    <a:pt x="772" y="42"/>
                    <a:pt x="756" y="42"/>
                  </a:cubicBezTo>
                  <a:cubicBezTo>
                    <a:pt x="710" y="42"/>
                    <a:pt x="667" y="65"/>
                    <a:pt x="650" y="105"/>
                  </a:cubicBezTo>
                  <a:cubicBezTo>
                    <a:pt x="619" y="167"/>
                    <a:pt x="650" y="236"/>
                    <a:pt x="704" y="259"/>
                  </a:cubicBezTo>
                  <a:lnTo>
                    <a:pt x="1594" y="669"/>
                  </a:lnTo>
                  <a:cubicBezTo>
                    <a:pt x="1671" y="754"/>
                    <a:pt x="1694" y="870"/>
                    <a:pt x="1648" y="979"/>
                  </a:cubicBezTo>
                  <a:cubicBezTo>
                    <a:pt x="1604" y="1074"/>
                    <a:pt x="1505" y="1134"/>
                    <a:pt x="1397" y="1134"/>
                  </a:cubicBezTo>
                  <a:cubicBezTo>
                    <a:pt x="1390" y="1134"/>
                    <a:pt x="1384" y="1134"/>
                    <a:pt x="1377" y="1133"/>
                  </a:cubicBezTo>
                  <a:lnTo>
                    <a:pt x="488" y="723"/>
                  </a:lnTo>
                  <a:cubicBezTo>
                    <a:pt x="471" y="714"/>
                    <a:pt x="454" y="710"/>
                    <a:pt x="437" y="710"/>
                  </a:cubicBezTo>
                  <a:cubicBezTo>
                    <a:pt x="396" y="710"/>
                    <a:pt x="357" y="734"/>
                    <a:pt x="341" y="778"/>
                  </a:cubicBezTo>
                  <a:cubicBezTo>
                    <a:pt x="310" y="832"/>
                    <a:pt x="341" y="901"/>
                    <a:pt x="395" y="932"/>
                  </a:cubicBezTo>
                  <a:lnTo>
                    <a:pt x="1284" y="1342"/>
                  </a:lnTo>
                  <a:cubicBezTo>
                    <a:pt x="1362" y="1420"/>
                    <a:pt x="1385" y="1543"/>
                    <a:pt x="1338" y="1644"/>
                  </a:cubicBezTo>
                  <a:cubicBezTo>
                    <a:pt x="1290" y="1741"/>
                    <a:pt x="1198" y="1801"/>
                    <a:pt x="1090" y="1801"/>
                  </a:cubicBezTo>
                  <a:cubicBezTo>
                    <a:pt x="1077" y="1801"/>
                    <a:pt x="1065" y="1800"/>
                    <a:pt x="1052" y="1799"/>
                  </a:cubicBezTo>
                  <a:lnTo>
                    <a:pt x="1045" y="1799"/>
                  </a:lnTo>
                  <a:lnTo>
                    <a:pt x="178" y="1396"/>
                  </a:lnTo>
                  <a:cubicBezTo>
                    <a:pt x="162" y="1390"/>
                    <a:pt x="147" y="1388"/>
                    <a:pt x="131" y="1388"/>
                  </a:cubicBezTo>
                  <a:cubicBezTo>
                    <a:pt x="87" y="1388"/>
                    <a:pt x="47" y="1412"/>
                    <a:pt x="24" y="1458"/>
                  </a:cubicBezTo>
                  <a:cubicBezTo>
                    <a:pt x="0" y="1512"/>
                    <a:pt x="24" y="1582"/>
                    <a:pt x="78" y="1605"/>
                  </a:cubicBezTo>
                  <a:lnTo>
                    <a:pt x="975" y="2023"/>
                  </a:lnTo>
                  <a:cubicBezTo>
                    <a:pt x="975" y="2023"/>
                    <a:pt x="983" y="2023"/>
                    <a:pt x="990" y="2031"/>
                  </a:cubicBezTo>
                  <a:cubicBezTo>
                    <a:pt x="1060" y="2108"/>
                    <a:pt x="1075" y="2216"/>
                    <a:pt x="1029" y="2317"/>
                  </a:cubicBezTo>
                  <a:cubicBezTo>
                    <a:pt x="1006" y="2363"/>
                    <a:pt x="975" y="2394"/>
                    <a:pt x="936" y="2425"/>
                  </a:cubicBezTo>
                  <a:cubicBezTo>
                    <a:pt x="882" y="2464"/>
                    <a:pt x="874" y="2533"/>
                    <a:pt x="905" y="2587"/>
                  </a:cubicBezTo>
                  <a:cubicBezTo>
                    <a:pt x="928" y="2618"/>
                    <a:pt x="967" y="2634"/>
                    <a:pt x="1006" y="2634"/>
                  </a:cubicBezTo>
                  <a:cubicBezTo>
                    <a:pt x="1021" y="2634"/>
                    <a:pt x="1045" y="2626"/>
                    <a:pt x="1068" y="2611"/>
                  </a:cubicBezTo>
                  <a:cubicBezTo>
                    <a:pt x="1137" y="2564"/>
                    <a:pt x="1199" y="2495"/>
                    <a:pt x="1238" y="2410"/>
                  </a:cubicBezTo>
                  <a:cubicBezTo>
                    <a:pt x="1300" y="2278"/>
                    <a:pt x="1300" y="2139"/>
                    <a:pt x="1246" y="2007"/>
                  </a:cubicBezTo>
                  <a:cubicBezTo>
                    <a:pt x="1377" y="1969"/>
                    <a:pt x="1485" y="1876"/>
                    <a:pt x="1547" y="1744"/>
                  </a:cubicBezTo>
                  <a:cubicBezTo>
                    <a:pt x="1609" y="1613"/>
                    <a:pt x="1609" y="1466"/>
                    <a:pt x="1555" y="1342"/>
                  </a:cubicBezTo>
                  <a:cubicBezTo>
                    <a:pt x="1686" y="1296"/>
                    <a:pt x="1795" y="1203"/>
                    <a:pt x="1857" y="1072"/>
                  </a:cubicBezTo>
                  <a:cubicBezTo>
                    <a:pt x="1919" y="940"/>
                    <a:pt x="1919" y="801"/>
                    <a:pt x="1864" y="669"/>
                  </a:cubicBezTo>
                  <a:cubicBezTo>
                    <a:pt x="1996" y="631"/>
                    <a:pt x="2104" y="538"/>
                    <a:pt x="2166" y="406"/>
                  </a:cubicBezTo>
                  <a:cubicBezTo>
                    <a:pt x="2212" y="306"/>
                    <a:pt x="2228" y="198"/>
                    <a:pt x="2205" y="89"/>
                  </a:cubicBezTo>
                  <a:cubicBezTo>
                    <a:pt x="2192" y="37"/>
                    <a:pt x="2145" y="1"/>
                    <a:pt x="2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50"/>
            <p:cNvSpPr/>
            <p:nvPr/>
          </p:nvSpPr>
          <p:spPr>
            <a:xfrm>
              <a:off x="7974596" y="3059001"/>
              <a:ext cx="96592" cy="142320"/>
            </a:xfrm>
            <a:custGeom>
              <a:avLst/>
              <a:gdLst/>
              <a:ahLst/>
              <a:cxnLst/>
              <a:rect l="l" t="t" r="r" b="b"/>
              <a:pathLst>
                <a:path w="2182" h="3215" extrusionOk="0">
                  <a:moveTo>
                    <a:pt x="502" y="0"/>
                  </a:moveTo>
                  <a:cubicBezTo>
                    <a:pt x="429" y="0"/>
                    <a:pt x="355" y="17"/>
                    <a:pt x="287" y="54"/>
                  </a:cubicBezTo>
                  <a:cubicBezTo>
                    <a:pt x="78" y="170"/>
                    <a:pt x="1" y="441"/>
                    <a:pt x="117" y="650"/>
                  </a:cubicBezTo>
                  <a:cubicBezTo>
                    <a:pt x="271" y="928"/>
                    <a:pt x="418" y="1214"/>
                    <a:pt x="573" y="1493"/>
                  </a:cubicBezTo>
                  <a:cubicBezTo>
                    <a:pt x="550" y="1640"/>
                    <a:pt x="519" y="1957"/>
                    <a:pt x="650" y="2312"/>
                  </a:cubicBezTo>
                  <a:cubicBezTo>
                    <a:pt x="821" y="2769"/>
                    <a:pt x="1145" y="3016"/>
                    <a:pt x="1269" y="3101"/>
                  </a:cubicBezTo>
                  <a:cubicBezTo>
                    <a:pt x="1314" y="3184"/>
                    <a:pt x="1391" y="3215"/>
                    <a:pt x="1481" y="3215"/>
                  </a:cubicBezTo>
                  <a:cubicBezTo>
                    <a:pt x="1627" y="3215"/>
                    <a:pt x="1808" y="3134"/>
                    <a:pt x="1942" y="3063"/>
                  </a:cubicBezTo>
                  <a:cubicBezTo>
                    <a:pt x="2043" y="3009"/>
                    <a:pt x="2112" y="2916"/>
                    <a:pt x="2151" y="2807"/>
                  </a:cubicBezTo>
                  <a:cubicBezTo>
                    <a:pt x="2182" y="2699"/>
                    <a:pt x="2174" y="2575"/>
                    <a:pt x="2112" y="2467"/>
                  </a:cubicBezTo>
                  <a:lnTo>
                    <a:pt x="890" y="224"/>
                  </a:lnTo>
                  <a:cubicBezTo>
                    <a:pt x="811" y="81"/>
                    <a:pt x="659" y="0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50"/>
            <p:cNvSpPr/>
            <p:nvPr/>
          </p:nvSpPr>
          <p:spPr>
            <a:xfrm>
              <a:off x="7975304" y="3083348"/>
              <a:ext cx="35281" cy="86587"/>
            </a:xfrm>
            <a:custGeom>
              <a:avLst/>
              <a:gdLst/>
              <a:ahLst/>
              <a:cxnLst/>
              <a:rect l="l" t="t" r="r" b="b"/>
              <a:pathLst>
                <a:path w="797" h="1956" extrusionOk="0">
                  <a:moveTo>
                    <a:pt x="130" y="1"/>
                  </a:moveTo>
                  <a:cubicBezTo>
                    <a:pt x="112" y="1"/>
                    <a:pt x="94" y="5"/>
                    <a:pt x="78" y="15"/>
                  </a:cubicBezTo>
                  <a:cubicBezTo>
                    <a:pt x="23" y="53"/>
                    <a:pt x="0" y="123"/>
                    <a:pt x="39" y="177"/>
                  </a:cubicBezTo>
                  <a:lnTo>
                    <a:pt x="449" y="896"/>
                  </a:lnTo>
                  <a:cubicBezTo>
                    <a:pt x="410" y="1105"/>
                    <a:pt x="387" y="1484"/>
                    <a:pt x="565" y="1886"/>
                  </a:cubicBezTo>
                  <a:cubicBezTo>
                    <a:pt x="580" y="1933"/>
                    <a:pt x="627" y="1956"/>
                    <a:pt x="665" y="1956"/>
                  </a:cubicBezTo>
                  <a:cubicBezTo>
                    <a:pt x="681" y="1956"/>
                    <a:pt x="696" y="1956"/>
                    <a:pt x="712" y="1948"/>
                  </a:cubicBezTo>
                  <a:cubicBezTo>
                    <a:pt x="774" y="1925"/>
                    <a:pt x="797" y="1855"/>
                    <a:pt x="774" y="1801"/>
                  </a:cubicBezTo>
                  <a:cubicBezTo>
                    <a:pt x="611" y="1422"/>
                    <a:pt x="650" y="1074"/>
                    <a:pt x="681" y="904"/>
                  </a:cubicBezTo>
                  <a:cubicBezTo>
                    <a:pt x="689" y="873"/>
                    <a:pt x="681" y="842"/>
                    <a:pt x="673" y="819"/>
                  </a:cubicBezTo>
                  <a:lnTo>
                    <a:pt x="232" y="61"/>
                  </a:lnTo>
                  <a:cubicBezTo>
                    <a:pt x="211" y="23"/>
                    <a:pt x="171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50"/>
            <p:cNvSpPr/>
            <p:nvPr/>
          </p:nvSpPr>
          <p:spPr>
            <a:xfrm>
              <a:off x="8393012" y="3214070"/>
              <a:ext cx="327358" cy="252059"/>
            </a:xfrm>
            <a:custGeom>
              <a:avLst/>
              <a:gdLst/>
              <a:ahLst/>
              <a:cxnLst/>
              <a:rect l="l" t="t" r="r" b="b"/>
              <a:pathLst>
                <a:path w="7395" h="5694" extrusionOk="0">
                  <a:moveTo>
                    <a:pt x="3473" y="1"/>
                  </a:moveTo>
                  <a:lnTo>
                    <a:pt x="0" y="372"/>
                  </a:lnTo>
                  <a:lnTo>
                    <a:pt x="0" y="3110"/>
                  </a:lnTo>
                  <a:cubicBezTo>
                    <a:pt x="0" y="4541"/>
                    <a:pt x="1153" y="5693"/>
                    <a:pt x="2584" y="5693"/>
                  </a:cubicBezTo>
                  <a:lnTo>
                    <a:pt x="6946" y="5693"/>
                  </a:lnTo>
                  <a:cubicBezTo>
                    <a:pt x="7193" y="5693"/>
                    <a:pt x="7394" y="5477"/>
                    <a:pt x="7364" y="5221"/>
                  </a:cubicBezTo>
                  <a:lnTo>
                    <a:pt x="6752" y="372"/>
                  </a:lnTo>
                  <a:lnTo>
                    <a:pt x="34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0"/>
            <p:cNvSpPr/>
            <p:nvPr/>
          </p:nvSpPr>
          <p:spPr>
            <a:xfrm>
              <a:off x="8393012" y="3085340"/>
              <a:ext cx="298938" cy="145197"/>
            </a:xfrm>
            <a:custGeom>
              <a:avLst/>
              <a:gdLst/>
              <a:ahLst/>
              <a:cxnLst/>
              <a:rect l="l" t="t" r="r" b="b"/>
              <a:pathLst>
                <a:path w="6753" h="3280" extrusionOk="0">
                  <a:moveTo>
                    <a:pt x="0" y="0"/>
                  </a:moveTo>
                  <a:lnTo>
                    <a:pt x="0" y="3280"/>
                  </a:lnTo>
                  <a:lnTo>
                    <a:pt x="6752" y="3280"/>
                  </a:lnTo>
                  <a:lnTo>
                    <a:pt x="6683" y="2692"/>
                  </a:lnTo>
                  <a:lnTo>
                    <a:pt x="6575" y="2576"/>
                  </a:lnTo>
                  <a:lnTo>
                    <a:pt x="6652" y="2468"/>
                  </a:lnTo>
                  <a:lnTo>
                    <a:pt x="6567" y="1772"/>
                  </a:lnTo>
                  <a:lnTo>
                    <a:pt x="6459" y="1656"/>
                  </a:lnTo>
                  <a:lnTo>
                    <a:pt x="6536" y="1547"/>
                  </a:lnTo>
                  <a:lnTo>
                    <a:pt x="6451" y="851"/>
                  </a:lnTo>
                  <a:lnTo>
                    <a:pt x="6343" y="735"/>
                  </a:lnTo>
                  <a:lnTo>
                    <a:pt x="6420" y="619"/>
                  </a:lnTo>
                  <a:lnTo>
                    <a:pt x="6404" y="465"/>
                  </a:lnTo>
                  <a:cubicBezTo>
                    <a:pt x="6366" y="202"/>
                    <a:pt x="6141" y="0"/>
                    <a:pt x="58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50"/>
            <p:cNvSpPr/>
            <p:nvPr/>
          </p:nvSpPr>
          <p:spPr>
            <a:xfrm>
              <a:off x="8393012" y="3194548"/>
              <a:ext cx="295840" cy="10004"/>
            </a:xfrm>
            <a:custGeom>
              <a:avLst/>
              <a:gdLst/>
              <a:ahLst/>
              <a:cxnLst/>
              <a:rect l="l" t="t" r="r" b="b"/>
              <a:pathLst>
                <a:path w="6683" h="226" extrusionOk="0">
                  <a:moveTo>
                    <a:pt x="0" y="1"/>
                  </a:moveTo>
                  <a:lnTo>
                    <a:pt x="0" y="225"/>
                  </a:lnTo>
                  <a:lnTo>
                    <a:pt x="6683" y="225"/>
                  </a:lnTo>
                  <a:lnTo>
                    <a:pt x="66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50"/>
            <p:cNvSpPr/>
            <p:nvPr/>
          </p:nvSpPr>
          <p:spPr>
            <a:xfrm>
              <a:off x="8393012" y="3153822"/>
              <a:ext cx="290705" cy="9960"/>
            </a:xfrm>
            <a:custGeom>
              <a:avLst/>
              <a:gdLst/>
              <a:ahLst/>
              <a:cxnLst/>
              <a:rect l="l" t="t" r="r" b="b"/>
              <a:pathLst>
                <a:path w="6567" h="225" extrusionOk="0">
                  <a:moveTo>
                    <a:pt x="0" y="0"/>
                  </a:moveTo>
                  <a:lnTo>
                    <a:pt x="0" y="225"/>
                  </a:lnTo>
                  <a:lnTo>
                    <a:pt x="6567" y="225"/>
                  </a:lnTo>
                  <a:lnTo>
                    <a:pt x="65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50"/>
            <p:cNvSpPr/>
            <p:nvPr/>
          </p:nvSpPr>
          <p:spPr>
            <a:xfrm>
              <a:off x="8393012" y="3112741"/>
              <a:ext cx="285570" cy="10314"/>
            </a:xfrm>
            <a:custGeom>
              <a:avLst/>
              <a:gdLst/>
              <a:ahLst/>
              <a:cxnLst/>
              <a:rect l="l" t="t" r="r" b="b"/>
              <a:pathLst>
                <a:path w="6451" h="233" extrusionOk="0">
                  <a:moveTo>
                    <a:pt x="0" y="0"/>
                  </a:moveTo>
                  <a:lnTo>
                    <a:pt x="0" y="232"/>
                  </a:lnTo>
                  <a:lnTo>
                    <a:pt x="6451" y="232"/>
                  </a:lnTo>
                  <a:lnTo>
                    <a:pt x="64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50"/>
            <p:cNvSpPr/>
            <p:nvPr/>
          </p:nvSpPr>
          <p:spPr>
            <a:xfrm>
              <a:off x="8069461" y="3336646"/>
              <a:ext cx="272555" cy="295176"/>
            </a:xfrm>
            <a:custGeom>
              <a:avLst/>
              <a:gdLst/>
              <a:ahLst/>
              <a:cxnLst/>
              <a:rect l="l" t="t" r="r" b="b"/>
              <a:pathLst>
                <a:path w="6157" h="6668" extrusionOk="0">
                  <a:moveTo>
                    <a:pt x="3055" y="0"/>
                  </a:moveTo>
                  <a:lnTo>
                    <a:pt x="0" y="4610"/>
                  </a:lnTo>
                  <a:lnTo>
                    <a:pt x="1199" y="5964"/>
                  </a:lnTo>
                  <a:lnTo>
                    <a:pt x="3094" y="6668"/>
                  </a:lnTo>
                  <a:lnTo>
                    <a:pt x="6157" y="2058"/>
                  </a:lnTo>
                  <a:lnTo>
                    <a:pt x="30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50"/>
            <p:cNvSpPr/>
            <p:nvPr/>
          </p:nvSpPr>
          <p:spPr>
            <a:xfrm>
              <a:off x="8046176" y="3540720"/>
              <a:ext cx="160293" cy="126030"/>
            </a:xfrm>
            <a:custGeom>
              <a:avLst/>
              <a:gdLst/>
              <a:ahLst/>
              <a:cxnLst/>
              <a:rect l="l" t="t" r="r" b="b"/>
              <a:pathLst>
                <a:path w="3621" h="2847" extrusionOk="0">
                  <a:moveTo>
                    <a:pt x="526" y="0"/>
                  </a:moveTo>
                  <a:lnTo>
                    <a:pt x="0" y="789"/>
                  </a:lnTo>
                  <a:lnTo>
                    <a:pt x="1532" y="2243"/>
                  </a:lnTo>
                  <a:lnTo>
                    <a:pt x="3094" y="2846"/>
                  </a:lnTo>
                  <a:lnTo>
                    <a:pt x="3620" y="2058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50"/>
            <p:cNvSpPr/>
            <p:nvPr/>
          </p:nvSpPr>
          <p:spPr>
            <a:xfrm>
              <a:off x="7975968" y="3575647"/>
              <a:ext cx="207216" cy="159142"/>
            </a:xfrm>
            <a:custGeom>
              <a:avLst/>
              <a:gdLst/>
              <a:ahLst/>
              <a:cxnLst/>
              <a:rect l="l" t="t" r="r" b="b"/>
              <a:pathLst>
                <a:path w="4681" h="3595" extrusionOk="0">
                  <a:moveTo>
                    <a:pt x="1586" y="0"/>
                  </a:moveTo>
                  <a:lnTo>
                    <a:pt x="1331" y="387"/>
                  </a:lnTo>
                  <a:lnTo>
                    <a:pt x="1269" y="480"/>
                  </a:lnTo>
                  <a:cubicBezTo>
                    <a:pt x="1101" y="377"/>
                    <a:pt x="926" y="333"/>
                    <a:pt x="764" y="333"/>
                  </a:cubicBezTo>
                  <a:cubicBezTo>
                    <a:pt x="450" y="333"/>
                    <a:pt x="183" y="497"/>
                    <a:pt x="101" y="712"/>
                  </a:cubicBezTo>
                  <a:cubicBezTo>
                    <a:pt x="1" y="975"/>
                    <a:pt x="155" y="1377"/>
                    <a:pt x="534" y="1586"/>
                  </a:cubicBezTo>
                  <a:lnTo>
                    <a:pt x="3520" y="3573"/>
                  </a:lnTo>
                  <a:cubicBezTo>
                    <a:pt x="3543" y="3588"/>
                    <a:pt x="3567" y="3594"/>
                    <a:pt x="3592" y="3594"/>
                  </a:cubicBezTo>
                  <a:cubicBezTo>
                    <a:pt x="3634" y="3594"/>
                    <a:pt x="3676" y="3574"/>
                    <a:pt x="3706" y="3535"/>
                  </a:cubicBezTo>
                  <a:lnTo>
                    <a:pt x="4425" y="2444"/>
                  </a:lnTo>
                  <a:lnTo>
                    <a:pt x="4680" y="2057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50"/>
            <p:cNvSpPr/>
            <p:nvPr/>
          </p:nvSpPr>
          <p:spPr>
            <a:xfrm>
              <a:off x="8026300" y="3591672"/>
              <a:ext cx="43515" cy="31253"/>
            </a:xfrm>
            <a:custGeom>
              <a:avLst/>
              <a:gdLst/>
              <a:ahLst/>
              <a:cxnLst/>
              <a:rect l="l" t="t" r="r" b="b"/>
              <a:pathLst>
                <a:path w="983" h="706" extrusionOk="0">
                  <a:moveTo>
                    <a:pt x="133" y="1"/>
                  </a:moveTo>
                  <a:cubicBezTo>
                    <a:pt x="95" y="1"/>
                    <a:pt x="59" y="18"/>
                    <a:pt x="39" y="48"/>
                  </a:cubicBezTo>
                  <a:cubicBezTo>
                    <a:pt x="1" y="102"/>
                    <a:pt x="16" y="179"/>
                    <a:pt x="70" y="210"/>
                  </a:cubicBezTo>
                  <a:lnTo>
                    <a:pt x="790" y="690"/>
                  </a:lnTo>
                  <a:cubicBezTo>
                    <a:pt x="813" y="705"/>
                    <a:pt x="828" y="705"/>
                    <a:pt x="851" y="705"/>
                  </a:cubicBezTo>
                  <a:cubicBezTo>
                    <a:pt x="890" y="705"/>
                    <a:pt x="929" y="690"/>
                    <a:pt x="952" y="659"/>
                  </a:cubicBezTo>
                  <a:cubicBezTo>
                    <a:pt x="983" y="605"/>
                    <a:pt x="967" y="535"/>
                    <a:pt x="913" y="497"/>
                  </a:cubicBezTo>
                  <a:lnTo>
                    <a:pt x="194" y="17"/>
                  </a:lnTo>
                  <a:cubicBezTo>
                    <a:pt x="175" y="6"/>
                    <a:pt x="154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0"/>
            <p:cNvSpPr/>
            <p:nvPr/>
          </p:nvSpPr>
          <p:spPr>
            <a:xfrm>
              <a:off x="8393676" y="3326022"/>
              <a:ext cx="273617" cy="294822"/>
            </a:xfrm>
            <a:custGeom>
              <a:avLst/>
              <a:gdLst/>
              <a:ahLst/>
              <a:cxnLst/>
              <a:rect l="l" t="t" r="r" b="b"/>
              <a:pathLst>
                <a:path w="6181" h="6660" extrusionOk="0">
                  <a:moveTo>
                    <a:pt x="3079" y="1"/>
                  </a:moveTo>
                  <a:lnTo>
                    <a:pt x="1" y="2081"/>
                  </a:lnTo>
                  <a:lnTo>
                    <a:pt x="3102" y="6660"/>
                  </a:lnTo>
                  <a:lnTo>
                    <a:pt x="4835" y="6018"/>
                  </a:lnTo>
                  <a:lnTo>
                    <a:pt x="6181" y="4579"/>
                  </a:lnTo>
                  <a:lnTo>
                    <a:pt x="30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0"/>
            <p:cNvSpPr/>
            <p:nvPr/>
          </p:nvSpPr>
          <p:spPr>
            <a:xfrm>
              <a:off x="8530994" y="3528723"/>
              <a:ext cx="159938" cy="127048"/>
            </a:xfrm>
            <a:custGeom>
              <a:avLst/>
              <a:gdLst/>
              <a:ahLst/>
              <a:cxnLst/>
              <a:rect l="l" t="t" r="r" b="b"/>
              <a:pathLst>
                <a:path w="3613" h="2870" extrusionOk="0">
                  <a:moveTo>
                    <a:pt x="3079" y="0"/>
                  </a:moveTo>
                  <a:lnTo>
                    <a:pt x="0" y="2081"/>
                  </a:lnTo>
                  <a:lnTo>
                    <a:pt x="534" y="2870"/>
                  </a:lnTo>
                  <a:lnTo>
                    <a:pt x="2189" y="2182"/>
                  </a:lnTo>
                  <a:lnTo>
                    <a:pt x="3612" y="789"/>
                  </a:lnTo>
                  <a:lnTo>
                    <a:pt x="30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0"/>
            <p:cNvSpPr/>
            <p:nvPr/>
          </p:nvSpPr>
          <p:spPr>
            <a:xfrm>
              <a:off x="8547417" y="3563650"/>
              <a:ext cx="189376" cy="171138"/>
            </a:xfrm>
            <a:custGeom>
              <a:avLst/>
              <a:gdLst/>
              <a:ahLst/>
              <a:cxnLst/>
              <a:rect l="l" t="t" r="r" b="b"/>
              <a:pathLst>
                <a:path w="4278" h="3866" extrusionOk="0">
                  <a:moveTo>
                    <a:pt x="3241" y="0"/>
                  </a:moveTo>
                  <a:lnTo>
                    <a:pt x="163" y="2081"/>
                  </a:lnTo>
                  <a:lnTo>
                    <a:pt x="418" y="2468"/>
                  </a:lnTo>
                  <a:lnTo>
                    <a:pt x="480" y="2553"/>
                  </a:lnTo>
                  <a:cubicBezTo>
                    <a:pt x="16" y="2901"/>
                    <a:pt x="1" y="3489"/>
                    <a:pt x="248" y="3728"/>
                  </a:cubicBezTo>
                  <a:cubicBezTo>
                    <a:pt x="344" y="3818"/>
                    <a:pt x="487" y="3866"/>
                    <a:pt x="647" y="3866"/>
                  </a:cubicBezTo>
                  <a:cubicBezTo>
                    <a:pt x="833" y="3866"/>
                    <a:pt x="1043" y="3800"/>
                    <a:pt x="1230" y="3659"/>
                  </a:cubicBezTo>
                  <a:lnTo>
                    <a:pt x="4200" y="1648"/>
                  </a:lnTo>
                  <a:cubicBezTo>
                    <a:pt x="4262" y="1609"/>
                    <a:pt x="4278" y="1524"/>
                    <a:pt x="4231" y="1470"/>
                  </a:cubicBezTo>
                  <a:lnTo>
                    <a:pt x="3497" y="379"/>
                  </a:lnTo>
                  <a:lnTo>
                    <a:pt x="3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50"/>
            <p:cNvSpPr/>
            <p:nvPr/>
          </p:nvSpPr>
          <p:spPr>
            <a:xfrm>
              <a:off x="8562822" y="3650149"/>
              <a:ext cx="43205" cy="31651"/>
            </a:xfrm>
            <a:custGeom>
              <a:avLst/>
              <a:gdLst/>
              <a:ahLst/>
              <a:cxnLst/>
              <a:rect l="l" t="t" r="r" b="b"/>
              <a:pathLst>
                <a:path w="976" h="715" extrusionOk="0">
                  <a:moveTo>
                    <a:pt x="849" y="1"/>
                  </a:moveTo>
                  <a:cubicBezTo>
                    <a:pt x="826" y="1"/>
                    <a:pt x="803" y="7"/>
                    <a:pt x="782" y="19"/>
                  </a:cubicBezTo>
                  <a:lnTo>
                    <a:pt x="70" y="506"/>
                  </a:lnTo>
                  <a:cubicBezTo>
                    <a:pt x="16" y="545"/>
                    <a:pt x="1" y="614"/>
                    <a:pt x="39" y="668"/>
                  </a:cubicBezTo>
                  <a:cubicBezTo>
                    <a:pt x="62" y="699"/>
                    <a:pt x="93" y="715"/>
                    <a:pt x="132" y="715"/>
                  </a:cubicBezTo>
                  <a:cubicBezTo>
                    <a:pt x="155" y="715"/>
                    <a:pt x="178" y="707"/>
                    <a:pt x="194" y="692"/>
                  </a:cubicBezTo>
                  <a:lnTo>
                    <a:pt x="913" y="212"/>
                  </a:lnTo>
                  <a:cubicBezTo>
                    <a:pt x="967" y="173"/>
                    <a:pt x="975" y="104"/>
                    <a:pt x="944" y="50"/>
                  </a:cubicBezTo>
                  <a:cubicBezTo>
                    <a:pt x="920" y="16"/>
                    <a:pt x="885" y="1"/>
                    <a:pt x="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50"/>
            <p:cNvSpPr/>
            <p:nvPr/>
          </p:nvSpPr>
          <p:spPr>
            <a:xfrm>
              <a:off x="8106070" y="3323986"/>
              <a:ext cx="518107" cy="230412"/>
            </a:xfrm>
            <a:custGeom>
              <a:avLst/>
              <a:gdLst/>
              <a:ahLst/>
              <a:cxnLst/>
              <a:rect l="l" t="t" r="r" b="b"/>
              <a:pathLst>
                <a:path w="11704" h="5205" extrusionOk="0">
                  <a:moveTo>
                    <a:pt x="1903" y="0"/>
                  </a:moveTo>
                  <a:lnTo>
                    <a:pt x="952" y="1331"/>
                  </a:lnTo>
                  <a:lnTo>
                    <a:pt x="929" y="1493"/>
                  </a:lnTo>
                  <a:lnTo>
                    <a:pt x="813" y="1524"/>
                  </a:lnTo>
                  <a:lnTo>
                    <a:pt x="380" y="2120"/>
                  </a:lnTo>
                  <a:lnTo>
                    <a:pt x="380" y="2236"/>
                  </a:lnTo>
                  <a:lnTo>
                    <a:pt x="241" y="2313"/>
                  </a:lnTo>
                  <a:lnTo>
                    <a:pt x="78" y="2545"/>
                  </a:lnTo>
                  <a:cubicBezTo>
                    <a:pt x="1" y="2645"/>
                    <a:pt x="32" y="2785"/>
                    <a:pt x="132" y="2854"/>
                  </a:cubicBezTo>
                  <a:lnTo>
                    <a:pt x="2785" y="4618"/>
                  </a:lnTo>
                  <a:lnTo>
                    <a:pt x="2909" y="4625"/>
                  </a:lnTo>
                  <a:lnTo>
                    <a:pt x="2971" y="4741"/>
                  </a:lnTo>
                  <a:lnTo>
                    <a:pt x="3613" y="5167"/>
                  </a:lnTo>
                  <a:cubicBezTo>
                    <a:pt x="3613" y="5167"/>
                    <a:pt x="3768" y="5167"/>
                    <a:pt x="3845" y="5182"/>
                  </a:cubicBezTo>
                  <a:cubicBezTo>
                    <a:pt x="3876" y="5167"/>
                    <a:pt x="3899" y="5144"/>
                    <a:pt x="3922" y="5113"/>
                  </a:cubicBezTo>
                  <a:lnTo>
                    <a:pt x="4363" y="4424"/>
                  </a:lnTo>
                  <a:lnTo>
                    <a:pt x="4371" y="4308"/>
                  </a:lnTo>
                  <a:lnTo>
                    <a:pt x="4502" y="4208"/>
                  </a:lnTo>
                  <a:lnTo>
                    <a:pt x="4943" y="3519"/>
                  </a:lnTo>
                  <a:lnTo>
                    <a:pt x="4928" y="3396"/>
                  </a:lnTo>
                  <a:lnTo>
                    <a:pt x="5067" y="3326"/>
                  </a:lnTo>
                  <a:lnTo>
                    <a:pt x="5461" y="2707"/>
                  </a:lnTo>
                  <a:lnTo>
                    <a:pt x="6359" y="2707"/>
                  </a:lnTo>
                  <a:lnTo>
                    <a:pt x="6536" y="3001"/>
                  </a:lnTo>
                  <a:lnTo>
                    <a:pt x="6645" y="3063"/>
                  </a:lnTo>
                  <a:lnTo>
                    <a:pt x="6660" y="3202"/>
                  </a:lnTo>
                  <a:lnTo>
                    <a:pt x="7380" y="4378"/>
                  </a:lnTo>
                  <a:lnTo>
                    <a:pt x="7534" y="4455"/>
                  </a:lnTo>
                  <a:lnTo>
                    <a:pt x="7519" y="4602"/>
                  </a:lnTo>
                  <a:lnTo>
                    <a:pt x="7828" y="5105"/>
                  </a:lnTo>
                  <a:cubicBezTo>
                    <a:pt x="7867" y="5169"/>
                    <a:pt x="7937" y="5204"/>
                    <a:pt x="8009" y="5204"/>
                  </a:cubicBezTo>
                  <a:cubicBezTo>
                    <a:pt x="8051" y="5204"/>
                    <a:pt x="8093" y="5192"/>
                    <a:pt x="8130" y="5167"/>
                  </a:cubicBezTo>
                  <a:lnTo>
                    <a:pt x="8632" y="4819"/>
                  </a:lnTo>
                  <a:lnTo>
                    <a:pt x="8671" y="4711"/>
                  </a:lnTo>
                  <a:lnTo>
                    <a:pt x="8888" y="4649"/>
                  </a:lnTo>
                  <a:lnTo>
                    <a:pt x="10798" y="3334"/>
                  </a:lnTo>
                  <a:lnTo>
                    <a:pt x="10845" y="3187"/>
                  </a:lnTo>
                  <a:lnTo>
                    <a:pt x="10976" y="3202"/>
                  </a:lnTo>
                  <a:lnTo>
                    <a:pt x="11579" y="2785"/>
                  </a:lnTo>
                  <a:cubicBezTo>
                    <a:pt x="11680" y="2723"/>
                    <a:pt x="11703" y="2584"/>
                    <a:pt x="11633" y="2483"/>
                  </a:cubicBezTo>
                  <a:lnTo>
                    <a:pt x="11131" y="1771"/>
                  </a:lnTo>
                  <a:lnTo>
                    <a:pt x="11015" y="1694"/>
                  </a:lnTo>
                  <a:lnTo>
                    <a:pt x="10968" y="1547"/>
                  </a:lnTo>
                  <a:lnTo>
                    <a:pt x="98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50"/>
            <p:cNvSpPr/>
            <p:nvPr/>
          </p:nvSpPr>
          <p:spPr>
            <a:xfrm>
              <a:off x="8376235" y="3323986"/>
              <a:ext cx="174325" cy="26383"/>
            </a:xfrm>
            <a:custGeom>
              <a:avLst/>
              <a:gdLst/>
              <a:ahLst/>
              <a:cxnLst/>
              <a:rect l="l" t="t" r="r" b="b"/>
              <a:pathLst>
                <a:path w="3938" h="596" extrusionOk="0">
                  <a:moveTo>
                    <a:pt x="2437" y="0"/>
                  </a:moveTo>
                  <a:cubicBezTo>
                    <a:pt x="2591" y="24"/>
                    <a:pt x="2754" y="62"/>
                    <a:pt x="2916" y="109"/>
                  </a:cubicBezTo>
                  <a:cubicBezTo>
                    <a:pt x="3187" y="172"/>
                    <a:pt x="3468" y="245"/>
                    <a:pt x="3747" y="245"/>
                  </a:cubicBezTo>
                  <a:cubicBezTo>
                    <a:pt x="3810" y="245"/>
                    <a:pt x="3874" y="241"/>
                    <a:pt x="3937" y="232"/>
                  </a:cubicBezTo>
                  <a:lnTo>
                    <a:pt x="3790" y="16"/>
                  </a:lnTo>
                  <a:cubicBezTo>
                    <a:pt x="3763" y="18"/>
                    <a:pt x="3737" y="19"/>
                    <a:pt x="3711" y="19"/>
                  </a:cubicBezTo>
                  <a:cubicBezTo>
                    <a:pt x="3639" y="19"/>
                    <a:pt x="3570" y="12"/>
                    <a:pt x="3496" y="0"/>
                  </a:cubicBezTo>
                  <a:close/>
                  <a:moveTo>
                    <a:pt x="0" y="0"/>
                  </a:moveTo>
                  <a:cubicBezTo>
                    <a:pt x="0" y="163"/>
                    <a:pt x="54" y="325"/>
                    <a:pt x="178" y="449"/>
                  </a:cubicBezTo>
                  <a:cubicBezTo>
                    <a:pt x="302" y="557"/>
                    <a:pt x="441" y="596"/>
                    <a:pt x="588" y="596"/>
                  </a:cubicBezTo>
                  <a:cubicBezTo>
                    <a:pt x="758" y="596"/>
                    <a:pt x="936" y="542"/>
                    <a:pt x="1068" y="464"/>
                  </a:cubicBezTo>
                  <a:cubicBezTo>
                    <a:pt x="1176" y="410"/>
                    <a:pt x="1269" y="341"/>
                    <a:pt x="1362" y="279"/>
                  </a:cubicBezTo>
                  <a:cubicBezTo>
                    <a:pt x="1485" y="186"/>
                    <a:pt x="1609" y="101"/>
                    <a:pt x="1741" y="47"/>
                  </a:cubicBezTo>
                  <a:cubicBezTo>
                    <a:pt x="1795" y="24"/>
                    <a:pt x="1849" y="8"/>
                    <a:pt x="1895" y="0"/>
                  </a:cubicBezTo>
                  <a:lnTo>
                    <a:pt x="1362" y="0"/>
                  </a:lnTo>
                  <a:cubicBezTo>
                    <a:pt x="1315" y="31"/>
                    <a:pt x="1277" y="62"/>
                    <a:pt x="1230" y="93"/>
                  </a:cubicBezTo>
                  <a:cubicBezTo>
                    <a:pt x="1137" y="155"/>
                    <a:pt x="1052" y="217"/>
                    <a:pt x="959" y="271"/>
                  </a:cubicBezTo>
                  <a:cubicBezTo>
                    <a:pt x="848" y="331"/>
                    <a:pt x="716" y="372"/>
                    <a:pt x="594" y="372"/>
                  </a:cubicBezTo>
                  <a:cubicBezTo>
                    <a:pt x="495" y="372"/>
                    <a:pt x="402" y="345"/>
                    <a:pt x="333" y="279"/>
                  </a:cubicBezTo>
                  <a:cubicBezTo>
                    <a:pt x="256" y="209"/>
                    <a:pt x="225" y="109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0"/>
            <p:cNvSpPr/>
            <p:nvPr/>
          </p:nvSpPr>
          <p:spPr>
            <a:xfrm>
              <a:off x="8439582" y="3363207"/>
              <a:ext cx="108898" cy="120717"/>
            </a:xfrm>
            <a:custGeom>
              <a:avLst/>
              <a:gdLst/>
              <a:ahLst/>
              <a:cxnLst/>
              <a:rect l="l" t="t" r="r" b="b"/>
              <a:pathLst>
                <a:path w="2460" h="2727" extrusionOk="0">
                  <a:moveTo>
                    <a:pt x="1129" y="228"/>
                  </a:moveTo>
                  <a:cubicBezTo>
                    <a:pt x="1431" y="228"/>
                    <a:pt x="1710" y="522"/>
                    <a:pt x="1895" y="800"/>
                  </a:cubicBezTo>
                  <a:cubicBezTo>
                    <a:pt x="2058" y="1032"/>
                    <a:pt x="2243" y="1396"/>
                    <a:pt x="2181" y="1759"/>
                  </a:cubicBezTo>
                  <a:cubicBezTo>
                    <a:pt x="2119" y="2162"/>
                    <a:pt x="1717" y="2494"/>
                    <a:pt x="1300" y="2502"/>
                  </a:cubicBezTo>
                  <a:lnTo>
                    <a:pt x="1292" y="2502"/>
                  </a:lnTo>
                  <a:cubicBezTo>
                    <a:pt x="619" y="2502"/>
                    <a:pt x="426" y="2038"/>
                    <a:pt x="364" y="1767"/>
                  </a:cubicBezTo>
                  <a:cubicBezTo>
                    <a:pt x="240" y="1172"/>
                    <a:pt x="518" y="445"/>
                    <a:pt x="936" y="267"/>
                  </a:cubicBezTo>
                  <a:cubicBezTo>
                    <a:pt x="998" y="236"/>
                    <a:pt x="1068" y="228"/>
                    <a:pt x="1129" y="228"/>
                  </a:cubicBezTo>
                  <a:close/>
                  <a:moveTo>
                    <a:pt x="1123" y="1"/>
                  </a:moveTo>
                  <a:cubicBezTo>
                    <a:pt x="1011" y="1"/>
                    <a:pt x="917" y="27"/>
                    <a:pt x="843" y="58"/>
                  </a:cubicBezTo>
                  <a:cubicBezTo>
                    <a:pt x="333" y="282"/>
                    <a:pt x="0" y="1118"/>
                    <a:pt x="147" y="1814"/>
                  </a:cubicBezTo>
                  <a:cubicBezTo>
                    <a:pt x="263" y="2394"/>
                    <a:pt x="681" y="2726"/>
                    <a:pt x="1292" y="2726"/>
                  </a:cubicBezTo>
                  <a:lnTo>
                    <a:pt x="1300" y="2726"/>
                  </a:lnTo>
                  <a:cubicBezTo>
                    <a:pt x="1833" y="2719"/>
                    <a:pt x="2321" y="2309"/>
                    <a:pt x="2406" y="1790"/>
                  </a:cubicBezTo>
                  <a:cubicBezTo>
                    <a:pt x="2460" y="1450"/>
                    <a:pt x="2351" y="1056"/>
                    <a:pt x="2081" y="669"/>
                  </a:cubicBezTo>
                  <a:cubicBezTo>
                    <a:pt x="1716" y="137"/>
                    <a:pt x="1376" y="1"/>
                    <a:pt x="1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50"/>
            <p:cNvSpPr/>
            <p:nvPr/>
          </p:nvSpPr>
          <p:spPr>
            <a:xfrm>
              <a:off x="8236881" y="3342932"/>
              <a:ext cx="178442" cy="136875"/>
            </a:xfrm>
            <a:custGeom>
              <a:avLst/>
              <a:gdLst/>
              <a:ahLst/>
              <a:cxnLst/>
              <a:rect l="l" t="t" r="r" b="b"/>
              <a:pathLst>
                <a:path w="4031" h="3092" extrusionOk="0">
                  <a:moveTo>
                    <a:pt x="747" y="0"/>
                  </a:moveTo>
                  <a:cubicBezTo>
                    <a:pt x="548" y="0"/>
                    <a:pt x="362" y="65"/>
                    <a:pt x="232" y="183"/>
                  </a:cubicBezTo>
                  <a:cubicBezTo>
                    <a:pt x="8" y="400"/>
                    <a:pt x="0" y="725"/>
                    <a:pt x="62" y="964"/>
                  </a:cubicBezTo>
                  <a:cubicBezTo>
                    <a:pt x="132" y="1220"/>
                    <a:pt x="287" y="1429"/>
                    <a:pt x="418" y="1622"/>
                  </a:cubicBezTo>
                  <a:cubicBezTo>
                    <a:pt x="627" y="1908"/>
                    <a:pt x="882" y="2256"/>
                    <a:pt x="1184" y="2550"/>
                  </a:cubicBezTo>
                  <a:cubicBezTo>
                    <a:pt x="1439" y="2798"/>
                    <a:pt x="1710" y="2975"/>
                    <a:pt x="1988" y="3091"/>
                  </a:cubicBezTo>
                  <a:lnTo>
                    <a:pt x="2112" y="2898"/>
                  </a:lnTo>
                  <a:cubicBezTo>
                    <a:pt x="1849" y="2798"/>
                    <a:pt x="1594" y="2627"/>
                    <a:pt x="1346" y="2388"/>
                  </a:cubicBezTo>
                  <a:cubicBezTo>
                    <a:pt x="1075" y="2132"/>
                    <a:pt x="859" y="1838"/>
                    <a:pt x="604" y="1490"/>
                  </a:cubicBezTo>
                  <a:cubicBezTo>
                    <a:pt x="480" y="1313"/>
                    <a:pt x="333" y="1119"/>
                    <a:pt x="279" y="903"/>
                  </a:cubicBezTo>
                  <a:cubicBezTo>
                    <a:pt x="217" y="686"/>
                    <a:pt x="263" y="469"/>
                    <a:pt x="387" y="353"/>
                  </a:cubicBezTo>
                  <a:cubicBezTo>
                    <a:pt x="488" y="261"/>
                    <a:pt x="611" y="230"/>
                    <a:pt x="735" y="230"/>
                  </a:cubicBezTo>
                  <a:cubicBezTo>
                    <a:pt x="805" y="230"/>
                    <a:pt x="867" y="237"/>
                    <a:pt x="921" y="253"/>
                  </a:cubicBezTo>
                  <a:cubicBezTo>
                    <a:pt x="1122" y="299"/>
                    <a:pt x="1308" y="423"/>
                    <a:pt x="1478" y="539"/>
                  </a:cubicBezTo>
                  <a:lnTo>
                    <a:pt x="1509" y="562"/>
                  </a:lnTo>
                  <a:cubicBezTo>
                    <a:pt x="1949" y="856"/>
                    <a:pt x="2328" y="1111"/>
                    <a:pt x="2847" y="1266"/>
                  </a:cubicBezTo>
                  <a:cubicBezTo>
                    <a:pt x="2885" y="1274"/>
                    <a:pt x="2932" y="1289"/>
                    <a:pt x="2970" y="1297"/>
                  </a:cubicBezTo>
                  <a:cubicBezTo>
                    <a:pt x="3334" y="1398"/>
                    <a:pt x="3651" y="1490"/>
                    <a:pt x="3736" y="1885"/>
                  </a:cubicBezTo>
                  <a:cubicBezTo>
                    <a:pt x="3790" y="2117"/>
                    <a:pt x="3728" y="2372"/>
                    <a:pt x="3581" y="2573"/>
                  </a:cubicBezTo>
                  <a:lnTo>
                    <a:pt x="3705" y="2774"/>
                  </a:lnTo>
                  <a:cubicBezTo>
                    <a:pt x="3929" y="2511"/>
                    <a:pt x="4030" y="2156"/>
                    <a:pt x="3960" y="1838"/>
                  </a:cubicBezTo>
                  <a:cubicBezTo>
                    <a:pt x="3837" y="1313"/>
                    <a:pt x="3411" y="1189"/>
                    <a:pt x="3032" y="1081"/>
                  </a:cubicBezTo>
                  <a:cubicBezTo>
                    <a:pt x="2994" y="1073"/>
                    <a:pt x="2955" y="1057"/>
                    <a:pt x="2909" y="1050"/>
                  </a:cubicBezTo>
                  <a:cubicBezTo>
                    <a:pt x="2429" y="903"/>
                    <a:pt x="2058" y="655"/>
                    <a:pt x="1632" y="369"/>
                  </a:cubicBezTo>
                  <a:lnTo>
                    <a:pt x="1609" y="353"/>
                  </a:lnTo>
                  <a:cubicBezTo>
                    <a:pt x="1424" y="230"/>
                    <a:pt x="1215" y="91"/>
                    <a:pt x="975" y="29"/>
                  </a:cubicBezTo>
                  <a:cubicBezTo>
                    <a:pt x="899" y="10"/>
                    <a:pt x="822" y="0"/>
                    <a:pt x="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50"/>
            <p:cNvSpPr/>
            <p:nvPr/>
          </p:nvSpPr>
          <p:spPr>
            <a:xfrm>
              <a:off x="8574465" y="3392468"/>
              <a:ext cx="24347" cy="79106"/>
            </a:xfrm>
            <a:custGeom>
              <a:avLst/>
              <a:gdLst/>
              <a:ahLst/>
              <a:cxnLst/>
              <a:rect l="l" t="t" r="r" b="b"/>
              <a:pathLst>
                <a:path w="550" h="1787" extrusionOk="0">
                  <a:moveTo>
                    <a:pt x="387" y="0"/>
                  </a:moveTo>
                  <a:lnTo>
                    <a:pt x="233" y="426"/>
                  </a:lnTo>
                  <a:cubicBezTo>
                    <a:pt x="132" y="719"/>
                    <a:pt x="1" y="1083"/>
                    <a:pt x="62" y="1447"/>
                  </a:cubicBezTo>
                  <a:cubicBezTo>
                    <a:pt x="78" y="1563"/>
                    <a:pt x="140" y="1686"/>
                    <a:pt x="217" y="1787"/>
                  </a:cubicBezTo>
                  <a:lnTo>
                    <a:pt x="395" y="1655"/>
                  </a:lnTo>
                  <a:cubicBezTo>
                    <a:pt x="341" y="1586"/>
                    <a:pt x="294" y="1493"/>
                    <a:pt x="287" y="1408"/>
                  </a:cubicBezTo>
                  <a:cubicBezTo>
                    <a:pt x="233" y="1098"/>
                    <a:pt x="349" y="781"/>
                    <a:pt x="449" y="503"/>
                  </a:cubicBezTo>
                  <a:lnTo>
                    <a:pt x="550" y="224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50"/>
            <p:cNvSpPr/>
            <p:nvPr/>
          </p:nvSpPr>
          <p:spPr>
            <a:xfrm>
              <a:off x="8432720" y="3517745"/>
              <a:ext cx="66800" cy="19566"/>
            </a:xfrm>
            <a:custGeom>
              <a:avLst/>
              <a:gdLst/>
              <a:ahLst/>
              <a:cxnLst/>
              <a:rect l="l" t="t" r="r" b="b"/>
              <a:pathLst>
                <a:path w="1509" h="442" extrusionOk="0">
                  <a:moveTo>
                    <a:pt x="45" y="1"/>
                  </a:moveTo>
                  <a:cubicBezTo>
                    <a:pt x="30" y="1"/>
                    <a:pt x="15" y="1"/>
                    <a:pt x="1" y="1"/>
                  </a:cubicBezTo>
                  <a:lnTo>
                    <a:pt x="140" y="225"/>
                  </a:lnTo>
                  <a:cubicBezTo>
                    <a:pt x="449" y="241"/>
                    <a:pt x="774" y="326"/>
                    <a:pt x="1091" y="403"/>
                  </a:cubicBezTo>
                  <a:cubicBezTo>
                    <a:pt x="1145" y="419"/>
                    <a:pt x="1199" y="426"/>
                    <a:pt x="1253" y="442"/>
                  </a:cubicBezTo>
                  <a:lnTo>
                    <a:pt x="1509" y="272"/>
                  </a:lnTo>
                  <a:cubicBezTo>
                    <a:pt x="1393" y="241"/>
                    <a:pt x="1269" y="218"/>
                    <a:pt x="1145" y="187"/>
                  </a:cubicBezTo>
                  <a:cubicBezTo>
                    <a:pt x="781" y="90"/>
                    <a:pt x="410" y="1"/>
                    <a:pt x="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50"/>
            <p:cNvSpPr/>
            <p:nvPr/>
          </p:nvSpPr>
          <p:spPr>
            <a:xfrm>
              <a:off x="8262910" y="3509600"/>
              <a:ext cx="42497" cy="45064"/>
            </a:xfrm>
            <a:custGeom>
              <a:avLst/>
              <a:gdLst/>
              <a:ahLst/>
              <a:cxnLst/>
              <a:rect l="l" t="t" r="r" b="b"/>
              <a:pathLst>
                <a:path w="960" h="1018" extrusionOk="0">
                  <a:moveTo>
                    <a:pt x="821" y="0"/>
                  </a:moveTo>
                  <a:cubicBezTo>
                    <a:pt x="634" y="0"/>
                    <a:pt x="449" y="41"/>
                    <a:pt x="294" y="146"/>
                  </a:cubicBezTo>
                  <a:cubicBezTo>
                    <a:pt x="31" y="324"/>
                    <a:pt x="0" y="680"/>
                    <a:pt x="70" y="974"/>
                  </a:cubicBezTo>
                  <a:lnTo>
                    <a:pt x="78" y="982"/>
                  </a:lnTo>
                  <a:cubicBezTo>
                    <a:pt x="114" y="1006"/>
                    <a:pt x="155" y="1017"/>
                    <a:pt x="195" y="1017"/>
                  </a:cubicBezTo>
                  <a:cubicBezTo>
                    <a:pt x="232" y="1017"/>
                    <a:pt x="269" y="1008"/>
                    <a:pt x="302" y="989"/>
                  </a:cubicBezTo>
                  <a:cubicBezTo>
                    <a:pt x="240" y="750"/>
                    <a:pt x="240" y="456"/>
                    <a:pt x="418" y="332"/>
                  </a:cubicBezTo>
                  <a:cubicBezTo>
                    <a:pt x="534" y="262"/>
                    <a:pt x="673" y="231"/>
                    <a:pt x="812" y="231"/>
                  </a:cubicBezTo>
                  <a:lnTo>
                    <a:pt x="820" y="231"/>
                  </a:lnTo>
                  <a:lnTo>
                    <a:pt x="959" y="7"/>
                  </a:lnTo>
                  <a:cubicBezTo>
                    <a:pt x="913" y="2"/>
                    <a:pt x="867" y="0"/>
                    <a:pt x="8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50"/>
            <p:cNvSpPr/>
            <p:nvPr/>
          </p:nvSpPr>
          <p:spPr>
            <a:xfrm>
              <a:off x="8116695" y="3413495"/>
              <a:ext cx="130501" cy="120408"/>
            </a:xfrm>
            <a:custGeom>
              <a:avLst/>
              <a:gdLst/>
              <a:ahLst/>
              <a:cxnLst/>
              <a:rect l="l" t="t" r="r" b="b"/>
              <a:pathLst>
                <a:path w="2948" h="2720" extrusionOk="0">
                  <a:moveTo>
                    <a:pt x="2116" y="1"/>
                  </a:moveTo>
                  <a:cubicBezTo>
                    <a:pt x="2019" y="1"/>
                    <a:pt x="1904" y="29"/>
                    <a:pt x="1772" y="105"/>
                  </a:cubicBezTo>
                  <a:cubicBezTo>
                    <a:pt x="1586" y="214"/>
                    <a:pt x="1501" y="422"/>
                    <a:pt x="1424" y="600"/>
                  </a:cubicBezTo>
                  <a:cubicBezTo>
                    <a:pt x="1408" y="623"/>
                    <a:pt x="1401" y="654"/>
                    <a:pt x="1393" y="678"/>
                  </a:cubicBezTo>
                  <a:cubicBezTo>
                    <a:pt x="1354" y="755"/>
                    <a:pt x="1230" y="1010"/>
                    <a:pt x="1045" y="1010"/>
                  </a:cubicBezTo>
                  <a:cubicBezTo>
                    <a:pt x="906" y="1002"/>
                    <a:pt x="813" y="855"/>
                    <a:pt x="689" y="639"/>
                  </a:cubicBezTo>
                  <a:cubicBezTo>
                    <a:pt x="666" y="600"/>
                    <a:pt x="635" y="554"/>
                    <a:pt x="612" y="507"/>
                  </a:cubicBezTo>
                  <a:cubicBezTo>
                    <a:pt x="488" y="314"/>
                    <a:pt x="325" y="167"/>
                    <a:pt x="140" y="105"/>
                  </a:cubicBezTo>
                  <a:lnTo>
                    <a:pt x="1" y="299"/>
                  </a:lnTo>
                  <a:cubicBezTo>
                    <a:pt x="8" y="299"/>
                    <a:pt x="24" y="299"/>
                    <a:pt x="32" y="306"/>
                  </a:cubicBezTo>
                  <a:cubicBezTo>
                    <a:pt x="178" y="353"/>
                    <a:pt x="318" y="469"/>
                    <a:pt x="418" y="631"/>
                  </a:cubicBezTo>
                  <a:cubicBezTo>
                    <a:pt x="441" y="670"/>
                    <a:pt x="465" y="709"/>
                    <a:pt x="496" y="755"/>
                  </a:cubicBezTo>
                  <a:cubicBezTo>
                    <a:pt x="612" y="964"/>
                    <a:pt x="759" y="1219"/>
                    <a:pt x="1037" y="1234"/>
                  </a:cubicBezTo>
                  <a:cubicBezTo>
                    <a:pt x="1042" y="1235"/>
                    <a:pt x="1047" y="1235"/>
                    <a:pt x="1052" y="1235"/>
                  </a:cubicBezTo>
                  <a:cubicBezTo>
                    <a:pt x="1270" y="1235"/>
                    <a:pt x="1465" y="1065"/>
                    <a:pt x="1594" y="770"/>
                  </a:cubicBezTo>
                  <a:cubicBezTo>
                    <a:pt x="1609" y="739"/>
                    <a:pt x="1617" y="716"/>
                    <a:pt x="1633" y="685"/>
                  </a:cubicBezTo>
                  <a:cubicBezTo>
                    <a:pt x="1702" y="523"/>
                    <a:pt x="1764" y="368"/>
                    <a:pt x="1888" y="299"/>
                  </a:cubicBezTo>
                  <a:cubicBezTo>
                    <a:pt x="1981" y="244"/>
                    <a:pt x="2058" y="221"/>
                    <a:pt x="2120" y="221"/>
                  </a:cubicBezTo>
                  <a:cubicBezTo>
                    <a:pt x="2189" y="221"/>
                    <a:pt x="2236" y="252"/>
                    <a:pt x="2275" y="275"/>
                  </a:cubicBezTo>
                  <a:cubicBezTo>
                    <a:pt x="2669" y="554"/>
                    <a:pt x="2731" y="1861"/>
                    <a:pt x="2661" y="2224"/>
                  </a:cubicBezTo>
                  <a:cubicBezTo>
                    <a:pt x="2638" y="2348"/>
                    <a:pt x="2599" y="2472"/>
                    <a:pt x="2545" y="2596"/>
                  </a:cubicBezTo>
                  <a:lnTo>
                    <a:pt x="2731" y="2719"/>
                  </a:lnTo>
                  <a:cubicBezTo>
                    <a:pt x="2808" y="2573"/>
                    <a:pt x="2855" y="2418"/>
                    <a:pt x="2886" y="2271"/>
                  </a:cubicBezTo>
                  <a:cubicBezTo>
                    <a:pt x="2947" y="1938"/>
                    <a:pt x="2947" y="477"/>
                    <a:pt x="2398" y="90"/>
                  </a:cubicBezTo>
                  <a:cubicBezTo>
                    <a:pt x="2330" y="43"/>
                    <a:pt x="2236" y="1"/>
                    <a:pt x="2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50"/>
            <p:cNvSpPr/>
            <p:nvPr/>
          </p:nvSpPr>
          <p:spPr>
            <a:xfrm>
              <a:off x="8142016" y="3323986"/>
              <a:ext cx="94201" cy="77734"/>
            </a:xfrm>
            <a:custGeom>
              <a:avLst/>
              <a:gdLst/>
              <a:ahLst/>
              <a:cxnLst/>
              <a:rect l="l" t="t" r="r" b="b"/>
              <a:pathLst>
                <a:path w="2128" h="1756" extrusionOk="0">
                  <a:moveTo>
                    <a:pt x="1880" y="0"/>
                  </a:moveTo>
                  <a:cubicBezTo>
                    <a:pt x="1826" y="116"/>
                    <a:pt x="1733" y="225"/>
                    <a:pt x="1648" y="325"/>
                  </a:cubicBezTo>
                  <a:lnTo>
                    <a:pt x="813" y="1292"/>
                  </a:lnTo>
                  <a:cubicBezTo>
                    <a:pt x="713" y="1408"/>
                    <a:pt x="620" y="1501"/>
                    <a:pt x="511" y="1524"/>
                  </a:cubicBezTo>
                  <a:cubicBezTo>
                    <a:pt x="494" y="1528"/>
                    <a:pt x="477" y="1530"/>
                    <a:pt x="458" y="1530"/>
                  </a:cubicBezTo>
                  <a:cubicBezTo>
                    <a:pt x="370" y="1530"/>
                    <a:pt x="271" y="1484"/>
                    <a:pt x="194" y="1400"/>
                  </a:cubicBezTo>
                  <a:cubicBezTo>
                    <a:pt x="171" y="1377"/>
                    <a:pt x="156" y="1354"/>
                    <a:pt x="140" y="1331"/>
                  </a:cubicBezTo>
                  <a:lnTo>
                    <a:pt x="1" y="1516"/>
                  </a:lnTo>
                  <a:cubicBezTo>
                    <a:pt x="9" y="1532"/>
                    <a:pt x="16" y="1539"/>
                    <a:pt x="24" y="1547"/>
                  </a:cubicBezTo>
                  <a:cubicBezTo>
                    <a:pt x="148" y="1679"/>
                    <a:pt x="310" y="1756"/>
                    <a:pt x="465" y="1756"/>
                  </a:cubicBezTo>
                  <a:cubicBezTo>
                    <a:pt x="496" y="1756"/>
                    <a:pt x="527" y="1756"/>
                    <a:pt x="558" y="1748"/>
                  </a:cubicBezTo>
                  <a:cubicBezTo>
                    <a:pt x="751" y="1710"/>
                    <a:pt x="883" y="1555"/>
                    <a:pt x="983" y="1439"/>
                  </a:cubicBezTo>
                  <a:lnTo>
                    <a:pt x="1819" y="472"/>
                  </a:lnTo>
                  <a:cubicBezTo>
                    <a:pt x="1927" y="348"/>
                    <a:pt x="2066" y="194"/>
                    <a:pt x="21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50"/>
            <p:cNvSpPr/>
            <p:nvPr/>
          </p:nvSpPr>
          <p:spPr>
            <a:xfrm>
              <a:off x="8496067" y="3162719"/>
              <a:ext cx="243825" cy="251351"/>
            </a:xfrm>
            <a:custGeom>
              <a:avLst/>
              <a:gdLst/>
              <a:ahLst/>
              <a:cxnLst/>
              <a:rect l="l" t="t" r="r" b="b"/>
              <a:pathLst>
                <a:path w="5508" h="5678" extrusionOk="0">
                  <a:moveTo>
                    <a:pt x="2746" y="0"/>
                  </a:moveTo>
                  <a:cubicBezTo>
                    <a:pt x="2437" y="426"/>
                    <a:pt x="1888" y="735"/>
                    <a:pt x="1578" y="1161"/>
                  </a:cubicBezTo>
                  <a:cubicBezTo>
                    <a:pt x="1292" y="1555"/>
                    <a:pt x="1246" y="2065"/>
                    <a:pt x="967" y="2460"/>
                  </a:cubicBezTo>
                  <a:cubicBezTo>
                    <a:pt x="1068" y="2522"/>
                    <a:pt x="1168" y="2584"/>
                    <a:pt x="1269" y="2646"/>
                  </a:cubicBezTo>
                  <a:cubicBezTo>
                    <a:pt x="1137" y="2638"/>
                    <a:pt x="998" y="2638"/>
                    <a:pt x="843" y="2630"/>
                  </a:cubicBezTo>
                  <a:cubicBezTo>
                    <a:pt x="658" y="2622"/>
                    <a:pt x="464" y="2607"/>
                    <a:pt x="248" y="2591"/>
                  </a:cubicBezTo>
                  <a:lnTo>
                    <a:pt x="240" y="2692"/>
                  </a:lnTo>
                  <a:lnTo>
                    <a:pt x="0" y="5608"/>
                  </a:lnTo>
                  <a:cubicBezTo>
                    <a:pt x="565" y="5654"/>
                    <a:pt x="1083" y="5677"/>
                    <a:pt x="1547" y="5677"/>
                  </a:cubicBezTo>
                  <a:cubicBezTo>
                    <a:pt x="1864" y="5677"/>
                    <a:pt x="2151" y="5662"/>
                    <a:pt x="2421" y="5647"/>
                  </a:cubicBezTo>
                  <a:cubicBezTo>
                    <a:pt x="2986" y="5600"/>
                    <a:pt x="4703" y="5461"/>
                    <a:pt x="5198" y="4061"/>
                  </a:cubicBezTo>
                  <a:cubicBezTo>
                    <a:pt x="5360" y="3620"/>
                    <a:pt x="5507" y="2731"/>
                    <a:pt x="4788" y="1725"/>
                  </a:cubicBezTo>
                  <a:cubicBezTo>
                    <a:pt x="4486" y="1300"/>
                    <a:pt x="4046" y="890"/>
                    <a:pt x="3458" y="464"/>
                  </a:cubicBezTo>
                  <a:cubicBezTo>
                    <a:pt x="3226" y="302"/>
                    <a:pt x="2986" y="147"/>
                    <a:pt x="2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50"/>
            <p:cNvSpPr/>
            <p:nvPr/>
          </p:nvSpPr>
          <p:spPr>
            <a:xfrm>
              <a:off x="8101644" y="3114424"/>
              <a:ext cx="523862" cy="213015"/>
            </a:xfrm>
            <a:custGeom>
              <a:avLst/>
              <a:gdLst/>
              <a:ahLst/>
              <a:cxnLst/>
              <a:rect l="l" t="t" r="r" b="b"/>
              <a:pathLst>
                <a:path w="11834" h="4812" extrusionOk="0">
                  <a:moveTo>
                    <a:pt x="3097" y="1"/>
                  </a:moveTo>
                  <a:cubicBezTo>
                    <a:pt x="2782" y="1"/>
                    <a:pt x="2438" y="22"/>
                    <a:pt x="2073" y="70"/>
                  </a:cubicBezTo>
                  <a:cubicBezTo>
                    <a:pt x="1323" y="171"/>
                    <a:pt x="704" y="372"/>
                    <a:pt x="225" y="565"/>
                  </a:cubicBezTo>
                  <a:cubicBezTo>
                    <a:pt x="54" y="635"/>
                    <a:pt x="0" y="852"/>
                    <a:pt x="109" y="999"/>
                  </a:cubicBezTo>
                  <a:cubicBezTo>
                    <a:pt x="828" y="1996"/>
                    <a:pt x="1547" y="2986"/>
                    <a:pt x="2266" y="3984"/>
                  </a:cubicBezTo>
                  <a:lnTo>
                    <a:pt x="1957" y="4812"/>
                  </a:lnTo>
                  <a:lnTo>
                    <a:pt x="10179" y="4812"/>
                  </a:lnTo>
                  <a:lnTo>
                    <a:pt x="9769" y="3698"/>
                  </a:lnTo>
                  <a:cubicBezTo>
                    <a:pt x="10419" y="2801"/>
                    <a:pt x="11068" y="1904"/>
                    <a:pt x="11726" y="999"/>
                  </a:cubicBezTo>
                  <a:cubicBezTo>
                    <a:pt x="11834" y="852"/>
                    <a:pt x="11772" y="635"/>
                    <a:pt x="11602" y="565"/>
                  </a:cubicBezTo>
                  <a:cubicBezTo>
                    <a:pt x="11130" y="372"/>
                    <a:pt x="10504" y="171"/>
                    <a:pt x="9761" y="70"/>
                  </a:cubicBezTo>
                  <a:cubicBezTo>
                    <a:pt x="9389" y="20"/>
                    <a:pt x="9042" y="2"/>
                    <a:pt x="8726" y="2"/>
                  </a:cubicBezTo>
                  <a:cubicBezTo>
                    <a:pt x="8608" y="2"/>
                    <a:pt x="8494" y="4"/>
                    <a:pt x="8384" y="9"/>
                  </a:cubicBezTo>
                  <a:lnTo>
                    <a:pt x="3744" y="32"/>
                  </a:lnTo>
                  <a:cubicBezTo>
                    <a:pt x="3547" y="12"/>
                    <a:pt x="3330" y="1"/>
                    <a:pt x="30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50"/>
            <p:cNvSpPr/>
            <p:nvPr/>
          </p:nvSpPr>
          <p:spPr>
            <a:xfrm>
              <a:off x="8199209" y="3206898"/>
              <a:ext cx="39088" cy="92829"/>
            </a:xfrm>
            <a:custGeom>
              <a:avLst/>
              <a:gdLst/>
              <a:ahLst/>
              <a:cxnLst/>
              <a:rect l="l" t="t" r="r" b="b"/>
              <a:pathLst>
                <a:path w="883" h="2097" extrusionOk="0">
                  <a:moveTo>
                    <a:pt x="748" y="0"/>
                  </a:moveTo>
                  <a:cubicBezTo>
                    <a:pt x="702" y="0"/>
                    <a:pt x="661" y="30"/>
                    <a:pt x="643" y="78"/>
                  </a:cubicBezTo>
                  <a:lnTo>
                    <a:pt x="24" y="1949"/>
                  </a:lnTo>
                  <a:cubicBezTo>
                    <a:pt x="1" y="2003"/>
                    <a:pt x="32" y="2073"/>
                    <a:pt x="93" y="2088"/>
                  </a:cubicBezTo>
                  <a:cubicBezTo>
                    <a:pt x="109" y="2096"/>
                    <a:pt x="117" y="2096"/>
                    <a:pt x="132" y="2096"/>
                  </a:cubicBezTo>
                  <a:cubicBezTo>
                    <a:pt x="178" y="2096"/>
                    <a:pt x="225" y="2065"/>
                    <a:pt x="240" y="2019"/>
                  </a:cubicBezTo>
                  <a:lnTo>
                    <a:pt x="859" y="147"/>
                  </a:lnTo>
                  <a:cubicBezTo>
                    <a:pt x="882" y="93"/>
                    <a:pt x="851" y="23"/>
                    <a:pt x="790" y="8"/>
                  </a:cubicBezTo>
                  <a:cubicBezTo>
                    <a:pt x="776" y="3"/>
                    <a:pt x="762" y="0"/>
                    <a:pt x="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50"/>
            <p:cNvSpPr/>
            <p:nvPr/>
          </p:nvSpPr>
          <p:spPr>
            <a:xfrm>
              <a:off x="8324531" y="3214070"/>
              <a:ext cx="78088" cy="78442"/>
            </a:xfrm>
            <a:custGeom>
              <a:avLst/>
              <a:gdLst/>
              <a:ahLst/>
              <a:cxnLst/>
              <a:rect l="l" t="t" r="r" b="b"/>
              <a:pathLst>
                <a:path w="1764" h="1772" extrusionOk="0">
                  <a:moveTo>
                    <a:pt x="882" y="1"/>
                  </a:moveTo>
                  <a:cubicBezTo>
                    <a:pt x="395" y="1"/>
                    <a:pt x="0" y="395"/>
                    <a:pt x="0" y="882"/>
                  </a:cubicBezTo>
                  <a:cubicBezTo>
                    <a:pt x="0" y="1370"/>
                    <a:pt x="395" y="1772"/>
                    <a:pt x="882" y="1772"/>
                  </a:cubicBezTo>
                  <a:cubicBezTo>
                    <a:pt x="1369" y="1772"/>
                    <a:pt x="1764" y="1370"/>
                    <a:pt x="1764" y="882"/>
                  </a:cubicBezTo>
                  <a:cubicBezTo>
                    <a:pt x="1764" y="395"/>
                    <a:pt x="1369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50"/>
            <p:cNvSpPr/>
            <p:nvPr/>
          </p:nvSpPr>
          <p:spPr>
            <a:xfrm>
              <a:off x="8497794" y="3090563"/>
              <a:ext cx="83887" cy="269058"/>
            </a:xfrm>
            <a:custGeom>
              <a:avLst/>
              <a:gdLst/>
              <a:ahLst/>
              <a:cxnLst/>
              <a:rect l="l" t="t" r="r" b="b"/>
              <a:pathLst>
                <a:path w="1895" h="6078" extrusionOk="0">
                  <a:moveTo>
                    <a:pt x="1056" y="1"/>
                  </a:moveTo>
                  <a:cubicBezTo>
                    <a:pt x="891" y="1"/>
                    <a:pt x="731" y="90"/>
                    <a:pt x="650" y="246"/>
                  </a:cubicBezTo>
                  <a:cubicBezTo>
                    <a:pt x="348" y="834"/>
                    <a:pt x="0" y="1785"/>
                    <a:pt x="31" y="2968"/>
                  </a:cubicBezTo>
                  <a:cubicBezTo>
                    <a:pt x="70" y="4392"/>
                    <a:pt x="657" y="5413"/>
                    <a:pt x="998" y="5884"/>
                  </a:cubicBezTo>
                  <a:cubicBezTo>
                    <a:pt x="1091" y="6008"/>
                    <a:pt x="1230" y="6078"/>
                    <a:pt x="1369" y="6078"/>
                  </a:cubicBezTo>
                  <a:cubicBezTo>
                    <a:pt x="1462" y="6078"/>
                    <a:pt x="1555" y="6047"/>
                    <a:pt x="1640" y="5993"/>
                  </a:cubicBezTo>
                  <a:cubicBezTo>
                    <a:pt x="1849" y="5846"/>
                    <a:pt x="1895" y="5559"/>
                    <a:pt x="1740" y="5351"/>
                  </a:cubicBezTo>
                  <a:cubicBezTo>
                    <a:pt x="1462" y="4956"/>
                    <a:pt x="982" y="4121"/>
                    <a:pt x="951" y="2945"/>
                  </a:cubicBezTo>
                  <a:cubicBezTo>
                    <a:pt x="920" y="1955"/>
                    <a:pt x="1214" y="1159"/>
                    <a:pt x="1470" y="671"/>
                  </a:cubicBezTo>
                  <a:cubicBezTo>
                    <a:pt x="1524" y="555"/>
                    <a:pt x="1617" y="408"/>
                    <a:pt x="1586" y="292"/>
                  </a:cubicBezTo>
                  <a:cubicBezTo>
                    <a:pt x="1547" y="184"/>
                    <a:pt x="1385" y="107"/>
                    <a:pt x="1269" y="53"/>
                  </a:cubicBezTo>
                  <a:cubicBezTo>
                    <a:pt x="1201" y="18"/>
                    <a:pt x="1128" y="1"/>
                    <a:pt x="10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50"/>
            <p:cNvSpPr/>
            <p:nvPr/>
          </p:nvSpPr>
          <p:spPr>
            <a:xfrm>
              <a:off x="8513863" y="3110971"/>
              <a:ext cx="47632" cy="14830"/>
            </a:xfrm>
            <a:custGeom>
              <a:avLst/>
              <a:gdLst/>
              <a:ahLst/>
              <a:cxnLst/>
              <a:rect l="l" t="t" r="r" b="b"/>
              <a:pathLst>
                <a:path w="1076" h="335" extrusionOk="0">
                  <a:moveTo>
                    <a:pt x="126" y="1"/>
                  </a:moveTo>
                  <a:cubicBezTo>
                    <a:pt x="69" y="1"/>
                    <a:pt x="15" y="45"/>
                    <a:pt x="8" y="102"/>
                  </a:cubicBezTo>
                  <a:cubicBezTo>
                    <a:pt x="1" y="164"/>
                    <a:pt x="47" y="226"/>
                    <a:pt x="109" y="234"/>
                  </a:cubicBezTo>
                  <a:lnTo>
                    <a:pt x="944" y="334"/>
                  </a:lnTo>
                  <a:lnTo>
                    <a:pt x="960" y="334"/>
                  </a:lnTo>
                  <a:cubicBezTo>
                    <a:pt x="1014" y="334"/>
                    <a:pt x="1060" y="295"/>
                    <a:pt x="1068" y="234"/>
                  </a:cubicBezTo>
                  <a:cubicBezTo>
                    <a:pt x="1076" y="172"/>
                    <a:pt x="1037" y="118"/>
                    <a:pt x="967" y="110"/>
                  </a:cubicBezTo>
                  <a:lnTo>
                    <a:pt x="140" y="2"/>
                  </a:lnTo>
                  <a:cubicBezTo>
                    <a:pt x="135" y="1"/>
                    <a:pt x="131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50"/>
            <p:cNvSpPr/>
            <p:nvPr/>
          </p:nvSpPr>
          <p:spPr>
            <a:xfrm>
              <a:off x="8439892" y="3274672"/>
              <a:ext cx="286278" cy="139398"/>
            </a:xfrm>
            <a:custGeom>
              <a:avLst/>
              <a:gdLst/>
              <a:ahLst/>
              <a:cxnLst/>
              <a:rect l="l" t="t" r="r" b="b"/>
              <a:pathLst>
                <a:path w="6467" h="3149" extrusionOk="0">
                  <a:moveTo>
                    <a:pt x="4038" y="1"/>
                  </a:moveTo>
                  <a:lnTo>
                    <a:pt x="4038" y="1"/>
                  </a:lnTo>
                  <a:cubicBezTo>
                    <a:pt x="4033" y="1"/>
                    <a:pt x="3737" y="118"/>
                    <a:pt x="2793" y="118"/>
                  </a:cubicBezTo>
                  <a:cubicBezTo>
                    <a:pt x="2456" y="118"/>
                    <a:pt x="2036" y="103"/>
                    <a:pt x="1517" y="62"/>
                  </a:cubicBezTo>
                  <a:lnTo>
                    <a:pt x="527" y="24"/>
                  </a:lnTo>
                  <a:cubicBezTo>
                    <a:pt x="522" y="24"/>
                    <a:pt x="517" y="23"/>
                    <a:pt x="512" y="23"/>
                  </a:cubicBezTo>
                  <a:cubicBezTo>
                    <a:pt x="310" y="23"/>
                    <a:pt x="140" y="176"/>
                    <a:pt x="132" y="380"/>
                  </a:cubicBezTo>
                  <a:cubicBezTo>
                    <a:pt x="117" y="588"/>
                    <a:pt x="279" y="759"/>
                    <a:pt x="480" y="774"/>
                  </a:cubicBezTo>
                  <a:cubicBezTo>
                    <a:pt x="472" y="773"/>
                    <a:pt x="463" y="773"/>
                    <a:pt x="454" y="773"/>
                  </a:cubicBezTo>
                  <a:cubicBezTo>
                    <a:pt x="264" y="773"/>
                    <a:pt x="101" y="930"/>
                    <a:pt x="94" y="1130"/>
                  </a:cubicBezTo>
                  <a:cubicBezTo>
                    <a:pt x="78" y="1331"/>
                    <a:pt x="241" y="1509"/>
                    <a:pt x="442" y="1516"/>
                  </a:cubicBezTo>
                  <a:cubicBezTo>
                    <a:pt x="437" y="1516"/>
                    <a:pt x="432" y="1516"/>
                    <a:pt x="427" y="1516"/>
                  </a:cubicBezTo>
                  <a:cubicBezTo>
                    <a:pt x="232" y="1516"/>
                    <a:pt x="62" y="1668"/>
                    <a:pt x="47" y="1872"/>
                  </a:cubicBezTo>
                  <a:cubicBezTo>
                    <a:pt x="40" y="2081"/>
                    <a:pt x="194" y="2259"/>
                    <a:pt x="403" y="2267"/>
                  </a:cubicBezTo>
                  <a:cubicBezTo>
                    <a:pt x="398" y="2267"/>
                    <a:pt x="393" y="2266"/>
                    <a:pt x="388" y="2266"/>
                  </a:cubicBezTo>
                  <a:cubicBezTo>
                    <a:pt x="186" y="2266"/>
                    <a:pt x="24" y="2419"/>
                    <a:pt x="9" y="2623"/>
                  </a:cubicBezTo>
                  <a:cubicBezTo>
                    <a:pt x="1" y="2824"/>
                    <a:pt x="156" y="3001"/>
                    <a:pt x="364" y="3009"/>
                  </a:cubicBezTo>
                  <a:cubicBezTo>
                    <a:pt x="364" y="3009"/>
                    <a:pt x="2352" y="3148"/>
                    <a:pt x="2816" y="3148"/>
                  </a:cubicBezTo>
                  <a:cubicBezTo>
                    <a:pt x="3133" y="3148"/>
                    <a:pt x="3420" y="3133"/>
                    <a:pt x="3690" y="3118"/>
                  </a:cubicBezTo>
                  <a:cubicBezTo>
                    <a:pt x="4255" y="3071"/>
                    <a:pt x="5972" y="2932"/>
                    <a:pt x="6467" y="1532"/>
                  </a:cubicBezTo>
                  <a:cubicBezTo>
                    <a:pt x="6467" y="1532"/>
                    <a:pt x="3961" y="32"/>
                    <a:pt x="4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50"/>
            <p:cNvSpPr/>
            <p:nvPr/>
          </p:nvSpPr>
          <p:spPr>
            <a:xfrm>
              <a:off x="8460432" y="3304066"/>
              <a:ext cx="47986" cy="12085"/>
            </a:xfrm>
            <a:custGeom>
              <a:avLst/>
              <a:gdLst/>
              <a:ahLst/>
              <a:cxnLst/>
              <a:rect l="l" t="t" r="r" b="b"/>
              <a:pathLst>
                <a:path w="1084" h="273" extrusionOk="0">
                  <a:moveTo>
                    <a:pt x="113" y="1"/>
                  </a:moveTo>
                  <a:cubicBezTo>
                    <a:pt x="56" y="1"/>
                    <a:pt x="8" y="52"/>
                    <a:pt x="1" y="110"/>
                  </a:cubicBezTo>
                  <a:cubicBezTo>
                    <a:pt x="1" y="172"/>
                    <a:pt x="47" y="226"/>
                    <a:pt x="109" y="226"/>
                  </a:cubicBezTo>
                  <a:lnTo>
                    <a:pt x="960" y="272"/>
                  </a:lnTo>
                  <a:lnTo>
                    <a:pt x="968" y="272"/>
                  </a:lnTo>
                  <a:cubicBezTo>
                    <a:pt x="1030" y="272"/>
                    <a:pt x="1084" y="226"/>
                    <a:pt x="1084" y="164"/>
                  </a:cubicBezTo>
                  <a:cubicBezTo>
                    <a:pt x="1084" y="102"/>
                    <a:pt x="1037" y="48"/>
                    <a:pt x="976" y="48"/>
                  </a:cubicBezTo>
                  <a:lnTo>
                    <a:pt x="125" y="2"/>
                  </a:lnTo>
                  <a:cubicBezTo>
                    <a:pt x="121" y="1"/>
                    <a:pt x="117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50"/>
            <p:cNvSpPr/>
            <p:nvPr/>
          </p:nvSpPr>
          <p:spPr>
            <a:xfrm>
              <a:off x="8458750" y="3337001"/>
              <a:ext cx="47986" cy="12351"/>
            </a:xfrm>
            <a:custGeom>
              <a:avLst/>
              <a:gdLst/>
              <a:ahLst/>
              <a:cxnLst/>
              <a:rect l="l" t="t" r="r" b="b"/>
              <a:pathLst>
                <a:path w="1084" h="279" extrusionOk="0">
                  <a:moveTo>
                    <a:pt x="124" y="0"/>
                  </a:moveTo>
                  <a:cubicBezTo>
                    <a:pt x="54" y="0"/>
                    <a:pt x="8" y="47"/>
                    <a:pt x="0" y="108"/>
                  </a:cubicBezTo>
                  <a:cubicBezTo>
                    <a:pt x="0" y="170"/>
                    <a:pt x="47" y="225"/>
                    <a:pt x="109" y="232"/>
                  </a:cubicBezTo>
                  <a:lnTo>
                    <a:pt x="959" y="271"/>
                  </a:lnTo>
                  <a:cubicBezTo>
                    <a:pt x="967" y="279"/>
                    <a:pt x="967" y="279"/>
                    <a:pt x="967" y="279"/>
                  </a:cubicBezTo>
                  <a:cubicBezTo>
                    <a:pt x="1029" y="279"/>
                    <a:pt x="1075" y="225"/>
                    <a:pt x="1083" y="163"/>
                  </a:cubicBezTo>
                  <a:cubicBezTo>
                    <a:pt x="1083" y="101"/>
                    <a:pt x="1037" y="47"/>
                    <a:pt x="975" y="47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50"/>
            <p:cNvSpPr/>
            <p:nvPr/>
          </p:nvSpPr>
          <p:spPr>
            <a:xfrm>
              <a:off x="8457023" y="3369847"/>
              <a:ext cx="47986" cy="12395"/>
            </a:xfrm>
            <a:custGeom>
              <a:avLst/>
              <a:gdLst/>
              <a:ahLst/>
              <a:cxnLst/>
              <a:rect l="l" t="t" r="r" b="b"/>
              <a:pathLst>
                <a:path w="1084" h="280" extrusionOk="0">
                  <a:moveTo>
                    <a:pt x="124" y="1"/>
                  </a:moveTo>
                  <a:cubicBezTo>
                    <a:pt x="55" y="1"/>
                    <a:pt x="1" y="47"/>
                    <a:pt x="1" y="109"/>
                  </a:cubicBezTo>
                  <a:cubicBezTo>
                    <a:pt x="1" y="171"/>
                    <a:pt x="47" y="225"/>
                    <a:pt x="109" y="233"/>
                  </a:cubicBezTo>
                  <a:lnTo>
                    <a:pt x="960" y="279"/>
                  </a:lnTo>
                  <a:lnTo>
                    <a:pt x="967" y="279"/>
                  </a:lnTo>
                  <a:cubicBezTo>
                    <a:pt x="1029" y="279"/>
                    <a:pt x="1076" y="233"/>
                    <a:pt x="1083" y="171"/>
                  </a:cubicBezTo>
                  <a:cubicBezTo>
                    <a:pt x="1083" y="109"/>
                    <a:pt x="1037" y="55"/>
                    <a:pt x="975" y="47"/>
                  </a:cubicBezTo>
                  <a:lnTo>
                    <a:pt x="1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50"/>
            <p:cNvSpPr/>
            <p:nvPr/>
          </p:nvSpPr>
          <p:spPr>
            <a:xfrm>
              <a:off x="8547063" y="3270555"/>
              <a:ext cx="58964" cy="10314"/>
            </a:xfrm>
            <a:custGeom>
              <a:avLst/>
              <a:gdLst/>
              <a:ahLst/>
              <a:cxnLst/>
              <a:rect l="l" t="t" r="r" b="b"/>
              <a:pathLst>
                <a:path w="1332" h="233" extrusionOk="0">
                  <a:moveTo>
                    <a:pt x="117" y="1"/>
                  </a:moveTo>
                  <a:cubicBezTo>
                    <a:pt x="55" y="1"/>
                    <a:pt x="1" y="55"/>
                    <a:pt x="1" y="117"/>
                  </a:cubicBezTo>
                  <a:cubicBezTo>
                    <a:pt x="1" y="179"/>
                    <a:pt x="55" y="233"/>
                    <a:pt x="117" y="233"/>
                  </a:cubicBezTo>
                  <a:lnTo>
                    <a:pt x="1215" y="233"/>
                  </a:lnTo>
                  <a:cubicBezTo>
                    <a:pt x="1277" y="233"/>
                    <a:pt x="1331" y="179"/>
                    <a:pt x="1331" y="117"/>
                  </a:cubicBezTo>
                  <a:cubicBezTo>
                    <a:pt x="1331" y="55"/>
                    <a:pt x="1277" y="1"/>
                    <a:pt x="1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50"/>
            <p:cNvSpPr/>
            <p:nvPr/>
          </p:nvSpPr>
          <p:spPr>
            <a:xfrm>
              <a:off x="8106779" y="2712165"/>
              <a:ext cx="483844" cy="342232"/>
            </a:xfrm>
            <a:custGeom>
              <a:avLst/>
              <a:gdLst/>
              <a:ahLst/>
              <a:cxnLst/>
              <a:rect l="l" t="t" r="r" b="b"/>
              <a:pathLst>
                <a:path w="10930" h="7731" extrusionOk="0">
                  <a:moveTo>
                    <a:pt x="5461" y="0"/>
                  </a:moveTo>
                  <a:cubicBezTo>
                    <a:pt x="2444" y="0"/>
                    <a:pt x="0" y="2444"/>
                    <a:pt x="0" y="5468"/>
                  </a:cubicBezTo>
                  <a:cubicBezTo>
                    <a:pt x="0" y="6976"/>
                    <a:pt x="2732" y="7730"/>
                    <a:pt x="5465" y="7730"/>
                  </a:cubicBezTo>
                  <a:cubicBezTo>
                    <a:pt x="8197" y="7730"/>
                    <a:pt x="10929" y="6976"/>
                    <a:pt x="10929" y="5468"/>
                  </a:cubicBezTo>
                  <a:cubicBezTo>
                    <a:pt x="10929" y="2444"/>
                    <a:pt x="8485" y="0"/>
                    <a:pt x="5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50"/>
            <p:cNvSpPr/>
            <p:nvPr/>
          </p:nvSpPr>
          <p:spPr>
            <a:xfrm>
              <a:off x="8122538" y="2740894"/>
              <a:ext cx="453698" cy="453698"/>
            </a:xfrm>
            <a:custGeom>
              <a:avLst/>
              <a:gdLst/>
              <a:ahLst/>
              <a:cxnLst/>
              <a:rect l="l" t="t" r="r" b="b"/>
              <a:pathLst>
                <a:path w="10249" h="10249" extrusionOk="0">
                  <a:moveTo>
                    <a:pt x="5135" y="1"/>
                  </a:moveTo>
                  <a:cubicBezTo>
                    <a:pt x="5130" y="1"/>
                    <a:pt x="5125" y="1"/>
                    <a:pt x="5120" y="1"/>
                  </a:cubicBezTo>
                  <a:cubicBezTo>
                    <a:pt x="2289" y="1"/>
                    <a:pt x="0" y="2298"/>
                    <a:pt x="0" y="5129"/>
                  </a:cubicBezTo>
                  <a:cubicBezTo>
                    <a:pt x="8" y="7959"/>
                    <a:pt x="2305" y="10249"/>
                    <a:pt x="5128" y="10249"/>
                  </a:cubicBezTo>
                  <a:cubicBezTo>
                    <a:pt x="7959" y="10241"/>
                    <a:pt x="10248" y="7944"/>
                    <a:pt x="10248" y="5113"/>
                  </a:cubicBezTo>
                  <a:cubicBezTo>
                    <a:pt x="10248" y="2295"/>
                    <a:pt x="7959" y="1"/>
                    <a:pt x="51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50"/>
            <p:cNvSpPr/>
            <p:nvPr/>
          </p:nvSpPr>
          <p:spPr>
            <a:xfrm>
              <a:off x="8124574" y="2726330"/>
              <a:ext cx="451661" cy="211820"/>
            </a:xfrm>
            <a:custGeom>
              <a:avLst/>
              <a:gdLst/>
              <a:ahLst/>
              <a:cxnLst/>
              <a:rect l="l" t="t" r="r" b="b"/>
              <a:pathLst>
                <a:path w="10203" h="4785" extrusionOk="0">
                  <a:moveTo>
                    <a:pt x="4317" y="1"/>
                  </a:moveTo>
                  <a:cubicBezTo>
                    <a:pt x="3540" y="1"/>
                    <a:pt x="2343" y="185"/>
                    <a:pt x="1501" y="1173"/>
                  </a:cubicBezTo>
                  <a:cubicBezTo>
                    <a:pt x="147" y="2751"/>
                    <a:pt x="0" y="4785"/>
                    <a:pt x="0" y="4785"/>
                  </a:cubicBezTo>
                  <a:cubicBezTo>
                    <a:pt x="898" y="4336"/>
                    <a:pt x="1965" y="3710"/>
                    <a:pt x="3063" y="2836"/>
                  </a:cubicBezTo>
                  <a:cubicBezTo>
                    <a:pt x="3883" y="2194"/>
                    <a:pt x="4556" y="1544"/>
                    <a:pt x="5097" y="948"/>
                  </a:cubicBezTo>
                  <a:cubicBezTo>
                    <a:pt x="5097" y="937"/>
                    <a:pt x="5099" y="931"/>
                    <a:pt x="5101" y="931"/>
                  </a:cubicBezTo>
                  <a:cubicBezTo>
                    <a:pt x="5103" y="931"/>
                    <a:pt x="5105" y="937"/>
                    <a:pt x="5105" y="948"/>
                  </a:cubicBezTo>
                  <a:cubicBezTo>
                    <a:pt x="5647" y="1544"/>
                    <a:pt x="6320" y="2194"/>
                    <a:pt x="7139" y="2836"/>
                  </a:cubicBezTo>
                  <a:cubicBezTo>
                    <a:pt x="8238" y="3710"/>
                    <a:pt x="9305" y="4336"/>
                    <a:pt x="10202" y="4785"/>
                  </a:cubicBezTo>
                  <a:cubicBezTo>
                    <a:pt x="10202" y="4785"/>
                    <a:pt x="10055" y="2751"/>
                    <a:pt x="8702" y="1173"/>
                  </a:cubicBezTo>
                  <a:cubicBezTo>
                    <a:pt x="7855" y="185"/>
                    <a:pt x="6659" y="1"/>
                    <a:pt x="5883" y="1"/>
                  </a:cubicBezTo>
                  <a:cubicBezTo>
                    <a:pt x="5419" y="1"/>
                    <a:pt x="5105" y="67"/>
                    <a:pt x="5105" y="67"/>
                  </a:cubicBezTo>
                  <a:cubicBezTo>
                    <a:pt x="5105" y="78"/>
                    <a:pt x="5103" y="84"/>
                    <a:pt x="5101" y="84"/>
                  </a:cubicBezTo>
                  <a:cubicBezTo>
                    <a:pt x="5099" y="84"/>
                    <a:pt x="5097" y="78"/>
                    <a:pt x="5097" y="67"/>
                  </a:cubicBezTo>
                  <a:cubicBezTo>
                    <a:pt x="5097" y="67"/>
                    <a:pt x="4782" y="1"/>
                    <a:pt x="4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50"/>
            <p:cNvSpPr/>
            <p:nvPr/>
          </p:nvSpPr>
          <p:spPr>
            <a:xfrm>
              <a:off x="8207089" y="2935893"/>
              <a:ext cx="81541" cy="98097"/>
            </a:xfrm>
            <a:custGeom>
              <a:avLst/>
              <a:gdLst/>
              <a:ahLst/>
              <a:cxnLst/>
              <a:rect l="l" t="t" r="r" b="b"/>
              <a:pathLst>
                <a:path w="1842" h="2216" extrusionOk="0">
                  <a:moveTo>
                    <a:pt x="573" y="0"/>
                  </a:moveTo>
                  <a:cubicBezTo>
                    <a:pt x="395" y="0"/>
                    <a:pt x="214" y="44"/>
                    <a:pt x="47" y="136"/>
                  </a:cubicBezTo>
                  <a:cubicBezTo>
                    <a:pt x="31" y="143"/>
                    <a:pt x="16" y="151"/>
                    <a:pt x="0" y="159"/>
                  </a:cubicBezTo>
                  <a:cubicBezTo>
                    <a:pt x="248" y="252"/>
                    <a:pt x="697" y="1845"/>
                    <a:pt x="194" y="2147"/>
                  </a:cubicBezTo>
                  <a:cubicBezTo>
                    <a:pt x="314" y="2192"/>
                    <a:pt x="443" y="2216"/>
                    <a:pt x="574" y="2216"/>
                  </a:cubicBezTo>
                  <a:cubicBezTo>
                    <a:pt x="753" y="2216"/>
                    <a:pt x="936" y="2171"/>
                    <a:pt x="1107" y="2077"/>
                  </a:cubicBezTo>
                  <a:cubicBezTo>
                    <a:pt x="1640" y="1791"/>
                    <a:pt x="1841" y="1118"/>
                    <a:pt x="1547" y="577"/>
                  </a:cubicBezTo>
                  <a:cubicBezTo>
                    <a:pt x="1345" y="210"/>
                    <a:pt x="965" y="0"/>
                    <a:pt x="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50"/>
            <p:cNvSpPr/>
            <p:nvPr/>
          </p:nvSpPr>
          <p:spPr>
            <a:xfrm>
              <a:off x="8176943" y="2942887"/>
              <a:ext cx="69234" cy="88048"/>
            </a:xfrm>
            <a:custGeom>
              <a:avLst/>
              <a:gdLst/>
              <a:ahLst/>
              <a:cxnLst/>
              <a:rect l="l" t="t" r="r" b="b"/>
              <a:pathLst>
                <a:path w="1564" h="1989" extrusionOk="0">
                  <a:moveTo>
                    <a:pt x="681" y="1"/>
                  </a:moveTo>
                  <a:cubicBezTo>
                    <a:pt x="179" y="303"/>
                    <a:pt x="1" y="960"/>
                    <a:pt x="279" y="1478"/>
                  </a:cubicBezTo>
                  <a:cubicBezTo>
                    <a:pt x="419" y="1726"/>
                    <a:pt x="627" y="1904"/>
                    <a:pt x="875" y="1989"/>
                  </a:cubicBezTo>
                  <a:cubicBezTo>
                    <a:pt x="1378" y="1687"/>
                    <a:pt x="1563" y="1030"/>
                    <a:pt x="1277" y="511"/>
                  </a:cubicBezTo>
                  <a:cubicBezTo>
                    <a:pt x="1146" y="264"/>
                    <a:pt x="929" y="94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50"/>
            <p:cNvSpPr/>
            <p:nvPr/>
          </p:nvSpPr>
          <p:spPr>
            <a:xfrm>
              <a:off x="8440954" y="2935539"/>
              <a:ext cx="81496" cy="98141"/>
            </a:xfrm>
            <a:custGeom>
              <a:avLst/>
              <a:gdLst/>
              <a:ahLst/>
              <a:cxnLst/>
              <a:rect l="l" t="t" r="r" b="b"/>
              <a:pathLst>
                <a:path w="1841" h="2217" extrusionOk="0">
                  <a:moveTo>
                    <a:pt x="573" y="1"/>
                  </a:moveTo>
                  <a:cubicBezTo>
                    <a:pt x="394" y="1"/>
                    <a:pt x="214" y="44"/>
                    <a:pt x="47" y="136"/>
                  </a:cubicBezTo>
                  <a:cubicBezTo>
                    <a:pt x="31" y="144"/>
                    <a:pt x="16" y="151"/>
                    <a:pt x="0" y="159"/>
                  </a:cubicBezTo>
                  <a:cubicBezTo>
                    <a:pt x="248" y="252"/>
                    <a:pt x="696" y="1845"/>
                    <a:pt x="193" y="2147"/>
                  </a:cubicBezTo>
                  <a:cubicBezTo>
                    <a:pt x="315" y="2193"/>
                    <a:pt x="446" y="2217"/>
                    <a:pt x="578" y="2217"/>
                  </a:cubicBezTo>
                  <a:cubicBezTo>
                    <a:pt x="756" y="2217"/>
                    <a:pt x="937" y="2174"/>
                    <a:pt x="1106" y="2085"/>
                  </a:cubicBezTo>
                  <a:cubicBezTo>
                    <a:pt x="1640" y="1791"/>
                    <a:pt x="1841" y="1118"/>
                    <a:pt x="1547" y="577"/>
                  </a:cubicBezTo>
                  <a:cubicBezTo>
                    <a:pt x="1345" y="210"/>
                    <a:pt x="964" y="1"/>
                    <a:pt x="5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50"/>
            <p:cNvSpPr/>
            <p:nvPr/>
          </p:nvSpPr>
          <p:spPr>
            <a:xfrm>
              <a:off x="8410808" y="2942577"/>
              <a:ext cx="69190" cy="88004"/>
            </a:xfrm>
            <a:custGeom>
              <a:avLst/>
              <a:gdLst/>
              <a:ahLst/>
              <a:cxnLst/>
              <a:rect l="l" t="t" r="r" b="b"/>
              <a:pathLst>
                <a:path w="1563" h="1988" extrusionOk="0">
                  <a:moveTo>
                    <a:pt x="681" y="0"/>
                  </a:moveTo>
                  <a:cubicBezTo>
                    <a:pt x="178" y="310"/>
                    <a:pt x="0" y="959"/>
                    <a:pt x="279" y="1477"/>
                  </a:cubicBezTo>
                  <a:cubicBezTo>
                    <a:pt x="418" y="1725"/>
                    <a:pt x="627" y="1903"/>
                    <a:pt x="874" y="1988"/>
                  </a:cubicBezTo>
                  <a:cubicBezTo>
                    <a:pt x="1377" y="1686"/>
                    <a:pt x="1563" y="1037"/>
                    <a:pt x="1277" y="511"/>
                  </a:cubicBezTo>
                  <a:cubicBezTo>
                    <a:pt x="1145" y="263"/>
                    <a:pt x="929" y="93"/>
                    <a:pt x="6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50"/>
            <p:cNvSpPr/>
            <p:nvPr/>
          </p:nvSpPr>
          <p:spPr>
            <a:xfrm>
              <a:off x="8455297" y="2901940"/>
              <a:ext cx="54183" cy="27844"/>
            </a:xfrm>
            <a:custGeom>
              <a:avLst/>
              <a:gdLst/>
              <a:ahLst/>
              <a:cxnLst/>
              <a:rect l="l" t="t" r="r" b="b"/>
              <a:pathLst>
                <a:path w="1224" h="629" extrusionOk="0">
                  <a:moveTo>
                    <a:pt x="351" y="1"/>
                  </a:moveTo>
                  <a:cubicBezTo>
                    <a:pt x="194" y="1"/>
                    <a:pt x="75" y="45"/>
                    <a:pt x="47" y="129"/>
                  </a:cubicBezTo>
                  <a:cubicBezTo>
                    <a:pt x="1" y="276"/>
                    <a:pt x="218" y="470"/>
                    <a:pt x="527" y="570"/>
                  </a:cubicBezTo>
                  <a:cubicBezTo>
                    <a:pt x="651" y="610"/>
                    <a:pt x="770" y="629"/>
                    <a:pt x="873" y="629"/>
                  </a:cubicBezTo>
                  <a:cubicBezTo>
                    <a:pt x="1031" y="629"/>
                    <a:pt x="1148" y="582"/>
                    <a:pt x="1177" y="493"/>
                  </a:cubicBezTo>
                  <a:cubicBezTo>
                    <a:pt x="1223" y="354"/>
                    <a:pt x="1006" y="153"/>
                    <a:pt x="697" y="60"/>
                  </a:cubicBezTo>
                  <a:cubicBezTo>
                    <a:pt x="575" y="20"/>
                    <a:pt x="454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50"/>
            <p:cNvSpPr/>
            <p:nvPr/>
          </p:nvSpPr>
          <p:spPr>
            <a:xfrm>
              <a:off x="8189293" y="2902072"/>
              <a:ext cx="54139" cy="28066"/>
            </a:xfrm>
            <a:custGeom>
              <a:avLst/>
              <a:gdLst/>
              <a:ahLst/>
              <a:cxnLst/>
              <a:rect l="l" t="t" r="r" b="b"/>
              <a:pathLst>
                <a:path w="1223" h="634" extrusionOk="0">
                  <a:moveTo>
                    <a:pt x="864" y="0"/>
                  </a:moveTo>
                  <a:cubicBezTo>
                    <a:pt x="764" y="0"/>
                    <a:pt x="647" y="18"/>
                    <a:pt x="526" y="57"/>
                  </a:cubicBezTo>
                  <a:cubicBezTo>
                    <a:pt x="217" y="157"/>
                    <a:pt x="0" y="358"/>
                    <a:pt x="47" y="498"/>
                  </a:cubicBezTo>
                  <a:cubicBezTo>
                    <a:pt x="75" y="587"/>
                    <a:pt x="195" y="633"/>
                    <a:pt x="354" y="633"/>
                  </a:cubicBezTo>
                  <a:cubicBezTo>
                    <a:pt x="457" y="633"/>
                    <a:pt x="575" y="614"/>
                    <a:pt x="696" y="575"/>
                  </a:cubicBezTo>
                  <a:cubicBezTo>
                    <a:pt x="1006" y="474"/>
                    <a:pt x="1222" y="281"/>
                    <a:pt x="1176" y="134"/>
                  </a:cubicBezTo>
                  <a:cubicBezTo>
                    <a:pt x="1147" y="48"/>
                    <a:pt x="1027" y="0"/>
                    <a:pt x="8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50"/>
            <p:cNvSpPr/>
            <p:nvPr/>
          </p:nvSpPr>
          <p:spPr>
            <a:xfrm>
              <a:off x="8317315" y="2996982"/>
              <a:ext cx="64453" cy="51439"/>
            </a:xfrm>
            <a:custGeom>
              <a:avLst/>
              <a:gdLst/>
              <a:ahLst/>
              <a:cxnLst/>
              <a:rect l="l" t="t" r="r" b="b"/>
              <a:pathLst>
                <a:path w="1456" h="1162" extrusionOk="0">
                  <a:moveTo>
                    <a:pt x="728" y="233"/>
                  </a:moveTo>
                  <a:cubicBezTo>
                    <a:pt x="867" y="233"/>
                    <a:pt x="991" y="272"/>
                    <a:pt x="1092" y="341"/>
                  </a:cubicBezTo>
                  <a:cubicBezTo>
                    <a:pt x="1177" y="411"/>
                    <a:pt x="1223" y="496"/>
                    <a:pt x="1223" y="581"/>
                  </a:cubicBezTo>
                  <a:cubicBezTo>
                    <a:pt x="1223" y="666"/>
                    <a:pt x="1177" y="751"/>
                    <a:pt x="1092" y="813"/>
                  </a:cubicBezTo>
                  <a:cubicBezTo>
                    <a:pt x="991" y="890"/>
                    <a:pt x="867" y="929"/>
                    <a:pt x="728" y="929"/>
                  </a:cubicBezTo>
                  <a:cubicBezTo>
                    <a:pt x="457" y="929"/>
                    <a:pt x="233" y="767"/>
                    <a:pt x="233" y="581"/>
                  </a:cubicBezTo>
                  <a:cubicBezTo>
                    <a:pt x="233" y="496"/>
                    <a:pt x="279" y="411"/>
                    <a:pt x="365" y="341"/>
                  </a:cubicBezTo>
                  <a:cubicBezTo>
                    <a:pt x="457" y="272"/>
                    <a:pt x="589" y="233"/>
                    <a:pt x="728" y="233"/>
                  </a:cubicBezTo>
                  <a:close/>
                  <a:moveTo>
                    <a:pt x="728" y="1"/>
                  </a:moveTo>
                  <a:cubicBezTo>
                    <a:pt x="535" y="1"/>
                    <a:pt x="357" y="63"/>
                    <a:pt x="225" y="163"/>
                  </a:cubicBezTo>
                  <a:cubicBezTo>
                    <a:pt x="78" y="272"/>
                    <a:pt x="1" y="419"/>
                    <a:pt x="1" y="581"/>
                  </a:cubicBezTo>
                  <a:cubicBezTo>
                    <a:pt x="1" y="898"/>
                    <a:pt x="326" y="1161"/>
                    <a:pt x="728" y="1161"/>
                  </a:cubicBezTo>
                  <a:cubicBezTo>
                    <a:pt x="914" y="1153"/>
                    <a:pt x="1092" y="1099"/>
                    <a:pt x="1231" y="999"/>
                  </a:cubicBezTo>
                  <a:cubicBezTo>
                    <a:pt x="1370" y="890"/>
                    <a:pt x="1455" y="736"/>
                    <a:pt x="1455" y="581"/>
                  </a:cubicBezTo>
                  <a:cubicBezTo>
                    <a:pt x="1455" y="419"/>
                    <a:pt x="1370" y="272"/>
                    <a:pt x="1231" y="163"/>
                  </a:cubicBezTo>
                  <a:cubicBezTo>
                    <a:pt x="1092" y="55"/>
                    <a:pt x="914" y="1"/>
                    <a:pt x="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50"/>
            <p:cNvSpPr/>
            <p:nvPr/>
          </p:nvSpPr>
          <p:spPr>
            <a:xfrm>
              <a:off x="8290267" y="3066836"/>
              <a:ext cx="116114" cy="57902"/>
            </a:xfrm>
            <a:custGeom>
              <a:avLst/>
              <a:gdLst/>
              <a:ahLst/>
              <a:cxnLst/>
              <a:rect l="l" t="t" r="r" b="b"/>
              <a:pathLst>
                <a:path w="2623" h="1308" extrusionOk="0">
                  <a:moveTo>
                    <a:pt x="241" y="1"/>
                  </a:moveTo>
                  <a:cubicBezTo>
                    <a:pt x="102" y="1"/>
                    <a:pt x="1" y="125"/>
                    <a:pt x="32" y="264"/>
                  </a:cubicBezTo>
                  <a:cubicBezTo>
                    <a:pt x="156" y="859"/>
                    <a:pt x="682" y="1308"/>
                    <a:pt x="1316" y="1308"/>
                  </a:cubicBezTo>
                  <a:cubicBezTo>
                    <a:pt x="1942" y="1308"/>
                    <a:pt x="2476" y="859"/>
                    <a:pt x="2592" y="264"/>
                  </a:cubicBezTo>
                  <a:cubicBezTo>
                    <a:pt x="2623" y="125"/>
                    <a:pt x="2522" y="1"/>
                    <a:pt x="23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50"/>
            <p:cNvSpPr/>
            <p:nvPr/>
          </p:nvSpPr>
          <p:spPr>
            <a:xfrm>
              <a:off x="8042060" y="2929563"/>
              <a:ext cx="108234" cy="100664"/>
            </a:xfrm>
            <a:custGeom>
              <a:avLst/>
              <a:gdLst/>
              <a:ahLst/>
              <a:cxnLst/>
              <a:rect l="l" t="t" r="r" b="b"/>
              <a:pathLst>
                <a:path w="2445" h="2274" extrusionOk="0">
                  <a:moveTo>
                    <a:pt x="1222" y="1"/>
                  </a:moveTo>
                  <a:cubicBezTo>
                    <a:pt x="670" y="1"/>
                    <a:pt x="192" y="396"/>
                    <a:pt x="101" y="959"/>
                  </a:cubicBezTo>
                  <a:cubicBezTo>
                    <a:pt x="0" y="1578"/>
                    <a:pt x="426" y="2158"/>
                    <a:pt x="1045" y="2259"/>
                  </a:cubicBezTo>
                  <a:cubicBezTo>
                    <a:pt x="1106" y="2269"/>
                    <a:pt x="1166" y="2273"/>
                    <a:pt x="1226" y="2273"/>
                  </a:cubicBezTo>
                  <a:cubicBezTo>
                    <a:pt x="1775" y="2273"/>
                    <a:pt x="2260" y="1873"/>
                    <a:pt x="2344" y="1315"/>
                  </a:cubicBezTo>
                  <a:cubicBezTo>
                    <a:pt x="2445" y="696"/>
                    <a:pt x="2027" y="109"/>
                    <a:pt x="1408" y="16"/>
                  </a:cubicBezTo>
                  <a:cubicBezTo>
                    <a:pt x="1345" y="6"/>
                    <a:pt x="1283" y="1"/>
                    <a:pt x="1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50"/>
            <p:cNvSpPr/>
            <p:nvPr/>
          </p:nvSpPr>
          <p:spPr>
            <a:xfrm>
              <a:off x="8092746" y="2951475"/>
              <a:ext cx="35281" cy="57902"/>
            </a:xfrm>
            <a:custGeom>
              <a:avLst/>
              <a:gdLst/>
              <a:ahLst/>
              <a:cxnLst/>
              <a:rect l="l" t="t" r="r" b="b"/>
              <a:pathLst>
                <a:path w="797" h="1308" extrusionOk="0">
                  <a:moveTo>
                    <a:pt x="131" y="0"/>
                  </a:moveTo>
                  <a:cubicBezTo>
                    <a:pt x="126" y="0"/>
                    <a:pt x="121" y="0"/>
                    <a:pt x="116" y="0"/>
                  </a:cubicBezTo>
                  <a:cubicBezTo>
                    <a:pt x="54" y="0"/>
                    <a:pt x="0" y="54"/>
                    <a:pt x="8" y="116"/>
                  </a:cubicBezTo>
                  <a:cubicBezTo>
                    <a:pt x="8" y="186"/>
                    <a:pt x="62" y="232"/>
                    <a:pt x="124" y="232"/>
                  </a:cubicBezTo>
                  <a:lnTo>
                    <a:pt x="139" y="232"/>
                  </a:lnTo>
                  <a:cubicBezTo>
                    <a:pt x="364" y="232"/>
                    <a:pt x="557" y="410"/>
                    <a:pt x="557" y="642"/>
                  </a:cubicBezTo>
                  <a:cubicBezTo>
                    <a:pt x="565" y="751"/>
                    <a:pt x="526" y="859"/>
                    <a:pt x="449" y="944"/>
                  </a:cubicBezTo>
                  <a:cubicBezTo>
                    <a:pt x="371" y="1029"/>
                    <a:pt x="263" y="1075"/>
                    <a:pt x="147" y="1075"/>
                  </a:cubicBezTo>
                  <a:cubicBezTo>
                    <a:pt x="85" y="1083"/>
                    <a:pt x="39" y="1130"/>
                    <a:pt x="39" y="1199"/>
                  </a:cubicBezTo>
                  <a:cubicBezTo>
                    <a:pt x="39" y="1261"/>
                    <a:pt x="93" y="1307"/>
                    <a:pt x="155" y="1307"/>
                  </a:cubicBezTo>
                  <a:cubicBezTo>
                    <a:pt x="333" y="1300"/>
                    <a:pt x="495" y="1230"/>
                    <a:pt x="611" y="1099"/>
                  </a:cubicBezTo>
                  <a:cubicBezTo>
                    <a:pt x="735" y="975"/>
                    <a:pt x="797" y="805"/>
                    <a:pt x="789" y="635"/>
                  </a:cubicBezTo>
                  <a:cubicBezTo>
                    <a:pt x="781" y="276"/>
                    <a:pt x="488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50"/>
            <p:cNvSpPr/>
            <p:nvPr/>
          </p:nvSpPr>
          <p:spPr>
            <a:xfrm>
              <a:off x="8548436" y="2929563"/>
              <a:ext cx="108234" cy="100664"/>
            </a:xfrm>
            <a:custGeom>
              <a:avLst/>
              <a:gdLst/>
              <a:ahLst/>
              <a:cxnLst/>
              <a:rect l="l" t="t" r="r" b="b"/>
              <a:pathLst>
                <a:path w="2445" h="2274" extrusionOk="0">
                  <a:moveTo>
                    <a:pt x="1229" y="1"/>
                  </a:moveTo>
                  <a:cubicBezTo>
                    <a:pt x="1168" y="1"/>
                    <a:pt x="1107" y="6"/>
                    <a:pt x="1045" y="16"/>
                  </a:cubicBezTo>
                  <a:cubicBezTo>
                    <a:pt x="426" y="109"/>
                    <a:pt x="1" y="696"/>
                    <a:pt x="101" y="1315"/>
                  </a:cubicBezTo>
                  <a:cubicBezTo>
                    <a:pt x="192" y="1873"/>
                    <a:pt x="672" y="2273"/>
                    <a:pt x="1219" y="2273"/>
                  </a:cubicBezTo>
                  <a:cubicBezTo>
                    <a:pt x="1279" y="2273"/>
                    <a:pt x="1340" y="2269"/>
                    <a:pt x="1401" y="2259"/>
                  </a:cubicBezTo>
                  <a:cubicBezTo>
                    <a:pt x="2019" y="2158"/>
                    <a:pt x="2445" y="1578"/>
                    <a:pt x="2344" y="959"/>
                  </a:cubicBezTo>
                  <a:cubicBezTo>
                    <a:pt x="2254" y="396"/>
                    <a:pt x="1775" y="1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50"/>
            <p:cNvSpPr/>
            <p:nvPr/>
          </p:nvSpPr>
          <p:spPr>
            <a:xfrm>
              <a:off x="8571056" y="2951431"/>
              <a:ext cx="34971" cy="57946"/>
            </a:xfrm>
            <a:custGeom>
              <a:avLst/>
              <a:gdLst/>
              <a:ahLst/>
              <a:cxnLst/>
              <a:rect l="l" t="t" r="r" b="b"/>
              <a:pathLst>
                <a:path w="790" h="1309" extrusionOk="0">
                  <a:moveTo>
                    <a:pt x="645" y="1"/>
                  </a:moveTo>
                  <a:cubicBezTo>
                    <a:pt x="484" y="1"/>
                    <a:pt x="326" y="62"/>
                    <a:pt x="209" y="179"/>
                  </a:cubicBezTo>
                  <a:cubicBezTo>
                    <a:pt x="78" y="295"/>
                    <a:pt x="8" y="458"/>
                    <a:pt x="0" y="636"/>
                  </a:cubicBezTo>
                  <a:cubicBezTo>
                    <a:pt x="0" y="806"/>
                    <a:pt x="62" y="976"/>
                    <a:pt x="178" y="1100"/>
                  </a:cubicBezTo>
                  <a:cubicBezTo>
                    <a:pt x="302" y="1231"/>
                    <a:pt x="464" y="1301"/>
                    <a:pt x="634" y="1308"/>
                  </a:cubicBezTo>
                  <a:lnTo>
                    <a:pt x="642" y="1308"/>
                  </a:lnTo>
                  <a:cubicBezTo>
                    <a:pt x="704" y="1308"/>
                    <a:pt x="750" y="1262"/>
                    <a:pt x="750" y="1200"/>
                  </a:cubicBezTo>
                  <a:cubicBezTo>
                    <a:pt x="758" y="1131"/>
                    <a:pt x="704" y="1084"/>
                    <a:pt x="642" y="1076"/>
                  </a:cubicBezTo>
                  <a:cubicBezTo>
                    <a:pt x="526" y="1076"/>
                    <a:pt x="426" y="1030"/>
                    <a:pt x="348" y="945"/>
                  </a:cubicBezTo>
                  <a:cubicBezTo>
                    <a:pt x="271" y="860"/>
                    <a:pt x="225" y="752"/>
                    <a:pt x="232" y="643"/>
                  </a:cubicBezTo>
                  <a:cubicBezTo>
                    <a:pt x="232" y="527"/>
                    <a:pt x="279" y="427"/>
                    <a:pt x="364" y="349"/>
                  </a:cubicBezTo>
                  <a:cubicBezTo>
                    <a:pt x="443" y="278"/>
                    <a:pt x="542" y="233"/>
                    <a:pt x="642" y="233"/>
                  </a:cubicBezTo>
                  <a:cubicBezTo>
                    <a:pt x="650" y="233"/>
                    <a:pt x="658" y="233"/>
                    <a:pt x="665" y="233"/>
                  </a:cubicBezTo>
                  <a:lnTo>
                    <a:pt x="673" y="233"/>
                  </a:lnTo>
                  <a:cubicBezTo>
                    <a:pt x="735" y="233"/>
                    <a:pt x="781" y="179"/>
                    <a:pt x="789" y="117"/>
                  </a:cubicBezTo>
                  <a:cubicBezTo>
                    <a:pt x="789" y="55"/>
                    <a:pt x="735" y="1"/>
                    <a:pt x="673" y="1"/>
                  </a:cubicBezTo>
                  <a:cubicBezTo>
                    <a:pt x="664" y="1"/>
                    <a:pt x="654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0" name="Google Shape;2700;p50"/>
          <p:cNvGrpSpPr/>
          <p:nvPr/>
        </p:nvGrpSpPr>
        <p:grpSpPr>
          <a:xfrm rot="-900079">
            <a:off x="632171" y="342408"/>
            <a:ext cx="1376125" cy="1345223"/>
            <a:chOff x="3130536" y="2703931"/>
            <a:chExt cx="1113815" cy="1088803"/>
          </a:xfrm>
        </p:grpSpPr>
        <p:sp>
          <p:nvSpPr>
            <p:cNvPr id="2701" name="Google Shape;2701;p50"/>
            <p:cNvSpPr/>
            <p:nvPr/>
          </p:nvSpPr>
          <p:spPr>
            <a:xfrm>
              <a:off x="3130536" y="2703931"/>
              <a:ext cx="1113815" cy="1088803"/>
            </a:xfrm>
            <a:custGeom>
              <a:avLst/>
              <a:gdLst/>
              <a:ahLst/>
              <a:cxnLst/>
              <a:rect l="l" t="t" r="r" b="b"/>
              <a:pathLst>
                <a:path w="25161" h="24596" extrusionOk="0">
                  <a:moveTo>
                    <a:pt x="12561" y="3860"/>
                  </a:moveTo>
                  <a:cubicBezTo>
                    <a:pt x="13598" y="3860"/>
                    <a:pt x="14448" y="4641"/>
                    <a:pt x="14557" y="5646"/>
                  </a:cubicBezTo>
                  <a:cubicBezTo>
                    <a:pt x="14549" y="5654"/>
                    <a:pt x="14534" y="5670"/>
                    <a:pt x="14518" y="5677"/>
                  </a:cubicBezTo>
                  <a:cubicBezTo>
                    <a:pt x="14015" y="5600"/>
                    <a:pt x="13505" y="5554"/>
                    <a:pt x="12994" y="5554"/>
                  </a:cubicBezTo>
                  <a:lnTo>
                    <a:pt x="11409" y="5554"/>
                  </a:lnTo>
                  <a:cubicBezTo>
                    <a:pt x="10898" y="5554"/>
                    <a:pt x="10388" y="5600"/>
                    <a:pt x="9877" y="5677"/>
                  </a:cubicBezTo>
                  <a:cubicBezTo>
                    <a:pt x="9870" y="5670"/>
                    <a:pt x="9854" y="5654"/>
                    <a:pt x="9839" y="5646"/>
                  </a:cubicBezTo>
                  <a:cubicBezTo>
                    <a:pt x="9955" y="4641"/>
                    <a:pt x="10806" y="3860"/>
                    <a:pt x="11842" y="3860"/>
                  </a:cubicBezTo>
                  <a:close/>
                  <a:moveTo>
                    <a:pt x="11842" y="0"/>
                  </a:moveTo>
                  <a:cubicBezTo>
                    <a:pt x="8601" y="0"/>
                    <a:pt x="5972" y="2630"/>
                    <a:pt x="5972" y="5871"/>
                  </a:cubicBezTo>
                  <a:lnTo>
                    <a:pt x="5972" y="6544"/>
                  </a:lnTo>
                  <a:cubicBezTo>
                    <a:pt x="5786" y="6814"/>
                    <a:pt x="5678" y="7131"/>
                    <a:pt x="5654" y="7456"/>
                  </a:cubicBezTo>
                  <a:cubicBezTo>
                    <a:pt x="3195" y="9282"/>
                    <a:pt x="1741" y="12136"/>
                    <a:pt x="1741" y="15222"/>
                  </a:cubicBezTo>
                  <a:lnTo>
                    <a:pt x="1741" y="16196"/>
                  </a:lnTo>
                  <a:cubicBezTo>
                    <a:pt x="658" y="16954"/>
                    <a:pt x="0" y="18192"/>
                    <a:pt x="0" y="19568"/>
                  </a:cubicBezTo>
                  <a:cubicBezTo>
                    <a:pt x="0" y="21053"/>
                    <a:pt x="658" y="22461"/>
                    <a:pt x="1787" y="23412"/>
                  </a:cubicBezTo>
                  <a:cubicBezTo>
                    <a:pt x="1957" y="24093"/>
                    <a:pt x="2576" y="24596"/>
                    <a:pt x="3303" y="24596"/>
                  </a:cubicBezTo>
                  <a:lnTo>
                    <a:pt x="23274" y="24596"/>
                  </a:lnTo>
                  <a:cubicBezTo>
                    <a:pt x="24070" y="24596"/>
                    <a:pt x="24712" y="23954"/>
                    <a:pt x="24712" y="23157"/>
                  </a:cubicBezTo>
                  <a:lnTo>
                    <a:pt x="24712" y="15229"/>
                  </a:lnTo>
                  <a:cubicBezTo>
                    <a:pt x="24991" y="15013"/>
                    <a:pt x="25161" y="14688"/>
                    <a:pt x="25161" y="14317"/>
                  </a:cubicBezTo>
                  <a:cubicBezTo>
                    <a:pt x="25161" y="13945"/>
                    <a:pt x="24991" y="13621"/>
                    <a:pt x="24712" y="13412"/>
                  </a:cubicBezTo>
                  <a:lnTo>
                    <a:pt x="24712" y="12151"/>
                  </a:lnTo>
                  <a:cubicBezTo>
                    <a:pt x="24712" y="11146"/>
                    <a:pt x="24372" y="10163"/>
                    <a:pt x="23738" y="9390"/>
                  </a:cubicBezTo>
                  <a:cubicBezTo>
                    <a:pt x="23738" y="9382"/>
                    <a:pt x="23730" y="9374"/>
                    <a:pt x="23730" y="9374"/>
                  </a:cubicBezTo>
                  <a:cubicBezTo>
                    <a:pt x="23645" y="9274"/>
                    <a:pt x="23560" y="9181"/>
                    <a:pt x="23475" y="9088"/>
                  </a:cubicBezTo>
                  <a:cubicBezTo>
                    <a:pt x="23467" y="9073"/>
                    <a:pt x="23451" y="9065"/>
                    <a:pt x="23444" y="9057"/>
                  </a:cubicBezTo>
                  <a:cubicBezTo>
                    <a:pt x="23057" y="8663"/>
                    <a:pt x="22601" y="8353"/>
                    <a:pt x="22106" y="8129"/>
                  </a:cubicBezTo>
                  <a:cubicBezTo>
                    <a:pt x="22090" y="8121"/>
                    <a:pt x="22082" y="8121"/>
                    <a:pt x="22075" y="8114"/>
                  </a:cubicBezTo>
                  <a:cubicBezTo>
                    <a:pt x="21990" y="8083"/>
                    <a:pt x="21912" y="8044"/>
                    <a:pt x="21827" y="8013"/>
                  </a:cubicBezTo>
                  <a:cubicBezTo>
                    <a:pt x="21819" y="8013"/>
                    <a:pt x="21812" y="8013"/>
                    <a:pt x="21796" y="8005"/>
                  </a:cubicBezTo>
                  <a:cubicBezTo>
                    <a:pt x="21371" y="7851"/>
                    <a:pt x="20922" y="7766"/>
                    <a:pt x="20466" y="7750"/>
                  </a:cubicBezTo>
                  <a:lnTo>
                    <a:pt x="20157" y="7750"/>
                  </a:lnTo>
                  <a:cubicBezTo>
                    <a:pt x="19855" y="7766"/>
                    <a:pt x="19561" y="7804"/>
                    <a:pt x="19267" y="7874"/>
                  </a:cubicBezTo>
                  <a:cubicBezTo>
                    <a:pt x="19097" y="7727"/>
                    <a:pt x="18927" y="7588"/>
                    <a:pt x="18749" y="7456"/>
                  </a:cubicBezTo>
                  <a:cubicBezTo>
                    <a:pt x="18718" y="7131"/>
                    <a:pt x="18610" y="6814"/>
                    <a:pt x="18432" y="6544"/>
                  </a:cubicBezTo>
                  <a:lnTo>
                    <a:pt x="18432" y="5871"/>
                  </a:lnTo>
                  <a:cubicBezTo>
                    <a:pt x="18432" y="2630"/>
                    <a:pt x="15794" y="0"/>
                    <a:pt x="125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50"/>
            <p:cNvSpPr/>
            <p:nvPr/>
          </p:nvSpPr>
          <p:spPr>
            <a:xfrm>
              <a:off x="3440409" y="2749482"/>
              <a:ext cx="460205" cy="508811"/>
            </a:xfrm>
            <a:custGeom>
              <a:avLst/>
              <a:gdLst/>
              <a:ahLst/>
              <a:cxnLst/>
              <a:rect l="l" t="t" r="r" b="b"/>
              <a:pathLst>
                <a:path w="10396" h="11494" extrusionOk="0">
                  <a:moveTo>
                    <a:pt x="5561" y="1802"/>
                  </a:moveTo>
                  <a:cubicBezTo>
                    <a:pt x="7240" y="1802"/>
                    <a:pt x="8601" y="3163"/>
                    <a:pt x="8601" y="4842"/>
                  </a:cubicBezTo>
                  <a:lnTo>
                    <a:pt x="8601" y="9691"/>
                  </a:lnTo>
                  <a:lnTo>
                    <a:pt x="1795" y="9691"/>
                  </a:lnTo>
                  <a:lnTo>
                    <a:pt x="1795" y="4842"/>
                  </a:lnTo>
                  <a:cubicBezTo>
                    <a:pt x="1795" y="3163"/>
                    <a:pt x="3164" y="1802"/>
                    <a:pt x="4842" y="1802"/>
                  </a:cubicBezTo>
                  <a:close/>
                  <a:moveTo>
                    <a:pt x="4842" y="0"/>
                  </a:moveTo>
                  <a:cubicBezTo>
                    <a:pt x="2174" y="0"/>
                    <a:pt x="0" y="2173"/>
                    <a:pt x="0" y="4842"/>
                  </a:cubicBezTo>
                  <a:lnTo>
                    <a:pt x="0" y="10588"/>
                  </a:lnTo>
                  <a:cubicBezTo>
                    <a:pt x="0" y="11091"/>
                    <a:pt x="402" y="11493"/>
                    <a:pt x="897" y="11493"/>
                  </a:cubicBezTo>
                  <a:lnTo>
                    <a:pt x="9498" y="11493"/>
                  </a:lnTo>
                  <a:cubicBezTo>
                    <a:pt x="9993" y="11493"/>
                    <a:pt x="10395" y="11091"/>
                    <a:pt x="10395" y="10588"/>
                  </a:cubicBezTo>
                  <a:lnTo>
                    <a:pt x="10395" y="4842"/>
                  </a:lnTo>
                  <a:cubicBezTo>
                    <a:pt x="10395" y="2173"/>
                    <a:pt x="8230" y="0"/>
                    <a:pt x="5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50"/>
            <p:cNvSpPr/>
            <p:nvPr/>
          </p:nvSpPr>
          <p:spPr>
            <a:xfrm>
              <a:off x="3421241" y="2981488"/>
              <a:ext cx="135591" cy="95795"/>
            </a:xfrm>
            <a:custGeom>
              <a:avLst/>
              <a:gdLst/>
              <a:ahLst/>
              <a:cxnLst/>
              <a:rect l="l" t="t" r="r" b="b"/>
              <a:pathLst>
                <a:path w="3063" h="2164" extrusionOk="0">
                  <a:moveTo>
                    <a:pt x="2101" y="0"/>
                  </a:moveTo>
                  <a:cubicBezTo>
                    <a:pt x="1993" y="0"/>
                    <a:pt x="1884" y="21"/>
                    <a:pt x="1779" y="65"/>
                  </a:cubicBezTo>
                  <a:lnTo>
                    <a:pt x="634" y="544"/>
                  </a:lnTo>
                  <a:cubicBezTo>
                    <a:pt x="201" y="722"/>
                    <a:pt x="0" y="1217"/>
                    <a:pt x="178" y="1643"/>
                  </a:cubicBezTo>
                  <a:cubicBezTo>
                    <a:pt x="312" y="1969"/>
                    <a:pt x="626" y="2164"/>
                    <a:pt x="958" y="2164"/>
                  </a:cubicBezTo>
                  <a:cubicBezTo>
                    <a:pt x="1067" y="2164"/>
                    <a:pt x="1177" y="2143"/>
                    <a:pt x="1284" y="2099"/>
                  </a:cubicBezTo>
                  <a:lnTo>
                    <a:pt x="2429" y="1627"/>
                  </a:lnTo>
                  <a:cubicBezTo>
                    <a:pt x="2854" y="1442"/>
                    <a:pt x="3063" y="947"/>
                    <a:pt x="2885" y="521"/>
                  </a:cubicBezTo>
                  <a:cubicBezTo>
                    <a:pt x="2745" y="195"/>
                    <a:pt x="2430" y="0"/>
                    <a:pt x="2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50"/>
            <p:cNvSpPr/>
            <p:nvPr/>
          </p:nvSpPr>
          <p:spPr>
            <a:xfrm>
              <a:off x="3784500" y="2981488"/>
              <a:ext cx="135636" cy="95795"/>
            </a:xfrm>
            <a:custGeom>
              <a:avLst/>
              <a:gdLst/>
              <a:ahLst/>
              <a:cxnLst/>
              <a:rect l="l" t="t" r="r" b="b"/>
              <a:pathLst>
                <a:path w="3064" h="2164" extrusionOk="0">
                  <a:moveTo>
                    <a:pt x="958" y="0"/>
                  </a:moveTo>
                  <a:cubicBezTo>
                    <a:pt x="626" y="0"/>
                    <a:pt x="312" y="195"/>
                    <a:pt x="178" y="521"/>
                  </a:cubicBezTo>
                  <a:cubicBezTo>
                    <a:pt x="0" y="947"/>
                    <a:pt x="201" y="1442"/>
                    <a:pt x="635" y="1627"/>
                  </a:cubicBezTo>
                  <a:lnTo>
                    <a:pt x="1779" y="2099"/>
                  </a:lnTo>
                  <a:cubicBezTo>
                    <a:pt x="1884" y="2143"/>
                    <a:pt x="1993" y="2164"/>
                    <a:pt x="2101" y="2164"/>
                  </a:cubicBezTo>
                  <a:cubicBezTo>
                    <a:pt x="2430" y="2164"/>
                    <a:pt x="2745" y="1969"/>
                    <a:pt x="2885" y="1643"/>
                  </a:cubicBezTo>
                  <a:cubicBezTo>
                    <a:pt x="3063" y="1217"/>
                    <a:pt x="2854" y="722"/>
                    <a:pt x="2429" y="544"/>
                  </a:cubicBezTo>
                  <a:lnTo>
                    <a:pt x="1284" y="65"/>
                  </a:lnTo>
                  <a:cubicBezTo>
                    <a:pt x="1177" y="21"/>
                    <a:pt x="1067" y="0"/>
                    <a:pt x="9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50"/>
            <p:cNvSpPr/>
            <p:nvPr/>
          </p:nvSpPr>
          <p:spPr>
            <a:xfrm>
              <a:off x="3283259" y="3025402"/>
              <a:ext cx="774858" cy="692034"/>
            </a:xfrm>
            <a:custGeom>
              <a:avLst/>
              <a:gdLst/>
              <a:ahLst/>
              <a:cxnLst/>
              <a:rect l="l" t="t" r="r" b="b"/>
              <a:pathLst>
                <a:path w="17504" h="15633" extrusionOk="0">
                  <a:moveTo>
                    <a:pt x="7959" y="1"/>
                  </a:moveTo>
                  <a:cubicBezTo>
                    <a:pt x="3566" y="1"/>
                    <a:pt x="0" y="3566"/>
                    <a:pt x="0" y="7960"/>
                  </a:cubicBezTo>
                  <a:lnTo>
                    <a:pt x="0" y="15632"/>
                  </a:lnTo>
                  <a:lnTo>
                    <a:pt x="17503" y="15632"/>
                  </a:lnTo>
                  <a:lnTo>
                    <a:pt x="17503" y="7960"/>
                  </a:lnTo>
                  <a:cubicBezTo>
                    <a:pt x="17503" y="3566"/>
                    <a:pt x="13930" y="1"/>
                    <a:pt x="95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50"/>
            <p:cNvSpPr/>
            <p:nvPr/>
          </p:nvSpPr>
          <p:spPr>
            <a:xfrm>
              <a:off x="3401365" y="3076663"/>
              <a:ext cx="328066" cy="287739"/>
            </a:xfrm>
            <a:custGeom>
              <a:avLst/>
              <a:gdLst/>
              <a:ahLst/>
              <a:cxnLst/>
              <a:rect l="l" t="t" r="r" b="b"/>
              <a:pathLst>
                <a:path w="7411" h="6500" extrusionOk="0">
                  <a:moveTo>
                    <a:pt x="5199" y="224"/>
                  </a:moveTo>
                  <a:cubicBezTo>
                    <a:pt x="5325" y="224"/>
                    <a:pt x="5446" y="248"/>
                    <a:pt x="5554" y="297"/>
                  </a:cubicBezTo>
                  <a:cubicBezTo>
                    <a:pt x="6304" y="630"/>
                    <a:pt x="6134" y="1333"/>
                    <a:pt x="5941" y="2153"/>
                  </a:cubicBezTo>
                  <a:cubicBezTo>
                    <a:pt x="5770" y="2849"/>
                    <a:pt x="5600" y="3576"/>
                    <a:pt x="6002" y="4149"/>
                  </a:cubicBezTo>
                  <a:cubicBezTo>
                    <a:pt x="6134" y="4327"/>
                    <a:pt x="6289" y="4481"/>
                    <a:pt x="6436" y="4628"/>
                  </a:cubicBezTo>
                  <a:cubicBezTo>
                    <a:pt x="6590" y="4783"/>
                    <a:pt x="6745" y="4930"/>
                    <a:pt x="6861" y="5100"/>
                  </a:cubicBezTo>
                  <a:cubicBezTo>
                    <a:pt x="7077" y="5417"/>
                    <a:pt x="7155" y="5889"/>
                    <a:pt x="6892" y="6129"/>
                  </a:cubicBezTo>
                  <a:cubicBezTo>
                    <a:pt x="6784" y="6230"/>
                    <a:pt x="6639" y="6271"/>
                    <a:pt x="6486" y="6271"/>
                  </a:cubicBezTo>
                  <a:cubicBezTo>
                    <a:pt x="6299" y="6271"/>
                    <a:pt x="6098" y="6210"/>
                    <a:pt x="5933" y="6121"/>
                  </a:cubicBezTo>
                  <a:cubicBezTo>
                    <a:pt x="5801" y="6051"/>
                    <a:pt x="5678" y="5959"/>
                    <a:pt x="5546" y="5866"/>
                  </a:cubicBezTo>
                  <a:cubicBezTo>
                    <a:pt x="5360" y="5734"/>
                    <a:pt x="5159" y="5595"/>
                    <a:pt x="4943" y="5502"/>
                  </a:cubicBezTo>
                  <a:cubicBezTo>
                    <a:pt x="4718" y="5417"/>
                    <a:pt x="4494" y="5386"/>
                    <a:pt x="4262" y="5386"/>
                  </a:cubicBezTo>
                  <a:cubicBezTo>
                    <a:pt x="3875" y="5386"/>
                    <a:pt x="3473" y="5479"/>
                    <a:pt x="3087" y="5580"/>
                  </a:cubicBezTo>
                  <a:cubicBezTo>
                    <a:pt x="2709" y="5674"/>
                    <a:pt x="2324" y="5768"/>
                    <a:pt x="1950" y="5768"/>
                  </a:cubicBezTo>
                  <a:cubicBezTo>
                    <a:pt x="1803" y="5768"/>
                    <a:pt x="1658" y="5754"/>
                    <a:pt x="1516" y="5719"/>
                  </a:cubicBezTo>
                  <a:cubicBezTo>
                    <a:pt x="766" y="5533"/>
                    <a:pt x="240" y="4706"/>
                    <a:pt x="395" y="3948"/>
                  </a:cubicBezTo>
                  <a:cubicBezTo>
                    <a:pt x="536" y="3256"/>
                    <a:pt x="1217" y="2726"/>
                    <a:pt x="1917" y="2726"/>
                  </a:cubicBezTo>
                  <a:cubicBezTo>
                    <a:pt x="1985" y="2726"/>
                    <a:pt x="2052" y="2731"/>
                    <a:pt x="2120" y="2741"/>
                  </a:cubicBezTo>
                  <a:cubicBezTo>
                    <a:pt x="2267" y="2764"/>
                    <a:pt x="2421" y="2811"/>
                    <a:pt x="2576" y="2849"/>
                  </a:cubicBezTo>
                  <a:cubicBezTo>
                    <a:pt x="2817" y="2916"/>
                    <a:pt x="3065" y="2985"/>
                    <a:pt x="3299" y="2985"/>
                  </a:cubicBezTo>
                  <a:cubicBezTo>
                    <a:pt x="3499" y="2985"/>
                    <a:pt x="3688" y="2934"/>
                    <a:pt x="3852" y="2787"/>
                  </a:cubicBezTo>
                  <a:cubicBezTo>
                    <a:pt x="4177" y="2501"/>
                    <a:pt x="4154" y="2076"/>
                    <a:pt x="4131" y="1666"/>
                  </a:cubicBezTo>
                  <a:cubicBezTo>
                    <a:pt x="4115" y="1457"/>
                    <a:pt x="4100" y="1233"/>
                    <a:pt x="4138" y="1047"/>
                  </a:cubicBezTo>
                  <a:cubicBezTo>
                    <a:pt x="4193" y="761"/>
                    <a:pt x="4394" y="506"/>
                    <a:pt x="4680" y="359"/>
                  </a:cubicBezTo>
                  <a:cubicBezTo>
                    <a:pt x="4845" y="269"/>
                    <a:pt x="5026" y="224"/>
                    <a:pt x="5199" y="224"/>
                  </a:cubicBezTo>
                  <a:close/>
                  <a:moveTo>
                    <a:pt x="5191" y="0"/>
                  </a:moveTo>
                  <a:cubicBezTo>
                    <a:pt x="4987" y="0"/>
                    <a:pt x="4776" y="53"/>
                    <a:pt x="4579" y="158"/>
                  </a:cubicBezTo>
                  <a:cubicBezTo>
                    <a:pt x="4231" y="336"/>
                    <a:pt x="3984" y="653"/>
                    <a:pt x="3914" y="1001"/>
                  </a:cubicBezTo>
                  <a:cubicBezTo>
                    <a:pt x="3875" y="1225"/>
                    <a:pt x="3891" y="1457"/>
                    <a:pt x="3899" y="1681"/>
                  </a:cubicBezTo>
                  <a:cubicBezTo>
                    <a:pt x="3922" y="2053"/>
                    <a:pt x="3945" y="2401"/>
                    <a:pt x="3705" y="2617"/>
                  </a:cubicBezTo>
                  <a:cubicBezTo>
                    <a:pt x="3586" y="2720"/>
                    <a:pt x="3443" y="2757"/>
                    <a:pt x="3286" y="2757"/>
                  </a:cubicBezTo>
                  <a:cubicBezTo>
                    <a:pt x="3087" y="2757"/>
                    <a:pt x="2863" y="2698"/>
                    <a:pt x="2630" y="2633"/>
                  </a:cubicBezTo>
                  <a:cubicBezTo>
                    <a:pt x="2475" y="2594"/>
                    <a:pt x="2313" y="2548"/>
                    <a:pt x="2151" y="2525"/>
                  </a:cubicBezTo>
                  <a:cubicBezTo>
                    <a:pt x="2070" y="2512"/>
                    <a:pt x="1989" y="2505"/>
                    <a:pt x="1908" y="2505"/>
                  </a:cubicBezTo>
                  <a:cubicBezTo>
                    <a:pt x="1112" y="2505"/>
                    <a:pt x="333" y="3108"/>
                    <a:pt x="178" y="3901"/>
                  </a:cubicBezTo>
                  <a:cubicBezTo>
                    <a:pt x="0" y="4775"/>
                    <a:pt x="604" y="5727"/>
                    <a:pt x="1462" y="5943"/>
                  </a:cubicBezTo>
                  <a:cubicBezTo>
                    <a:pt x="1621" y="5983"/>
                    <a:pt x="1781" y="5999"/>
                    <a:pt x="1941" y="5999"/>
                  </a:cubicBezTo>
                  <a:cubicBezTo>
                    <a:pt x="2344" y="5999"/>
                    <a:pt x="2750" y="5896"/>
                    <a:pt x="3148" y="5796"/>
                  </a:cubicBezTo>
                  <a:cubicBezTo>
                    <a:pt x="3532" y="5703"/>
                    <a:pt x="3903" y="5609"/>
                    <a:pt x="4260" y="5609"/>
                  </a:cubicBezTo>
                  <a:cubicBezTo>
                    <a:pt x="4464" y="5609"/>
                    <a:pt x="4663" y="5640"/>
                    <a:pt x="4858" y="5719"/>
                  </a:cubicBezTo>
                  <a:cubicBezTo>
                    <a:pt x="5051" y="5796"/>
                    <a:pt x="5229" y="5920"/>
                    <a:pt x="5415" y="6051"/>
                  </a:cubicBezTo>
                  <a:cubicBezTo>
                    <a:pt x="5546" y="6144"/>
                    <a:pt x="5685" y="6237"/>
                    <a:pt x="5825" y="6322"/>
                  </a:cubicBezTo>
                  <a:cubicBezTo>
                    <a:pt x="6018" y="6423"/>
                    <a:pt x="6258" y="6500"/>
                    <a:pt x="6490" y="6500"/>
                  </a:cubicBezTo>
                  <a:cubicBezTo>
                    <a:pt x="6691" y="6500"/>
                    <a:pt x="6884" y="6446"/>
                    <a:pt x="7047" y="6299"/>
                  </a:cubicBezTo>
                  <a:cubicBezTo>
                    <a:pt x="7410" y="5959"/>
                    <a:pt x="7317" y="5363"/>
                    <a:pt x="7047" y="4976"/>
                  </a:cubicBezTo>
                  <a:cubicBezTo>
                    <a:pt x="6915" y="4783"/>
                    <a:pt x="6753" y="4621"/>
                    <a:pt x="6598" y="4466"/>
                  </a:cubicBezTo>
                  <a:cubicBezTo>
                    <a:pt x="6443" y="4319"/>
                    <a:pt x="6304" y="4180"/>
                    <a:pt x="6188" y="4017"/>
                  </a:cubicBezTo>
                  <a:cubicBezTo>
                    <a:pt x="5840" y="3530"/>
                    <a:pt x="6002" y="2857"/>
                    <a:pt x="6157" y="2200"/>
                  </a:cubicBezTo>
                  <a:cubicBezTo>
                    <a:pt x="6366" y="1364"/>
                    <a:pt x="6567" y="498"/>
                    <a:pt x="5647" y="96"/>
                  </a:cubicBezTo>
                  <a:cubicBezTo>
                    <a:pt x="5505" y="32"/>
                    <a:pt x="5350" y="0"/>
                    <a:pt x="5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50"/>
            <p:cNvSpPr/>
            <p:nvPr/>
          </p:nvSpPr>
          <p:spPr>
            <a:xfrm>
              <a:off x="3480471" y="3387288"/>
              <a:ext cx="152723" cy="168526"/>
            </a:xfrm>
            <a:custGeom>
              <a:avLst/>
              <a:gdLst/>
              <a:ahLst/>
              <a:cxnLst/>
              <a:rect l="l" t="t" r="r" b="b"/>
              <a:pathLst>
                <a:path w="3450" h="3807" extrusionOk="0">
                  <a:moveTo>
                    <a:pt x="1878" y="223"/>
                  </a:moveTo>
                  <a:cubicBezTo>
                    <a:pt x="1980" y="223"/>
                    <a:pt x="2081" y="244"/>
                    <a:pt x="2181" y="287"/>
                  </a:cubicBezTo>
                  <a:cubicBezTo>
                    <a:pt x="2792" y="550"/>
                    <a:pt x="3202" y="1618"/>
                    <a:pt x="3024" y="2492"/>
                  </a:cubicBezTo>
                  <a:cubicBezTo>
                    <a:pt x="2939" y="2902"/>
                    <a:pt x="2645" y="3582"/>
                    <a:pt x="1655" y="3582"/>
                  </a:cubicBezTo>
                  <a:lnTo>
                    <a:pt x="1632" y="3582"/>
                  </a:lnTo>
                  <a:cubicBezTo>
                    <a:pt x="1006" y="3574"/>
                    <a:pt x="418" y="3079"/>
                    <a:pt x="317" y="2476"/>
                  </a:cubicBezTo>
                  <a:cubicBezTo>
                    <a:pt x="232" y="1942"/>
                    <a:pt x="495" y="1409"/>
                    <a:pt x="735" y="1061"/>
                  </a:cubicBezTo>
                  <a:cubicBezTo>
                    <a:pt x="1117" y="508"/>
                    <a:pt x="1505" y="223"/>
                    <a:pt x="1878" y="223"/>
                  </a:cubicBezTo>
                  <a:close/>
                  <a:moveTo>
                    <a:pt x="1888" y="1"/>
                  </a:moveTo>
                  <a:cubicBezTo>
                    <a:pt x="1538" y="1"/>
                    <a:pt x="1062" y="192"/>
                    <a:pt x="549" y="937"/>
                  </a:cubicBezTo>
                  <a:cubicBezTo>
                    <a:pt x="286" y="1316"/>
                    <a:pt x="0" y="1904"/>
                    <a:pt x="101" y="2515"/>
                  </a:cubicBezTo>
                  <a:cubicBezTo>
                    <a:pt x="217" y="3219"/>
                    <a:pt x="897" y="3799"/>
                    <a:pt x="1632" y="3806"/>
                  </a:cubicBezTo>
                  <a:lnTo>
                    <a:pt x="1648" y="3806"/>
                  </a:lnTo>
                  <a:cubicBezTo>
                    <a:pt x="2491" y="3806"/>
                    <a:pt x="3071" y="3342"/>
                    <a:pt x="3241" y="2538"/>
                  </a:cubicBezTo>
                  <a:cubicBezTo>
                    <a:pt x="3450" y="1556"/>
                    <a:pt x="2986" y="388"/>
                    <a:pt x="2266" y="79"/>
                  </a:cubicBezTo>
                  <a:cubicBezTo>
                    <a:pt x="2168" y="37"/>
                    <a:pt x="2040" y="1"/>
                    <a:pt x="1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50"/>
            <p:cNvSpPr/>
            <p:nvPr/>
          </p:nvSpPr>
          <p:spPr>
            <a:xfrm>
              <a:off x="3671175" y="3358072"/>
              <a:ext cx="253741" cy="200488"/>
            </a:xfrm>
            <a:custGeom>
              <a:avLst/>
              <a:gdLst/>
              <a:ahLst/>
              <a:cxnLst/>
              <a:rect l="l" t="t" r="r" b="b"/>
              <a:pathLst>
                <a:path w="5732" h="4529" extrusionOk="0">
                  <a:moveTo>
                    <a:pt x="4703" y="228"/>
                  </a:moveTo>
                  <a:cubicBezTo>
                    <a:pt x="4888" y="228"/>
                    <a:pt x="5082" y="274"/>
                    <a:pt x="5229" y="414"/>
                  </a:cubicBezTo>
                  <a:cubicBezTo>
                    <a:pt x="5422" y="599"/>
                    <a:pt x="5492" y="932"/>
                    <a:pt x="5407" y="1257"/>
                  </a:cubicBezTo>
                  <a:cubicBezTo>
                    <a:pt x="5322" y="1574"/>
                    <a:pt x="5113" y="1860"/>
                    <a:pt x="4935" y="2115"/>
                  </a:cubicBezTo>
                  <a:cubicBezTo>
                    <a:pt x="4564" y="2618"/>
                    <a:pt x="4254" y="3036"/>
                    <a:pt x="3867" y="3407"/>
                  </a:cubicBezTo>
                  <a:cubicBezTo>
                    <a:pt x="3419" y="3840"/>
                    <a:pt x="2947" y="4118"/>
                    <a:pt x="2468" y="4234"/>
                  </a:cubicBezTo>
                  <a:cubicBezTo>
                    <a:pt x="2292" y="4278"/>
                    <a:pt x="2115" y="4300"/>
                    <a:pt x="1941" y="4300"/>
                  </a:cubicBezTo>
                  <a:cubicBezTo>
                    <a:pt x="1566" y="4300"/>
                    <a:pt x="1209" y="4198"/>
                    <a:pt x="928" y="4002"/>
                  </a:cubicBezTo>
                  <a:cubicBezTo>
                    <a:pt x="472" y="3693"/>
                    <a:pt x="240" y="3136"/>
                    <a:pt x="348" y="2649"/>
                  </a:cubicBezTo>
                  <a:cubicBezTo>
                    <a:pt x="487" y="2046"/>
                    <a:pt x="944" y="1914"/>
                    <a:pt x="1485" y="1767"/>
                  </a:cubicBezTo>
                  <a:cubicBezTo>
                    <a:pt x="1539" y="1752"/>
                    <a:pt x="1601" y="1736"/>
                    <a:pt x="1663" y="1713"/>
                  </a:cubicBezTo>
                  <a:cubicBezTo>
                    <a:pt x="2398" y="1496"/>
                    <a:pt x="2939" y="1133"/>
                    <a:pt x="3566" y="715"/>
                  </a:cubicBezTo>
                  <a:lnTo>
                    <a:pt x="3604" y="692"/>
                  </a:lnTo>
                  <a:cubicBezTo>
                    <a:pt x="3867" y="514"/>
                    <a:pt x="4130" y="336"/>
                    <a:pt x="4424" y="259"/>
                  </a:cubicBezTo>
                  <a:cubicBezTo>
                    <a:pt x="4509" y="244"/>
                    <a:pt x="4602" y="228"/>
                    <a:pt x="4703" y="228"/>
                  </a:cubicBezTo>
                  <a:close/>
                  <a:moveTo>
                    <a:pt x="4693" y="1"/>
                  </a:moveTo>
                  <a:cubicBezTo>
                    <a:pt x="4587" y="1"/>
                    <a:pt x="4479" y="14"/>
                    <a:pt x="4370" y="42"/>
                  </a:cubicBezTo>
                  <a:cubicBezTo>
                    <a:pt x="4038" y="127"/>
                    <a:pt x="3744" y="329"/>
                    <a:pt x="3481" y="499"/>
                  </a:cubicBezTo>
                  <a:lnTo>
                    <a:pt x="3442" y="522"/>
                  </a:lnTo>
                  <a:cubicBezTo>
                    <a:pt x="2831" y="940"/>
                    <a:pt x="2297" y="1288"/>
                    <a:pt x="1594" y="1496"/>
                  </a:cubicBezTo>
                  <a:cubicBezTo>
                    <a:pt x="1539" y="1520"/>
                    <a:pt x="1478" y="1535"/>
                    <a:pt x="1423" y="1551"/>
                  </a:cubicBezTo>
                  <a:cubicBezTo>
                    <a:pt x="866" y="1705"/>
                    <a:pt x="294" y="1868"/>
                    <a:pt x="132" y="2595"/>
                  </a:cubicBezTo>
                  <a:cubicBezTo>
                    <a:pt x="0" y="3175"/>
                    <a:pt x="271" y="3825"/>
                    <a:pt x="797" y="4188"/>
                  </a:cubicBezTo>
                  <a:cubicBezTo>
                    <a:pt x="1114" y="4412"/>
                    <a:pt x="1524" y="4528"/>
                    <a:pt x="1942" y="4528"/>
                  </a:cubicBezTo>
                  <a:cubicBezTo>
                    <a:pt x="2135" y="4528"/>
                    <a:pt x="2328" y="4505"/>
                    <a:pt x="2522" y="4459"/>
                  </a:cubicBezTo>
                  <a:cubicBezTo>
                    <a:pt x="3040" y="4327"/>
                    <a:pt x="3543" y="4026"/>
                    <a:pt x="4022" y="3569"/>
                  </a:cubicBezTo>
                  <a:cubicBezTo>
                    <a:pt x="4455" y="3159"/>
                    <a:pt x="4819" y="2649"/>
                    <a:pt x="5113" y="2247"/>
                  </a:cubicBezTo>
                  <a:cubicBezTo>
                    <a:pt x="5306" y="1976"/>
                    <a:pt x="5530" y="1674"/>
                    <a:pt x="5623" y="1319"/>
                  </a:cubicBezTo>
                  <a:cubicBezTo>
                    <a:pt x="5731" y="909"/>
                    <a:pt x="5639" y="491"/>
                    <a:pt x="5383" y="251"/>
                  </a:cubicBezTo>
                  <a:cubicBezTo>
                    <a:pt x="5211" y="90"/>
                    <a:pt x="4962" y="1"/>
                    <a:pt x="4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50"/>
            <p:cNvSpPr/>
            <p:nvPr/>
          </p:nvSpPr>
          <p:spPr>
            <a:xfrm>
              <a:off x="3887909" y="3098709"/>
              <a:ext cx="66091" cy="67154"/>
            </a:xfrm>
            <a:custGeom>
              <a:avLst/>
              <a:gdLst/>
              <a:ahLst/>
              <a:cxnLst/>
              <a:rect l="l" t="t" r="r" b="b"/>
              <a:pathLst>
                <a:path w="1493" h="1517" extrusionOk="0">
                  <a:moveTo>
                    <a:pt x="209" y="0"/>
                  </a:moveTo>
                  <a:cubicBezTo>
                    <a:pt x="116" y="232"/>
                    <a:pt x="0" y="565"/>
                    <a:pt x="77" y="905"/>
                  </a:cubicBezTo>
                  <a:cubicBezTo>
                    <a:pt x="139" y="1214"/>
                    <a:pt x="418" y="1516"/>
                    <a:pt x="758" y="1516"/>
                  </a:cubicBezTo>
                  <a:lnTo>
                    <a:pt x="797" y="1516"/>
                  </a:lnTo>
                  <a:cubicBezTo>
                    <a:pt x="1083" y="1501"/>
                    <a:pt x="1269" y="1307"/>
                    <a:pt x="1454" y="1114"/>
                  </a:cubicBezTo>
                  <a:cubicBezTo>
                    <a:pt x="1470" y="1098"/>
                    <a:pt x="1485" y="1083"/>
                    <a:pt x="1493" y="1075"/>
                  </a:cubicBezTo>
                  <a:cubicBezTo>
                    <a:pt x="1446" y="1021"/>
                    <a:pt x="1392" y="967"/>
                    <a:pt x="1338" y="913"/>
                  </a:cubicBezTo>
                  <a:cubicBezTo>
                    <a:pt x="1323" y="928"/>
                    <a:pt x="1307" y="944"/>
                    <a:pt x="1292" y="951"/>
                  </a:cubicBezTo>
                  <a:cubicBezTo>
                    <a:pt x="1129" y="1122"/>
                    <a:pt x="982" y="1284"/>
                    <a:pt x="781" y="1292"/>
                  </a:cubicBezTo>
                  <a:cubicBezTo>
                    <a:pt x="774" y="1292"/>
                    <a:pt x="766" y="1292"/>
                    <a:pt x="759" y="1292"/>
                  </a:cubicBezTo>
                  <a:cubicBezTo>
                    <a:pt x="529" y="1292"/>
                    <a:pt x="339" y="1068"/>
                    <a:pt x="294" y="859"/>
                  </a:cubicBezTo>
                  <a:cubicBezTo>
                    <a:pt x="248" y="658"/>
                    <a:pt x="286" y="425"/>
                    <a:pt x="402" y="132"/>
                  </a:cubicBezTo>
                  <a:cubicBezTo>
                    <a:pt x="340" y="85"/>
                    <a:pt x="279" y="47"/>
                    <a:pt x="2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50"/>
            <p:cNvSpPr/>
            <p:nvPr/>
          </p:nvSpPr>
          <p:spPr>
            <a:xfrm>
              <a:off x="3272989" y="3231201"/>
              <a:ext cx="156840" cy="332847"/>
            </a:xfrm>
            <a:custGeom>
              <a:avLst/>
              <a:gdLst/>
              <a:ahLst/>
              <a:cxnLst/>
              <a:rect l="l" t="t" r="r" b="b"/>
              <a:pathLst>
                <a:path w="3543" h="7519" extrusionOk="0">
                  <a:moveTo>
                    <a:pt x="820" y="0"/>
                  </a:moveTo>
                  <a:cubicBezTo>
                    <a:pt x="789" y="70"/>
                    <a:pt x="750" y="147"/>
                    <a:pt x="719" y="217"/>
                  </a:cubicBezTo>
                  <a:cubicBezTo>
                    <a:pt x="1446" y="294"/>
                    <a:pt x="1841" y="1795"/>
                    <a:pt x="2088" y="2723"/>
                  </a:cubicBezTo>
                  <a:cubicBezTo>
                    <a:pt x="2158" y="2970"/>
                    <a:pt x="2212" y="3187"/>
                    <a:pt x="2266" y="3326"/>
                  </a:cubicBezTo>
                  <a:lnTo>
                    <a:pt x="2993" y="5337"/>
                  </a:lnTo>
                  <a:cubicBezTo>
                    <a:pt x="3140" y="5747"/>
                    <a:pt x="3310" y="6211"/>
                    <a:pt x="3233" y="6660"/>
                  </a:cubicBezTo>
                  <a:cubicBezTo>
                    <a:pt x="3187" y="6899"/>
                    <a:pt x="3024" y="7131"/>
                    <a:pt x="2815" y="7240"/>
                  </a:cubicBezTo>
                  <a:cubicBezTo>
                    <a:pt x="2763" y="7264"/>
                    <a:pt x="2692" y="7288"/>
                    <a:pt x="2613" y="7288"/>
                  </a:cubicBezTo>
                  <a:cubicBezTo>
                    <a:pt x="2564" y="7288"/>
                    <a:pt x="2512" y="7279"/>
                    <a:pt x="2460" y="7255"/>
                  </a:cubicBezTo>
                  <a:cubicBezTo>
                    <a:pt x="2274" y="7162"/>
                    <a:pt x="2197" y="6938"/>
                    <a:pt x="2104" y="6706"/>
                  </a:cubicBezTo>
                  <a:cubicBezTo>
                    <a:pt x="2011" y="6451"/>
                    <a:pt x="1910" y="6188"/>
                    <a:pt x="1663" y="6049"/>
                  </a:cubicBezTo>
                  <a:cubicBezTo>
                    <a:pt x="1555" y="5987"/>
                    <a:pt x="1446" y="5956"/>
                    <a:pt x="1338" y="5956"/>
                  </a:cubicBezTo>
                  <a:cubicBezTo>
                    <a:pt x="982" y="5956"/>
                    <a:pt x="642" y="6219"/>
                    <a:pt x="487" y="6358"/>
                  </a:cubicBezTo>
                  <a:cubicBezTo>
                    <a:pt x="464" y="6381"/>
                    <a:pt x="441" y="6404"/>
                    <a:pt x="410" y="6428"/>
                  </a:cubicBezTo>
                  <a:cubicBezTo>
                    <a:pt x="278" y="6551"/>
                    <a:pt x="147" y="6675"/>
                    <a:pt x="0" y="6768"/>
                  </a:cubicBezTo>
                  <a:lnTo>
                    <a:pt x="0" y="7023"/>
                  </a:lnTo>
                  <a:cubicBezTo>
                    <a:pt x="209" y="6923"/>
                    <a:pt x="394" y="6752"/>
                    <a:pt x="565" y="6598"/>
                  </a:cubicBezTo>
                  <a:cubicBezTo>
                    <a:pt x="588" y="6575"/>
                    <a:pt x="619" y="6551"/>
                    <a:pt x="642" y="6528"/>
                  </a:cubicBezTo>
                  <a:cubicBezTo>
                    <a:pt x="747" y="6436"/>
                    <a:pt x="1048" y="6186"/>
                    <a:pt x="1338" y="6186"/>
                  </a:cubicBezTo>
                  <a:cubicBezTo>
                    <a:pt x="1412" y="6186"/>
                    <a:pt x="1485" y="6203"/>
                    <a:pt x="1555" y="6242"/>
                  </a:cubicBezTo>
                  <a:cubicBezTo>
                    <a:pt x="1725" y="6342"/>
                    <a:pt x="1810" y="6559"/>
                    <a:pt x="1895" y="6783"/>
                  </a:cubicBezTo>
                  <a:cubicBezTo>
                    <a:pt x="1996" y="7054"/>
                    <a:pt x="2096" y="7325"/>
                    <a:pt x="2367" y="7456"/>
                  </a:cubicBezTo>
                  <a:cubicBezTo>
                    <a:pt x="2444" y="7495"/>
                    <a:pt x="2529" y="7518"/>
                    <a:pt x="2622" y="7518"/>
                  </a:cubicBezTo>
                  <a:cubicBezTo>
                    <a:pt x="2723" y="7518"/>
                    <a:pt x="2823" y="7487"/>
                    <a:pt x="2924" y="7441"/>
                  </a:cubicBezTo>
                  <a:cubicBezTo>
                    <a:pt x="3187" y="7302"/>
                    <a:pt x="3403" y="7008"/>
                    <a:pt x="3450" y="6698"/>
                  </a:cubicBezTo>
                  <a:cubicBezTo>
                    <a:pt x="3542" y="6188"/>
                    <a:pt x="3349" y="5677"/>
                    <a:pt x="3202" y="5260"/>
                  </a:cubicBezTo>
                  <a:lnTo>
                    <a:pt x="2475" y="3249"/>
                  </a:lnTo>
                  <a:cubicBezTo>
                    <a:pt x="2429" y="3117"/>
                    <a:pt x="2375" y="2908"/>
                    <a:pt x="2305" y="2661"/>
                  </a:cubicBezTo>
                  <a:cubicBezTo>
                    <a:pt x="2050" y="1702"/>
                    <a:pt x="1647" y="178"/>
                    <a:pt x="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50"/>
            <p:cNvSpPr/>
            <p:nvPr/>
          </p:nvSpPr>
          <p:spPr>
            <a:xfrm>
              <a:off x="3411635" y="3608715"/>
              <a:ext cx="307526" cy="108721"/>
            </a:xfrm>
            <a:custGeom>
              <a:avLst/>
              <a:gdLst/>
              <a:ahLst/>
              <a:cxnLst/>
              <a:rect l="l" t="t" r="r" b="b"/>
              <a:pathLst>
                <a:path w="6947" h="2456" extrusionOk="0">
                  <a:moveTo>
                    <a:pt x="3452" y="2426"/>
                  </a:moveTo>
                  <a:cubicBezTo>
                    <a:pt x="3289" y="2426"/>
                    <a:pt x="3127" y="2434"/>
                    <a:pt x="2963" y="2455"/>
                  </a:cubicBezTo>
                  <a:lnTo>
                    <a:pt x="4053" y="2455"/>
                  </a:lnTo>
                  <a:cubicBezTo>
                    <a:pt x="3850" y="2438"/>
                    <a:pt x="3651" y="2426"/>
                    <a:pt x="3452" y="2426"/>
                  </a:cubicBezTo>
                  <a:close/>
                  <a:moveTo>
                    <a:pt x="5199" y="0"/>
                  </a:moveTo>
                  <a:cubicBezTo>
                    <a:pt x="4685" y="0"/>
                    <a:pt x="4157" y="135"/>
                    <a:pt x="3643" y="266"/>
                  </a:cubicBezTo>
                  <a:cubicBezTo>
                    <a:pt x="3326" y="344"/>
                    <a:pt x="3025" y="413"/>
                    <a:pt x="2738" y="460"/>
                  </a:cubicBezTo>
                  <a:cubicBezTo>
                    <a:pt x="1981" y="576"/>
                    <a:pt x="936" y="730"/>
                    <a:pt x="356" y="1426"/>
                  </a:cubicBezTo>
                  <a:cubicBezTo>
                    <a:pt x="86" y="1751"/>
                    <a:pt x="0" y="2092"/>
                    <a:pt x="109" y="2393"/>
                  </a:cubicBezTo>
                  <a:cubicBezTo>
                    <a:pt x="117" y="2416"/>
                    <a:pt x="124" y="2432"/>
                    <a:pt x="132" y="2455"/>
                  </a:cubicBezTo>
                  <a:lnTo>
                    <a:pt x="387" y="2455"/>
                  </a:lnTo>
                  <a:cubicBezTo>
                    <a:pt x="356" y="2409"/>
                    <a:pt x="333" y="2362"/>
                    <a:pt x="318" y="2316"/>
                  </a:cubicBezTo>
                  <a:cubicBezTo>
                    <a:pt x="240" y="2092"/>
                    <a:pt x="318" y="1829"/>
                    <a:pt x="526" y="1573"/>
                  </a:cubicBezTo>
                  <a:cubicBezTo>
                    <a:pt x="1060" y="939"/>
                    <a:pt x="2050" y="792"/>
                    <a:pt x="2769" y="684"/>
                  </a:cubicBezTo>
                  <a:cubicBezTo>
                    <a:pt x="3071" y="638"/>
                    <a:pt x="3373" y="560"/>
                    <a:pt x="3698" y="483"/>
                  </a:cubicBezTo>
                  <a:cubicBezTo>
                    <a:pt x="4200" y="351"/>
                    <a:pt x="4719" y="228"/>
                    <a:pt x="5206" y="228"/>
                  </a:cubicBezTo>
                  <a:cubicBezTo>
                    <a:pt x="5399" y="228"/>
                    <a:pt x="5593" y="243"/>
                    <a:pt x="5778" y="297"/>
                  </a:cubicBezTo>
                  <a:cubicBezTo>
                    <a:pt x="6227" y="413"/>
                    <a:pt x="6691" y="800"/>
                    <a:pt x="6706" y="1310"/>
                  </a:cubicBezTo>
                  <a:cubicBezTo>
                    <a:pt x="6722" y="1821"/>
                    <a:pt x="6289" y="2223"/>
                    <a:pt x="5886" y="2378"/>
                  </a:cubicBezTo>
                  <a:cubicBezTo>
                    <a:pt x="5801" y="2409"/>
                    <a:pt x="5724" y="2432"/>
                    <a:pt x="5639" y="2455"/>
                  </a:cubicBezTo>
                  <a:lnTo>
                    <a:pt x="6234" y="2455"/>
                  </a:lnTo>
                  <a:cubicBezTo>
                    <a:pt x="6621" y="2215"/>
                    <a:pt x="6946" y="1805"/>
                    <a:pt x="6931" y="1303"/>
                  </a:cubicBezTo>
                  <a:cubicBezTo>
                    <a:pt x="6915" y="684"/>
                    <a:pt x="6366" y="220"/>
                    <a:pt x="5832" y="81"/>
                  </a:cubicBezTo>
                  <a:cubicBezTo>
                    <a:pt x="5625" y="24"/>
                    <a:pt x="5414" y="0"/>
                    <a:pt x="5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50"/>
            <p:cNvSpPr/>
            <p:nvPr/>
          </p:nvSpPr>
          <p:spPr>
            <a:xfrm>
              <a:off x="3598576" y="3025402"/>
              <a:ext cx="269855" cy="117486"/>
            </a:xfrm>
            <a:custGeom>
              <a:avLst/>
              <a:gdLst/>
              <a:ahLst/>
              <a:cxnLst/>
              <a:rect l="l" t="t" r="r" b="b"/>
              <a:pathLst>
                <a:path w="6096" h="2654" extrusionOk="0">
                  <a:moveTo>
                    <a:pt x="202" y="24"/>
                  </a:moveTo>
                  <a:lnTo>
                    <a:pt x="202" y="24"/>
                  </a:lnTo>
                  <a:cubicBezTo>
                    <a:pt x="140" y="32"/>
                    <a:pt x="70" y="32"/>
                    <a:pt x="1" y="40"/>
                  </a:cubicBezTo>
                  <a:cubicBezTo>
                    <a:pt x="70" y="40"/>
                    <a:pt x="140" y="32"/>
                    <a:pt x="202" y="24"/>
                  </a:cubicBezTo>
                  <a:close/>
                  <a:moveTo>
                    <a:pt x="2027" y="1"/>
                  </a:moveTo>
                  <a:cubicBezTo>
                    <a:pt x="2259" y="187"/>
                    <a:pt x="2460" y="488"/>
                    <a:pt x="2646" y="921"/>
                  </a:cubicBezTo>
                  <a:cubicBezTo>
                    <a:pt x="2669" y="983"/>
                    <a:pt x="2692" y="1053"/>
                    <a:pt x="2723" y="1115"/>
                  </a:cubicBezTo>
                  <a:cubicBezTo>
                    <a:pt x="2916" y="1594"/>
                    <a:pt x="3118" y="2097"/>
                    <a:pt x="3543" y="2406"/>
                  </a:cubicBezTo>
                  <a:cubicBezTo>
                    <a:pt x="3775" y="2569"/>
                    <a:pt x="4053" y="2654"/>
                    <a:pt x="4355" y="2654"/>
                  </a:cubicBezTo>
                  <a:cubicBezTo>
                    <a:pt x="4463" y="2654"/>
                    <a:pt x="4579" y="2646"/>
                    <a:pt x="4695" y="2615"/>
                  </a:cubicBezTo>
                  <a:cubicBezTo>
                    <a:pt x="5175" y="2522"/>
                    <a:pt x="5593" y="2221"/>
                    <a:pt x="5832" y="1826"/>
                  </a:cubicBezTo>
                  <a:cubicBezTo>
                    <a:pt x="5995" y="1548"/>
                    <a:pt x="6080" y="1231"/>
                    <a:pt x="6095" y="898"/>
                  </a:cubicBezTo>
                  <a:cubicBezTo>
                    <a:pt x="6018" y="859"/>
                    <a:pt x="5941" y="821"/>
                    <a:pt x="5863" y="782"/>
                  </a:cubicBezTo>
                  <a:lnTo>
                    <a:pt x="5863" y="782"/>
                  </a:lnTo>
                  <a:cubicBezTo>
                    <a:pt x="5871" y="1115"/>
                    <a:pt x="5794" y="1440"/>
                    <a:pt x="5639" y="1710"/>
                  </a:cubicBezTo>
                  <a:cubicBezTo>
                    <a:pt x="5438" y="2058"/>
                    <a:pt x="5067" y="2314"/>
                    <a:pt x="4649" y="2399"/>
                  </a:cubicBezTo>
                  <a:cubicBezTo>
                    <a:pt x="4547" y="2420"/>
                    <a:pt x="4447" y="2431"/>
                    <a:pt x="4349" y="2431"/>
                  </a:cubicBezTo>
                  <a:cubicBezTo>
                    <a:pt x="4097" y="2431"/>
                    <a:pt x="3864" y="2360"/>
                    <a:pt x="3674" y="2221"/>
                  </a:cubicBezTo>
                  <a:cubicBezTo>
                    <a:pt x="3303" y="1950"/>
                    <a:pt x="3110" y="1486"/>
                    <a:pt x="2932" y="1030"/>
                  </a:cubicBezTo>
                  <a:cubicBezTo>
                    <a:pt x="2901" y="968"/>
                    <a:pt x="2878" y="898"/>
                    <a:pt x="2847" y="836"/>
                  </a:cubicBezTo>
                  <a:cubicBezTo>
                    <a:pt x="2708" y="480"/>
                    <a:pt x="2537" y="202"/>
                    <a:pt x="2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50"/>
            <p:cNvSpPr/>
            <p:nvPr/>
          </p:nvSpPr>
          <p:spPr>
            <a:xfrm>
              <a:off x="3767368" y="3597249"/>
              <a:ext cx="125011" cy="110934"/>
            </a:xfrm>
            <a:custGeom>
              <a:avLst/>
              <a:gdLst/>
              <a:ahLst/>
              <a:cxnLst/>
              <a:rect l="l" t="t" r="r" b="b"/>
              <a:pathLst>
                <a:path w="2824" h="2506" extrusionOk="0">
                  <a:moveTo>
                    <a:pt x="1578" y="224"/>
                  </a:moveTo>
                  <a:cubicBezTo>
                    <a:pt x="1787" y="224"/>
                    <a:pt x="1996" y="270"/>
                    <a:pt x="2166" y="386"/>
                  </a:cubicBezTo>
                  <a:cubicBezTo>
                    <a:pt x="2538" y="634"/>
                    <a:pt x="2437" y="1353"/>
                    <a:pt x="2213" y="1724"/>
                  </a:cubicBezTo>
                  <a:cubicBezTo>
                    <a:pt x="2004" y="2065"/>
                    <a:pt x="1613" y="2281"/>
                    <a:pt x="1232" y="2281"/>
                  </a:cubicBezTo>
                  <a:cubicBezTo>
                    <a:pt x="1190" y="2281"/>
                    <a:pt x="1148" y="2279"/>
                    <a:pt x="1107" y="2273"/>
                  </a:cubicBezTo>
                  <a:cubicBezTo>
                    <a:pt x="674" y="2219"/>
                    <a:pt x="310" y="1856"/>
                    <a:pt x="264" y="1438"/>
                  </a:cubicBezTo>
                  <a:cubicBezTo>
                    <a:pt x="233" y="1105"/>
                    <a:pt x="395" y="742"/>
                    <a:pt x="689" y="510"/>
                  </a:cubicBezTo>
                  <a:cubicBezTo>
                    <a:pt x="906" y="340"/>
                    <a:pt x="1246" y="224"/>
                    <a:pt x="1578" y="224"/>
                  </a:cubicBezTo>
                  <a:close/>
                  <a:moveTo>
                    <a:pt x="1577" y="1"/>
                  </a:moveTo>
                  <a:cubicBezTo>
                    <a:pt x="1195" y="1"/>
                    <a:pt x="804" y="131"/>
                    <a:pt x="550" y="340"/>
                  </a:cubicBezTo>
                  <a:cubicBezTo>
                    <a:pt x="194" y="618"/>
                    <a:pt x="1" y="1051"/>
                    <a:pt x="39" y="1461"/>
                  </a:cubicBezTo>
                  <a:cubicBezTo>
                    <a:pt x="93" y="1979"/>
                    <a:pt x="542" y="2428"/>
                    <a:pt x="1076" y="2498"/>
                  </a:cubicBezTo>
                  <a:cubicBezTo>
                    <a:pt x="1130" y="2505"/>
                    <a:pt x="1184" y="2505"/>
                    <a:pt x="1238" y="2505"/>
                  </a:cubicBezTo>
                  <a:cubicBezTo>
                    <a:pt x="1694" y="2505"/>
                    <a:pt x="2151" y="2258"/>
                    <a:pt x="2406" y="1840"/>
                  </a:cubicBezTo>
                  <a:cubicBezTo>
                    <a:pt x="2646" y="1446"/>
                    <a:pt x="2824" y="548"/>
                    <a:pt x="2290" y="193"/>
                  </a:cubicBezTo>
                  <a:cubicBezTo>
                    <a:pt x="2085" y="59"/>
                    <a:pt x="1833" y="1"/>
                    <a:pt x="1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50"/>
            <p:cNvSpPr/>
            <p:nvPr/>
          </p:nvSpPr>
          <p:spPr>
            <a:xfrm>
              <a:off x="3752318" y="3194681"/>
              <a:ext cx="113015" cy="111554"/>
            </a:xfrm>
            <a:custGeom>
              <a:avLst/>
              <a:gdLst/>
              <a:ahLst/>
              <a:cxnLst/>
              <a:rect l="l" t="t" r="r" b="b"/>
              <a:pathLst>
                <a:path w="2553" h="2520" extrusionOk="0">
                  <a:moveTo>
                    <a:pt x="1492" y="226"/>
                  </a:moveTo>
                  <a:cubicBezTo>
                    <a:pt x="1733" y="226"/>
                    <a:pt x="1925" y="319"/>
                    <a:pt x="2058" y="500"/>
                  </a:cubicBezTo>
                  <a:cubicBezTo>
                    <a:pt x="2321" y="841"/>
                    <a:pt x="2305" y="1460"/>
                    <a:pt x="2027" y="1877"/>
                  </a:cubicBezTo>
                  <a:cubicBezTo>
                    <a:pt x="1923" y="2045"/>
                    <a:pt x="1695" y="2295"/>
                    <a:pt x="1302" y="2295"/>
                  </a:cubicBezTo>
                  <a:cubicBezTo>
                    <a:pt x="1225" y="2295"/>
                    <a:pt x="1142" y="2285"/>
                    <a:pt x="1052" y="2264"/>
                  </a:cubicBezTo>
                  <a:cubicBezTo>
                    <a:pt x="689" y="2179"/>
                    <a:pt x="387" y="1862"/>
                    <a:pt x="325" y="1490"/>
                  </a:cubicBezTo>
                  <a:cubicBezTo>
                    <a:pt x="240" y="995"/>
                    <a:pt x="611" y="439"/>
                    <a:pt x="1137" y="284"/>
                  </a:cubicBezTo>
                  <a:cubicBezTo>
                    <a:pt x="1265" y="245"/>
                    <a:pt x="1384" y="226"/>
                    <a:pt x="1492" y="226"/>
                  </a:cubicBezTo>
                  <a:close/>
                  <a:moveTo>
                    <a:pt x="1494" y="1"/>
                  </a:moveTo>
                  <a:cubicBezTo>
                    <a:pt x="1371" y="1"/>
                    <a:pt x="1232" y="20"/>
                    <a:pt x="1075" y="67"/>
                  </a:cubicBezTo>
                  <a:cubicBezTo>
                    <a:pt x="433" y="261"/>
                    <a:pt x="0" y="918"/>
                    <a:pt x="101" y="1529"/>
                  </a:cubicBezTo>
                  <a:cubicBezTo>
                    <a:pt x="178" y="1985"/>
                    <a:pt x="549" y="2380"/>
                    <a:pt x="998" y="2480"/>
                  </a:cubicBezTo>
                  <a:cubicBezTo>
                    <a:pt x="1099" y="2504"/>
                    <a:pt x="1199" y="2519"/>
                    <a:pt x="1292" y="2519"/>
                  </a:cubicBezTo>
                  <a:cubicBezTo>
                    <a:pt x="1671" y="2519"/>
                    <a:pt x="1996" y="2341"/>
                    <a:pt x="2220" y="2001"/>
                  </a:cubicBezTo>
                  <a:cubicBezTo>
                    <a:pt x="2545" y="1506"/>
                    <a:pt x="2553" y="787"/>
                    <a:pt x="2243" y="361"/>
                  </a:cubicBezTo>
                  <a:cubicBezTo>
                    <a:pt x="2131" y="213"/>
                    <a:pt x="1900" y="1"/>
                    <a:pt x="1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50"/>
            <p:cNvSpPr/>
            <p:nvPr/>
          </p:nvSpPr>
          <p:spPr>
            <a:xfrm>
              <a:off x="3350014" y="3052139"/>
              <a:ext cx="160957" cy="120540"/>
            </a:xfrm>
            <a:custGeom>
              <a:avLst/>
              <a:gdLst/>
              <a:ahLst/>
              <a:cxnLst/>
              <a:rect l="l" t="t" r="r" b="b"/>
              <a:pathLst>
                <a:path w="3636" h="2723" extrusionOk="0">
                  <a:moveTo>
                    <a:pt x="3396" y="0"/>
                  </a:moveTo>
                  <a:cubicBezTo>
                    <a:pt x="3326" y="31"/>
                    <a:pt x="3257" y="62"/>
                    <a:pt x="3187" y="93"/>
                  </a:cubicBezTo>
                  <a:cubicBezTo>
                    <a:pt x="3357" y="348"/>
                    <a:pt x="3403" y="627"/>
                    <a:pt x="3334" y="921"/>
                  </a:cubicBezTo>
                  <a:cubicBezTo>
                    <a:pt x="3156" y="1617"/>
                    <a:pt x="2336" y="2220"/>
                    <a:pt x="1648" y="2406"/>
                  </a:cubicBezTo>
                  <a:cubicBezTo>
                    <a:pt x="1447" y="2457"/>
                    <a:pt x="1056" y="2500"/>
                    <a:pt x="621" y="2500"/>
                  </a:cubicBezTo>
                  <a:cubicBezTo>
                    <a:pt x="469" y="2500"/>
                    <a:pt x="311" y="2495"/>
                    <a:pt x="155" y="2483"/>
                  </a:cubicBezTo>
                  <a:cubicBezTo>
                    <a:pt x="101" y="2553"/>
                    <a:pt x="47" y="2630"/>
                    <a:pt x="0" y="2700"/>
                  </a:cubicBezTo>
                  <a:cubicBezTo>
                    <a:pt x="201" y="2715"/>
                    <a:pt x="410" y="2723"/>
                    <a:pt x="604" y="2723"/>
                  </a:cubicBezTo>
                  <a:cubicBezTo>
                    <a:pt x="1075" y="2723"/>
                    <a:pt x="1493" y="2676"/>
                    <a:pt x="1710" y="2622"/>
                  </a:cubicBezTo>
                  <a:cubicBezTo>
                    <a:pt x="2444" y="2421"/>
                    <a:pt x="3342" y="1779"/>
                    <a:pt x="3550" y="975"/>
                  </a:cubicBezTo>
                  <a:cubicBezTo>
                    <a:pt x="3635" y="634"/>
                    <a:pt x="3581" y="302"/>
                    <a:pt x="3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50"/>
            <p:cNvSpPr/>
            <p:nvPr/>
          </p:nvSpPr>
          <p:spPr>
            <a:xfrm>
              <a:off x="3253467" y="2995654"/>
              <a:ext cx="834442" cy="751529"/>
            </a:xfrm>
            <a:custGeom>
              <a:avLst/>
              <a:gdLst/>
              <a:ahLst/>
              <a:cxnLst/>
              <a:rect l="l" t="t" r="r" b="b"/>
              <a:pathLst>
                <a:path w="18850" h="16977" extrusionOk="0">
                  <a:moveTo>
                    <a:pt x="10217" y="1346"/>
                  </a:moveTo>
                  <a:cubicBezTo>
                    <a:pt x="12159" y="1346"/>
                    <a:pt x="13992" y="2104"/>
                    <a:pt x="15369" y="3481"/>
                  </a:cubicBezTo>
                  <a:cubicBezTo>
                    <a:pt x="16745" y="4857"/>
                    <a:pt x="17503" y="6683"/>
                    <a:pt x="17503" y="8632"/>
                  </a:cubicBezTo>
                  <a:lnTo>
                    <a:pt x="17503" y="15631"/>
                  </a:lnTo>
                  <a:lnTo>
                    <a:pt x="1346" y="15631"/>
                  </a:lnTo>
                  <a:lnTo>
                    <a:pt x="1346" y="8632"/>
                  </a:lnTo>
                  <a:cubicBezTo>
                    <a:pt x="1346" y="6683"/>
                    <a:pt x="2104" y="4857"/>
                    <a:pt x="3481" y="3481"/>
                  </a:cubicBezTo>
                  <a:cubicBezTo>
                    <a:pt x="4857" y="2104"/>
                    <a:pt x="6683" y="1346"/>
                    <a:pt x="8632" y="1346"/>
                  </a:cubicBezTo>
                  <a:close/>
                  <a:moveTo>
                    <a:pt x="8632" y="0"/>
                  </a:moveTo>
                  <a:cubicBezTo>
                    <a:pt x="3860" y="0"/>
                    <a:pt x="0" y="3860"/>
                    <a:pt x="0" y="8632"/>
                  </a:cubicBezTo>
                  <a:lnTo>
                    <a:pt x="0" y="16443"/>
                  </a:lnTo>
                  <a:cubicBezTo>
                    <a:pt x="0" y="16737"/>
                    <a:pt x="232" y="16977"/>
                    <a:pt x="526" y="16977"/>
                  </a:cubicBezTo>
                  <a:lnTo>
                    <a:pt x="18315" y="16977"/>
                  </a:lnTo>
                  <a:cubicBezTo>
                    <a:pt x="18609" y="16977"/>
                    <a:pt x="18849" y="16737"/>
                    <a:pt x="18849" y="16443"/>
                  </a:cubicBezTo>
                  <a:lnTo>
                    <a:pt x="18849" y="8632"/>
                  </a:lnTo>
                  <a:cubicBezTo>
                    <a:pt x="18849" y="3860"/>
                    <a:pt x="14982" y="0"/>
                    <a:pt x="10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50"/>
            <p:cNvSpPr/>
            <p:nvPr/>
          </p:nvSpPr>
          <p:spPr>
            <a:xfrm>
              <a:off x="3176087" y="3434433"/>
              <a:ext cx="354406" cy="312750"/>
            </a:xfrm>
            <a:custGeom>
              <a:avLst/>
              <a:gdLst/>
              <a:ahLst/>
              <a:cxnLst/>
              <a:rect l="l" t="t" r="r" b="b"/>
              <a:pathLst>
                <a:path w="8006" h="7065" extrusionOk="0">
                  <a:moveTo>
                    <a:pt x="3001" y="1"/>
                  </a:moveTo>
                  <a:cubicBezTo>
                    <a:pt x="1466" y="1"/>
                    <a:pt x="0" y="1253"/>
                    <a:pt x="0" y="3066"/>
                  </a:cubicBezTo>
                  <a:cubicBezTo>
                    <a:pt x="0" y="5271"/>
                    <a:pt x="1795" y="7065"/>
                    <a:pt x="4007" y="7065"/>
                  </a:cubicBezTo>
                  <a:cubicBezTo>
                    <a:pt x="6211" y="7065"/>
                    <a:pt x="8005" y="5271"/>
                    <a:pt x="8005" y="3066"/>
                  </a:cubicBezTo>
                  <a:cubicBezTo>
                    <a:pt x="8005" y="1253"/>
                    <a:pt x="6539" y="1"/>
                    <a:pt x="5009" y="1"/>
                  </a:cubicBezTo>
                  <a:cubicBezTo>
                    <a:pt x="4673" y="1"/>
                    <a:pt x="4334" y="61"/>
                    <a:pt x="4007" y="189"/>
                  </a:cubicBezTo>
                  <a:cubicBezTo>
                    <a:pt x="3678" y="61"/>
                    <a:pt x="3338" y="1"/>
                    <a:pt x="3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50"/>
            <p:cNvSpPr/>
            <p:nvPr/>
          </p:nvSpPr>
          <p:spPr>
            <a:xfrm>
              <a:off x="3353423" y="3356921"/>
              <a:ext cx="130146" cy="68703"/>
            </a:xfrm>
            <a:custGeom>
              <a:avLst/>
              <a:gdLst/>
              <a:ahLst/>
              <a:cxnLst/>
              <a:rect l="l" t="t" r="r" b="b"/>
              <a:pathLst>
                <a:path w="2940" h="1552" extrusionOk="0">
                  <a:moveTo>
                    <a:pt x="1698" y="0"/>
                  </a:moveTo>
                  <a:cubicBezTo>
                    <a:pt x="1570" y="0"/>
                    <a:pt x="1439" y="14"/>
                    <a:pt x="1308" y="45"/>
                  </a:cubicBezTo>
                  <a:cubicBezTo>
                    <a:pt x="704" y="192"/>
                    <a:pt x="271" y="687"/>
                    <a:pt x="78" y="966"/>
                  </a:cubicBezTo>
                  <a:cubicBezTo>
                    <a:pt x="1" y="1066"/>
                    <a:pt x="32" y="1198"/>
                    <a:pt x="148" y="1252"/>
                  </a:cubicBezTo>
                  <a:cubicBezTo>
                    <a:pt x="378" y="1373"/>
                    <a:pt x="809" y="1552"/>
                    <a:pt x="1276" y="1552"/>
                  </a:cubicBezTo>
                  <a:cubicBezTo>
                    <a:pt x="1404" y="1552"/>
                    <a:pt x="1534" y="1539"/>
                    <a:pt x="1664" y="1507"/>
                  </a:cubicBezTo>
                  <a:cubicBezTo>
                    <a:pt x="2275" y="1360"/>
                    <a:pt x="2708" y="857"/>
                    <a:pt x="2901" y="587"/>
                  </a:cubicBezTo>
                  <a:cubicBezTo>
                    <a:pt x="2909" y="579"/>
                    <a:pt x="2909" y="571"/>
                    <a:pt x="2917" y="563"/>
                  </a:cubicBezTo>
                  <a:cubicBezTo>
                    <a:pt x="2940" y="525"/>
                    <a:pt x="2831" y="486"/>
                    <a:pt x="2824" y="447"/>
                  </a:cubicBezTo>
                  <a:cubicBezTo>
                    <a:pt x="2824" y="409"/>
                    <a:pt x="2917" y="370"/>
                    <a:pt x="2893" y="339"/>
                  </a:cubicBezTo>
                  <a:cubicBezTo>
                    <a:pt x="2870" y="324"/>
                    <a:pt x="2855" y="308"/>
                    <a:pt x="2831" y="300"/>
                  </a:cubicBezTo>
                  <a:cubicBezTo>
                    <a:pt x="2595" y="179"/>
                    <a:pt x="2167" y="0"/>
                    <a:pt x="16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50"/>
            <p:cNvSpPr/>
            <p:nvPr/>
          </p:nvSpPr>
          <p:spPr>
            <a:xfrm>
              <a:off x="3337000" y="3336912"/>
              <a:ext cx="147278" cy="130899"/>
            </a:xfrm>
            <a:custGeom>
              <a:avLst/>
              <a:gdLst/>
              <a:ahLst/>
              <a:cxnLst/>
              <a:rect l="l" t="t" r="r" b="b"/>
              <a:pathLst>
                <a:path w="3327" h="2957" extrusionOk="0">
                  <a:moveTo>
                    <a:pt x="1024" y="1"/>
                  </a:moveTo>
                  <a:cubicBezTo>
                    <a:pt x="998" y="1"/>
                    <a:pt x="972" y="9"/>
                    <a:pt x="952" y="25"/>
                  </a:cubicBezTo>
                  <a:cubicBezTo>
                    <a:pt x="0" y="838"/>
                    <a:pt x="248" y="2771"/>
                    <a:pt x="256" y="2856"/>
                  </a:cubicBezTo>
                  <a:cubicBezTo>
                    <a:pt x="263" y="2910"/>
                    <a:pt x="317" y="2957"/>
                    <a:pt x="372" y="2957"/>
                  </a:cubicBezTo>
                  <a:lnTo>
                    <a:pt x="387" y="2957"/>
                  </a:lnTo>
                  <a:cubicBezTo>
                    <a:pt x="449" y="2949"/>
                    <a:pt x="488" y="2887"/>
                    <a:pt x="480" y="2825"/>
                  </a:cubicBezTo>
                  <a:cubicBezTo>
                    <a:pt x="480" y="2818"/>
                    <a:pt x="410" y="2284"/>
                    <a:pt x="480" y="1673"/>
                  </a:cubicBezTo>
                  <a:lnTo>
                    <a:pt x="3288" y="1015"/>
                  </a:lnTo>
                  <a:cubicBezTo>
                    <a:pt x="3326" y="938"/>
                    <a:pt x="3318" y="853"/>
                    <a:pt x="3264" y="791"/>
                  </a:cubicBezTo>
                  <a:lnTo>
                    <a:pt x="511" y="1441"/>
                  </a:lnTo>
                  <a:cubicBezTo>
                    <a:pt x="588" y="969"/>
                    <a:pt x="758" y="489"/>
                    <a:pt x="1099" y="196"/>
                  </a:cubicBezTo>
                  <a:cubicBezTo>
                    <a:pt x="1145" y="157"/>
                    <a:pt x="1153" y="87"/>
                    <a:pt x="1114" y="41"/>
                  </a:cubicBezTo>
                  <a:cubicBezTo>
                    <a:pt x="1092" y="15"/>
                    <a:pt x="1058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50"/>
            <p:cNvSpPr/>
            <p:nvPr/>
          </p:nvSpPr>
          <p:spPr>
            <a:xfrm>
              <a:off x="3242135" y="3487643"/>
              <a:ext cx="68880" cy="69190"/>
            </a:xfrm>
            <a:custGeom>
              <a:avLst/>
              <a:gdLst/>
              <a:ahLst/>
              <a:cxnLst/>
              <a:rect l="l" t="t" r="r" b="b"/>
              <a:pathLst>
                <a:path w="1556" h="1563" extrusionOk="0">
                  <a:moveTo>
                    <a:pt x="774" y="0"/>
                  </a:moveTo>
                  <a:cubicBezTo>
                    <a:pt x="349" y="0"/>
                    <a:pt x="1" y="348"/>
                    <a:pt x="1" y="782"/>
                  </a:cubicBezTo>
                  <a:cubicBezTo>
                    <a:pt x="1" y="1207"/>
                    <a:pt x="349" y="1563"/>
                    <a:pt x="774" y="1563"/>
                  </a:cubicBezTo>
                  <a:cubicBezTo>
                    <a:pt x="1208" y="1563"/>
                    <a:pt x="1556" y="1207"/>
                    <a:pt x="1556" y="782"/>
                  </a:cubicBezTo>
                  <a:cubicBezTo>
                    <a:pt x="1556" y="348"/>
                    <a:pt x="1208" y="0"/>
                    <a:pt x="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50"/>
            <p:cNvSpPr/>
            <p:nvPr/>
          </p:nvSpPr>
          <p:spPr>
            <a:xfrm>
              <a:off x="3880339" y="3092511"/>
              <a:ext cx="298629" cy="654672"/>
            </a:xfrm>
            <a:custGeom>
              <a:avLst/>
              <a:gdLst/>
              <a:ahLst/>
              <a:cxnLst/>
              <a:rect l="l" t="t" r="r" b="b"/>
              <a:pathLst>
                <a:path w="6746" h="14789" extrusionOk="0">
                  <a:moveTo>
                    <a:pt x="3265" y="1"/>
                  </a:moveTo>
                  <a:cubicBezTo>
                    <a:pt x="2909" y="16"/>
                    <a:pt x="2561" y="86"/>
                    <a:pt x="2244" y="202"/>
                  </a:cubicBezTo>
                  <a:cubicBezTo>
                    <a:pt x="2213" y="210"/>
                    <a:pt x="2190" y="310"/>
                    <a:pt x="2159" y="318"/>
                  </a:cubicBezTo>
                  <a:cubicBezTo>
                    <a:pt x="2150" y="322"/>
                    <a:pt x="2141" y="323"/>
                    <a:pt x="2132" y="323"/>
                  </a:cubicBezTo>
                  <a:cubicBezTo>
                    <a:pt x="2096" y="323"/>
                    <a:pt x="2059" y="297"/>
                    <a:pt x="2023" y="297"/>
                  </a:cubicBezTo>
                  <a:cubicBezTo>
                    <a:pt x="2014" y="297"/>
                    <a:pt x="2005" y="299"/>
                    <a:pt x="1996" y="303"/>
                  </a:cubicBezTo>
                  <a:cubicBezTo>
                    <a:pt x="1617" y="473"/>
                    <a:pt x="1277" y="712"/>
                    <a:pt x="991" y="1006"/>
                  </a:cubicBezTo>
                  <a:cubicBezTo>
                    <a:pt x="952" y="1045"/>
                    <a:pt x="906" y="1184"/>
                    <a:pt x="867" y="1231"/>
                  </a:cubicBezTo>
                  <a:cubicBezTo>
                    <a:pt x="848" y="1254"/>
                    <a:pt x="829" y="1254"/>
                    <a:pt x="809" y="1254"/>
                  </a:cubicBezTo>
                  <a:cubicBezTo>
                    <a:pt x="790" y="1254"/>
                    <a:pt x="771" y="1254"/>
                    <a:pt x="751" y="1277"/>
                  </a:cubicBezTo>
                  <a:cubicBezTo>
                    <a:pt x="287" y="1865"/>
                    <a:pt x="1" y="2607"/>
                    <a:pt x="1" y="3412"/>
                  </a:cubicBezTo>
                  <a:lnTo>
                    <a:pt x="1" y="14379"/>
                  </a:lnTo>
                  <a:cubicBezTo>
                    <a:pt x="1" y="14603"/>
                    <a:pt x="187" y="14789"/>
                    <a:pt x="411" y="14789"/>
                  </a:cubicBezTo>
                  <a:lnTo>
                    <a:pt x="751" y="14789"/>
                  </a:lnTo>
                  <a:lnTo>
                    <a:pt x="867" y="14333"/>
                  </a:lnTo>
                  <a:lnTo>
                    <a:pt x="976" y="14789"/>
                  </a:lnTo>
                  <a:lnTo>
                    <a:pt x="2004" y="14789"/>
                  </a:lnTo>
                  <a:lnTo>
                    <a:pt x="2120" y="14333"/>
                  </a:lnTo>
                  <a:lnTo>
                    <a:pt x="2236" y="14789"/>
                  </a:lnTo>
                  <a:lnTo>
                    <a:pt x="3265" y="14789"/>
                  </a:lnTo>
                  <a:lnTo>
                    <a:pt x="3365" y="14333"/>
                  </a:lnTo>
                  <a:lnTo>
                    <a:pt x="3489" y="14789"/>
                  </a:lnTo>
                  <a:lnTo>
                    <a:pt x="4518" y="14789"/>
                  </a:lnTo>
                  <a:lnTo>
                    <a:pt x="4626" y="14333"/>
                  </a:lnTo>
                  <a:lnTo>
                    <a:pt x="4742" y="14789"/>
                  </a:lnTo>
                  <a:lnTo>
                    <a:pt x="5771" y="14789"/>
                  </a:lnTo>
                  <a:lnTo>
                    <a:pt x="5910" y="14333"/>
                  </a:lnTo>
                  <a:lnTo>
                    <a:pt x="5995" y="14789"/>
                  </a:lnTo>
                  <a:lnTo>
                    <a:pt x="6336" y="14789"/>
                  </a:lnTo>
                  <a:cubicBezTo>
                    <a:pt x="6560" y="14789"/>
                    <a:pt x="6745" y="14603"/>
                    <a:pt x="6745" y="14379"/>
                  </a:cubicBezTo>
                  <a:lnTo>
                    <a:pt x="6745" y="3373"/>
                  </a:lnTo>
                  <a:cubicBezTo>
                    <a:pt x="6745" y="2569"/>
                    <a:pt x="6467" y="1834"/>
                    <a:pt x="6003" y="1254"/>
                  </a:cubicBezTo>
                  <a:cubicBezTo>
                    <a:pt x="5995" y="1246"/>
                    <a:pt x="5988" y="1244"/>
                    <a:pt x="5980" y="1244"/>
                  </a:cubicBezTo>
                  <a:cubicBezTo>
                    <a:pt x="5966" y="1244"/>
                    <a:pt x="5951" y="1253"/>
                    <a:pt x="5937" y="1253"/>
                  </a:cubicBezTo>
                  <a:cubicBezTo>
                    <a:pt x="5928" y="1253"/>
                    <a:pt x="5919" y="1250"/>
                    <a:pt x="5910" y="1238"/>
                  </a:cubicBezTo>
                  <a:cubicBezTo>
                    <a:pt x="5864" y="1192"/>
                    <a:pt x="5817" y="1053"/>
                    <a:pt x="5771" y="1006"/>
                  </a:cubicBezTo>
                  <a:cubicBezTo>
                    <a:pt x="5477" y="705"/>
                    <a:pt x="5129" y="465"/>
                    <a:pt x="4742" y="295"/>
                  </a:cubicBezTo>
                  <a:cubicBezTo>
                    <a:pt x="4739" y="293"/>
                    <a:pt x="4737" y="293"/>
                    <a:pt x="4734" y="293"/>
                  </a:cubicBezTo>
                  <a:cubicBezTo>
                    <a:pt x="4708" y="293"/>
                    <a:pt x="4683" y="343"/>
                    <a:pt x="4658" y="343"/>
                  </a:cubicBezTo>
                  <a:cubicBezTo>
                    <a:pt x="4655" y="343"/>
                    <a:pt x="4652" y="343"/>
                    <a:pt x="4649" y="341"/>
                  </a:cubicBezTo>
                  <a:cubicBezTo>
                    <a:pt x="4603" y="326"/>
                    <a:pt x="4564" y="217"/>
                    <a:pt x="4518" y="202"/>
                  </a:cubicBezTo>
                  <a:cubicBezTo>
                    <a:pt x="4193" y="86"/>
                    <a:pt x="3853" y="16"/>
                    <a:pt x="3489" y="1"/>
                  </a:cubicBezTo>
                  <a:cubicBezTo>
                    <a:pt x="3443" y="1"/>
                    <a:pt x="3396" y="94"/>
                    <a:pt x="3350" y="94"/>
                  </a:cubicBezTo>
                  <a:cubicBezTo>
                    <a:pt x="3319" y="94"/>
                    <a:pt x="3296" y="1"/>
                    <a:pt x="3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50"/>
            <p:cNvSpPr/>
            <p:nvPr/>
          </p:nvSpPr>
          <p:spPr>
            <a:xfrm>
              <a:off x="4024828" y="3092511"/>
              <a:ext cx="10004" cy="654672"/>
            </a:xfrm>
            <a:custGeom>
              <a:avLst/>
              <a:gdLst/>
              <a:ahLst/>
              <a:cxnLst/>
              <a:rect l="l" t="t" r="r" b="b"/>
              <a:pathLst>
                <a:path w="226" h="14789" extrusionOk="0">
                  <a:moveTo>
                    <a:pt x="1" y="1"/>
                  </a:moveTo>
                  <a:lnTo>
                    <a:pt x="1" y="14789"/>
                  </a:lnTo>
                  <a:lnTo>
                    <a:pt x="225" y="14789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50"/>
            <p:cNvSpPr/>
            <p:nvPr/>
          </p:nvSpPr>
          <p:spPr>
            <a:xfrm>
              <a:off x="3969051" y="3101409"/>
              <a:ext cx="10314" cy="645774"/>
            </a:xfrm>
            <a:custGeom>
              <a:avLst/>
              <a:gdLst/>
              <a:ahLst/>
              <a:cxnLst/>
              <a:rect l="l" t="t" r="r" b="b"/>
              <a:pathLst>
                <a:path w="233" h="14588" extrusionOk="0">
                  <a:moveTo>
                    <a:pt x="232" y="1"/>
                  </a:moveTo>
                  <a:cubicBezTo>
                    <a:pt x="155" y="32"/>
                    <a:pt x="78" y="63"/>
                    <a:pt x="0" y="94"/>
                  </a:cubicBezTo>
                  <a:lnTo>
                    <a:pt x="0" y="14588"/>
                  </a:lnTo>
                  <a:lnTo>
                    <a:pt x="232" y="14588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50"/>
            <p:cNvSpPr/>
            <p:nvPr/>
          </p:nvSpPr>
          <p:spPr>
            <a:xfrm>
              <a:off x="3913584" y="3137398"/>
              <a:ext cx="9960" cy="609785"/>
            </a:xfrm>
            <a:custGeom>
              <a:avLst/>
              <a:gdLst/>
              <a:ahLst/>
              <a:cxnLst/>
              <a:rect l="l" t="t" r="r" b="b"/>
              <a:pathLst>
                <a:path w="225" h="13775" extrusionOk="0">
                  <a:moveTo>
                    <a:pt x="225" y="0"/>
                  </a:moveTo>
                  <a:cubicBezTo>
                    <a:pt x="147" y="85"/>
                    <a:pt x="70" y="170"/>
                    <a:pt x="0" y="263"/>
                  </a:cubicBezTo>
                  <a:lnTo>
                    <a:pt x="0" y="13775"/>
                  </a:lnTo>
                  <a:lnTo>
                    <a:pt x="225" y="13775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50"/>
            <p:cNvSpPr/>
            <p:nvPr/>
          </p:nvSpPr>
          <p:spPr>
            <a:xfrm>
              <a:off x="4135763" y="3137044"/>
              <a:ext cx="10004" cy="610139"/>
            </a:xfrm>
            <a:custGeom>
              <a:avLst/>
              <a:gdLst/>
              <a:ahLst/>
              <a:cxnLst/>
              <a:rect l="l" t="t" r="r" b="b"/>
              <a:pathLst>
                <a:path w="226" h="13783" extrusionOk="0">
                  <a:moveTo>
                    <a:pt x="1" y="0"/>
                  </a:moveTo>
                  <a:lnTo>
                    <a:pt x="1" y="13783"/>
                  </a:lnTo>
                  <a:lnTo>
                    <a:pt x="225" y="13783"/>
                  </a:lnTo>
                  <a:lnTo>
                    <a:pt x="225" y="248"/>
                  </a:lnTo>
                  <a:cubicBezTo>
                    <a:pt x="156" y="163"/>
                    <a:pt x="78" y="7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50"/>
            <p:cNvSpPr/>
            <p:nvPr/>
          </p:nvSpPr>
          <p:spPr>
            <a:xfrm>
              <a:off x="4080295" y="3101409"/>
              <a:ext cx="10004" cy="645774"/>
            </a:xfrm>
            <a:custGeom>
              <a:avLst/>
              <a:gdLst/>
              <a:ahLst/>
              <a:cxnLst/>
              <a:rect l="l" t="t" r="r" b="b"/>
              <a:pathLst>
                <a:path w="226" h="14588" extrusionOk="0">
                  <a:moveTo>
                    <a:pt x="1" y="1"/>
                  </a:moveTo>
                  <a:lnTo>
                    <a:pt x="1" y="14588"/>
                  </a:lnTo>
                  <a:lnTo>
                    <a:pt x="225" y="14588"/>
                  </a:lnTo>
                  <a:lnTo>
                    <a:pt x="225" y="86"/>
                  </a:lnTo>
                  <a:cubicBezTo>
                    <a:pt x="148" y="55"/>
                    <a:pt x="78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50"/>
            <p:cNvSpPr/>
            <p:nvPr/>
          </p:nvSpPr>
          <p:spPr>
            <a:xfrm>
              <a:off x="3860507" y="3332884"/>
              <a:ext cx="338337" cy="9960"/>
            </a:xfrm>
            <a:custGeom>
              <a:avLst/>
              <a:gdLst/>
              <a:ahLst/>
              <a:cxnLst/>
              <a:rect l="l" t="t" r="r" b="b"/>
              <a:pathLst>
                <a:path w="7643" h="225" extrusionOk="0">
                  <a:moveTo>
                    <a:pt x="116" y="0"/>
                  </a:moveTo>
                  <a:cubicBezTo>
                    <a:pt x="55" y="0"/>
                    <a:pt x="0" y="47"/>
                    <a:pt x="0" y="109"/>
                  </a:cubicBezTo>
                  <a:cubicBezTo>
                    <a:pt x="0" y="171"/>
                    <a:pt x="55" y="225"/>
                    <a:pt x="116" y="225"/>
                  </a:cubicBezTo>
                  <a:lnTo>
                    <a:pt x="7534" y="225"/>
                  </a:lnTo>
                  <a:cubicBezTo>
                    <a:pt x="7596" y="225"/>
                    <a:pt x="7642" y="171"/>
                    <a:pt x="7642" y="109"/>
                  </a:cubicBezTo>
                  <a:cubicBezTo>
                    <a:pt x="7642" y="47"/>
                    <a:pt x="7596" y="0"/>
                    <a:pt x="7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50"/>
            <p:cNvSpPr/>
            <p:nvPr/>
          </p:nvSpPr>
          <p:spPr>
            <a:xfrm>
              <a:off x="3939923" y="3504420"/>
              <a:ext cx="27092" cy="27446"/>
            </a:xfrm>
            <a:custGeom>
              <a:avLst/>
              <a:gdLst/>
              <a:ahLst/>
              <a:cxnLst/>
              <a:rect l="l" t="t" r="r" b="b"/>
              <a:pathLst>
                <a:path w="612" h="620" extrusionOk="0">
                  <a:moveTo>
                    <a:pt x="302" y="0"/>
                  </a:moveTo>
                  <a:cubicBezTo>
                    <a:pt x="132" y="0"/>
                    <a:pt x="1" y="140"/>
                    <a:pt x="1" y="310"/>
                  </a:cubicBezTo>
                  <a:cubicBezTo>
                    <a:pt x="1" y="480"/>
                    <a:pt x="132" y="619"/>
                    <a:pt x="302" y="619"/>
                  </a:cubicBezTo>
                  <a:cubicBezTo>
                    <a:pt x="473" y="619"/>
                    <a:pt x="612" y="480"/>
                    <a:pt x="612" y="310"/>
                  </a:cubicBezTo>
                  <a:cubicBezTo>
                    <a:pt x="612" y="140"/>
                    <a:pt x="473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50"/>
            <p:cNvSpPr/>
            <p:nvPr/>
          </p:nvSpPr>
          <p:spPr>
            <a:xfrm>
              <a:off x="4092292" y="3504420"/>
              <a:ext cx="27446" cy="2744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0"/>
                  </a:moveTo>
                  <a:cubicBezTo>
                    <a:pt x="140" y="0"/>
                    <a:pt x="1" y="140"/>
                    <a:pt x="1" y="310"/>
                  </a:cubicBezTo>
                  <a:cubicBezTo>
                    <a:pt x="1" y="480"/>
                    <a:pt x="140" y="619"/>
                    <a:pt x="310" y="619"/>
                  </a:cubicBezTo>
                  <a:cubicBezTo>
                    <a:pt x="480" y="619"/>
                    <a:pt x="619" y="480"/>
                    <a:pt x="619" y="310"/>
                  </a:cubicBezTo>
                  <a:cubicBezTo>
                    <a:pt x="619" y="140"/>
                    <a:pt x="48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50"/>
            <p:cNvSpPr/>
            <p:nvPr/>
          </p:nvSpPr>
          <p:spPr>
            <a:xfrm>
              <a:off x="3997471" y="3525624"/>
              <a:ext cx="64409" cy="37052"/>
            </a:xfrm>
            <a:custGeom>
              <a:avLst/>
              <a:gdLst/>
              <a:ahLst/>
              <a:cxnLst/>
              <a:rect l="l" t="t" r="r" b="b"/>
              <a:pathLst>
                <a:path w="1455" h="837" extrusionOk="0">
                  <a:moveTo>
                    <a:pt x="116" y="1"/>
                  </a:moveTo>
                  <a:cubicBezTo>
                    <a:pt x="54" y="1"/>
                    <a:pt x="0" y="47"/>
                    <a:pt x="0" y="109"/>
                  </a:cubicBezTo>
                  <a:cubicBezTo>
                    <a:pt x="0" y="511"/>
                    <a:pt x="325" y="836"/>
                    <a:pt x="727" y="836"/>
                  </a:cubicBezTo>
                  <a:cubicBezTo>
                    <a:pt x="1129" y="836"/>
                    <a:pt x="1454" y="511"/>
                    <a:pt x="1454" y="109"/>
                  </a:cubicBezTo>
                  <a:cubicBezTo>
                    <a:pt x="1454" y="47"/>
                    <a:pt x="1408" y="1"/>
                    <a:pt x="1346" y="1"/>
                  </a:cubicBezTo>
                  <a:cubicBezTo>
                    <a:pt x="1284" y="1"/>
                    <a:pt x="1230" y="47"/>
                    <a:pt x="1230" y="109"/>
                  </a:cubicBezTo>
                  <a:cubicBezTo>
                    <a:pt x="1230" y="388"/>
                    <a:pt x="1006" y="612"/>
                    <a:pt x="727" y="612"/>
                  </a:cubicBezTo>
                  <a:cubicBezTo>
                    <a:pt x="449" y="612"/>
                    <a:pt x="224" y="388"/>
                    <a:pt x="224" y="109"/>
                  </a:cubicBezTo>
                  <a:cubicBezTo>
                    <a:pt x="224" y="47"/>
                    <a:pt x="178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1" name="Google Shape;2731;p50"/>
          <p:cNvSpPr/>
          <p:nvPr/>
        </p:nvSpPr>
        <p:spPr>
          <a:xfrm rot="10800000">
            <a:off x="7675599" y="263138"/>
            <a:ext cx="561296" cy="554041"/>
          </a:xfrm>
          <a:custGeom>
            <a:avLst/>
            <a:gdLst/>
            <a:ahLst/>
            <a:cxnLst/>
            <a:rect l="l" t="t" r="r" b="b"/>
            <a:pathLst>
              <a:path w="2553" h="2520" extrusionOk="0">
                <a:moveTo>
                  <a:pt x="1492" y="226"/>
                </a:moveTo>
                <a:cubicBezTo>
                  <a:pt x="1733" y="226"/>
                  <a:pt x="1925" y="319"/>
                  <a:pt x="2058" y="500"/>
                </a:cubicBezTo>
                <a:cubicBezTo>
                  <a:pt x="2321" y="841"/>
                  <a:pt x="2305" y="1460"/>
                  <a:pt x="2027" y="1877"/>
                </a:cubicBezTo>
                <a:cubicBezTo>
                  <a:pt x="1923" y="2045"/>
                  <a:pt x="1695" y="2295"/>
                  <a:pt x="1302" y="2295"/>
                </a:cubicBezTo>
                <a:cubicBezTo>
                  <a:pt x="1225" y="2295"/>
                  <a:pt x="1142" y="2285"/>
                  <a:pt x="1052" y="2264"/>
                </a:cubicBezTo>
                <a:cubicBezTo>
                  <a:pt x="689" y="2179"/>
                  <a:pt x="387" y="1862"/>
                  <a:pt x="325" y="1490"/>
                </a:cubicBezTo>
                <a:cubicBezTo>
                  <a:pt x="240" y="995"/>
                  <a:pt x="611" y="439"/>
                  <a:pt x="1137" y="284"/>
                </a:cubicBezTo>
                <a:cubicBezTo>
                  <a:pt x="1265" y="245"/>
                  <a:pt x="1384" y="226"/>
                  <a:pt x="1492" y="226"/>
                </a:cubicBezTo>
                <a:close/>
                <a:moveTo>
                  <a:pt x="1494" y="1"/>
                </a:moveTo>
                <a:cubicBezTo>
                  <a:pt x="1371" y="1"/>
                  <a:pt x="1232" y="20"/>
                  <a:pt x="1075" y="67"/>
                </a:cubicBezTo>
                <a:cubicBezTo>
                  <a:pt x="433" y="261"/>
                  <a:pt x="0" y="918"/>
                  <a:pt x="101" y="1529"/>
                </a:cubicBezTo>
                <a:cubicBezTo>
                  <a:pt x="178" y="1985"/>
                  <a:pt x="549" y="2380"/>
                  <a:pt x="998" y="2480"/>
                </a:cubicBezTo>
                <a:cubicBezTo>
                  <a:pt x="1099" y="2504"/>
                  <a:pt x="1199" y="2519"/>
                  <a:pt x="1292" y="2519"/>
                </a:cubicBezTo>
                <a:cubicBezTo>
                  <a:pt x="1671" y="2519"/>
                  <a:pt x="1996" y="2341"/>
                  <a:pt x="2220" y="2001"/>
                </a:cubicBezTo>
                <a:cubicBezTo>
                  <a:pt x="2545" y="1506"/>
                  <a:pt x="2553" y="787"/>
                  <a:pt x="2243" y="361"/>
                </a:cubicBezTo>
                <a:cubicBezTo>
                  <a:pt x="2131" y="213"/>
                  <a:pt x="1900" y="1"/>
                  <a:pt x="14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2" name="Google Shape;2732;p50"/>
          <p:cNvSpPr/>
          <p:nvPr/>
        </p:nvSpPr>
        <p:spPr>
          <a:xfrm flipH="1">
            <a:off x="1545352" y="4280254"/>
            <a:ext cx="1260223" cy="995735"/>
          </a:xfrm>
          <a:custGeom>
            <a:avLst/>
            <a:gdLst/>
            <a:ahLst/>
            <a:cxnLst/>
            <a:rect l="l" t="t" r="r" b="b"/>
            <a:pathLst>
              <a:path w="5732" h="4529" extrusionOk="0">
                <a:moveTo>
                  <a:pt x="4703" y="228"/>
                </a:moveTo>
                <a:cubicBezTo>
                  <a:pt x="4888" y="228"/>
                  <a:pt x="5082" y="274"/>
                  <a:pt x="5229" y="414"/>
                </a:cubicBezTo>
                <a:cubicBezTo>
                  <a:pt x="5422" y="599"/>
                  <a:pt x="5492" y="932"/>
                  <a:pt x="5407" y="1257"/>
                </a:cubicBezTo>
                <a:cubicBezTo>
                  <a:pt x="5322" y="1574"/>
                  <a:pt x="5113" y="1860"/>
                  <a:pt x="4935" y="2115"/>
                </a:cubicBezTo>
                <a:cubicBezTo>
                  <a:pt x="4564" y="2618"/>
                  <a:pt x="4254" y="3036"/>
                  <a:pt x="3867" y="3407"/>
                </a:cubicBezTo>
                <a:cubicBezTo>
                  <a:pt x="3419" y="3840"/>
                  <a:pt x="2947" y="4118"/>
                  <a:pt x="2468" y="4234"/>
                </a:cubicBezTo>
                <a:cubicBezTo>
                  <a:pt x="2292" y="4278"/>
                  <a:pt x="2115" y="4300"/>
                  <a:pt x="1941" y="4300"/>
                </a:cubicBezTo>
                <a:cubicBezTo>
                  <a:pt x="1566" y="4300"/>
                  <a:pt x="1209" y="4198"/>
                  <a:pt x="928" y="4002"/>
                </a:cubicBezTo>
                <a:cubicBezTo>
                  <a:pt x="472" y="3693"/>
                  <a:pt x="240" y="3136"/>
                  <a:pt x="348" y="2649"/>
                </a:cubicBezTo>
                <a:cubicBezTo>
                  <a:pt x="487" y="2046"/>
                  <a:pt x="944" y="1914"/>
                  <a:pt x="1485" y="1767"/>
                </a:cubicBezTo>
                <a:cubicBezTo>
                  <a:pt x="1539" y="1752"/>
                  <a:pt x="1601" y="1736"/>
                  <a:pt x="1663" y="1713"/>
                </a:cubicBezTo>
                <a:cubicBezTo>
                  <a:pt x="2398" y="1496"/>
                  <a:pt x="2939" y="1133"/>
                  <a:pt x="3566" y="715"/>
                </a:cubicBezTo>
                <a:lnTo>
                  <a:pt x="3604" y="692"/>
                </a:lnTo>
                <a:cubicBezTo>
                  <a:pt x="3867" y="514"/>
                  <a:pt x="4130" y="336"/>
                  <a:pt x="4424" y="259"/>
                </a:cubicBezTo>
                <a:cubicBezTo>
                  <a:pt x="4509" y="244"/>
                  <a:pt x="4602" y="228"/>
                  <a:pt x="4703" y="228"/>
                </a:cubicBezTo>
                <a:close/>
                <a:moveTo>
                  <a:pt x="4693" y="1"/>
                </a:moveTo>
                <a:cubicBezTo>
                  <a:pt x="4587" y="1"/>
                  <a:pt x="4479" y="14"/>
                  <a:pt x="4370" y="42"/>
                </a:cubicBezTo>
                <a:cubicBezTo>
                  <a:pt x="4038" y="127"/>
                  <a:pt x="3744" y="329"/>
                  <a:pt x="3481" y="499"/>
                </a:cubicBezTo>
                <a:lnTo>
                  <a:pt x="3442" y="522"/>
                </a:lnTo>
                <a:cubicBezTo>
                  <a:pt x="2831" y="940"/>
                  <a:pt x="2297" y="1288"/>
                  <a:pt x="1594" y="1496"/>
                </a:cubicBezTo>
                <a:cubicBezTo>
                  <a:pt x="1539" y="1520"/>
                  <a:pt x="1478" y="1535"/>
                  <a:pt x="1423" y="1551"/>
                </a:cubicBezTo>
                <a:cubicBezTo>
                  <a:pt x="866" y="1705"/>
                  <a:pt x="294" y="1868"/>
                  <a:pt x="132" y="2595"/>
                </a:cubicBezTo>
                <a:cubicBezTo>
                  <a:pt x="0" y="3175"/>
                  <a:pt x="271" y="3825"/>
                  <a:pt x="797" y="4188"/>
                </a:cubicBezTo>
                <a:cubicBezTo>
                  <a:pt x="1114" y="4412"/>
                  <a:pt x="1524" y="4528"/>
                  <a:pt x="1942" y="4528"/>
                </a:cubicBezTo>
                <a:cubicBezTo>
                  <a:pt x="2135" y="4528"/>
                  <a:pt x="2328" y="4505"/>
                  <a:pt x="2522" y="4459"/>
                </a:cubicBezTo>
                <a:cubicBezTo>
                  <a:pt x="3040" y="4327"/>
                  <a:pt x="3543" y="4026"/>
                  <a:pt x="4022" y="3569"/>
                </a:cubicBezTo>
                <a:cubicBezTo>
                  <a:pt x="4455" y="3159"/>
                  <a:pt x="4819" y="2649"/>
                  <a:pt x="5113" y="2247"/>
                </a:cubicBezTo>
                <a:cubicBezTo>
                  <a:pt x="5306" y="1976"/>
                  <a:pt x="5530" y="1674"/>
                  <a:pt x="5623" y="1319"/>
                </a:cubicBezTo>
                <a:cubicBezTo>
                  <a:pt x="5731" y="909"/>
                  <a:pt x="5639" y="491"/>
                  <a:pt x="5383" y="251"/>
                </a:cubicBezTo>
                <a:cubicBezTo>
                  <a:pt x="5211" y="90"/>
                  <a:pt x="4962" y="1"/>
                  <a:pt x="46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3" name="Google Shape;2733;p50"/>
          <p:cNvSpPr/>
          <p:nvPr/>
        </p:nvSpPr>
        <p:spPr>
          <a:xfrm rot="-5400000">
            <a:off x="-402552" y="3988272"/>
            <a:ext cx="1629364" cy="1429074"/>
          </a:xfrm>
          <a:custGeom>
            <a:avLst/>
            <a:gdLst/>
            <a:ahLst/>
            <a:cxnLst/>
            <a:rect l="l" t="t" r="r" b="b"/>
            <a:pathLst>
              <a:path w="7411" h="6500" extrusionOk="0">
                <a:moveTo>
                  <a:pt x="5199" y="224"/>
                </a:moveTo>
                <a:cubicBezTo>
                  <a:pt x="5325" y="224"/>
                  <a:pt x="5446" y="248"/>
                  <a:pt x="5554" y="297"/>
                </a:cubicBezTo>
                <a:cubicBezTo>
                  <a:pt x="6304" y="630"/>
                  <a:pt x="6134" y="1333"/>
                  <a:pt x="5941" y="2153"/>
                </a:cubicBezTo>
                <a:cubicBezTo>
                  <a:pt x="5770" y="2849"/>
                  <a:pt x="5600" y="3576"/>
                  <a:pt x="6002" y="4149"/>
                </a:cubicBezTo>
                <a:cubicBezTo>
                  <a:pt x="6134" y="4327"/>
                  <a:pt x="6289" y="4481"/>
                  <a:pt x="6436" y="4628"/>
                </a:cubicBezTo>
                <a:cubicBezTo>
                  <a:pt x="6590" y="4783"/>
                  <a:pt x="6745" y="4930"/>
                  <a:pt x="6861" y="5100"/>
                </a:cubicBezTo>
                <a:cubicBezTo>
                  <a:pt x="7077" y="5417"/>
                  <a:pt x="7155" y="5889"/>
                  <a:pt x="6892" y="6129"/>
                </a:cubicBezTo>
                <a:cubicBezTo>
                  <a:pt x="6784" y="6230"/>
                  <a:pt x="6639" y="6271"/>
                  <a:pt x="6486" y="6271"/>
                </a:cubicBezTo>
                <a:cubicBezTo>
                  <a:pt x="6299" y="6271"/>
                  <a:pt x="6098" y="6210"/>
                  <a:pt x="5933" y="6121"/>
                </a:cubicBezTo>
                <a:cubicBezTo>
                  <a:pt x="5801" y="6051"/>
                  <a:pt x="5678" y="5959"/>
                  <a:pt x="5546" y="5866"/>
                </a:cubicBezTo>
                <a:cubicBezTo>
                  <a:pt x="5360" y="5734"/>
                  <a:pt x="5159" y="5595"/>
                  <a:pt x="4943" y="5502"/>
                </a:cubicBezTo>
                <a:cubicBezTo>
                  <a:pt x="4718" y="5417"/>
                  <a:pt x="4494" y="5386"/>
                  <a:pt x="4262" y="5386"/>
                </a:cubicBezTo>
                <a:cubicBezTo>
                  <a:pt x="3875" y="5386"/>
                  <a:pt x="3473" y="5479"/>
                  <a:pt x="3087" y="5580"/>
                </a:cubicBezTo>
                <a:cubicBezTo>
                  <a:pt x="2709" y="5674"/>
                  <a:pt x="2324" y="5768"/>
                  <a:pt x="1950" y="5768"/>
                </a:cubicBezTo>
                <a:cubicBezTo>
                  <a:pt x="1803" y="5768"/>
                  <a:pt x="1658" y="5754"/>
                  <a:pt x="1516" y="5719"/>
                </a:cubicBezTo>
                <a:cubicBezTo>
                  <a:pt x="766" y="5533"/>
                  <a:pt x="240" y="4706"/>
                  <a:pt x="395" y="3948"/>
                </a:cubicBezTo>
                <a:cubicBezTo>
                  <a:pt x="536" y="3256"/>
                  <a:pt x="1217" y="2726"/>
                  <a:pt x="1917" y="2726"/>
                </a:cubicBezTo>
                <a:cubicBezTo>
                  <a:pt x="1985" y="2726"/>
                  <a:pt x="2052" y="2731"/>
                  <a:pt x="2120" y="2741"/>
                </a:cubicBezTo>
                <a:cubicBezTo>
                  <a:pt x="2267" y="2764"/>
                  <a:pt x="2421" y="2811"/>
                  <a:pt x="2576" y="2849"/>
                </a:cubicBezTo>
                <a:cubicBezTo>
                  <a:pt x="2817" y="2916"/>
                  <a:pt x="3065" y="2985"/>
                  <a:pt x="3299" y="2985"/>
                </a:cubicBezTo>
                <a:cubicBezTo>
                  <a:pt x="3499" y="2985"/>
                  <a:pt x="3688" y="2934"/>
                  <a:pt x="3852" y="2787"/>
                </a:cubicBezTo>
                <a:cubicBezTo>
                  <a:pt x="4177" y="2501"/>
                  <a:pt x="4154" y="2076"/>
                  <a:pt x="4131" y="1666"/>
                </a:cubicBezTo>
                <a:cubicBezTo>
                  <a:pt x="4115" y="1457"/>
                  <a:pt x="4100" y="1233"/>
                  <a:pt x="4138" y="1047"/>
                </a:cubicBezTo>
                <a:cubicBezTo>
                  <a:pt x="4193" y="761"/>
                  <a:pt x="4394" y="506"/>
                  <a:pt x="4680" y="359"/>
                </a:cubicBezTo>
                <a:cubicBezTo>
                  <a:pt x="4845" y="269"/>
                  <a:pt x="5026" y="224"/>
                  <a:pt x="5199" y="224"/>
                </a:cubicBezTo>
                <a:close/>
                <a:moveTo>
                  <a:pt x="5191" y="0"/>
                </a:moveTo>
                <a:cubicBezTo>
                  <a:pt x="4987" y="0"/>
                  <a:pt x="4776" y="53"/>
                  <a:pt x="4579" y="158"/>
                </a:cubicBezTo>
                <a:cubicBezTo>
                  <a:pt x="4231" y="336"/>
                  <a:pt x="3984" y="653"/>
                  <a:pt x="3914" y="1001"/>
                </a:cubicBezTo>
                <a:cubicBezTo>
                  <a:pt x="3875" y="1225"/>
                  <a:pt x="3891" y="1457"/>
                  <a:pt x="3899" y="1681"/>
                </a:cubicBezTo>
                <a:cubicBezTo>
                  <a:pt x="3922" y="2053"/>
                  <a:pt x="3945" y="2401"/>
                  <a:pt x="3705" y="2617"/>
                </a:cubicBezTo>
                <a:cubicBezTo>
                  <a:pt x="3586" y="2720"/>
                  <a:pt x="3443" y="2757"/>
                  <a:pt x="3286" y="2757"/>
                </a:cubicBezTo>
                <a:cubicBezTo>
                  <a:pt x="3087" y="2757"/>
                  <a:pt x="2863" y="2698"/>
                  <a:pt x="2630" y="2633"/>
                </a:cubicBezTo>
                <a:cubicBezTo>
                  <a:pt x="2475" y="2594"/>
                  <a:pt x="2313" y="2548"/>
                  <a:pt x="2151" y="2525"/>
                </a:cubicBezTo>
                <a:cubicBezTo>
                  <a:pt x="2070" y="2512"/>
                  <a:pt x="1989" y="2505"/>
                  <a:pt x="1908" y="2505"/>
                </a:cubicBezTo>
                <a:cubicBezTo>
                  <a:pt x="1112" y="2505"/>
                  <a:pt x="333" y="3108"/>
                  <a:pt x="178" y="3901"/>
                </a:cubicBezTo>
                <a:cubicBezTo>
                  <a:pt x="0" y="4775"/>
                  <a:pt x="604" y="5727"/>
                  <a:pt x="1462" y="5943"/>
                </a:cubicBezTo>
                <a:cubicBezTo>
                  <a:pt x="1621" y="5983"/>
                  <a:pt x="1781" y="5999"/>
                  <a:pt x="1941" y="5999"/>
                </a:cubicBezTo>
                <a:cubicBezTo>
                  <a:pt x="2344" y="5999"/>
                  <a:pt x="2750" y="5896"/>
                  <a:pt x="3148" y="5796"/>
                </a:cubicBezTo>
                <a:cubicBezTo>
                  <a:pt x="3532" y="5703"/>
                  <a:pt x="3903" y="5609"/>
                  <a:pt x="4260" y="5609"/>
                </a:cubicBezTo>
                <a:cubicBezTo>
                  <a:pt x="4464" y="5609"/>
                  <a:pt x="4663" y="5640"/>
                  <a:pt x="4858" y="5719"/>
                </a:cubicBezTo>
                <a:cubicBezTo>
                  <a:pt x="5051" y="5796"/>
                  <a:pt x="5229" y="5920"/>
                  <a:pt x="5415" y="6051"/>
                </a:cubicBezTo>
                <a:cubicBezTo>
                  <a:pt x="5546" y="6144"/>
                  <a:pt x="5685" y="6237"/>
                  <a:pt x="5825" y="6322"/>
                </a:cubicBezTo>
                <a:cubicBezTo>
                  <a:pt x="6018" y="6423"/>
                  <a:pt x="6258" y="6500"/>
                  <a:pt x="6490" y="6500"/>
                </a:cubicBezTo>
                <a:cubicBezTo>
                  <a:pt x="6691" y="6500"/>
                  <a:pt x="6884" y="6446"/>
                  <a:pt x="7047" y="6299"/>
                </a:cubicBezTo>
                <a:cubicBezTo>
                  <a:pt x="7410" y="5959"/>
                  <a:pt x="7317" y="5363"/>
                  <a:pt x="7047" y="4976"/>
                </a:cubicBezTo>
                <a:cubicBezTo>
                  <a:pt x="6915" y="4783"/>
                  <a:pt x="6753" y="4621"/>
                  <a:pt x="6598" y="4466"/>
                </a:cubicBezTo>
                <a:cubicBezTo>
                  <a:pt x="6443" y="4319"/>
                  <a:pt x="6304" y="4180"/>
                  <a:pt x="6188" y="4017"/>
                </a:cubicBezTo>
                <a:cubicBezTo>
                  <a:pt x="5840" y="3530"/>
                  <a:pt x="6002" y="2857"/>
                  <a:pt x="6157" y="2200"/>
                </a:cubicBezTo>
                <a:cubicBezTo>
                  <a:pt x="6366" y="1364"/>
                  <a:pt x="6567" y="498"/>
                  <a:pt x="5647" y="96"/>
                </a:cubicBezTo>
                <a:cubicBezTo>
                  <a:pt x="5505" y="32"/>
                  <a:pt x="5350" y="0"/>
                  <a:pt x="51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38"/>
          <p:cNvGrpSpPr/>
          <p:nvPr/>
        </p:nvGrpSpPr>
        <p:grpSpPr>
          <a:xfrm rot="1002116">
            <a:off x="7704254" y="368585"/>
            <a:ext cx="1366197" cy="1004966"/>
            <a:chOff x="10558578" y="2899770"/>
            <a:chExt cx="1113859" cy="819347"/>
          </a:xfrm>
        </p:grpSpPr>
        <p:sp>
          <p:nvSpPr>
            <p:cNvPr id="903" name="Google Shape;903;p38"/>
            <p:cNvSpPr/>
            <p:nvPr/>
          </p:nvSpPr>
          <p:spPr>
            <a:xfrm>
              <a:off x="10558578" y="2899770"/>
              <a:ext cx="1113859" cy="819347"/>
            </a:xfrm>
            <a:custGeom>
              <a:avLst/>
              <a:gdLst/>
              <a:ahLst/>
              <a:cxnLst/>
              <a:rect l="l" t="t" r="r" b="b"/>
              <a:pathLst>
                <a:path w="25162" h="18509" extrusionOk="0">
                  <a:moveTo>
                    <a:pt x="5825" y="0"/>
                  </a:moveTo>
                  <a:cubicBezTo>
                    <a:pt x="5260" y="0"/>
                    <a:pt x="4696" y="86"/>
                    <a:pt x="4162" y="263"/>
                  </a:cubicBezTo>
                  <a:lnTo>
                    <a:pt x="4139" y="263"/>
                  </a:lnTo>
                  <a:cubicBezTo>
                    <a:pt x="4131" y="271"/>
                    <a:pt x="4123" y="271"/>
                    <a:pt x="4116" y="279"/>
                  </a:cubicBezTo>
                  <a:cubicBezTo>
                    <a:pt x="4092" y="279"/>
                    <a:pt x="4077" y="287"/>
                    <a:pt x="4061" y="294"/>
                  </a:cubicBezTo>
                  <a:cubicBezTo>
                    <a:pt x="3868" y="364"/>
                    <a:pt x="3675" y="441"/>
                    <a:pt x="3497" y="526"/>
                  </a:cubicBezTo>
                  <a:cubicBezTo>
                    <a:pt x="3489" y="534"/>
                    <a:pt x="3481" y="534"/>
                    <a:pt x="3474" y="534"/>
                  </a:cubicBezTo>
                  <a:cubicBezTo>
                    <a:pt x="2391" y="1068"/>
                    <a:pt x="1509" y="1942"/>
                    <a:pt x="983" y="3017"/>
                  </a:cubicBezTo>
                  <a:cubicBezTo>
                    <a:pt x="983" y="3032"/>
                    <a:pt x="975" y="3040"/>
                    <a:pt x="968" y="3048"/>
                  </a:cubicBezTo>
                  <a:cubicBezTo>
                    <a:pt x="875" y="3249"/>
                    <a:pt x="790" y="3458"/>
                    <a:pt x="720" y="3667"/>
                  </a:cubicBezTo>
                  <a:cubicBezTo>
                    <a:pt x="712" y="3674"/>
                    <a:pt x="712" y="3690"/>
                    <a:pt x="705" y="3697"/>
                  </a:cubicBezTo>
                  <a:cubicBezTo>
                    <a:pt x="527" y="4247"/>
                    <a:pt x="434" y="4811"/>
                    <a:pt x="434" y="5384"/>
                  </a:cubicBezTo>
                  <a:lnTo>
                    <a:pt x="434" y="5585"/>
                  </a:lnTo>
                  <a:lnTo>
                    <a:pt x="434" y="5902"/>
                  </a:lnTo>
                  <a:lnTo>
                    <a:pt x="434" y="7240"/>
                  </a:lnTo>
                  <a:lnTo>
                    <a:pt x="434" y="7557"/>
                  </a:lnTo>
                  <a:lnTo>
                    <a:pt x="434" y="8903"/>
                  </a:lnTo>
                  <a:lnTo>
                    <a:pt x="434" y="9220"/>
                  </a:lnTo>
                  <a:lnTo>
                    <a:pt x="434" y="10496"/>
                  </a:lnTo>
                  <a:lnTo>
                    <a:pt x="434" y="10558"/>
                  </a:lnTo>
                  <a:lnTo>
                    <a:pt x="434" y="10875"/>
                  </a:lnTo>
                  <a:lnTo>
                    <a:pt x="434" y="11834"/>
                  </a:lnTo>
                  <a:lnTo>
                    <a:pt x="434" y="12221"/>
                  </a:lnTo>
                  <a:lnTo>
                    <a:pt x="434" y="12538"/>
                  </a:lnTo>
                  <a:lnTo>
                    <a:pt x="434" y="13752"/>
                  </a:lnTo>
                  <a:cubicBezTo>
                    <a:pt x="171" y="14007"/>
                    <a:pt x="1" y="14371"/>
                    <a:pt x="1" y="14773"/>
                  </a:cubicBezTo>
                  <a:lnTo>
                    <a:pt x="1" y="15384"/>
                  </a:lnTo>
                  <a:cubicBezTo>
                    <a:pt x="1" y="16158"/>
                    <a:pt x="627" y="16784"/>
                    <a:pt x="1401" y="16784"/>
                  </a:cubicBezTo>
                  <a:lnTo>
                    <a:pt x="4007" y="16784"/>
                  </a:lnTo>
                  <a:cubicBezTo>
                    <a:pt x="4556" y="17820"/>
                    <a:pt x="5647" y="18509"/>
                    <a:pt x="6861" y="18509"/>
                  </a:cubicBezTo>
                  <a:cubicBezTo>
                    <a:pt x="8076" y="18509"/>
                    <a:pt x="9166" y="17820"/>
                    <a:pt x="9715" y="16784"/>
                  </a:cubicBezTo>
                  <a:lnTo>
                    <a:pt x="16321" y="16784"/>
                  </a:lnTo>
                  <a:cubicBezTo>
                    <a:pt x="16870" y="17820"/>
                    <a:pt x="17960" y="18509"/>
                    <a:pt x="19175" y="18509"/>
                  </a:cubicBezTo>
                  <a:cubicBezTo>
                    <a:pt x="20389" y="18509"/>
                    <a:pt x="21479" y="17820"/>
                    <a:pt x="22029" y="16784"/>
                  </a:cubicBezTo>
                  <a:lnTo>
                    <a:pt x="23761" y="16784"/>
                  </a:lnTo>
                  <a:cubicBezTo>
                    <a:pt x="24535" y="16784"/>
                    <a:pt x="25161" y="16158"/>
                    <a:pt x="25161" y="15384"/>
                  </a:cubicBezTo>
                  <a:lnTo>
                    <a:pt x="25161" y="14773"/>
                  </a:lnTo>
                  <a:cubicBezTo>
                    <a:pt x="25161" y="14371"/>
                    <a:pt x="24991" y="14007"/>
                    <a:pt x="24728" y="13752"/>
                  </a:cubicBezTo>
                  <a:lnTo>
                    <a:pt x="24728" y="13567"/>
                  </a:lnTo>
                  <a:lnTo>
                    <a:pt x="24728" y="13551"/>
                  </a:lnTo>
                  <a:lnTo>
                    <a:pt x="24728" y="13543"/>
                  </a:lnTo>
                  <a:lnTo>
                    <a:pt x="24728" y="13226"/>
                  </a:lnTo>
                  <a:lnTo>
                    <a:pt x="24728" y="11888"/>
                  </a:lnTo>
                  <a:lnTo>
                    <a:pt x="24728" y="11880"/>
                  </a:lnTo>
                  <a:lnTo>
                    <a:pt x="24728" y="11563"/>
                  </a:lnTo>
                  <a:lnTo>
                    <a:pt x="24728" y="10504"/>
                  </a:lnTo>
                  <a:lnTo>
                    <a:pt x="24728" y="10496"/>
                  </a:lnTo>
                  <a:lnTo>
                    <a:pt x="24728" y="10248"/>
                  </a:lnTo>
                  <a:lnTo>
                    <a:pt x="24728" y="10233"/>
                  </a:lnTo>
                  <a:lnTo>
                    <a:pt x="24728" y="10225"/>
                  </a:lnTo>
                  <a:lnTo>
                    <a:pt x="24728" y="9908"/>
                  </a:lnTo>
                  <a:lnTo>
                    <a:pt x="24728" y="9723"/>
                  </a:lnTo>
                  <a:cubicBezTo>
                    <a:pt x="24728" y="9065"/>
                    <a:pt x="24372" y="8454"/>
                    <a:pt x="23800" y="8122"/>
                  </a:cubicBezTo>
                  <a:cubicBezTo>
                    <a:pt x="23784" y="8106"/>
                    <a:pt x="23769" y="8098"/>
                    <a:pt x="23753" y="8091"/>
                  </a:cubicBezTo>
                  <a:cubicBezTo>
                    <a:pt x="23746" y="8083"/>
                    <a:pt x="23738" y="8083"/>
                    <a:pt x="23738" y="8083"/>
                  </a:cubicBezTo>
                  <a:cubicBezTo>
                    <a:pt x="23715" y="8075"/>
                    <a:pt x="23699" y="8060"/>
                    <a:pt x="23676" y="8052"/>
                  </a:cubicBezTo>
                  <a:cubicBezTo>
                    <a:pt x="23606" y="8013"/>
                    <a:pt x="23537" y="7990"/>
                    <a:pt x="23459" y="7967"/>
                  </a:cubicBezTo>
                  <a:lnTo>
                    <a:pt x="23367" y="7928"/>
                  </a:lnTo>
                  <a:lnTo>
                    <a:pt x="23351" y="7928"/>
                  </a:lnTo>
                  <a:lnTo>
                    <a:pt x="22369" y="7588"/>
                  </a:lnTo>
                  <a:lnTo>
                    <a:pt x="22137" y="7503"/>
                  </a:lnTo>
                  <a:lnTo>
                    <a:pt x="21487" y="7286"/>
                  </a:lnTo>
                  <a:lnTo>
                    <a:pt x="21487" y="6830"/>
                  </a:lnTo>
                  <a:lnTo>
                    <a:pt x="21487" y="6822"/>
                  </a:lnTo>
                  <a:lnTo>
                    <a:pt x="21487" y="6505"/>
                  </a:lnTo>
                  <a:lnTo>
                    <a:pt x="21487" y="5167"/>
                  </a:lnTo>
                  <a:lnTo>
                    <a:pt x="21487" y="5159"/>
                  </a:lnTo>
                  <a:lnTo>
                    <a:pt x="21487" y="4842"/>
                  </a:lnTo>
                  <a:lnTo>
                    <a:pt x="21487" y="4200"/>
                  </a:lnTo>
                  <a:cubicBezTo>
                    <a:pt x="21982" y="3875"/>
                    <a:pt x="22315" y="3326"/>
                    <a:pt x="22338" y="2692"/>
                  </a:cubicBezTo>
                  <a:lnTo>
                    <a:pt x="22338" y="2677"/>
                  </a:lnTo>
                  <a:cubicBezTo>
                    <a:pt x="22338" y="2661"/>
                    <a:pt x="22338" y="2646"/>
                    <a:pt x="22338" y="2630"/>
                  </a:cubicBezTo>
                  <a:lnTo>
                    <a:pt x="22338" y="2336"/>
                  </a:lnTo>
                  <a:lnTo>
                    <a:pt x="22338" y="1872"/>
                  </a:lnTo>
                  <a:cubicBezTo>
                    <a:pt x="22338" y="1362"/>
                    <a:pt x="22121" y="867"/>
                    <a:pt x="21750" y="511"/>
                  </a:cubicBezTo>
                  <a:cubicBezTo>
                    <a:pt x="21735" y="495"/>
                    <a:pt x="21719" y="488"/>
                    <a:pt x="21704" y="472"/>
                  </a:cubicBezTo>
                  <a:cubicBezTo>
                    <a:pt x="21603" y="379"/>
                    <a:pt x="21495" y="302"/>
                    <a:pt x="21379" y="240"/>
                  </a:cubicBezTo>
                  <a:cubicBezTo>
                    <a:pt x="21363" y="232"/>
                    <a:pt x="21356" y="225"/>
                    <a:pt x="21340" y="217"/>
                  </a:cubicBezTo>
                  <a:cubicBezTo>
                    <a:pt x="21077" y="78"/>
                    <a:pt x="20768" y="0"/>
                    <a:pt x="20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8"/>
            <p:cNvSpPr/>
            <p:nvPr/>
          </p:nvSpPr>
          <p:spPr>
            <a:xfrm>
              <a:off x="10623652" y="2945322"/>
              <a:ext cx="983712" cy="631387"/>
            </a:xfrm>
            <a:custGeom>
              <a:avLst/>
              <a:gdLst/>
              <a:ahLst/>
              <a:cxnLst/>
              <a:rect l="l" t="t" r="r" b="b"/>
              <a:pathLst>
                <a:path w="22222" h="14263" extrusionOk="0">
                  <a:moveTo>
                    <a:pt x="4355" y="0"/>
                  </a:moveTo>
                  <a:cubicBezTo>
                    <a:pt x="3875" y="0"/>
                    <a:pt x="3404" y="77"/>
                    <a:pt x="2970" y="224"/>
                  </a:cubicBezTo>
                  <a:cubicBezTo>
                    <a:pt x="2870" y="255"/>
                    <a:pt x="2769" y="402"/>
                    <a:pt x="2669" y="449"/>
                  </a:cubicBezTo>
                  <a:cubicBezTo>
                    <a:pt x="2655" y="454"/>
                    <a:pt x="2642" y="456"/>
                    <a:pt x="2630" y="456"/>
                  </a:cubicBezTo>
                  <a:cubicBezTo>
                    <a:pt x="2585" y="456"/>
                    <a:pt x="2543" y="430"/>
                    <a:pt x="2499" y="430"/>
                  </a:cubicBezTo>
                  <a:cubicBezTo>
                    <a:pt x="2484" y="430"/>
                    <a:pt x="2468" y="433"/>
                    <a:pt x="2452" y="441"/>
                  </a:cubicBezTo>
                  <a:cubicBezTo>
                    <a:pt x="1578" y="866"/>
                    <a:pt x="867" y="1570"/>
                    <a:pt x="441" y="2444"/>
                  </a:cubicBezTo>
                  <a:cubicBezTo>
                    <a:pt x="403" y="2529"/>
                    <a:pt x="480" y="2552"/>
                    <a:pt x="441" y="2638"/>
                  </a:cubicBezTo>
                  <a:cubicBezTo>
                    <a:pt x="403" y="2730"/>
                    <a:pt x="248" y="2893"/>
                    <a:pt x="217" y="2993"/>
                  </a:cubicBezTo>
                  <a:cubicBezTo>
                    <a:pt x="78" y="3426"/>
                    <a:pt x="0" y="3883"/>
                    <a:pt x="0" y="4355"/>
                  </a:cubicBezTo>
                  <a:lnTo>
                    <a:pt x="0" y="4556"/>
                  </a:lnTo>
                  <a:lnTo>
                    <a:pt x="124" y="4633"/>
                  </a:lnTo>
                  <a:lnTo>
                    <a:pt x="0" y="4873"/>
                  </a:lnTo>
                  <a:lnTo>
                    <a:pt x="0" y="6211"/>
                  </a:lnTo>
                  <a:lnTo>
                    <a:pt x="109" y="6288"/>
                  </a:lnTo>
                  <a:lnTo>
                    <a:pt x="0" y="6528"/>
                  </a:lnTo>
                  <a:lnTo>
                    <a:pt x="0" y="7874"/>
                  </a:lnTo>
                  <a:lnTo>
                    <a:pt x="132" y="7912"/>
                  </a:lnTo>
                  <a:lnTo>
                    <a:pt x="0" y="8191"/>
                  </a:lnTo>
                  <a:lnTo>
                    <a:pt x="0" y="9467"/>
                  </a:lnTo>
                  <a:lnTo>
                    <a:pt x="93" y="9521"/>
                  </a:lnTo>
                  <a:lnTo>
                    <a:pt x="109" y="9591"/>
                  </a:lnTo>
                  <a:lnTo>
                    <a:pt x="488" y="10001"/>
                  </a:lnTo>
                  <a:lnTo>
                    <a:pt x="0" y="10805"/>
                  </a:lnTo>
                  <a:lnTo>
                    <a:pt x="0" y="11192"/>
                  </a:lnTo>
                  <a:lnTo>
                    <a:pt x="78" y="11285"/>
                  </a:lnTo>
                  <a:lnTo>
                    <a:pt x="0" y="11509"/>
                  </a:lnTo>
                  <a:lnTo>
                    <a:pt x="0" y="12847"/>
                  </a:lnTo>
                  <a:lnTo>
                    <a:pt x="47" y="12978"/>
                  </a:lnTo>
                  <a:lnTo>
                    <a:pt x="0" y="13172"/>
                  </a:lnTo>
                  <a:lnTo>
                    <a:pt x="0" y="13311"/>
                  </a:lnTo>
                  <a:cubicBezTo>
                    <a:pt x="0" y="13636"/>
                    <a:pt x="163" y="13922"/>
                    <a:pt x="410" y="14092"/>
                  </a:cubicBezTo>
                  <a:cubicBezTo>
                    <a:pt x="418" y="14097"/>
                    <a:pt x="428" y="14099"/>
                    <a:pt x="439" y="14099"/>
                  </a:cubicBezTo>
                  <a:cubicBezTo>
                    <a:pt x="471" y="14099"/>
                    <a:pt x="513" y="14081"/>
                    <a:pt x="541" y="14081"/>
                  </a:cubicBezTo>
                  <a:cubicBezTo>
                    <a:pt x="547" y="14081"/>
                    <a:pt x="553" y="14082"/>
                    <a:pt x="557" y="14084"/>
                  </a:cubicBezTo>
                  <a:cubicBezTo>
                    <a:pt x="596" y="14100"/>
                    <a:pt x="588" y="14193"/>
                    <a:pt x="627" y="14208"/>
                  </a:cubicBezTo>
                  <a:cubicBezTo>
                    <a:pt x="727" y="14239"/>
                    <a:pt x="836" y="14262"/>
                    <a:pt x="952" y="14262"/>
                  </a:cubicBezTo>
                  <a:lnTo>
                    <a:pt x="21270" y="14262"/>
                  </a:lnTo>
                  <a:cubicBezTo>
                    <a:pt x="21796" y="14262"/>
                    <a:pt x="22222" y="13837"/>
                    <a:pt x="22222" y="13311"/>
                  </a:cubicBezTo>
                  <a:lnTo>
                    <a:pt x="22222" y="12538"/>
                  </a:lnTo>
                  <a:lnTo>
                    <a:pt x="22136" y="12452"/>
                  </a:lnTo>
                  <a:lnTo>
                    <a:pt x="22222" y="12197"/>
                  </a:lnTo>
                  <a:lnTo>
                    <a:pt x="22222" y="10859"/>
                  </a:lnTo>
                  <a:lnTo>
                    <a:pt x="22167" y="10782"/>
                  </a:lnTo>
                  <a:lnTo>
                    <a:pt x="22067" y="10503"/>
                  </a:lnTo>
                  <a:lnTo>
                    <a:pt x="22222" y="9467"/>
                  </a:lnTo>
                  <a:lnTo>
                    <a:pt x="22222" y="9219"/>
                  </a:lnTo>
                  <a:lnTo>
                    <a:pt x="22113" y="9127"/>
                  </a:lnTo>
                  <a:lnTo>
                    <a:pt x="22222" y="8879"/>
                  </a:lnTo>
                  <a:lnTo>
                    <a:pt x="22222" y="8694"/>
                  </a:lnTo>
                  <a:cubicBezTo>
                    <a:pt x="22222" y="8384"/>
                    <a:pt x="22051" y="8106"/>
                    <a:pt x="21781" y="7967"/>
                  </a:cubicBezTo>
                  <a:cubicBezTo>
                    <a:pt x="21774" y="7963"/>
                    <a:pt x="21767" y="7961"/>
                    <a:pt x="21760" y="7961"/>
                  </a:cubicBezTo>
                  <a:cubicBezTo>
                    <a:pt x="21726" y="7961"/>
                    <a:pt x="21680" y="7992"/>
                    <a:pt x="21643" y="7992"/>
                  </a:cubicBezTo>
                  <a:cubicBezTo>
                    <a:pt x="21637" y="7992"/>
                    <a:pt x="21631" y="7991"/>
                    <a:pt x="21626" y="7990"/>
                  </a:cubicBezTo>
                  <a:lnTo>
                    <a:pt x="21564" y="7874"/>
                  </a:lnTo>
                  <a:lnTo>
                    <a:pt x="20566" y="7533"/>
                  </a:lnTo>
                  <a:lnTo>
                    <a:pt x="20412" y="7564"/>
                  </a:lnTo>
                  <a:lnTo>
                    <a:pt x="20334" y="7456"/>
                  </a:lnTo>
                  <a:lnTo>
                    <a:pt x="19329" y="7108"/>
                  </a:lnTo>
                  <a:lnTo>
                    <a:pt x="19159" y="7131"/>
                  </a:lnTo>
                  <a:lnTo>
                    <a:pt x="19097" y="7023"/>
                  </a:lnTo>
                  <a:lnTo>
                    <a:pt x="18989" y="6992"/>
                  </a:lnTo>
                  <a:lnTo>
                    <a:pt x="18989" y="5801"/>
                  </a:lnTo>
                  <a:lnTo>
                    <a:pt x="18919" y="5708"/>
                  </a:lnTo>
                  <a:lnTo>
                    <a:pt x="18989" y="5476"/>
                  </a:lnTo>
                  <a:lnTo>
                    <a:pt x="18989" y="4138"/>
                  </a:lnTo>
                  <a:lnTo>
                    <a:pt x="18919" y="4037"/>
                  </a:lnTo>
                  <a:lnTo>
                    <a:pt x="18989" y="3813"/>
                  </a:lnTo>
                  <a:lnTo>
                    <a:pt x="18989" y="2475"/>
                  </a:lnTo>
                  <a:lnTo>
                    <a:pt x="18973" y="2429"/>
                  </a:lnTo>
                  <a:lnTo>
                    <a:pt x="18973" y="2429"/>
                  </a:lnTo>
                  <a:cubicBezTo>
                    <a:pt x="18981" y="2429"/>
                    <a:pt x="19004" y="2452"/>
                    <a:pt x="19012" y="2452"/>
                  </a:cubicBezTo>
                  <a:cubicBezTo>
                    <a:pt x="19460" y="2436"/>
                    <a:pt x="19816" y="2081"/>
                    <a:pt x="19832" y="1632"/>
                  </a:cubicBezTo>
                  <a:cubicBezTo>
                    <a:pt x="19832" y="1632"/>
                    <a:pt x="19832" y="1632"/>
                    <a:pt x="19832" y="1624"/>
                  </a:cubicBezTo>
                  <a:cubicBezTo>
                    <a:pt x="19824" y="1609"/>
                    <a:pt x="19777" y="1516"/>
                    <a:pt x="19777" y="1508"/>
                  </a:cubicBezTo>
                  <a:lnTo>
                    <a:pt x="19832" y="1307"/>
                  </a:lnTo>
                  <a:lnTo>
                    <a:pt x="19832" y="843"/>
                  </a:lnTo>
                  <a:cubicBezTo>
                    <a:pt x="19832" y="603"/>
                    <a:pt x="19731" y="387"/>
                    <a:pt x="19569" y="232"/>
                  </a:cubicBezTo>
                  <a:cubicBezTo>
                    <a:pt x="19557" y="221"/>
                    <a:pt x="19534" y="221"/>
                    <a:pt x="19510" y="221"/>
                  </a:cubicBezTo>
                  <a:cubicBezTo>
                    <a:pt x="19485" y="221"/>
                    <a:pt x="19460" y="221"/>
                    <a:pt x="19445" y="209"/>
                  </a:cubicBezTo>
                  <a:cubicBezTo>
                    <a:pt x="19414" y="186"/>
                    <a:pt x="19422" y="116"/>
                    <a:pt x="19391" y="101"/>
                  </a:cubicBezTo>
                  <a:cubicBezTo>
                    <a:pt x="19267" y="39"/>
                    <a:pt x="19135" y="0"/>
                    <a:pt x="18989" y="0"/>
                  </a:cubicBezTo>
                  <a:lnTo>
                    <a:pt x="18145" y="0"/>
                  </a:lnTo>
                  <a:lnTo>
                    <a:pt x="17937" y="62"/>
                  </a:lnTo>
                  <a:lnTo>
                    <a:pt x="17821" y="0"/>
                  </a:lnTo>
                  <a:lnTo>
                    <a:pt x="16490" y="0"/>
                  </a:lnTo>
                  <a:lnTo>
                    <a:pt x="16251" y="77"/>
                  </a:lnTo>
                  <a:lnTo>
                    <a:pt x="16165" y="0"/>
                  </a:lnTo>
                  <a:lnTo>
                    <a:pt x="14827" y="0"/>
                  </a:lnTo>
                  <a:lnTo>
                    <a:pt x="14580" y="101"/>
                  </a:lnTo>
                  <a:lnTo>
                    <a:pt x="14510" y="0"/>
                  </a:lnTo>
                  <a:lnTo>
                    <a:pt x="13164" y="0"/>
                  </a:lnTo>
                  <a:lnTo>
                    <a:pt x="12932" y="62"/>
                  </a:lnTo>
                  <a:lnTo>
                    <a:pt x="12847" y="0"/>
                  </a:lnTo>
                  <a:lnTo>
                    <a:pt x="11509" y="0"/>
                  </a:lnTo>
                  <a:lnTo>
                    <a:pt x="11254" y="101"/>
                  </a:lnTo>
                  <a:lnTo>
                    <a:pt x="11184" y="0"/>
                  </a:lnTo>
                  <a:lnTo>
                    <a:pt x="9854" y="0"/>
                  </a:lnTo>
                  <a:lnTo>
                    <a:pt x="9630" y="85"/>
                  </a:lnTo>
                  <a:lnTo>
                    <a:pt x="9522" y="0"/>
                  </a:lnTo>
                  <a:lnTo>
                    <a:pt x="8191" y="0"/>
                  </a:lnTo>
                  <a:lnTo>
                    <a:pt x="7959" y="101"/>
                  </a:lnTo>
                  <a:lnTo>
                    <a:pt x="7866" y="0"/>
                  </a:lnTo>
                  <a:lnTo>
                    <a:pt x="6528" y="0"/>
                  </a:lnTo>
                  <a:lnTo>
                    <a:pt x="6289" y="101"/>
                  </a:lnTo>
                  <a:lnTo>
                    <a:pt x="6203" y="0"/>
                  </a:lnTo>
                  <a:lnTo>
                    <a:pt x="4873" y="0"/>
                  </a:lnTo>
                  <a:lnTo>
                    <a:pt x="4680" y="77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8"/>
            <p:cNvSpPr/>
            <p:nvPr/>
          </p:nvSpPr>
          <p:spPr>
            <a:xfrm>
              <a:off x="10856097" y="2949748"/>
              <a:ext cx="635150" cy="626961"/>
            </a:xfrm>
            <a:custGeom>
              <a:avLst/>
              <a:gdLst/>
              <a:ahLst/>
              <a:cxnLst/>
              <a:rect l="l" t="t" r="r" b="b"/>
              <a:pathLst>
                <a:path w="14348" h="14163" extrusionOk="0">
                  <a:moveTo>
                    <a:pt x="14170" y="1"/>
                  </a:moveTo>
                  <a:lnTo>
                    <a:pt x="0" y="14162"/>
                  </a:lnTo>
                  <a:lnTo>
                    <a:pt x="325" y="14162"/>
                  </a:lnTo>
                  <a:lnTo>
                    <a:pt x="14348" y="132"/>
                  </a:lnTo>
                  <a:cubicBezTo>
                    <a:pt x="14293" y="78"/>
                    <a:pt x="14232" y="39"/>
                    <a:pt x="14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8"/>
            <p:cNvSpPr/>
            <p:nvPr/>
          </p:nvSpPr>
          <p:spPr>
            <a:xfrm>
              <a:off x="10782790" y="2945322"/>
              <a:ext cx="645464" cy="631387"/>
            </a:xfrm>
            <a:custGeom>
              <a:avLst/>
              <a:gdLst/>
              <a:ahLst/>
              <a:cxnLst/>
              <a:rect l="l" t="t" r="r" b="b"/>
              <a:pathLst>
                <a:path w="14581" h="14263" extrusionOk="0">
                  <a:moveTo>
                    <a:pt x="14263" y="0"/>
                  </a:moveTo>
                  <a:lnTo>
                    <a:pt x="1" y="14262"/>
                  </a:lnTo>
                  <a:lnTo>
                    <a:pt x="318" y="14262"/>
                  </a:lnTo>
                  <a:lnTo>
                    <a:pt x="145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8"/>
            <p:cNvSpPr/>
            <p:nvPr/>
          </p:nvSpPr>
          <p:spPr>
            <a:xfrm>
              <a:off x="10709218" y="2945322"/>
              <a:ext cx="645774" cy="631387"/>
            </a:xfrm>
            <a:custGeom>
              <a:avLst/>
              <a:gdLst/>
              <a:ahLst/>
              <a:cxnLst/>
              <a:rect l="l" t="t" r="r" b="b"/>
              <a:pathLst>
                <a:path w="14588" h="14263" extrusionOk="0">
                  <a:moveTo>
                    <a:pt x="14262" y="0"/>
                  </a:moveTo>
                  <a:lnTo>
                    <a:pt x="0" y="14262"/>
                  </a:lnTo>
                  <a:lnTo>
                    <a:pt x="317" y="14262"/>
                  </a:lnTo>
                  <a:lnTo>
                    <a:pt x="145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8"/>
            <p:cNvSpPr/>
            <p:nvPr/>
          </p:nvSpPr>
          <p:spPr>
            <a:xfrm>
              <a:off x="10643126" y="2945322"/>
              <a:ext cx="638249" cy="628997"/>
            </a:xfrm>
            <a:custGeom>
              <a:avLst/>
              <a:gdLst/>
              <a:ahLst/>
              <a:cxnLst/>
              <a:rect l="l" t="t" r="r" b="b"/>
              <a:pathLst>
                <a:path w="14418" h="14209" extrusionOk="0">
                  <a:moveTo>
                    <a:pt x="14100" y="0"/>
                  </a:moveTo>
                  <a:lnTo>
                    <a:pt x="0" y="14092"/>
                  </a:lnTo>
                  <a:cubicBezTo>
                    <a:pt x="70" y="14139"/>
                    <a:pt x="140" y="14177"/>
                    <a:pt x="217" y="14208"/>
                  </a:cubicBezTo>
                  <a:lnTo>
                    <a:pt x="144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8"/>
            <p:cNvSpPr/>
            <p:nvPr/>
          </p:nvSpPr>
          <p:spPr>
            <a:xfrm>
              <a:off x="10623652" y="2945322"/>
              <a:ext cx="583136" cy="583092"/>
            </a:xfrm>
            <a:custGeom>
              <a:avLst/>
              <a:gdLst/>
              <a:ahLst/>
              <a:cxnLst/>
              <a:rect l="l" t="t" r="r" b="b"/>
              <a:pathLst>
                <a:path w="13173" h="13172" extrusionOk="0">
                  <a:moveTo>
                    <a:pt x="12847" y="0"/>
                  </a:moveTo>
                  <a:lnTo>
                    <a:pt x="0" y="12847"/>
                  </a:lnTo>
                  <a:lnTo>
                    <a:pt x="0" y="13172"/>
                  </a:lnTo>
                  <a:lnTo>
                    <a:pt x="131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8"/>
            <p:cNvSpPr/>
            <p:nvPr/>
          </p:nvSpPr>
          <p:spPr>
            <a:xfrm>
              <a:off x="10623652" y="2945322"/>
              <a:ext cx="509519" cy="509475"/>
            </a:xfrm>
            <a:custGeom>
              <a:avLst/>
              <a:gdLst/>
              <a:ahLst/>
              <a:cxnLst/>
              <a:rect l="l" t="t" r="r" b="b"/>
              <a:pathLst>
                <a:path w="11510" h="11509" extrusionOk="0">
                  <a:moveTo>
                    <a:pt x="11192" y="0"/>
                  </a:moveTo>
                  <a:lnTo>
                    <a:pt x="0" y="11192"/>
                  </a:lnTo>
                  <a:lnTo>
                    <a:pt x="0" y="11509"/>
                  </a:lnTo>
                  <a:lnTo>
                    <a:pt x="115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8"/>
            <p:cNvSpPr/>
            <p:nvPr/>
          </p:nvSpPr>
          <p:spPr>
            <a:xfrm>
              <a:off x="10623652" y="2945322"/>
              <a:ext cx="435902" cy="435858"/>
            </a:xfrm>
            <a:custGeom>
              <a:avLst/>
              <a:gdLst/>
              <a:ahLst/>
              <a:cxnLst/>
              <a:rect l="l" t="t" r="r" b="b"/>
              <a:pathLst>
                <a:path w="9847" h="9846" extrusionOk="0">
                  <a:moveTo>
                    <a:pt x="9529" y="0"/>
                  </a:moveTo>
                  <a:lnTo>
                    <a:pt x="0" y="9529"/>
                  </a:lnTo>
                  <a:lnTo>
                    <a:pt x="0" y="9846"/>
                  </a:lnTo>
                  <a:lnTo>
                    <a:pt x="98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8"/>
            <p:cNvSpPr/>
            <p:nvPr/>
          </p:nvSpPr>
          <p:spPr>
            <a:xfrm>
              <a:off x="10623652" y="2945322"/>
              <a:ext cx="362639" cy="362595"/>
            </a:xfrm>
            <a:custGeom>
              <a:avLst/>
              <a:gdLst/>
              <a:ahLst/>
              <a:cxnLst/>
              <a:rect l="l" t="t" r="r" b="b"/>
              <a:pathLst>
                <a:path w="8192" h="8191" extrusionOk="0">
                  <a:moveTo>
                    <a:pt x="7874" y="0"/>
                  </a:moveTo>
                  <a:lnTo>
                    <a:pt x="0" y="7874"/>
                  </a:lnTo>
                  <a:lnTo>
                    <a:pt x="0" y="8191"/>
                  </a:lnTo>
                  <a:lnTo>
                    <a:pt x="8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8"/>
            <p:cNvSpPr/>
            <p:nvPr/>
          </p:nvSpPr>
          <p:spPr>
            <a:xfrm>
              <a:off x="10623652" y="2945322"/>
              <a:ext cx="289023" cy="288978"/>
            </a:xfrm>
            <a:custGeom>
              <a:avLst/>
              <a:gdLst/>
              <a:ahLst/>
              <a:cxnLst/>
              <a:rect l="l" t="t" r="r" b="b"/>
              <a:pathLst>
                <a:path w="6529" h="6528" extrusionOk="0">
                  <a:moveTo>
                    <a:pt x="6211" y="0"/>
                  </a:moveTo>
                  <a:lnTo>
                    <a:pt x="0" y="6211"/>
                  </a:lnTo>
                  <a:lnTo>
                    <a:pt x="0" y="6528"/>
                  </a:lnTo>
                  <a:lnTo>
                    <a:pt x="65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8"/>
            <p:cNvSpPr/>
            <p:nvPr/>
          </p:nvSpPr>
          <p:spPr>
            <a:xfrm>
              <a:off x="10623652" y="2945322"/>
              <a:ext cx="215760" cy="215716"/>
            </a:xfrm>
            <a:custGeom>
              <a:avLst/>
              <a:gdLst/>
              <a:ahLst/>
              <a:cxnLst/>
              <a:rect l="l" t="t" r="r" b="b"/>
              <a:pathLst>
                <a:path w="4874" h="4873" extrusionOk="0">
                  <a:moveTo>
                    <a:pt x="4548" y="0"/>
                  </a:moveTo>
                  <a:lnTo>
                    <a:pt x="0" y="4556"/>
                  </a:lnTo>
                  <a:lnTo>
                    <a:pt x="0" y="4873"/>
                  </a:lnTo>
                  <a:lnTo>
                    <a:pt x="48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8"/>
            <p:cNvSpPr/>
            <p:nvPr/>
          </p:nvSpPr>
          <p:spPr>
            <a:xfrm>
              <a:off x="10633213" y="2954884"/>
              <a:ext cx="122975" cy="122975"/>
            </a:xfrm>
            <a:custGeom>
              <a:avLst/>
              <a:gdLst/>
              <a:ahLst/>
              <a:cxnLst/>
              <a:rect l="l" t="t" r="r" b="b"/>
              <a:pathLst>
                <a:path w="2778" h="2778" extrusionOk="0">
                  <a:moveTo>
                    <a:pt x="2778" y="1"/>
                  </a:moveTo>
                  <a:lnTo>
                    <a:pt x="2778" y="1"/>
                  </a:lnTo>
                  <a:cubicBezTo>
                    <a:pt x="2592" y="63"/>
                    <a:pt x="2414" y="132"/>
                    <a:pt x="2244" y="217"/>
                  </a:cubicBezTo>
                  <a:lnTo>
                    <a:pt x="218" y="2244"/>
                  </a:lnTo>
                  <a:cubicBezTo>
                    <a:pt x="132" y="2414"/>
                    <a:pt x="63" y="2592"/>
                    <a:pt x="1" y="2777"/>
                  </a:cubicBezTo>
                  <a:lnTo>
                    <a:pt x="27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8"/>
            <p:cNvSpPr/>
            <p:nvPr/>
          </p:nvSpPr>
          <p:spPr>
            <a:xfrm>
              <a:off x="11517232" y="3485252"/>
              <a:ext cx="91457" cy="91457"/>
            </a:xfrm>
            <a:custGeom>
              <a:avLst/>
              <a:gdLst/>
              <a:ahLst/>
              <a:cxnLst/>
              <a:rect l="l" t="t" r="r" b="b"/>
              <a:pathLst>
                <a:path w="2066" h="2066" extrusionOk="0">
                  <a:moveTo>
                    <a:pt x="2066" y="0"/>
                  </a:moveTo>
                  <a:lnTo>
                    <a:pt x="0" y="2065"/>
                  </a:lnTo>
                  <a:lnTo>
                    <a:pt x="318" y="2065"/>
                  </a:lnTo>
                  <a:lnTo>
                    <a:pt x="2066" y="317"/>
                  </a:lnTo>
                  <a:lnTo>
                    <a:pt x="20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8"/>
            <p:cNvSpPr/>
            <p:nvPr/>
          </p:nvSpPr>
          <p:spPr>
            <a:xfrm>
              <a:off x="11443616" y="3411636"/>
              <a:ext cx="165074" cy="165074"/>
            </a:xfrm>
            <a:custGeom>
              <a:avLst/>
              <a:gdLst/>
              <a:ahLst/>
              <a:cxnLst/>
              <a:rect l="l" t="t" r="r" b="b"/>
              <a:pathLst>
                <a:path w="3729" h="3729" extrusionOk="0">
                  <a:moveTo>
                    <a:pt x="3729" y="0"/>
                  </a:moveTo>
                  <a:lnTo>
                    <a:pt x="1" y="3728"/>
                  </a:lnTo>
                  <a:lnTo>
                    <a:pt x="325" y="3728"/>
                  </a:lnTo>
                  <a:lnTo>
                    <a:pt x="3729" y="317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8"/>
            <p:cNvSpPr/>
            <p:nvPr/>
          </p:nvSpPr>
          <p:spPr>
            <a:xfrm>
              <a:off x="11370353" y="3338373"/>
              <a:ext cx="238336" cy="238336"/>
            </a:xfrm>
            <a:custGeom>
              <a:avLst/>
              <a:gdLst/>
              <a:ahLst/>
              <a:cxnLst/>
              <a:rect l="l" t="t" r="r" b="b"/>
              <a:pathLst>
                <a:path w="5384" h="5384" extrusionOk="0">
                  <a:moveTo>
                    <a:pt x="5384" y="0"/>
                  </a:moveTo>
                  <a:lnTo>
                    <a:pt x="0" y="5383"/>
                  </a:lnTo>
                  <a:lnTo>
                    <a:pt x="317" y="5383"/>
                  </a:lnTo>
                  <a:lnTo>
                    <a:pt x="5384" y="317"/>
                  </a:lnTo>
                  <a:lnTo>
                    <a:pt x="5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8"/>
            <p:cNvSpPr/>
            <p:nvPr/>
          </p:nvSpPr>
          <p:spPr>
            <a:xfrm>
              <a:off x="11296736" y="3293840"/>
              <a:ext cx="292785" cy="282869"/>
            </a:xfrm>
            <a:custGeom>
              <a:avLst/>
              <a:gdLst/>
              <a:ahLst/>
              <a:cxnLst/>
              <a:rect l="l" t="t" r="r" b="b"/>
              <a:pathLst>
                <a:path w="6614" h="6390" extrusionOk="0">
                  <a:moveTo>
                    <a:pt x="6389" y="1"/>
                  </a:moveTo>
                  <a:lnTo>
                    <a:pt x="0" y="6389"/>
                  </a:lnTo>
                  <a:lnTo>
                    <a:pt x="318" y="6389"/>
                  </a:lnTo>
                  <a:lnTo>
                    <a:pt x="6613" y="94"/>
                  </a:lnTo>
                  <a:cubicBezTo>
                    <a:pt x="6575" y="70"/>
                    <a:pt x="6528" y="55"/>
                    <a:pt x="6490" y="39"/>
                  </a:cubicBezTo>
                  <a:lnTo>
                    <a:pt x="63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8"/>
            <p:cNvSpPr/>
            <p:nvPr/>
          </p:nvSpPr>
          <p:spPr>
            <a:xfrm>
              <a:off x="11223473" y="3275026"/>
              <a:ext cx="311953" cy="301683"/>
            </a:xfrm>
            <a:custGeom>
              <a:avLst/>
              <a:gdLst/>
              <a:ahLst/>
              <a:cxnLst/>
              <a:rect l="l" t="t" r="r" b="b"/>
              <a:pathLst>
                <a:path w="7047" h="6815" extrusionOk="0">
                  <a:moveTo>
                    <a:pt x="6807" y="0"/>
                  </a:moveTo>
                  <a:lnTo>
                    <a:pt x="0" y="6814"/>
                  </a:lnTo>
                  <a:lnTo>
                    <a:pt x="317" y="6814"/>
                  </a:lnTo>
                  <a:lnTo>
                    <a:pt x="7046" y="85"/>
                  </a:lnTo>
                  <a:lnTo>
                    <a:pt x="68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8"/>
            <p:cNvSpPr/>
            <p:nvPr/>
          </p:nvSpPr>
          <p:spPr>
            <a:xfrm>
              <a:off x="11149856" y="3256168"/>
              <a:ext cx="330767" cy="320541"/>
            </a:xfrm>
            <a:custGeom>
              <a:avLst/>
              <a:gdLst/>
              <a:ahLst/>
              <a:cxnLst/>
              <a:rect l="l" t="t" r="r" b="b"/>
              <a:pathLst>
                <a:path w="7472" h="7241" extrusionOk="0">
                  <a:moveTo>
                    <a:pt x="7240" y="1"/>
                  </a:moveTo>
                  <a:lnTo>
                    <a:pt x="0" y="7240"/>
                  </a:lnTo>
                  <a:lnTo>
                    <a:pt x="317" y="7240"/>
                  </a:lnTo>
                  <a:lnTo>
                    <a:pt x="7472" y="86"/>
                  </a:lnTo>
                  <a:lnTo>
                    <a:pt x="72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8"/>
            <p:cNvSpPr/>
            <p:nvPr/>
          </p:nvSpPr>
          <p:spPr>
            <a:xfrm>
              <a:off x="11076594" y="3187731"/>
              <a:ext cx="388979" cy="388979"/>
            </a:xfrm>
            <a:custGeom>
              <a:avLst/>
              <a:gdLst/>
              <a:ahLst/>
              <a:cxnLst/>
              <a:rect l="l" t="t" r="r" b="b"/>
              <a:pathLst>
                <a:path w="8787" h="8787" extrusionOk="0">
                  <a:moveTo>
                    <a:pt x="8787" y="0"/>
                  </a:moveTo>
                  <a:lnTo>
                    <a:pt x="0" y="8786"/>
                  </a:lnTo>
                  <a:lnTo>
                    <a:pt x="317" y="8786"/>
                  </a:lnTo>
                  <a:lnTo>
                    <a:pt x="8787" y="317"/>
                  </a:lnTo>
                  <a:lnTo>
                    <a:pt x="87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8"/>
            <p:cNvSpPr/>
            <p:nvPr/>
          </p:nvSpPr>
          <p:spPr>
            <a:xfrm>
              <a:off x="11002977" y="3114114"/>
              <a:ext cx="462595" cy="462595"/>
            </a:xfrm>
            <a:custGeom>
              <a:avLst/>
              <a:gdLst/>
              <a:ahLst/>
              <a:cxnLst/>
              <a:rect l="l" t="t" r="r" b="b"/>
              <a:pathLst>
                <a:path w="10450" h="10450" extrusionOk="0">
                  <a:moveTo>
                    <a:pt x="10450" y="0"/>
                  </a:moveTo>
                  <a:lnTo>
                    <a:pt x="0" y="10449"/>
                  </a:lnTo>
                  <a:lnTo>
                    <a:pt x="317" y="10449"/>
                  </a:lnTo>
                  <a:lnTo>
                    <a:pt x="10450" y="317"/>
                  </a:lnTo>
                  <a:lnTo>
                    <a:pt x="104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8"/>
            <p:cNvSpPr/>
            <p:nvPr/>
          </p:nvSpPr>
          <p:spPr>
            <a:xfrm>
              <a:off x="10929360" y="3003179"/>
              <a:ext cx="573530" cy="573530"/>
            </a:xfrm>
            <a:custGeom>
              <a:avLst/>
              <a:gdLst/>
              <a:ahLst/>
              <a:cxnLst/>
              <a:rect l="l" t="t" r="r" b="b"/>
              <a:pathLst>
                <a:path w="12956" h="12956" extrusionOk="0">
                  <a:moveTo>
                    <a:pt x="12956" y="0"/>
                  </a:moveTo>
                  <a:lnTo>
                    <a:pt x="0" y="12955"/>
                  </a:lnTo>
                  <a:lnTo>
                    <a:pt x="325" y="12955"/>
                  </a:lnTo>
                  <a:lnTo>
                    <a:pt x="12113" y="1168"/>
                  </a:lnTo>
                  <a:lnTo>
                    <a:pt x="12113" y="1145"/>
                  </a:lnTo>
                  <a:lnTo>
                    <a:pt x="12136" y="1145"/>
                  </a:lnTo>
                  <a:cubicBezTo>
                    <a:pt x="12136" y="1145"/>
                    <a:pt x="12956" y="325"/>
                    <a:pt x="12956" y="317"/>
                  </a:cubicBezTo>
                  <a:cubicBezTo>
                    <a:pt x="12956" y="310"/>
                    <a:pt x="12956" y="302"/>
                    <a:pt x="12956" y="294"/>
                  </a:cubicBezTo>
                  <a:lnTo>
                    <a:pt x="129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8"/>
            <p:cNvSpPr/>
            <p:nvPr/>
          </p:nvSpPr>
          <p:spPr>
            <a:xfrm>
              <a:off x="10707184" y="3324650"/>
              <a:ext cx="816647" cy="19920"/>
            </a:xfrm>
            <a:custGeom>
              <a:avLst/>
              <a:gdLst/>
              <a:ahLst/>
              <a:cxnLst/>
              <a:rect l="l" t="t" r="r" b="b"/>
              <a:pathLst>
                <a:path w="18448" h="450" extrusionOk="0">
                  <a:moveTo>
                    <a:pt x="225" y="1"/>
                  </a:moveTo>
                  <a:cubicBezTo>
                    <a:pt x="101" y="1"/>
                    <a:pt x="1" y="101"/>
                    <a:pt x="1" y="225"/>
                  </a:cubicBezTo>
                  <a:cubicBezTo>
                    <a:pt x="1" y="349"/>
                    <a:pt x="101" y="449"/>
                    <a:pt x="225" y="449"/>
                  </a:cubicBezTo>
                  <a:lnTo>
                    <a:pt x="18223" y="449"/>
                  </a:lnTo>
                  <a:cubicBezTo>
                    <a:pt x="18347" y="449"/>
                    <a:pt x="18447" y="349"/>
                    <a:pt x="18447" y="225"/>
                  </a:cubicBezTo>
                  <a:cubicBezTo>
                    <a:pt x="18447" y="101"/>
                    <a:pt x="18347" y="1"/>
                    <a:pt x="18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8"/>
            <p:cNvSpPr/>
            <p:nvPr/>
          </p:nvSpPr>
          <p:spPr>
            <a:xfrm>
              <a:off x="10707184" y="3393132"/>
              <a:ext cx="816647" cy="19920"/>
            </a:xfrm>
            <a:custGeom>
              <a:avLst/>
              <a:gdLst/>
              <a:ahLst/>
              <a:cxnLst/>
              <a:rect l="l" t="t" r="r" b="b"/>
              <a:pathLst>
                <a:path w="18448" h="450" extrusionOk="0">
                  <a:moveTo>
                    <a:pt x="225" y="1"/>
                  </a:moveTo>
                  <a:cubicBezTo>
                    <a:pt x="101" y="1"/>
                    <a:pt x="1" y="101"/>
                    <a:pt x="1" y="225"/>
                  </a:cubicBezTo>
                  <a:cubicBezTo>
                    <a:pt x="1" y="349"/>
                    <a:pt x="101" y="449"/>
                    <a:pt x="225" y="449"/>
                  </a:cubicBezTo>
                  <a:lnTo>
                    <a:pt x="18223" y="449"/>
                  </a:lnTo>
                  <a:cubicBezTo>
                    <a:pt x="18347" y="449"/>
                    <a:pt x="18447" y="349"/>
                    <a:pt x="18447" y="225"/>
                  </a:cubicBezTo>
                  <a:cubicBezTo>
                    <a:pt x="18447" y="101"/>
                    <a:pt x="18347" y="1"/>
                    <a:pt x="18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8"/>
            <p:cNvSpPr/>
            <p:nvPr/>
          </p:nvSpPr>
          <p:spPr>
            <a:xfrm>
              <a:off x="11098863" y="3053512"/>
              <a:ext cx="165074" cy="202701"/>
            </a:xfrm>
            <a:custGeom>
              <a:avLst/>
              <a:gdLst/>
              <a:ahLst/>
              <a:cxnLst/>
              <a:rect l="l" t="t" r="r" b="b"/>
              <a:pathLst>
                <a:path w="3729" h="4579" extrusionOk="0">
                  <a:moveTo>
                    <a:pt x="728" y="0"/>
                  </a:moveTo>
                  <a:cubicBezTo>
                    <a:pt x="326" y="0"/>
                    <a:pt x="1" y="325"/>
                    <a:pt x="1" y="727"/>
                  </a:cubicBezTo>
                  <a:lnTo>
                    <a:pt x="1" y="3852"/>
                  </a:lnTo>
                  <a:cubicBezTo>
                    <a:pt x="1" y="4246"/>
                    <a:pt x="326" y="4579"/>
                    <a:pt x="728" y="4579"/>
                  </a:cubicBezTo>
                  <a:lnTo>
                    <a:pt x="3002" y="4579"/>
                  </a:lnTo>
                  <a:cubicBezTo>
                    <a:pt x="3404" y="4579"/>
                    <a:pt x="3729" y="4246"/>
                    <a:pt x="3729" y="3852"/>
                  </a:cubicBezTo>
                  <a:lnTo>
                    <a:pt x="3729" y="727"/>
                  </a:lnTo>
                  <a:cubicBezTo>
                    <a:pt x="3729" y="325"/>
                    <a:pt x="3404" y="0"/>
                    <a:pt x="30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8"/>
            <p:cNvSpPr/>
            <p:nvPr/>
          </p:nvSpPr>
          <p:spPr>
            <a:xfrm>
              <a:off x="10898597" y="3053512"/>
              <a:ext cx="165074" cy="202701"/>
            </a:xfrm>
            <a:custGeom>
              <a:avLst/>
              <a:gdLst/>
              <a:ahLst/>
              <a:cxnLst/>
              <a:rect l="l" t="t" r="r" b="b"/>
              <a:pathLst>
                <a:path w="3729" h="4579" extrusionOk="0">
                  <a:moveTo>
                    <a:pt x="727" y="0"/>
                  </a:moveTo>
                  <a:cubicBezTo>
                    <a:pt x="325" y="0"/>
                    <a:pt x="0" y="325"/>
                    <a:pt x="0" y="727"/>
                  </a:cubicBezTo>
                  <a:lnTo>
                    <a:pt x="0" y="3852"/>
                  </a:lnTo>
                  <a:cubicBezTo>
                    <a:pt x="0" y="4246"/>
                    <a:pt x="325" y="4579"/>
                    <a:pt x="727" y="4579"/>
                  </a:cubicBezTo>
                  <a:lnTo>
                    <a:pt x="3001" y="4579"/>
                  </a:lnTo>
                  <a:cubicBezTo>
                    <a:pt x="3396" y="4579"/>
                    <a:pt x="3728" y="4246"/>
                    <a:pt x="3728" y="3852"/>
                  </a:cubicBezTo>
                  <a:lnTo>
                    <a:pt x="3728" y="727"/>
                  </a:lnTo>
                  <a:cubicBezTo>
                    <a:pt x="3728" y="325"/>
                    <a:pt x="3396" y="0"/>
                    <a:pt x="30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8"/>
            <p:cNvSpPr/>
            <p:nvPr/>
          </p:nvSpPr>
          <p:spPr>
            <a:xfrm>
              <a:off x="10697933" y="3053512"/>
              <a:ext cx="165074" cy="202701"/>
            </a:xfrm>
            <a:custGeom>
              <a:avLst/>
              <a:gdLst/>
              <a:ahLst/>
              <a:cxnLst/>
              <a:rect l="l" t="t" r="r" b="b"/>
              <a:pathLst>
                <a:path w="3729" h="4579" extrusionOk="0">
                  <a:moveTo>
                    <a:pt x="728" y="0"/>
                  </a:moveTo>
                  <a:cubicBezTo>
                    <a:pt x="333" y="0"/>
                    <a:pt x="1" y="325"/>
                    <a:pt x="1" y="727"/>
                  </a:cubicBezTo>
                  <a:lnTo>
                    <a:pt x="1" y="3852"/>
                  </a:lnTo>
                  <a:cubicBezTo>
                    <a:pt x="1" y="4246"/>
                    <a:pt x="333" y="4579"/>
                    <a:pt x="728" y="4579"/>
                  </a:cubicBezTo>
                  <a:lnTo>
                    <a:pt x="3002" y="4579"/>
                  </a:lnTo>
                  <a:cubicBezTo>
                    <a:pt x="3404" y="4579"/>
                    <a:pt x="3729" y="4246"/>
                    <a:pt x="3729" y="3852"/>
                  </a:cubicBezTo>
                  <a:lnTo>
                    <a:pt x="3729" y="727"/>
                  </a:lnTo>
                  <a:cubicBezTo>
                    <a:pt x="3729" y="325"/>
                    <a:pt x="3404" y="0"/>
                    <a:pt x="30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8"/>
            <p:cNvSpPr/>
            <p:nvPr/>
          </p:nvSpPr>
          <p:spPr>
            <a:xfrm>
              <a:off x="11299174" y="3053512"/>
              <a:ext cx="134927" cy="202701"/>
            </a:xfrm>
            <a:custGeom>
              <a:avLst/>
              <a:gdLst/>
              <a:ahLst/>
              <a:cxnLst/>
              <a:rect l="l" t="t" r="r" b="b"/>
              <a:pathLst>
                <a:path w="3048" h="4579" extrusionOk="0">
                  <a:moveTo>
                    <a:pt x="728" y="0"/>
                  </a:moveTo>
                  <a:cubicBezTo>
                    <a:pt x="325" y="0"/>
                    <a:pt x="0" y="325"/>
                    <a:pt x="0" y="727"/>
                  </a:cubicBezTo>
                  <a:lnTo>
                    <a:pt x="0" y="3852"/>
                  </a:lnTo>
                  <a:cubicBezTo>
                    <a:pt x="0" y="4246"/>
                    <a:pt x="325" y="4579"/>
                    <a:pt x="728" y="4579"/>
                  </a:cubicBezTo>
                  <a:lnTo>
                    <a:pt x="2754" y="4579"/>
                  </a:lnTo>
                  <a:cubicBezTo>
                    <a:pt x="2916" y="4579"/>
                    <a:pt x="3048" y="4440"/>
                    <a:pt x="3048" y="4277"/>
                  </a:cubicBezTo>
                  <a:lnTo>
                    <a:pt x="3048" y="302"/>
                  </a:lnTo>
                  <a:cubicBezTo>
                    <a:pt x="3048" y="132"/>
                    <a:pt x="2916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8"/>
            <p:cNvSpPr/>
            <p:nvPr/>
          </p:nvSpPr>
          <p:spPr>
            <a:xfrm>
              <a:off x="11547072" y="3364358"/>
              <a:ext cx="60292" cy="59274"/>
            </a:xfrm>
            <a:custGeom>
              <a:avLst/>
              <a:gdLst/>
              <a:ahLst/>
              <a:cxnLst/>
              <a:rect l="l" t="t" r="r" b="b"/>
              <a:pathLst>
                <a:path w="1362" h="1339" extrusionOk="0">
                  <a:moveTo>
                    <a:pt x="665" y="1"/>
                  </a:moveTo>
                  <a:cubicBezTo>
                    <a:pt x="488" y="1"/>
                    <a:pt x="317" y="78"/>
                    <a:pt x="194" y="202"/>
                  </a:cubicBezTo>
                  <a:cubicBezTo>
                    <a:pt x="78" y="318"/>
                    <a:pt x="0" y="488"/>
                    <a:pt x="0" y="674"/>
                  </a:cubicBezTo>
                  <a:cubicBezTo>
                    <a:pt x="0" y="1037"/>
                    <a:pt x="302" y="1339"/>
                    <a:pt x="665" y="1339"/>
                  </a:cubicBezTo>
                  <a:lnTo>
                    <a:pt x="1362" y="1339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8"/>
            <p:cNvSpPr/>
            <p:nvPr/>
          </p:nvSpPr>
          <p:spPr>
            <a:xfrm>
              <a:off x="10623652" y="3364358"/>
              <a:ext cx="65073" cy="59274"/>
            </a:xfrm>
            <a:custGeom>
              <a:avLst/>
              <a:gdLst/>
              <a:ahLst/>
              <a:cxnLst/>
              <a:rect l="l" t="t" r="r" b="b"/>
              <a:pathLst>
                <a:path w="1470" h="1339" extrusionOk="0">
                  <a:moveTo>
                    <a:pt x="0" y="1"/>
                  </a:moveTo>
                  <a:lnTo>
                    <a:pt x="0" y="1339"/>
                  </a:lnTo>
                  <a:lnTo>
                    <a:pt x="696" y="1339"/>
                  </a:lnTo>
                  <a:cubicBezTo>
                    <a:pt x="882" y="1339"/>
                    <a:pt x="1045" y="1262"/>
                    <a:pt x="1168" y="1146"/>
                  </a:cubicBezTo>
                  <a:cubicBezTo>
                    <a:pt x="1431" y="883"/>
                    <a:pt x="1470" y="403"/>
                    <a:pt x="10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8"/>
            <p:cNvSpPr/>
            <p:nvPr/>
          </p:nvSpPr>
          <p:spPr>
            <a:xfrm>
              <a:off x="10604130" y="3537267"/>
              <a:ext cx="1022756" cy="59628"/>
            </a:xfrm>
            <a:custGeom>
              <a:avLst/>
              <a:gdLst/>
              <a:ahLst/>
              <a:cxnLst/>
              <a:rect l="l" t="t" r="r" b="b"/>
              <a:pathLst>
                <a:path w="23104" h="1347" extrusionOk="0">
                  <a:moveTo>
                    <a:pt x="372" y="1"/>
                  </a:moveTo>
                  <a:cubicBezTo>
                    <a:pt x="171" y="1"/>
                    <a:pt x="1" y="171"/>
                    <a:pt x="1" y="372"/>
                  </a:cubicBezTo>
                  <a:lnTo>
                    <a:pt x="1" y="983"/>
                  </a:lnTo>
                  <a:cubicBezTo>
                    <a:pt x="1" y="1184"/>
                    <a:pt x="171" y="1347"/>
                    <a:pt x="372" y="1347"/>
                  </a:cubicBezTo>
                  <a:lnTo>
                    <a:pt x="3195" y="1347"/>
                  </a:lnTo>
                  <a:lnTo>
                    <a:pt x="5763" y="604"/>
                  </a:lnTo>
                  <a:lnTo>
                    <a:pt x="8477" y="1347"/>
                  </a:lnTo>
                  <a:lnTo>
                    <a:pt x="15508" y="1347"/>
                  </a:lnTo>
                  <a:lnTo>
                    <a:pt x="18223" y="828"/>
                  </a:lnTo>
                  <a:lnTo>
                    <a:pt x="20783" y="1347"/>
                  </a:lnTo>
                  <a:lnTo>
                    <a:pt x="22732" y="1347"/>
                  </a:lnTo>
                  <a:cubicBezTo>
                    <a:pt x="22941" y="1347"/>
                    <a:pt x="23103" y="1184"/>
                    <a:pt x="23103" y="983"/>
                  </a:cubicBezTo>
                  <a:lnTo>
                    <a:pt x="23103" y="372"/>
                  </a:lnTo>
                  <a:cubicBezTo>
                    <a:pt x="23103" y="171"/>
                    <a:pt x="22941" y="1"/>
                    <a:pt x="227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8"/>
            <p:cNvSpPr/>
            <p:nvPr/>
          </p:nvSpPr>
          <p:spPr>
            <a:xfrm>
              <a:off x="10743838" y="3458205"/>
              <a:ext cx="237318" cy="138690"/>
            </a:xfrm>
            <a:custGeom>
              <a:avLst/>
              <a:gdLst/>
              <a:ahLst/>
              <a:cxnLst/>
              <a:rect l="l" t="t" r="r" b="b"/>
              <a:pathLst>
                <a:path w="5361" h="3133" extrusionOk="0">
                  <a:moveTo>
                    <a:pt x="2676" y="0"/>
                  </a:moveTo>
                  <a:cubicBezTo>
                    <a:pt x="1199" y="0"/>
                    <a:pt x="0" y="1199"/>
                    <a:pt x="0" y="2676"/>
                  </a:cubicBezTo>
                  <a:cubicBezTo>
                    <a:pt x="0" y="2831"/>
                    <a:pt x="16" y="2986"/>
                    <a:pt x="39" y="3133"/>
                  </a:cubicBezTo>
                  <a:lnTo>
                    <a:pt x="5321" y="3133"/>
                  </a:lnTo>
                  <a:cubicBezTo>
                    <a:pt x="5345" y="2986"/>
                    <a:pt x="5360" y="2831"/>
                    <a:pt x="5360" y="2676"/>
                  </a:cubicBezTo>
                  <a:cubicBezTo>
                    <a:pt x="5360" y="1199"/>
                    <a:pt x="4161" y="0"/>
                    <a:pt x="26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8"/>
            <p:cNvSpPr/>
            <p:nvPr/>
          </p:nvSpPr>
          <p:spPr>
            <a:xfrm>
              <a:off x="11288904" y="3458205"/>
              <a:ext cx="236964" cy="138690"/>
            </a:xfrm>
            <a:custGeom>
              <a:avLst/>
              <a:gdLst/>
              <a:ahLst/>
              <a:cxnLst/>
              <a:rect l="l" t="t" r="r" b="b"/>
              <a:pathLst>
                <a:path w="5353" h="3133" extrusionOk="0">
                  <a:moveTo>
                    <a:pt x="2677" y="0"/>
                  </a:moveTo>
                  <a:cubicBezTo>
                    <a:pt x="1199" y="0"/>
                    <a:pt x="0" y="1199"/>
                    <a:pt x="0" y="2676"/>
                  </a:cubicBezTo>
                  <a:cubicBezTo>
                    <a:pt x="0" y="2831"/>
                    <a:pt x="8" y="2986"/>
                    <a:pt x="39" y="3133"/>
                  </a:cubicBezTo>
                  <a:lnTo>
                    <a:pt x="5314" y="3133"/>
                  </a:lnTo>
                  <a:cubicBezTo>
                    <a:pt x="5345" y="2986"/>
                    <a:pt x="5353" y="2831"/>
                    <a:pt x="5353" y="2676"/>
                  </a:cubicBezTo>
                  <a:cubicBezTo>
                    <a:pt x="5353" y="1199"/>
                    <a:pt x="4154" y="0"/>
                    <a:pt x="2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8"/>
            <p:cNvSpPr/>
            <p:nvPr/>
          </p:nvSpPr>
          <p:spPr>
            <a:xfrm>
              <a:off x="10765396" y="3479763"/>
              <a:ext cx="193847" cy="193847"/>
            </a:xfrm>
            <a:custGeom>
              <a:avLst/>
              <a:gdLst/>
              <a:ahLst/>
              <a:cxnLst/>
              <a:rect l="l" t="t" r="r" b="b"/>
              <a:pathLst>
                <a:path w="4379" h="4379" extrusionOk="0">
                  <a:moveTo>
                    <a:pt x="2189" y="0"/>
                  </a:moveTo>
                  <a:cubicBezTo>
                    <a:pt x="983" y="0"/>
                    <a:pt x="0" y="983"/>
                    <a:pt x="0" y="2189"/>
                  </a:cubicBezTo>
                  <a:cubicBezTo>
                    <a:pt x="0" y="3396"/>
                    <a:pt x="983" y="4378"/>
                    <a:pt x="2189" y="4378"/>
                  </a:cubicBezTo>
                  <a:cubicBezTo>
                    <a:pt x="3396" y="4378"/>
                    <a:pt x="4378" y="3396"/>
                    <a:pt x="4378" y="2189"/>
                  </a:cubicBezTo>
                  <a:cubicBezTo>
                    <a:pt x="4378" y="983"/>
                    <a:pt x="3396" y="0"/>
                    <a:pt x="2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8"/>
            <p:cNvSpPr/>
            <p:nvPr/>
          </p:nvSpPr>
          <p:spPr>
            <a:xfrm>
              <a:off x="10814002" y="3528369"/>
              <a:ext cx="96592" cy="96592"/>
            </a:xfrm>
            <a:custGeom>
              <a:avLst/>
              <a:gdLst/>
              <a:ahLst/>
              <a:cxnLst/>
              <a:rect l="l" t="t" r="r" b="b"/>
              <a:pathLst>
                <a:path w="2182" h="2182" extrusionOk="0">
                  <a:moveTo>
                    <a:pt x="1091" y="1"/>
                  </a:moveTo>
                  <a:cubicBezTo>
                    <a:pt x="488" y="1"/>
                    <a:pt x="1" y="488"/>
                    <a:pt x="1" y="1091"/>
                  </a:cubicBezTo>
                  <a:cubicBezTo>
                    <a:pt x="1" y="1695"/>
                    <a:pt x="488" y="2182"/>
                    <a:pt x="1091" y="2182"/>
                  </a:cubicBezTo>
                  <a:cubicBezTo>
                    <a:pt x="1695" y="2182"/>
                    <a:pt x="2182" y="1695"/>
                    <a:pt x="2182" y="1091"/>
                  </a:cubicBezTo>
                  <a:cubicBezTo>
                    <a:pt x="2182" y="488"/>
                    <a:pt x="1695" y="1"/>
                    <a:pt x="10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8"/>
            <p:cNvSpPr/>
            <p:nvPr/>
          </p:nvSpPr>
          <p:spPr>
            <a:xfrm>
              <a:off x="11310462" y="3479763"/>
              <a:ext cx="193847" cy="193847"/>
            </a:xfrm>
            <a:custGeom>
              <a:avLst/>
              <a:gdLst/>
              <a:ahLst/>
              <a:cxnLst/>
              <a:rect l="l" t="t" r="r" b="b"/>
              <a:pathLst>
                <a:path w="4379" h="4379" extrusionOk="0">
                  <a:moveTo>
                    <a:pt x="2190" y="0"/>
                  </a:moveTo>
                  <a:cubicBezTo>
                    <a:pt x="983" y="0"/>
                    <a:pt x="1" y="983"/>
                    <a:pt x="1" y="2189"/>
                  </a:cubicBezTo>
                  <a:cubicBezTo>
                    <a:pt x="1" y="3396"/>
                    <a:pt x="983" y="4378"/>
                    <a:pt x="2190" y="4378"/>
                  </a:cubicBezTo>
                  <a:cubicBezTo>
                    <a:pt x="3396" y="4378"/>
                    <a:pt x="4378" y="3396"/>
                    <a:pt x="4378" y="2189"/>
                  </a:cubicBezTo>
                  <a:cubicBezTo>
                    <a:pt x="4378" y="983"/>
                    <a:pt x="3396" y="0"/>
                    <a:pt x="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8"/>
            <p:cNvSpPr/>
            <p:nvPr/>
          </p:nvSpPr>
          <p:spPr>
            <a:xfrm>
              <a:off x="11359112" y="3528369"/>
              <a:ext cx="96592" cy="96592"/>
            </a:xfrm>
            <a:custGeom>
              <a:avLst/>
              <a:gdLst/>
              <a:ahLst/>
              <a:cxnLst/>
              <a:rect l="l" t="t" r="r" b="b"/>
              <a:pathLst>
                <a:path w="2182" h="2182" extrusionOk="0">
                  <a:moveTo>
                    <a:pt x="1091" y="1"/>
                  </a:moveTo>
                  <a:cubicBezTo>
                    <a:pt x="487" y="1"/>
                    <a:pt x="0" y="488"/>
                    <a:pt x="0" y="1091"/>
                  </a:cubicBezTo>
                  <a:cubicBezTo>
                    <a:pt x="0" y="1695"/>
                    <a:pt x="487" y="2182"/>
                    <a:pt x="1091" y="2182"/>
                  </a:cubicBezTo>
                  <a:cubicBezTo>
                    <a:pt x="1694" y="2182"/>
                    <a:pt x="2181" y="1695"/>
                    <a:pt x="2181" y="1091"/>
                  </a:cubicBezTo>
                  <a:cubicBezTo>
                    <a:pt x="2181" y="488"/>
                    <a:pt x="1694" y="1"/>
                    <a:pt x="10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38"/>
          <p:cNvGrpSpPr/>
          <p:nvPr/>
        </p:nvGrpSpPr>
        <p:grpSpPr>
          <a:xfrm rot="-747121">
            <a:off x="143427" y="150054"/>
            <a:ext cx="1376172" cy="1345228"/>
            <a:chOff x="60718" y="2626906"/>
            <a:chExt cx="1126121" cy="1100800"/>
          </a:xfrm>
        </p:grpSpPr>
        <p:sp>
          <p:nvSpPr>
            <p:cNvPr id="941" name="Google Shape;941;p38"/>
            <p:cNvSpPr/>
            <p:nvPr/>
          </p:nvSpPr>
          <p:spPr>
            <a:xfrm>
              <a:off x="60718" y="2626906"/>
              <a:ext cx="1126121" cy="1100800"/>
            </a:xfrm>
            <a:custGeom>
              <a:avLst/>
              <a:gdLst/>
              <a:ahLst/>
              <a:cxnLst/>
              <a:rect l="l" t="t" r="r" b="b"/>
              <a:pathLst>
                <a:path w="25439" h="24867" extrusionOk="0">
                  <a:moveTo>
                    <a:pt x="3589" y="0"/>
                  </a:moveTo>
                  <a:cubicBezTo>
                    <a:pt x="3465" y="0"/>
                    <a:pt x="3342" y="16"/>
                    <a:pt x="3218" y="47"/>
                  </a:cubicBezTo>
                  <a:cubicBezTo>
                    <a:pt x="2769" y="147"/>
                    <a:pt x="2406" y="426"/>
                    <a:pt x="2181" y="789"/>
                  </a:cubicBezTo>
                  <a:lnTo>
                    <a:pt x="2150" y="789"/>
                  </a:lnTo>
                  <a:cubicBezTo>
                    <a:pt x="1710" y="789"/>
                    <a:pt x="1300" y="951"/>
                    <a:pt x="990" y="1261"/>
                  </a:cubicBezTo>
                  <a:cubicBezTo>
                    <a:pt x="673" y="1570"/>
                    <a:pt x="495" y="1980"/>
                    <a:pt x="495" y="2421"/>
                  </a:cubicBezTo>
                  <a:cubicBezTo>
                    <a:pt x="488" y="2862"/>
                    <a:pt x="658" y="3280"/>
                    <a:pt x="967" y="3597"/>
                  </a:cubicBezTo>
                  <a:cubicBezTo>
                    <a:pt x="1075" y="3705"/>
                    <a:pt x="1354" y="3945"/>
                    <a:pt x="1694" y="4223"/>
                  </a:cubicBezTo>
                  <a:cubicBezTo>
                    <a:pt x="1508" y="4463"/>
                    <a:pt x="1416" y="4710"/>
                    <a:pt x="1361" y="4919"/>
                  </a:cubicBezTo>
                  <a:cubicBezTo>
                    <a:pt x="1300" y="5198"/>
                    <a:pt x="1276" y="5561"/>
                    <a:pt x="1423" y="6010"/>
                  </a:cubicBezTo>
                  <a:cubicBezTo>
                    <a:pt x="975" y="6311"/>
                    <a:pt x="735" y="6868"/>
                    <a:pt x="866" y="7425"/>
                  </a:cubicBezTo>
                  <a:lnTo>
                    <a:pt x="983" y="7928"/>
                  </a:lnTo>
                  <a:lnTo>
                    <a:pt x="928" y="7943"/>
                  </a:lnTo>
                  <a:cubicBezTo>
                    <a:pt x="627" y="8013"/>
                    <a:pt x="379" y="8191"/>
                    <a:pt x="217" y="8454"/>
                  </a:cubicBezTo>
                  <a:cubicBezTo>
                    <a:pt x="54" y="8709"/>
                    <a:pt x="0" y="9018"/>
                    <a:pt x="70" y="9312"/>
                  </a:cubicBezTo>
                  <a:cubicBezTo>
                    <a:pt x="194" y="9838"/>
                    <a:pt x="650" y="10202"/>
                    <a:pt x="1184" y="10202"/>
                  </a:cubicBezTo>
                  <a:lnTo>
                    <a:pt x="1245" y="10202"/>
                  </a:lnTo>
                  <a:cubicBezTo>
                    <a:pt x="1029" y="10287"/>
                    <a:pt x="851" y="10442"/>
                    <a:pt x="720" y="10643"/>
                  </a:cubicBezTo>
                  <a:cubicBezTo>
                    <a:pt x="557" y="10906"/>
                    <a:pt x="511" y="11207"/>
                    <a:pt x="580" y="11509"/>
                  </a:cubicBezTo>
                  <a:cubicBezTo>
                    <a:pt x="696" y="12027"/>
                    <a:pt x="1153" y="12391"/>
                    <a:pt x="1694" y="12391"/>
                  </a:cubicBezTo>
                  <a:lnTo>
                    <a:pt x="1748" y="12391"/>
                  </a:lnTo>
                  <a:cubicBezTo>
                    <a:pt x="1253" y="12607"/>
                    <a:pt x="959" y="13156"/>
                    <a:pt x="1083" y="13705"/>
                  </a:cubicBezTo>
                  <a:cubicBezTo>
                    <a:pt x="1207" y="14224"/>
                    <a:pt x="1663" y="14587"/>
                    <a:pt x="2197" y="14587"/>
                  </a:cubicBezTo>
                  <a:lnTo>
                    <a:pt x="2259" y="14587"/>
                  </a:lnTo>
                  <a:cubicBezTo>
                    <a:pt x="1756" y="14796"/>
                    <a:pt x="1462" y="15345"/>
                    <a:pt x="1594" y="15894"/>
                  </a:cubicBezTo>
                  <a:cubicBezTo>
                    <a:pt x="1710" y="16420"/>
                    <a:pt x="2174" y="16784"/>
                    <a:pt x="2707" y="16784"/>
                  </a:cubicBezTo>
                  <a:cubicBezTo>
                    <a:pt x="2722" y="16784"/>
                    <a:pt x="2742" y="16784"/>
                    <a:pt x="2758" y="16778"/>
                  </a:cubicBezTo>
                  <a:lnTo>
                    <a:pt x="2758" y="16778"/>
                  </a:lnTo>
                  <a:cubicBezTo>
                    <a:pt x="2550" y="16871"/>
                    <a:pt x="2366" y="17025"/>
                    <a:pt x="2243" y="17225"/>
                  </a:cubicBezTo>
                  <a:cubicBezTo>
                    <a:pt x="2081" y="17488"/>
                    <a:pt x="2034" y="17789"/>
                    <a:pt x="2096" y="18091"/>
                  </a:cubicBezTo>
                  <a:cubicBezTo>
                    <a:pt x="2220" y="18609"/>
                    <a:pt x="2676" y="18973"/>
                    <a:pt x="3210" y="18973"/>
                  </a:cubicBezTo>
                  <a:lnTo>
                    <a:pt x="3272" y="18973"/>
                  </a:lnTo>
                  <a:cubicBezTo>
                    <a:pt x="3055" y="19065"/>
                    <a:pt x="2877" y="19220"/>
                    <a:pt x="2754" y="19421"/>
                  </a:cubicBezTo>
                  <a:cubicBezTo>
                    <a:pt x="2591" y="19676"/>
                    <a:pt x="2537" y="19986"/>
                    <a:pt x="2607" y="20280"/>
                  </a:cubicBezTo>
                  <a:cubicBezTo>
                    <a:pt x="2730" y="20806"/>
                    <a:pt x="3187" y="21169"/>
                    <a:pt x="3721" y="21169"/>
                  </a:cubicBezTo>
                  <a:lnTo>
                    <a:pt x="3782" y="21169"/>
                  </a:lnTo>
                  <a:cubicBezTo>
                    <a:pt x="3280" y="21378"/>
                    <a:pt x="2986" y="21927"/>
                    <a:pt x="3117" y="22476"/>
                  </a:cubicBezTo>
                  <a:cubicBezTo>
                    <a:pt x="3233" y="22994"/>
                    <a:pt x="3697" y="23366"/>
                    <a:pt x="4231" y="23366"/>
                  </a:cubicBezTo>
                  <a:cubicBezTo>
                    <a:pt x="4316" y="23366"/>
                    <a:pt x="4401" y="23350"/>
                    <a:pt x="4486" y="23335"/>
                  </a:cubicBezTo>
                  <a:lnTo>
                    <a:pt x="4540" y="23319"/>
                  </a:lnTo>
                  <a:lnTo>
                    <a:pt x="4656" y="23830"/>
                  </a:lnTo>
                  <a:cubicBezTo>
                    <a:pt x="4803" y="24441"/>
                    <a:pt x="5337" y="24866"/>
                    <a:pt x="5964" y="24866"/>
                  </a:cubicBezTo>
                  <a:cubicBezTo>
                    <a:pt x="6072" y="24866"/>
                    <a:pt x="6172" y="24858"/>
                    <a:pt x="6273" y="24835"/>
                  </a:cubicBezTo>
                  <a:lnTo>
                    <a:pt x="7232" y="24611"/>
                  </a:lnTo>
                  <a:cubicBezTo>
                    <a:pt x="7240" y="24611"/>
                    <a:pt x="7240" y="24603"/>
                    <a:pt x="7247" y="24603"/>
                  </a:cubicBezTo>
                  <a:lnTo>
                    <a:pt x="7472" y="24557"/>
                  </a:lnTo>
                  <a:lnTo>
                    <a:pt x="8353" y="24348"/>
                  </a:lnTo>
                  <a:lnTo>
                    <a:pt x="8361" y="24348"/>
                  </a:lnTo>
                  <a:lnTo>
                    <a:pt x="8585" y="24294"/>
                  </a:lnTo>
                  <a:lnTo>
                    <a:pt x="9475" y="24093"/>
                  </a:lnTo>
                  <a:cubicBezTo>
                    <a:pt x="9483" y="24085"/>
                    <a:pt x="9490" y="24085"/>
                    <a:pt x="9490" y="24085"/>
                  </a:cubicBezTo>
                  <a:lnTo>
                    <a:pt x="9684" y="24039"/>
                  </a:lnTo>
                  <a:lnTo>
                    <a:pt x="9699" y="24039"/>
                  </a:lnTo>
                  <a:lnTo>
                    <a:pt x="10596" y="23830"/>
                  </a:lnTo>
                  <a:lnTo>
                    <a:pt x="10813" y="23783"/>
                  </a:lnTo>
                  <a:cubicBezTo>
                    <a:pt x="10821" y="23776"/>
                    <a:pt x="10828" y="23776"/>
                    <a:pt x="10836" y="23776"/>
                  </a:cubicBezTo>
                  <a:lnTo>
                    <a:pt x="11710" y="23574"/>
                  </a:lnTo>
                  <a:cubicBezTo>
                    <a:pt x="11718" y="23574"/>
                    <a:pt x="11718" y="23574"/>
                    <a:pt x="11726" y="23567"/>
                  </a:cubicBezTo>
                  <a:lnTo>
                    <a:pt x="11927" y="23520"/>
                  </a:lnTo>
                  <a:lnTo>
                    <a:pt x="11950" y="23520"/>
                  </a:lnTo>
                  <a:lnTo>
                    <a:pt x="12824" y="23312"/>
                  </a:lnTo>
                  <a:lnTo>
                    <a:pt x="12878" y="23304"/>
                  </a:lnTo>
                  <a:cubicBezTo>
                    <a:pt x="12886" y="23458"/>
                    <a:pt x="12925" y="23621"/>
                    <a:pt x="12979" y="23768"/>
                  </a:cubicBezTo>
                  <a:cubicBezTo>
                    <a:pt x="13126" y="24139"/>
                    <a:pt x="13412" y="24433"/>
                    <a:pt x="13783" y="24595"/>
                  </a:cubicBezTo>
                  <a:cubicBezTo>
                    <a:pt x="13969" y="24673"/>
                    <a:pt x="14170" y="24719"/>
                    <a:pt x="14371" y="24719"/>
                  </a:cubicBezTo>
                  <a:cubicBezTo>
                    <a:pt x="14974" y="24719"/>
                    <a:pt x="15516" y="24363"/>
                    <a:pt x="15748" y="23814"/>
                  </a:cubicBezTo>
                  <a:lnTo>
                    <a:pt x="16011" y="23211"/>
                  </a:lnTo>
                  <a:lnTo>
                    <a:pt x="17790" y="22221"/>
                  </a:lnTo>
                  <a:cubicBezTo>
                    <a:pt x="17828" y="22190"/>
                    <a:pt x="17875" y="22167"/>
                    <a:pt x="17913" y="22136"/>
                  </a:cubicBezTo>
                  <a:lnTo>
                    <a:pt x="18401" y="22028"/>
                  </a:lnTo>
                  <a:lnTo>
                    <a:pt x="18617" y="21973"/>
                  </a:lnTo>
                  <a:lnTo>
                    <a:pt x="18625" y="21973"/>
                  </a:lnTo>
                  <a:lnTo>
                    <a:pt x="19599" y="21749"/>
                  </a:lnTo>
                  <a:cubicBezTo>
                    <a:pt x="19947" y="21664"/>
                    <a:pt x="20249" y="21455"/>
                    <a:pt x="20435" y="21154"/>
                  </a:cubicBezTo>
                  <a:cubicBezTo>
                    <a:pt x="20628" y="20844"/>
                    <a:pt x="20690" y="20488"/>
                    <a:pt x="20605" y="20140"/>
                  </a:cubicBezTo>
                  <a:lnTo>
                    <a:pt x="20071" y="17828"/>
                  </a:lnTo>
                  <a:lnTo>
                    <a:pt x="21069" y="15562"/>
                  </a:lnTo>
                  <a:cubicBezTo>
                    <a:pt x="21332" y="15345"/>
                    <a:pt x="21541" y="15067"/>
                    <a:pt x="21680" y="14742"/>
                  </a:cubicBezTo>
                  <a:cubicBezTo>
                    <a:pt x="21703" y="14695"/>
                    <a:pt x="21719" y="14649"/>
                    <a:pt x="21734" y="14603"/>
                  </a:cubicBezTo>
                  <a:cubicBezTo>
                    <a:pt x="22492" y="14316"/>
                    <a:pt x="23119" y="13736"/>
                    <a:pt x="23459" y="12971"/>
                  </a:cubicBezTo>
                  <a:lnTo>
                    <a:pt x="23668" y="12491"/>
                  </a:lnTo>
                  <a:cubicBezTo>
                    <a:pt x="23853" y="12081"/>
                    <a:pt x="23938" y="11633"/>
                    <a:pt x="23931" y="11192"/>
                  </a:cubicBezTo>
                  <a:lnTo>
                    <a:pt x="25060" y="8578"/>
                  </a:lnTo>
                  <a:cubicBezTo>
                    <a:pt x="25439" y="7704"/>
                    <a:pt x="25037" y="6683"/>
                    <a:pt x="24155" y="6304"/>
                  </a:cubicBezTo>
                  <a:lnTo>
                    <a:pt x="23993" y="6226"/>
                  </a:lnTo>
                  <a:cubicBezTo>
                    <a:pt x="23768" y="6133"/>
                    <a:pt x="23544" y="6087"/>
                    <a:pt x="23304" y="6087"/>
                  </a:cubicBezTo>
                  <a:cubicBezTo>
                    <a:pt x="22608" y="6087"/>
                    <a:pt x="21989" y="6497"/>
                    <a:pt x="21711" y="7131"/>
                  </a:cubicBezTo>
                  <a:lnTo>
                    <a:pt x="21301" y="8090"/>
                  </a:lnTo>
                  <a:lnTo>
                    <a:pt x="20790" y="7866"/>
                  </a:lnTo>
                  <a:lnTo>
                    <a:pt x="21200" y="6915"/>
                  </a:lnTo>
                  <a:cubicBezTo>
                    <a:pt x="21579" y="6033"/>
                    <a:pt x="21177" y="5012"/>
                    <a:pt x="20295" y="4633"/>
                  </a:cubicBezTo>
                  <a:lnTo>
                    <a:pt x="20133" y="4563"/>
                  </a:lnTo>
                  <a:cubicBezTo>
                    <a:pt x="19909" y="4463"/>
                    <a:pt x="19677" y="4416"/>
                    <a:pt x="19445" y="4416"/>
                  </a:cubicBezTo>
                  <a:cubicBezTo>
                    <a:pt x="18749" y="4416"/>
                    <a:pt x="18122" y="4826"/>
                    <a:pt x="17851" y="5461"/>
                  </a:cubicBezTo>
                  <a:lnTo>
                    <a:pt x="17434" y="6427"/>
                  </a:lnTo>
                  <a:lnTo>
                    <a:pt x="16815" y="3736"/>
                  </a:lnTo>
                  <a:cubicBezTo>
                    <a:pt x="16668" y="3125"/>
                    <a:pt x="16134" y="2692"/>
                    <a:pt x="15508" y="2692"/>
                  </a:cubicBezTo>
                  <a:lnTo>
                    <a:pt x="15500" y="2692"/>
                  </a:lnTo>
                  <a:cubicBezTo>
                    <a:pt x="15400" y="2692"/>
                    <a:pt x="15299" y="2707"/>
                    <a:pt x="15198" y="2730"/>
                  </a:cubicBezTo>
                  <a:lnTo>
                    <a:pt x="14224" y="2955"/>
                  </a:lnTo>
                  <a:cubicBezTo>
                    <a:pt x="14216" y="2955"/>
                    <a:pt x="14208" y="2955"/>
                    <a:pt x="14208" y="2962"/>
                  </a:cubicBezTo>
                  <a:lnTo>
                    <a:pt x="14023" y="3001"/>
                  </a:lnTo>
                  <a:cubicBezTo>
                    <a:pt x="14015" y="3001"/>
                    <a:pt x="14007" y="3009"/>
                    <a:pt x="14000" y="3009"/>
                  </a:cubicBezTo>
                  <a:lnTo>
                    <a:pt x="13102" y="3218"/>
                  </a:lnTo>
                  <a:lnTo>
                    <a:pt x="13095" y="3218"/>
                  </a:lnTo>
                  <a:lnTo>
                    <a:pt x="12886" y="3264"/>
                  </a:lnTo>
                  <a:cubicBezTo>
                    <a:pt x="12878" y="3264"/>
                    <a:pt x="12878" y="3264"/>
                    <a:pt x="12870" y="3272"/>
                  </a:cubicBezTo>
                  <a:lnTo>
                    <a:pt x="11989" y="3473"/>
                  </a:lnTo>
                  <a:lnTo>
                    <a:pt x="11973" y="3473"/>
                  </a:lnTo>
                  <a:lnTo>
                    <a:pt x="11772" y="3519"/>
                  </a:lnTo>
                  <a:lnTo>
                    <a:pt x="10898" y="3728"/>
                  </a:lnTo>
                  <a:lnTo>
                    <a:pt x="10875" y="3728"/>
                  </a:lnTo>
                  <a:lnTo>
                    <a:pt x="10658" y="3782"/>
                  </a:lnTo>
                  <a:lnTo>
                    <a:pt x="9777" y="3983"/>
                  </a:lnTo>
                  <a:cubicBezTo>
                    <a:pt x="9769" y="3983"/>
                    <a:pt x="9769" y="3983"/>
                    <a:pt x="9761" y="3991"/>
                  </a:cubicBezTo>
                  <a:lnTo>
                    <a:pt x="9537" y="4037"/>
                  </a:lnTo>
                  <a:lnTo>
                    <a:pt x="8655" y="4246"/>
                  </a:lnTo>
                  <a:lnTo>
                    <a:pt x="8647" y="4246"/>
                  </a:lnTo>
                  <a:lnTo>
                    <a:pt x="8423" y="4300"/>
                  </a:lnTo>
                  <a:lnTo>
                    <a:pt x="7541" y="4502"/>
                  </a:lnTo>
                  <a:lnTo>
                    <a:pt x="7526" y="4502"/>
                  </a:lnTo>
                  <a:lnTo>
                    <a:pt x="7433" y="4525"/>
                  </a:lnTo>
                  <a:cubicBezTo>
                    <a:pt x="7356" y="4115"/>
                    <a:pt x="7186" y="3813"/>
                    <a:pt x="7015" y="3604"/>
                  </a:cubicBezTo>
                  <a:cubicBezTo>
                    <a:pt x="6884" y="3450"/>
                    <a:pt x="6691" y="3272"/>
                    <a:pt x="6412" y="3133"/>
                  </a:cubicBezTo>
                  <a:cubicBezTo>
                    <a:pt x="6598" y="2738"/>
                    <a:pt x="6745" y="2398"/>
                    <a:pt x="6791" y="2251"/>
                  </a:cubicBezTo>
                  <a:cubicBezTo>
                    <a:pt x="6930" y="1825"/>
                    <a:pt x="6899" y="1385"/>
                    <a:pt x="6706" y="990"/>
                  </a:cubicBezTo>
                  <a:cubicBezTo>
                    <a:pt x="6505" y="588"/>
                    <a:pt x="6165" y="294"/>
                    <a:pt x="5747" y="155"/>
                  </a:cubicBezTo>
                  <a:cubicBezTo>
                    <a:pt x="5577" y="101"/>
                    <a:pt x="5407" y="70"/>
                    <a:pt x="5229" y="70"/>
                  </a:cubicBezTo>
                  <a:cubicBezTo>
                    <a:pt x="4958" y="70"/>
                    <a:pt x="4703" y="139"/>
                    <a:pt x="4471" y="255"/>
                  </a:cubicBezTo>
                  <a:cubicBezTo>
                    <a:pt x="4216" y="93"/>
                    <a:pt x="3914" y="0"/>
                    <a:pt x="35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8"/>
            <p:cNvSpPr/>
            <p:nvPr/>
          </p:nvSpPr>
          <p:spPr>
            <a:xfrm>
              <a:off x="125437" y="2672722"/>
              <a:ext cx="197566" cy="157238"/>
            </a:xfrm>
            <a:custGeom>
              <a:avLst/>
              <a:gdLst/>
              <a:ahLst/>
              <a:cxnLst/>
              <a:rect l="l" t="t" r="r" b="b"/>
              <a:pathLst>
                <a:path w="4463" h="3552" extrusionOk="0">
                  <a:moveTo>
                    <a:pt x="2128" y="1"/>
                  </a:moveTo>
                  <a:cubicBezTo>
                    <a:pt x="2081" y="1"/>
                    <a:pt x="2035" y="6"/>
                    <a:pt x="1988" y="17"/>
                  </a:cubicBezTo>
                  <a:cubicBezTo>
                    <a:pt x="1655" y="94"/>
                    <a:pt x="1446" y="427"/>
                    <a:pt x="1524" y="760"/>
                  </a:cubicBezTo>
                  <a:cubicBezTo>
                    <a:pt x="1555" y="899"/>
                    <a:pt x="1725" y="1425"/>
                    <a:pt x="1941" y="1982"/>
                  </a:cubicBezTo>
                  <a:cubicBezTo>
                    <a:pt x="1586" y="1502"/>
                    <a:pt x="1230" y="1069"/>
                    <a:pt x="1129" y="968"/>
                  </a:cubicBezTo>
                  <a:cubicBezTo>
                    <a:pt x="1008" y="844"/>
                    <a:pt x="848" y="782"/>
                    <a:pt x="688" y="782"/>
                  </a:cubicBezTo>
                  <a:cubicBezTo>
                    <a:pt x="529" y="782"/>
                    <a:pt x="370" y="842"/>
                    <a:pt x="248" y="961"/>
                  </a:cubicBezTo>
                  <a:cubicBezTo>
                    <a:pt x="8" y="1200"/>
                    <a:pt x="0" y="1595"/>
                    <a:pt x="240" y="1835"/>
                  </a:cubicBezTo>
                  <a:cubicBezTo>
                    <a:pt x="464" y="2066"/>
                    <a:pt x="2266" y="3552"/>
                    <a:pt x="2705" y="3552"/>
                  </a:cubicBezTo>
                  <a:cubicBezTo>
                    <a:pt x="2736" y="3552"/>
                    <a:pt x="2760" y="3544"/>
                    <a:pt x="2777" y="3528"/>
                  </a:cubicBezTo>
                  <a:lnTo>
                    <a:pt x="2800" y="3528"/>
                  </a:lnTo>
                  <a:cubicBezTo>
                    <a:pt x="2808" y="3521"/>
                    <a:pt x="2808" y="3521"/>
                    <a:pt x="2815" y="3521"/>
                  </a:cubicBezTo>
                  <a:lnTo>
                    <a:pt x="2823" y="3521"/>
                  </a:lnTo>
                  <a:cubicBezTo>
                    <a:pt x="2830" y="3523"/>
                    <a:pt x="2838" y="3524"/>
                    <a:pt x="2846" y="3524"/>
                  </a:cubicBezTo>
                  <a:cubicBezTo>
                    <a:pt x="3196" y="3524"/>
                    <a:pt x="4249" y="1209"/>
                    <a:pt x="4355" y="883"/>
                  </a:cubicBezTo>
                  <a:cubicBezTo>
                    <a:pt x="4463" y="558"/>
                    <a:pt x="4285" y="210"/>
                    <a:pt x="3960" y="102"/>
                  </a:cubicBezTo>
                  <a:cubicBezTo>
                    <a:pt x="3896" y="81"/>
                    <a:pt x="3830" y="70"/>
                    <a:pt x="3766" y="70"/>
                  </a:cubicBezTo>
                  <a:cubicBezTo>
                    <a:pt x="3506" y="70"/>
                    <a:pt x="3266" y="236"/>
                    <a:pt x="3179" y="497"/>
                  </a:cubicBezTo>
                  <a:cubicBezTo>
                    <a:pt x="3133" y="628"/>
                    <a:pt x="3001" y="1177"/>
                    <a:pt x="2893" y="1765"/>
                  </a:cubicBezTo>
                  <a:cubicBezTo>
                    <a:pt x="2839" y="1169"/>
                    <a:pt x="2761" y="620"/>
                    <a:pt x="2730" y="481"/>
                  </a:cubicBezTo>
                  <a:cubicBezTo>
                    <a:pt x="2664" y="195"/>
                    <a:pt x="2409" y="1"/>
                    <a:pt x="21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8"/>
            <p:cNvSpPr/>
            <p:nvPr/>
          </p:nvSpPr>
          <p:spPr>
            <a:xfrm>
              <a:off x="205871" y="2755503"/>
              <a:ext cx="33599" cy="54936"/>
            </a:xfrm>
            <a:custGeom>
              <a:avLst/>
              <a:gdLst/>
              <a:ahLst/>
              <a:cxnLst/>
              <a:rect l="l" t="t" r="r" b="b"/>
              <a:pathLst>
                <a:path w="759" h="1241" extrusionOk="0">
                  <a:moveTo>
                    <a:pt x="128" y="1"/>
                  </a:moveTo>
                  <a:cubicBezTo>
                    <a:pt x="111" y="1"/>
                    <a:pt x="94" y="4"/>
                    <a:pt x="78" y="11"/>
                  </a:cubicBezTo>
                  <a:cubicBezTo>
                    <a:pt x="24" y="42"/>
                    <a:pt x="1" y="104"/>
                    <a:pt x="32" y="158"/>
                  </a:cubicBezTo>
                  <a:lnTo>
                    <a:pt x="527" y="1179"/>
                  </a:lnTo>
                  <a:cubicBezTo>
                    <a:pt x="542" y="1218"/>
                    <a:pt x="588" y="1241"/>
                    <a:pt x="627" y="1241"/>
                  </a:cubicBezTo>
                  <a:cubicBezTo>
                    <a:pt x="643" y="1241"/>
                    <a:pt x="658" y="1241"/>
                    <a:pt x="674" y="1233"/>
                  </a:cubicBezTo>
                  <a:cubicBezTo>
                    <a:pt x="735" y="1202"/>
                    <a:pt x="759" y="1140"/>
                    <a:pt x="728" y="1078"/>
                  </a:cubicBezTo>
                  <a:lnTo>
                    <a:pt x="233" y="65"/>
                  </a:lnTo>
                  <a:cubicBezTo>
                    <a:pt x="211" y="21"/>
                    <a:pt x="169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8"/>
            <p:cNvSpPr/>
            <p:nvPr/>
          </p:nvSpPr>
          <p:spPr>
            <a:xfrm>
              <a:off x="248324" y="2745675"/>
              <a:ext cx="10004" cy="60337"/>
            </a:xfrm>
            <a:custGeom>
              <a:avLst/>
              <a:gdLst/>
              <a:ahLst/>
              <a:cxnLst/>
              <a:rect l="l" t="t" r="r" b="b"/>
              <a:pathLst>
                <a:path w="226" h="1363" extrusionOk="0">
                  <a:moveTo>
                    <a:pt x="109" y="1"/>
                  </a:moveTo>
                  <a:cubicBezTo>
                    <a:pt x="47" y="1"/>
                    <a:pt x="1" y="55"/>
                    <a:pt x="1" y="117"/>
                  </a:cubicBezTo>
                  <a:lnTo>
                    <a:pt x="1" y="1254"/>
                  </a:lnTo>
                  <a:cubicBezTo>
                    <a:pt x="1" y="1316"/>
                    <a:pt x="47" y="1362"/>
                    <a:pt x="109" y="1362"/>
                  </a:cubicBezTo>
                  <a:cubicBezTo>
                    <a:pt x="171" y="1362"/>
                    <a:pt x="225" y="1316"/>
                    <a:pt x="225" y="1254"/>
                  </a:cubicBezTo>
                  <a:lnTo>
                    <a:pt x="225" y="117"/>
                  </a:lnTo>
                  <a:cubicBezTo>
                    <a:pt x="225" y="55"/>
                    <a:pt x="171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156557" y="2799018"/>
              <a:ext cx="204117" cy="139133"/>
            </a:xfrm>
            <a:custGeom>
              <a:avLst/>
              <a:gdLst/>
              <a:ahLst/>
              <a:cxnLst/>
              <a:rect l="l" t="t" r="r" b="b"/>
              <a:pathLst>
                <a:path w="4611" h="3143" extrusionOk="0">
                  <a:moveTo>
                    <a:pt x="2977" y="0"/>
                  </a:moveTo>
                  <a:cubicBezTo>
                    <a:pt x="2456" y="0"/>
                    <a:pt x="1973" y="134"/>
                    <a:pt x="1973" y="134"/>
                  </a:cubicBezTo>
                  <a:cubicBezTo>
                    <a:pt x="1973" y="134"/>
                    <a:pt x="403" y="428"/>
                    <a:pt x="202" y="1271"/>
                  </a:cubicBezTo>
                  <a:cubicBezTo>
                    <a:pt x="1" y="2114"/>
                    <a:pt x="1231" y="3143"/>
                    <a:pt x="1231" y="3143"/>
                  </a:cubicBezTo>
                  <a:lnTo>
                    <a:pt x="3953" y="2516"/>
                  </a:lnTo>
                  <a:cubicBezTo>
                    <a:pt x="3953" y="2516"/>
                    <a:pt x="4611" y="1047"/>
                    <a:pt x="4061" y="374"/>
                  </a:cubicBezTo>
                  <a:cubicBezTo>
                    <a:pt x="3817" y="82"/>
                    <a:pt x="3385" y="0"/>
                    <a:pt x="2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>
              <a:off x="177097" y="2856920"/>
              <a:ext cx="63745" cy="22355"/>
            </a:xfrm>
            <a:custGeom>
              <a:avLst/>
              <a:gdLst/>
              <a:ahLst/>
              <a:cxnLst/>
              <a:rect l="l" t="t" r="r" b="b"/>
              <a:pathLst>
                <a:path w="1440" h="505" extrusionOk="0">
                  <a:moveTo>
                    <a:pt x="1308" y="1"/>
                  </a:moveTo>
                  <a:cubicBezTo>
                    <a:pt x="1303" y="1"/>
                    <a:pt x="1298" y="1"/>
                    <a:pt x="1293" y="2"/>
                  </a:cubicBezTo>
                  <a:lnTo>
                    <a:pt x="94" y="280"/>
                  </a:lnTo>
                  <a:cubicBezTo>
                    <a:pt x="40" y="296"/>
                    <a:pt x="1" y="357"/>
                    <a:pt x="16" y="419"/>
                  </a:cubicBezTo>
                  <a:cubicBezTo>
                    <a:pt x="24" y="466"/>
                    <a:pt x="71" y="504"/>
                    <a:pt x="125" y="504"/>
                  </a:cubicBezTo>
                  <a:cubicBezTo>
                    <a:pt x="132" y="504"/>
                    <a:pt x="140" y="504"/>
                    <a:pt x="148" y="497"/>
                  </a:cubicBezTo>
                  <a:lnTo>
                    <a:pt x="1339" y="226"/>
                  </a:lnTo>
                  <a:cubicBezTo>
                    <a:pt x="1401" y="210"/>
                    <a:pt x="1440" y="149"/>
                    <a:pt x="1424" y="87"/>
                  </a:cubicBezTo>
                  <a:cubicBezTo>
                    <a:pt x="1410" y="37"/>
                    <a:pt x="1363" y="1"/>
                    <a:pt x="1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269218" y="2864002"/>
              <a:ext cx="63745" cy="22134"/>
            </a:xfrm>
            <a:custGeom>
              <a:avLst/>
              <a:gdLst/>
              <a:ahLst/>
              <a:cxnLst/>
              <a:rect l="l" t="t" r="r" b="b"/>
              <a:pathLst>
                <a:path w="1440" h="500" extrusionOk="0">
                  <a:moveTo>
                    <a:pt x="1320" y="1"/>
                  </a:moveTo>
                  <a:cubicBezTo>
                    <a:pt x="1311" y="1"/>
                    <a:pt x="1302" y="2"/>
                    <a:pt x="1292" y="4"/>
                  </a:cubicBezTo>
                  <a:lnTo>
                    <a:pt x="101" y="275"/>
                  </a:lnTo>
                  <a:cubicBezTo>
                    <a:pt x="39" y="290"/>
                    <a:pt x="1" y="352"/>
                    <a:pt x="16" y="414"/>
                  </a:cubicBezTo>
                  <a:cubicBezTo>
                    <a:pt x="24" y="460"/>
                    <a:pt x="70" y="499"/>
                    <a:pt x="124" y="499"/>
                  </a:cubicBezTo>
                  <a:lnTo>
                    <a:pt x="147" y="499"/>
                  </a:lnTo>
                  <a:lnTo>
                    <a:pt x="1346" y="221"/>
                  </a:lnTo>
                  <a:cubicBezTo>
                    <a:pt x="1400" y="205"/>
                    <a:pt x="1439" y="143"/>
                    <a:pt x="1424" y="81"/>
                  </a:cubicBezTo>
                  <a:cubicBezTo>
                    <a:pt x="1417" y="35"/>
                    <a:pt x="1372" y="1"/>
                    <a:pt x="1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141860" y="2791891"/>
              <a:ext cx="788227" cy="890264"/>
            </a:xfrm>
            <a:custGeom>
              <a:avLst/>
              <a:gdLst/>
              <a:ahLst/>
              <a:cxnLst/>
              <a:rect l="l" t="t" r="r" b="b"/>
              <a:pathLst>
                <a:path w="17806" h="20111" extrusionOk="0">
                  <a:moveTo>
                    <a:pt x="13671" y="1"/>
                  </a:moveTo>
                  <a:cubicBezTo>
                    <a:pt x="13647" y="1"/>
                    <a:pt x="13622" y="3"/>
                    <a:pt x="13597" y="9"/>
                  </a:cubicBezTo>
                  <a:lnTo>
                    <a:pt x="12623" y="233"/>
                  </a:lnTo>
                  <a:lnTo>
                    <a:pt x="12530" y="341"/>
                  </a:lnTo>
                  <a:lnTo>
                    <a:pt x="12399" y="287"/>
                  </a:lnTo>
                  <a:lnTo>
                    <a:pt x="11501" y="488"/>
                  </a:lnTo>
                  <a:lnTo>
                    <a:pt x="11401" y="604"/>
                  </a:lnTo>
                  <a:lnTo>
                    <a:pt x="11285" y="543"/>
                  </a:lnTo>
                  <a:lnTo>
                    <a:pt x="10388" y="751"/>
                  </a:lnTo>
                  <a:lnTo>
                    <a:pt x="10287" y="867"/>
                  </a:lnTo>
                  <a:lnTo>
                    <a:pt x="10171" y="798"/>
                  </a:lnTo>
                  <a:lnTo>
                    <a:pt x="9274" y="1007"/>
                  </a:lnTo>
                  <a:lnTo>
                    <a:pt x="9181" y="1123"/>
                  </a:lnTo>
                  <a:lnTo>
                    <a:pt x="9057" y="1061"/>
                  </a:lnTo>
                  <a:lnTo>
                    <a:pt x="8160" y="1262"/>
                  </a:lnTo>
                  <a:lnTo>
                    <a:pt x="8044" y="1386"/>
                  </a:lnTo>
                  <a:lnTo>
                    <a:pt x="7944" y="1316"/>
                  </a:lnTo>
                  <a:lnTo>
                    <a:pt x="7046" y="1525"/>
                  </a:lnTo>
                  <a:lnTo>
                    <a:pt x="6969" y="1633"/>
                  </a:lnTo>
                  <a:lnTo>
                    <a:pt x="6822" y="1571"/>
                  </a:lnTo>
                  <a:lnTo>
                    <a:pt x="5933" y="1780"/>
                  </a:lnTo>
                  <a:lnTo>
                    <a:pt x="5817" y="1896"/>
                  </a:lnTo>
                  <a:lnTo>
                    <a:pt x="5708" y="1834"/>
                  </a:lnTo>
                  <a:lnTo>
                    <a:pt x="4811" y="2043"/>
                  </a:lnTo>
                  <a:lnTo>
                    <a:pt x="4695" y="2159"/>
                  </a:lnTo>
                  <a:lnTo>
                    <a:pt x="4595" y="2089"/>
                  </a:lnTo>
                  <a:lnTo>
                    <a:pt x="3697" y="2298"/>
                  </a:lnTo>
                  <a:lnTo>
                    <a:pt x="3597" y="2414"/>
                  </a:lnTo>
                  <a:lnTo>
                    <a:pt x="3481" y="2352"/>
                  </a:lnTo>
                  <a:lnTo>
                    <a:pt x="2584" y="2553"/>
                  </a:lnTo>
                  <a:lnTo>
                    <a:pt x="2499" y="2662"/>
                  </a:lnTo>
                  <a:lnTo>
                    <a:pt x="2367" y="2608"/>
                  </a:lnTo>
                  <a:lnTo>
                    <a:pt x="1470" y="2816"/>
                  </a:lnTo>
                  <a:lnTo>
                    <a:pt x="1354" y="2932"/>
                  </a:lnTo>
                  <a:lnTo>
                    <a:pt x="1246" y="2863"/>
                  </a:lnTo>
                  <a:lnTo>
                    <a:pt x="271" y="3095"/>
                  </a:lnTo>
                  <a:cubicBezTo>
                    <a:pt x="101" y="3134"/>
                    <a:pt x="0" y="3296"/>
                    <a:pt x="39" y="3466"/>
                  </a:cubicBezTo>
                  <a:lnTo>
                    <a:pt x="3829" y="19871"/>
                  </a:lnTo>
                  <a:cubicBezTo>
                    <a:pt x="3862" y="20011"/>
                    <a:pt x="3993" y="20111"/>
                    <a:pt x="4133" y="20111"/>
                  </a:cubicBezTo>
                  <a:cubicBezTo>
                    <a:pt x="4155" y="20111"/>
                    <a:pt x="4178" y="20108"/>
                    <a:pt x="4200" y="20103"/>
                  </a:cubicBezTo>
                  <a:lnTo>
                    <a:pt x="5182" y="19871"/>
                  </a:lnTo>
                  <a:lnTo>
                    <a:pt x="5260" y="19755"/>
                  </a:lnTo>
                  <a:lnTo>
                    <a:pt x="5399" y="19824"/>
                  </a:lnTo>
                  <a:lnTo>
                    <a:pt x="6296" y="19615"/>
                  </a:lnTo>
                  <a:lnTo>
                    <a:pt x="6374" y="19499"/>
                  </a:lnTo>
                  <a:lnTo>
                    <a:pt x="6520" y="19561"/>
                  </a:lnTo>
                  <a:lnTo>
                    <a:pt x="7410" y="19360"/>
                  </a:lnTo>
                  <a:lnTo>
                    <a:pt x="7480" y="19244"/>
                  </a:lnTo>
                  <a:lnTo>
                    <a:pt x="7634" y="19306"/>
                  </a:lnTo>
                  <a:lnTo>
                    <a:pt x="8531" y="19097"/>
                  </a:lnTo>
                  <a:lnTo>
                    <a:pt x="8593" y="18981"/>
                  </a:lnTo>
                  <a:lnTo>
                    <a:pt x="8748" y="19051"/>
                  </a:lnTo>
                  <a:lnTo>
                    <a:pt x="9645" y="18842"/>
                  </a:lnTo>
                  <a:lnTo>
                    <a:pt x="9715" y="18726"/>
                  </a:lnTo>
                  <a:lnTo>
                    <a:pt x="9862" y="18788"/>
                  </a:lnTo>
                  <a:lnTo>
                    <a:pt x="10759" y="18587"/>
                  </a:lnTo>
                  <a:lnTo>
                    <a:pt x="10836" y="18463"/>
                  </a:lnTo>
                  <a:lnTo>
                    <a:pt x="10976" y="18533"/>
                  </a:lnTo>
                  <a:lnTo>
                    <a:pt x="11873" y="18324"/>
                  </a:lnTo>
                  <a:lnTo>
                    <a:pt x="11958" y="18208"/>
                  </a:lnTo>
                  <a:lnTo>
                    <a:pt x="12097" y="18277"/>
                  </a:lnTo>
                  <a:lnTo>
                    <a:pt x="12994" y="18069"/>
                  </a:lnTo>
                  <a:lnTo>
                    <a:pt x="13072" y="17945"/>
                  </a:lnTo>
                  <a:lnTo>
                    <a:pt x="13211" y="18014"/>
                  </a:lnTo>
                  <a:lnTo>
                    <a:pt x="14108" y="17806"/>
                  </a:lnTo>
                  <a:lnTo>
                    <a:pt x="14178" y="17690"/>
                  </a:lnTo>
                  <a:lnTo>
                    <a:pt x="14325" y="17759"/>
                  </a:lnTo>
                  <a:lnTo>
                    <a:pt x="15222" y="17550"/>
                  </a:lnTo>
                  <a:lnTo>
                    <a:pt x="15307" y="17427"/>
                  </a:lnTo>
                  <a:lnTo>
                    <a:pt x="15438" y="17504"/>
                  </a:lnTo>
                  <a:lnTo>
                    <a:pt x="16336" y="17295"/>
                  </a:lnTo>
                  <a:lnTo>
                    <a:pt x="16405" y="17179"/>
                  </a:lnTo>
                  <a:lnTo>
                    <a:pt x="16560" y="17241"/>
                  </a:lnTo>
                  <a:lnTo>
                    <a:pt x="17534" y="17017"/>
                  </a:lnTo>
                  <a:cubicBezTo>
                    <a:pt x="17705" y="16978"/>
                    <a:pt x="17805" y="16808"/>
                    <a:pt x="17766" y="16645"/>
                  </a:cubicBezTo>
                  <a:lnTo>
                    <a:pt x="13976" y="241"/>
                  </a:lnTo>
                  <a:cubicBezTo>
                    <a:pt x="13943" y="95"/>
                    <a:pt x="13814" y="1"/>
                    <a:pt x="13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8"/>
            <p:cNvSpPr/>
            <p:nvPr/>
          </p:nvSpPr>
          <p:spPr>
            <a:xfrm>
              <a:off x="196973" y="2916548"/>
              <a:ext cx="183887" cy="754982"/>
            </a:xfrm>
            <a:custGeom>
              <a:avLst/>
              <a:gdLst/>
              <a:ahLst/>
              <a:cxnLst/>
              <a:rect l="l" t="t" r="r" b="b"/>
              <a:pathLst>
                <a:path w="4154" h="17055" extrusionOk="0">
                  <a:moveTo>
                    <a:pt x="225" y="0"/>
                  </a:moveTo>
                  <a:lnTo>
                    <a:pt x="1" y="47"/>
                  </a:lnTo>
                  <a:lnTo>
                    <a:pt x="3937" y="17055"/>
                  </a:lnTo>
                  <a:lnTo>
                    <a:pt x="4154" y="17008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8"/>
            <p:cNvSpPr/>
            <p:nvPr/>
          </p:nvSpPr>
          <p:spPr>
            <a:xfrm>
              <a:off x="246641" y="2904906"/>
              <a:ext cx="183887" cy="755336"/>
            </a:xfrm>
            <a:custGeom>
              <a:avLst/>
              <a:gdLst/>
              <a:ahLst/>
              <a:cxnLst/>
              <a:rect l="l" t="t" r="r" b="b"/>
              <a:pathLst>
                <a:path w="4154" h="17063" extrusionOk="0">
                  <a:moveTo>
                    <a:pt x="217" y="0"/>
                  </a:moveTo>
                  <a:lnTo>
                    <a:pt x="0" y="55"/>
                  </a:lnTo>
                  <a:lnTo>
                    <a:pt x="3929" y="17062"/>
                  </a:lnTo>
                  <a:lnTo>
                    <a:pt x="4153" y="1700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8"/>
            <p:cNvSpPr/>
            <p:nvPr/>
          </p:nvSpPr>
          <p:spPr>
            <a:xfrm>
              <a:off x="295911" y="2893617"/>
              <a:ext cx="183931" cy="755336"/>
            </a:xfrm>
            <a:custGeom>
              <a:avLst/>
              <a:gdLst/>
              <a:ahLst/>
              <a:cxnLst/>
              <a:rect l="l" t="t" r="r" b="b"/>
              <a:pathLst>
                <a:path w="4155" h="17063" extrusionOk="0">
                  <a:moveTo>
                    <a:pt x="217" y="0"/>
                  </a:moveTo>
                  <a:lnTo>
                    <a:pt x="1" y="47"/>
                  </a:lnTo>
                  <a:lnTo>
                    <a:pt x="3930" y="17062"/>
                  </a:lnTo>
                  <a:lnTo>
                    <a:pt x="4154" y="1700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345225" y="2882285"/>
              <a:ext cx="183887" cy="755026"/>
            </a:xfrm>
            <a:custGeom>
              <a:avLst/>
              <a:gdLst/>
              <a:ahLst/>
              <a:cxnLst/>
              <a:rect l="l" t="t" r="r" b="b"/>
              <a:pathLst>
                <a:path w="4154" h="17056" extrusionOk="0">
                  <a:moveTo>
                    <a:pt x="217" y="1"/>
                  </a:moveTo>
                  <a:lnTo>
                    <a:pt x="1" y="47"/>
                  </a:lnTo>
                  <a:lnTo>
                    <a:pt x="3937" y="17055"/>
                  </a:lnTo>
                  <a:lnTo>
                    <a:pt x="4154" y="1700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8"/>
            <p:cNvSpPr/>
            <p:nvPr/>
          </p:nvSpPr>
          <p:spPr>
            <a:xfrm>
              <a:off x="394539" y="2870687"/>
              <a:ext cx="183887" cy="755336"/>
            </a:xfrm>
            <a:custGeom>
              <a:avLst/>
              <a:gdLst/>
              <a:ahLst/>
              <a:cxnLst/>
              <a:rect l="l" t="t" r="r" b="b"/>
              <a:pathLst>
                <a:path w="4154" h="17063" extrusionOk="0">
                  <a:moveTo>
                    <a:pt x="225" y="0"/>
                  </a:moveTo>
                  <a:lnTo>
                    <a:pt x="0" y="54"/>
                  </a:lnTo>
                  <a:lnTo>
                    <a:pt x="3937" y="17062"/>
                  </a:lnTo>
                  <a:lnTo>
                    <a:pt x="4154" y="17008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8"/>
            <p:cNvSpPr/>
            <p:nvPr/>
          </p:nvSpPr>
          <p:spPr>
            <a:xfrm>
              <a:off x="443853" y="2859354"/>
              <a:ext cx="184241" cy="755336"/>
            </a:xfrm>
            <a:custGeom>
              <a:avLst/>
              <a:gdLst/>
              <a:ahLst/>
              <a:cxnLst/>
              <a:rect l="l" t="t" r="r" b="b"/>
              <a:pathLst>
                <a:path w="4162" h="17063" extrusionOk="0">
                  <a:moveTo>
                    <a:pt x="224" y="1"/>
                  </a:moveTo>
                  <a:lnTo>
                    <a:pt x="0" y="47"/>
                  </a:lnTo>
                  <a:lnTo>
                    <a:pt x="3937" y="17063"/>
                  </a:lnTo>
                  <a:lnTo>
                    <a:pt x="4161" y="1700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8"/>
            <p:cNvSpPr/>
            <p:nvPr/>
          </p:nvSpPr>
          <p:spPr>
            <a:xfrm>
              <a:off x="493477" y="2847712"/>
              <a:ext cx="183931" cy="755336"/>
            </a:xfrm>
            <a:custGeom>
              <a:avLst/>
              <a:gdLst/>
              <a:ahLst/>
              <a:cxnLst/>
              <a:rect l="l" t="t" r="r" b="b"/>
              <a:pathLst>
                <a:path w="4155" h="17063" extrusionOk="0">
                  <a:moveTo>
                    <a:pt x="217" y="1"/>
                  </a:moveTo>
                  <a:lnTo>
                    <a:pt x="1" y="55"/>
                  </a:lnTo>
                  <a:lnTo>
                    <a:pt x="3930" y="17063"/>
                  </a:lnTo>
                  <a:lnTo>
                    <a:pt x="4154" y="17016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8"/>
            <p:cNvSpPr/>
            <p:nvPr/>
          </p:nvSpPr>
          <p:spPr>
            <a:xfrm>
              <a:off x="542791" y="2836424"/>
              <a:ext cx="183887" cy="755336"/>
            </a:xfrm>
            <a:custGeom>
              <a:avLst/>
              <a:gdLst/>
              <a:ahLst/>
              <a:cxnLst/>
              <a:rect l="l" t="t" r="r" b="b"/>
              <a:pathLst>
                <a:path w="4154" h="17063" extrusionOk="0">
                  <a:moveTo>
                    <a:pt x="217" y="1"/>
                  </a:moveTo>
                  <a:lnTo>
                    <a:pt x="0" y="55"/>
                  </a:lnTo>
                  <a:lnTo>
                    <a:pt x="3937" y="17063"/>
                  </a:lnTo>
                  <a:lnTo>
                    <a:pt x="4154" y="1700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8"/>
            <p:cNvSpPr/>
            <p:nvPr/>
          </p:nvSpPr>
          <p:spPr>
            <a:xfrm>
              <a:off x="592105" y="2825135"/>
              <a:ext cx="183887" cy="755336"/>
            </a:xfrm>
            <a:custGeom>
              <a:avLst/>
              <a:gdLst/>
              <a:ahLst/>
              <a:cxnLst/>
              <a:rect l="l" t="t" r="r" b="b"/>
              <a:pathLst>
                <a:path w="4154" h="17063" extrusionOk="0">
                  <a:moveTo>
                    <a:pt x="217" y="0"/>
                  </a:moveTo>
                  <a:lnTo>
                    <a:pt x="0" y="47"/>
                  </a:lnTo>
                  <a:lnTo>
                    <a:pt x="3937" y="17062"/>
                  </a:lnTo>
                  <a:lnTo>
                    <a:pt x="4154" y="1700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8"/>
            <p:cNvSpPr/>
            <p:nvPr/>
          </p:nvSpPr>
          <p:spPr>
            <a:xfrm>
              <a:off x="641375" y="2813493"/>
              <a:ext cx="183931" cy="755336"/>
            </a:xfrm>
            <a:custGeom>
              <a:avLst/>
              <a:gdLst/>
              <a:ahLst/>
              <a:cxnLst/>
              <a:rect l="l" t="t" r="r" b="b"/>
              <a:pathLst>
                <a:path w="4155" h="17063" extrusionOk="0">
                  <a:moveTo>
                    <a:pt x="225" y="0"/>
                  </a:moveTo>
                  <a:lnTo>
                    <a:pt x="1" y="55"/>
                  </a:lnTo>
                  <a:lnTo>
                    <a:pt x="3938" y="17062"/>
                  </a:lnTo>
                  <a:lnTo>
                    <a:pt x="4154" y="17016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690689" y="2802205"/>
              <a:ext cx="184241" cy="755336"/>
            </a:xfrm>
            <a:custGeom>
              <a:avLst/>
              <a:gdLst/>
              <a:ahLst/>
              <a:cxnLst/>
              <a:rect l="l" t="t" r="r" b="b"/>
              <a:pathLst>
                <a:path w="4162" h="17063" extrusionOk="0">
                  <a:moveTo>
                    <a:pt x="225" y="0"/>
                  </a:moveTo>
                  <a:lnTo>
                    <a:pt x="1" y="54"/>
                  </a:lnTo>
                  <a:lnTo>
                    <a:pt x="3938" y="17062"/>
                  </a:lnTo>
                  <a:lnTo>
                    <a:pt x="4162" y="17008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8"/>
            <p:cNvSpPr/>
            <p:nvPr/>
          </p:nvSpPr>
          <p:spPr>
            <a:xfrm>
              <a:off x="306535" y="2933325"/>
              <a:ext cx="350997" cy="141081"/>
            </a:xfrm>
            <a:custGeom>
              <a:avLst/>
              <a:gdLst/>
              <a:ahLst/>
              <a:cxnLst/>
              <a:rect l="l" t="t" r="r" b="b"/>
              <a:pathLst>
                <a:path w="7929" h="3187" extrusionOk="0">
                  <a:moveTo>
                    <a:pt x="7211" y="1"/>
                  </a:moveTo>
                  <a:cubicBezTo>
                    <a:pt x="7169" y="1"/>
                    <a:pt x="7127" y="6"/>
                    <a:pt x="7085" y="16"/>
                  </a:cubicBezTo>
                  <a:lnTo>
                    <a:pt x="465" y="1547"/>
                  </a:lnTo>
                  <a:cubicBezTo>
                    <a:pt x="178" y="1609"/>
                    <a:pt x="1" y="1895"/>
                    <a:pt x="70" y="2181"/>
                  </a:cubicBezTo>
                  <a:lnTo>
                    <a:pt x="209" y="2777"/>
                  </a:lnTo>
                  <a:cubicBezTo>
                    <a:pt x="262" y="3021"/>
                    <a:pt x="478" y="3187"/>
                    <a:pt x="718" y="3187"/>
                  </a:cubicBezTo>
                  <a:cubicBezTo>
                    <a:pt x="760" y="3187"/>
                    <a:pt x="802" y="3182"/>
                    <a:pt x="844" y="3171"/>
                  </a:cubicBezTo>
                  <a:lnTo>
                    <a:pt x="7464" y="1640"/>
                  </a:lnTo>
                  <a:cubicBezTo>
                    <a:pt x="7751" y="1578"/>
                    <a:pt x="7928" y="1292"/>
                    <a:pt x="7859" y="1006"/>
                  </a:cubicBezTo>
                  <a:lnTo>
                    <a:pt x="7720" y="410"/>
                  </a:lnTo>
                  <a:cubicBezTo>
                    <a:pt x="7667" y="166"/>
                    <a:pt x="7451" y="1"/>
                    <a:pt x="7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8"/>
            <p:cNvSpPr/>
            <p:nvPr/>
          </p:nvSpPr>
          <p:spPr>
            <a:xfrm>
              <a:off x="485597" y="3232219"/>
              <a:ext cx="172599" cy="173971"/>
            </a:xfrm>
            <a:custGeom>
              <a:avLst/>
              <a:gdLst/>
              <a:ahLst/>
              <a:cxnLst/>
              <a:rect l="l" t="t" r="r" b="b"/>
              <a:pathLst>
                <a:path w="3899" h="3930" extrusionOk="0">
                  <a:moveTo>
                    <a:pt x="1702" y="449"/>
                  </a:moveTo>
                  <a:cubicBezTo>
                    <a:pt x="1725" y="449"/>
                    <a:pt x="1749" y="457"/>
                    <a:pt x="1772" y="480"/>
                  </a:cubicBezTo>
                  <a:lnTo>
                    <a:pt x="2197" y="983"/>
                  </a:lnTo>
                  <a:cubicBezTo>
                    <a:pt x="2303" y="1109"/>
                    <a:pt x="2453" y="1178"/>
                    <a:pt x="2618" y="1178"/>
                  </a:cubicBezTo>
                  <a:cubicBezTo>
                    <a:pt x="2635" y="1178"/>
                    <a:pt x="2652" y="1178"/>
                    <a:pt x="2669" y="1176"/>
                  </a:cubicBezTo>
                  <a:lnTo>
                    <a:pt x="3319" y="1114"/>
                  </a:lnTo>
                  <a:cubicBezTo>
                    <a:pt x="3373" y="1114"/>
                    <a:pt x="3396" y="1145"/>
                    <a:pt x="3412" y="1161"/>
                  </a:cubicBezTo>
                  <a:cubicBezTo>
                    <a:pt x="3419" y="1184"/>
                    <a:pt x="3435" y="1223"/>
                    <a:pt x="3412" y="1261"/>
                  </a:cubicBezTo>
                  <a:lnTo>
                    <a:pt x="3064" y="1818"/>
                  </a:lnTo>
                  <a:cubicBezTo>
                    <a:pt x="2971" y="1973"/>
                    <a:pt x="2955" y="2158"/>
                    <a:pt x="3025" y="2329"/>
                  </a:cubicBezTo>
                  <a:lnTo>
                    <a:pt x="3288" y="2924"/>
                  </a:lnTo>
                  <a:cubicBezTo>
                    <a:pt x="3303" y="2978"/>
                    <a:pt x="3288" y="3009"/>
                    <a:pt x="3272" y="3025"/>
                  </a:cubicBezTo>
                  <a:cubicBezTo>
                    <a:pt x="3259" y="3045"/>
                    <a:pt x="3234" y="3065"/>
                    <a:pt x="3192" y="3065"/>
                  </a:cubicBezTo>
                  <a:cubicBezTo>
                    <a:pt x="3186" y="3065"/>
                    <a:pt x="3179" y="3064"/>
                    <a:pt x="3172" y="3063"/>
                  </a:cubicBezTo>
                  <a:lnTo>
                    <a:pt x="2538" y="2901"/>
                  </a:lnTo>
                  <a:cubicBezTo>
                    <a:pt x="2492" y="2889"/>
                    <a:pt x="2447" y="2883"/>
                    <a:pt x="2402" y="2883"/>
                  </a:cubicBezTo>
                  <a:cubicBezTo>
                    <a:pt x="2271" y="2883"/>
                    <a:pt x="2146" y="2933"/>
                    <a:pt x="2043" y="3025"/>
                  </a:cubicBezTo>
                  <a:lnTo>
                    <a:pt x="1555" y="3458"/>
                  </a:lnTo>
                  <a:cubicBezTo>
                    <a:pt x="1530" y="3475"/>
                    <a:pt x="1506" y="3480"/>
                    <a:pt x="1488" y="3480"/>
                  </a:cubicBezTo>
                  <a:cubicBezTo>
                    <a:pt x="1473" y="3480"/>
                    <a:pt x="1462" y="3477"/>
                    <a:pt x="1455" y="3473"/>
                  </a:cubicBezTo>
                  <a:cubicBezTo>
                    <a:pt x="1432" y="3465"/>
                    <a:pt x="1393" y="3442"/>
                    <a:pt x="1393" y="3388"/>
                  </a:cubicBezTo>
                  <a:lnTo>
                    <a:pt x="1347" y="2738"/>
                  </a:lnTo>
                  <a:cubicBezTo>
                    <a:pt x="1331" y="2553"/>
                    <a:pt x="1230" y="2398"/>
                    <a:pt x="1076" y="2305"/>
                  </a:cubicBezTo>
                  <a:lnTo>
                    <a:pt x="511" y="1973"/>
                  </a:lnTo>
                  <a:cubicBezTo>
                    <a:pt x="473" y="1942"/>
                    <a:pt x="465" y="1903"/>
                    <a:pt x="465" y="1880"/>
                  </a:cubicBezTo>
                  <a:cubicBezTo>
                    <a:pt x="473" y="1857"/>
                    <a:pt x="480" y="1818"/>
                    <a:pt x="527" y="1795"/>
                  </a:cubicBezTo>
                  <a:lnTo>
                    <a:pt x="1138" y="1547"/>
                  </a:lnTo>
                  <a:cubicBezTo>
                    <a:pt x="1300" y="1486"/>
                    <a:pt x="1424" y="1339"/>
                    <a:pt x="1463" y="1161"/>
                  </a:cubicBezTo>
                  <a:lnTo>
                    <a:pt x="1609" y="526"/>
                  </a:lnTo>
                  <a:cubicBezTo>
                    <a:pt x="1617" y="472"/>
                    <a:pt x="1656" y="457"/>
                    <a:pt x="1679" y="449"/>
                  </a:cubicBezTo>
                  <a:close/>
                  <a:moveTo>
                    <a:pt x="1701" y="1"/>
                  </a:moveTo>
                  <a:cubicBezTo>
                    <a:pt x="1658" y="1"/>
                    <a:pt x="1614" y="6"/>
                    <a:pt x="1571" y="16"/>
                  </a:cubicBezTo>
                  <a:cubicBezTo>
                    <a:pt x="1370" y="62"/>
                    <a:pt x="1215" y="225"/>
                    <a:pt x="1169" y="426"/>
                  </a:cubicBezTo>
                  <a:lnTo>
                    <a:pt x="1029" y="1068"/>
                  </a:lnTo>
                  <a:cubicBezTo>
                    <a:pt x="1022" y="1099"/>
                    <a:pt x="998" y="1122"/>
                    <a:pt x="968" y="1137"/>
                  </a:cubicBezTo>
                  <a:lnTo>
                    <a:pt x="356" y="1377"/>
                  </a:lnTo>
                  <a:cubicBezTo>
                    <a:pt x="163" y="1462"/>
                    <a:pt x="39" y="1640"/>
                    <a:pt x="16" y="1849"/>
                  </a:cubicBezTo>
                  <a:cubicBezTo>
                    <a:pt x="1" y="2058"/>
                    <a:pt x="109" y="2251"/>
                    <a:pt x="287" y="2359"/>
                  </a:cubicBezTo>
                  <a:lnTo>
                    <a:pt x="852" y="2692"/>
                  </a:lnTo>
                  <a:cubicBezTo>
                    <a:pt x="882" y="2708"/>
                    <a:pt x="898" y="2731"/>
                    <a:pt x="898" y="2769"/>
                  </a:cubicBezTo>
                  <a:lnTo>
                    <a:pt x="944" y="3419"/>
                  </a:lnTo>
                  <a:cubicBezTo>
                    <a:pt x="960" y="3628"/>
                    <a:pt x="1091" y="3806"/>
                    <a:pt x="1285" y="3883"/>
                  </a:cubicBezTo>
                  <a:cubicBezTo>
                    <a:pt x="1347" y="3914"/>
                    <a:pt x="1416" y="3930"/>
                    <a:pt x="1486" y="3930"/>
                  </a:cubicBezTo>
                  <a:cubicBezTo>
                    <a:pt x="1617" y="3930"/>
                    <a:pt x="1749" y="3883"/>
                    <a:pt x="1849" y="3790"/>
                  </a:cubicBezTo>
                  <a:lnTo>
                    <a:pt x="2344" y="3357"/>
                  </a:lnTo>
                  <a:cubicBezTo>
                    <a:pt x="2362" y="3340"/>
                    <a:pt x="2383" y="3331"/>
                    <a:pt x="2406" y="3331"/>
                  </a:cubicBezTo>
                  <a:cubicBezTo>
                    <a:pt x="2414" y="3331"/>
                    <a:pt x="2422" y="3332"/>
                    <a:pt x="2429" y="3334"/>
                  </a:cubicBezTo>
                  <a:lnTo>
                    <a:pt x="3064" y="3496"/>
                  </a:lnTo>
                  <a:cubicBezTo>
                    <a:pt x="3107" y="3506"/>
                    <a:pt x="3151" y="3511"/>
                    <a:pt x="3194" y="3511"/>
                  </a:cubicBezTo>
                  <a:cubicBezTo>
                    <a:pt x="3352" y="3511"/>
                    <a:pt x="3504" y="3446"/>
                    <a:pt x="3613" y="3319"/>
                  </a:cubicBezTo>
                  <a:cubicBezTo>
                    <a:pt x="3744" y="3156"/>
                    <a:pt x="3783" y="2940"/>
                    <a:pt x="3698" y="2746"/>
                  </a:cubicBezTo>
                  <a:lnTo>
                    <a:pt x="3435" y="2151"/>
                  </a:lnTo>
                  <a:cubicBezTo>
                    <a:pt x="3419" y="2120"/>
                    <a:pt x="3427" y="2081"/>
                    <a:pt x="3443" y="2058"/>
                  </a:cubicBezTo>
                  <a:lnTo>
                    <a:pt x="3791" y="1501"/>
                  </a:lnTo>
                  <a:cubicBezTo>
                    <a:pt x="3899" y="1323"/>
                    <a:pt x="3899" y="1107"/>
                    <a:pt x="3791" y="929"/>
                  </a:cubicBezTo>
                  <a:cubicBezTo>
                    <a:pt x="3690" y="763"/>
                    <a:pt x="3508" y="664"/>
                    <a:pt x="3321" y="664"/>
                  </a:cubicBezTo>
                  <a:cubicBezTo>
                    <a:pt x="3307" y="664"/>
                    <a:pt x="3294" y="665"/>
                    <a:pt x="3280" y="666"/>
                  </a:cubicBezTo>
                  <a:lnTo>
                    <a:pt x="2623" y="735"/>
                  </a:lnTo>
                  <a:cubicBezTo>
                    <a:pt x="2592" y="735"/>
                    <a:pt x="2561" y="720"/>
                    <a:pt x="2538" y="697"/>
                  </a:cubicBezTo>
                  <a:lnTo>
                    <a:pt x="2120" y="194"/>
                  </a:lnTo>
                  <a:cubicBezTo>
                    <a:pt x="2011" y="67"/>
                    <a:pt x="1859" y="1"/>
                    <a:pt x="17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8"/>
            <p:cNvSpPr/>
            <p:nvPr/>
          </p:nvSpPr>
          <p:spPr>
            <a:xfrm>
              <a:off x="493123" y="3242091"/>
              <a:ext cx="157991" cy="154007"/>
            </a:xfrm>
            <a:custGeom>
              <a:avLst/>
              <a:gdLst/>
              <a:ahLst/>
              <a:cxnLst/>
              <a:rect l="l" t="t" r="r" b="b"/>
              <a:pathLst>
                <a:path w="3569" h="3479" extrusionOk="0">
                  <a:moveTo>
                    <a:pt x="1535" y="0"/>
                  </a:moveTo>
                  <a:cubicBezTo>
                    <a:pt x="1393" y="0"/>
                    <a:pt x="1253" y="93"/>
                    <a:pt x="1215" y="249"/>
                  </a:cubicBezTo>
                  <a:lnTo>
                    <a:pt x="1076" y="891"/>
                  </a:lnTo>
                  <a:cubicBezTo>
                    <a:pt x="1053" y="992"/>
                    <a:pt x="983" y="1085"/>
                    <a:pt x="883" y="1123"/>
                  </a:cubicBezTo>
                  <a:lnTo>
                    <a:pt x="272" y="1363"/>
                  </a:lnTo>
                  <a:cubicBezTo>
                    <a:pt x="24" y="1464"/>
                    <a:pt x="1" y="1804"/>
                    <a:pt x="233" y="1943"/>
                  </a:cubicBezTo>
                  <a:lnTo>
                    <a:pt x="798" y="2276"/>
                  </a:lnTo>
                  <a:cubicBezTo>
                    <a:pt x="883" y="2330"/>
                    <a:pt x="944" y="2423"/>
                    <a:pt x="952" y="2531"/>
                  </a:cubicBezTo>
                  <a:lnTo>
                    <a:pt x="999" y="3181"/>
                  </a:lnTo>
                  <a:cubicBezTo>
                    <a:pt x="1009" y="3360"/>
                    <a:pt x="1161" y="3479"/>
                    <a:pt x="1320" y="3479"/>
                  </a:cubicBezTo>
                  <a:cubicBezTo>
                    <a:pt x="1393" y="3479"/>
                    <a:pt x="1469" y="3453"/>
                    <a:pt x="1532" y="3397"/>
                  </a:cubicBezTo>
                  <a:lnTo>
                    <a:pt x="2020" y="2964"/>
                  </a:lnTo>
                  <a:cubicBezTo>
                    <a:pt x="2083" y="2912"/>
                    <a:pt x="2160" y="2886"/>
                    <a:pt x="2237" y="2886"/>
                  </a:cubicBezTo>
                  <a:cubicBezTo>
                    <a:pt x="2263" y="2886"/>
                    <a:pt x="2288" y="2889"/>
                    <a:pt x="2313" y="2894"/>
                  </a:cubicBezTo>
                  <a:lnTo>
                    <a:pt x="2948" y="3057"/>
                  </a:lnTo>
                  <a:cubicBezTo>
                    <a:pt x="2973" y="3063"/>
                    <a:pt x="2999" y="3066"/>
                    <a:pt x="3024" y="3066"/>
                  </a:cubicBezTo>
                  <a:cubicBezTo>
                    <a:pt x="3245" y="3066"/>
                    <a:pt x="3416" y="2832"/>
                    <a:pt x="3319" y="2616"/>
                  </a:cubicBezTo>
                  <a:lnTo>
                    <a:pt x="3064" y="2013"/>
                  </a:lnTo>
                  <a:cubicBezTo>
                    <a:pt x="3017" y="1920"/>
                    <a:pt x="3025" y="1804"/>
                    <a:pt x="3079" y="1719"/>
                  </a:cubicBezTo>
                  <a:lnTo>
                    <a:pt x="3427" y="1162"/>
                  </a:lnTo>
                  <a:cubicBezTo>
                    <a:pt x="3569" y="939"/>
                    <a:pt x="3402" y="666"/>
                    <a:pt x="3156" y="666"/>
                  </a:cubicBezTo>
                  <a:cubicBezTo>
                    <a:pt x="3146" y="666"/>
                    <a:pt x="3136" y="666"/>
                    <a:pt x="3126" y="667"/>
                  </a:cubicBezTo>
                  <a:lnTo>
                    <a:pt x="2476" y="729"/>
                  </a:lnTo>
                  <a:cubicBezTo>
                    <a:pt x="2462" y="731"/>
                    <a:pt x="2448" y="732"/>
                    <a:pt x="2434" y="732"/>
                  </a:cubicBezTo>
                  <a:cubicBezTo>
                    <a:pt x="2342" y="732"/>
                    <a:pt x="2258" y="688"/>
                    <a:pt x="2197" y="621"/>
                  </a:cubicBezTo>
                  <a:lnTo>
                    <a:pt x="1780" y="118"/>
                  </a:lnTo>
                  <a:cubicBezTo>
                    <a:pt x="1714" y="37"/>
                    <a:pt x="162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8"/>
            <p:cNvSpPr/>
            <p:nvPr/>
          </p:nvSpPr>
          <p:spPr>
            <a:xfrm>
              <a:off x="302109" y="3129430"/>
              <a:ext cx="167464" cy="162772"/>
            </a:xfrm>
            <a:custGeom>
              <a:avLst/>
              <a:gdLst/>
              <a:ahLst/>
              <a:cxnLst/>
              <a:rect l="l" t="t" r="r" b="b"/>
              <a:pathLst>
                <a:path w="3783" h="3677" extrusionOk="0">
                  <a:moveTo>
                    <a:pt x="1625" y="449"/>
                  </a:moveTo>
                  <a:cubicBezTo>
                    <a:pt x="1797" y="449"/>
                    <a:pt x="1957" y="563"/>
                    <a:pt x="2003" y="729"/>
                  </a:cubicBezTo>
                  <a:lnTo>
                    <a:pt x="2104" y="1093"/>
                  </a:lnTo>
                  <a:lnTo>
                    <a:pt x="2375" y="838"/>
                  </a:lnTo>
                  <a:cubicBezTo>
                    <a:pt x="2446" y="766"/>
                    <a:pt x="2540" y="731"/>
                    <a:pt x="2634" y="731"/>
                  </a:cubicBezTo>
                  <a:cubicBezTo>
                    <a:pt x="2733" y="731"/>
                    <a:pt x="2833" y="770"/>
                    <a:pt x="2908" y="845"/>
                  </a:cubicBezTo>
                  <a:cubicBezTo>
                    <a:pt x="3055" y="992"/>
                    <a:pt x="3055" y="1232"/>
                    <a:pt x="2908" y="1379"/>
                  </a:cubicBezTo>
                  <a:lnTo>
                    <a:pt x="2637" y="1650"/>
                  </a:lnTo>
                  <a:lnTo>
                    <a:pt x="3001" y="1750"/>
                  </a:lnTo>
                  <a:cubicBezTo>
                    <a:pt x="3202" y="1812"/>
                    <a:pt x="3318" y="2021"/>
                    <a:pt x="3256" y="2222"/>
                  </a:cubicBezTo>
                  <a:cubicBezTo>
                    <a:pt x="3211" y="2390"/>
                    <a:pt x="3058" y="2498"/>
                    <a:pt x="2892" y="2498"/>
                  </a:cubicBezTo>
                  <a:cubicBezTo>
                    <a:pt x="2859" y="2498"/>
                    <a:pt x="2826" y="2494"/>
                    <a:pt x="2792" y="2485"/>
                  </a:cubicBezTo>
                  <a:lnTo>
                    <a:pt x="2429" y="2392"/>
                  </a:lnTo>
                  <a:lnTo>
                    <a:pt x="2521" y="2756"/>
                  </a:lnTo>
                  <a:cubicBezTo>
                    <a:pt x="2568" y="2957"/>
                    <a:pt x="2444" y="3166"/>
                    <a:pt x="2243" y="3212"/>
                  </a:cubicBezTo>
                  <a:cubicBezTo>
                    <a:pt x="2211" y="3221"/>
                    <a:pt x="2179" y="3225"/>
                    <a:pt x="2147" y="3225"/>
                  </a:cubicBezTo>
                  <a:cubicBezTo>
                    <a:pt x="1979" y="3225"/>
                    <a:pt x="1824" y="3110"/>
                    <a:pt x="1779" y="2941"/>
                  </a:cubicBezTo>
                  <a:lnTo>
                    <a:pt x="1686" y="2578"/>
                  </a:lnTo>
                  <a:lnTo>
                    <a:pt x="1408" y="2841"/>
                  </a:lnTo>
                  <a:cubicBezTo>
                    <a:pt x="1335" y="2909"/>
                    <a:pt x="1240" y="2944"/>
                    <a:pt x="1145" y="2944"/>
                  </a:cubicBezTo>
                  <a:cubicBezTo>
                    <a:pt x="1047" y="2944"/>
                    <a:pt x="948" y="2907"/>
                    <a:pt x="874" y="2833"/>
                  </a:cubicBezTo>
                  <a:cubicBezTo>
                    <a:pt x="735" y="2678"/>
                    <a:pt x="735" y="2439"/>
                    <a:pt x="882" y="2292"/>
                  </a:cubicBezTo>
                  <a:lnTo>
                    <a:pt x="1145" y="2029"/>
                  </a:lnTo>
                  <a:lnTo>
                    <a:pt x="781" y="1920"/>
                  </a:lnTo>
                  <a:cubicBezTo>
                    <a:pt x="588" y="1866"/>
                    <a:pt x="472" y="1650"/>
                    <a:pt x="526" y="1456"/>
                  </a:cubicBezTo>
                  <a:cubicBezTo>
                    <a:pt x="571" y="1289"/>
                    <a:pt x="724" y="1180"/>
                    <a:pt x="890" y="1180"/>
                  </a:cubicBezTo>
                  <a:cubicBezTo>
                    <a:pt x="923" y="1180"/>
                    <a:pt x="957" y="1184"/>
                    <a:pt x="990" y="1193"/>
                  </a:cubicBezTo>
                  <a:lnTo>
                    <a:pt x="1354" y="1286"/>
                  </a:lnTo>
                  <a:lnTo>
                    <a:pt x="1354" y="1286"/>
                  </a:lnTo>
                  <a:lnTo>
                    <a:pt x="1268" y="923"/>
                  </a:lnTo>
                  <a:cubicBezTo>
                    <a:pt x="1214" y="721"/>
                    <a:pt x="1338" y="513"/>
                    <a:pt x="1539" y="459"/>
                  </a:cubicBezTo>
                  <a:cubicBezTo>
                    <a:pt x="1568" y="452"/>
                    <a:pt x="1597" y="449"/>
                    <a:pt x="1625" y="449"/>
                  </a:cubicBezTo>
                  <a:close/>
                  <a:moveTo>
                    <a:pt x="1632" y="1"/>
                  </a:moveTo>
                  <a:cubicBezTo>
                    <a:pt x="1566" y="1"/>
                    <a:pt x="1498" y="9"/>
                    <a:pt x="1431" y="25"/>
                  </a:cubicBezTo>
                  <a:cubicBezTo>
                    <a:pt x="1091" y="110"/>
                    <a:pt x="851" y="404"/>
                    <a:pt x="812" y="729"/>
                  </a:cubicBezTo>
                  <a:cubicBezTo>
                    <a:pt x="480" y="768"/>
                    <a:pt x="186" y="1000"/>
                    <a:pt x="93" y="1333"/>
                  </a:cubicBezTo>
                  <a:cubicBezTo>
                    <a:pt x="0" y="1673"/>
                    <a:pt x="132" y="2021"/>
                    <a:pt x="394" y="2222"/>
                  </a:cubicBezTo>
                  <a:cubicBezTo>
                    <a:pt x="255" y="2524"/>
                    <a:pt x="309" y="2895"/>
                    <a:pt x="557" y="3142"/>
                  </a:cubicBezTo>
                  <a:cubicBezTo>
                    <a:pt x="717" y="3307"/>
                    <a:pt x="935" y="3390"/>
                    <a:pt x="1154" y="3390"/>
                  </a:cubicBezTo>
                  <a:cubicBezTo>
                    <a:pt x="1264" y="3390"/>
                    <a:pt x="1374" y="3369"/>
                    <a:pt x="1477" y="3328"/>
                  </a:cubicBezTo>
                  <a:cubicBezTo>
                    <a:pt x="1632" y="3545"/>
                    <a:pt x="1880" y="3676"/>
                    <a:pt x="2150" y="3676"/>
                  </a:cubicBezTo>
                  <a:cubicBezTo>
                    <a:pt x="2220" y="3676"/>
                    <a:pt x="2289" y="3668"/>
                    <a:pt x="2351" y="3645"/>
                  </a:cubicBezTo>
                  <a:cubicBezTo>
                    <a:pt x="2692" y="3560"/>
                    <a:pt x="2931" y="3274"/>
                    <a:pt x="2970" y="2941"/>
                  </a:cubicBezTo>
                  <a:cubicBezTo>
                    <a:pt x="3303" y="2910"/>
                    <a:pt x="3597" y="2678"/>
                    <a:pt x="3689" y="2346"/>
                  </a:cubicBezTo>
                  <a:cubicBezTo>
                    <a:pt x="3782" y="2005"/>
                    <a:pt x="3658" y="1657"/>
                    <a:pt x="3388" y="1456"/>
                  </a:cubicBezTo>
                  <a:cubicBezTo>
                    <a:pt x="3527" y="1155"/>
                    <a:pt x="3473" y="783"/>
                    <a:pt x="3225" y="536"/>
                  </a:cubicBezTo>
                  <a:cubicBezTo>
                    <a:pt x="3067" y="367"/>
                    <a:pt x="2852" y="283"/>
                    <a:pt x="2637" y="283"/>
                  </a:cubicBezTo>
                  <a:cubicBezTo>
                    <a:pt x="2526" y="283"/>
                    <a:pt x="2415" y="306"/>
                    <a:pt x="2313" y="350"/>
                  </a:cubicBezTo>
                  <a:cubicBezTo>
                    <a:pt x="2158" y="133"/>
                    <a:pt x="1903" y="1"/>
                    <a:pt x="1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8"/>
            <p:cNvSpPr/>
            <p:nvPr/>
          </p:nvSpPr>
          <p:spPr>
            <a:xfrm>
              <a:off x="311670" y="3139346"/>
              <a:ext cx="148296" cy="142763"/>
            </a:xfrm>
            <a:custGeom>
              <a:avLst/>
              <a:gdLst/>
              <a:ahLst/>
              <a:cxnLst/>
              <a:rect l="l" t="t" r="r" b="b"/>
              <a:pathLst>
                <a:path w="3350" h="3225" extrusionOk="0">
                  <a:moveTo>
                    <a:pt x="1413" y="1"/>
                  </a:moveTo>
                  <a:cubicBezTo>
                    <a:pt x="1366" y="1"/>
                    <a:pt x="1317" y="6"/>
                    <a:pt x="1269" y="18"/>
                  </a:cubicBezTo>
                  <a:cubicBezTo>
                    <a:pt x="952" y="103"/>
                    <a:pt x="751" y="428"/>
                    <a:pt x="828" y="753"/>
                  </a:cubicBezTo>
                  <a:cubicBezTo>
                    <a:pt x="776" y="739"/>
                    <a:pt x="724" y="732"/>
                    <a:pt x="673" y="732"/>
                  </a:cubicBezTo>
                  <a:cubicBezTo>
                    <a:pt x="411" y="732"/>
                    <a:pt x="171" y="905"/>
                    <a:pt x="93" y="1170"/>
                  </a:cubicBezTo>
                  <a:cubicBezTo>
                    <a:pt x="1" y="1487"/>
                    <a:pt x="186" y="1820"/>
                    <a:pt x="503" y="1913"/>
                  </a:cubicBezTo>
                  <a:cubicBezTo>
                    <a:pt x="271" y="2145"/>
                    <a:pt x="271" y="2524"/>
                    <a:pt x="503" y="2764"/>
                  </a:cubicBezTo>
                  <a:cubicBezTo>
                    <a:pt x="622" y="2883"/>
                    <a:pt x="780" y="2943"/>
                    <a:pt x="937" y="2943"/>
                  </a:cubicBezTo>
                  <a:cubicBezTo>
                    <a:pt x="1085" y="2943"/>
                    <a:pt x="1233" y="2888"/>
                    <a:pt x="1346" y="2779"/>
                  </a:cubicBezTo>
                  <a:cubicBezTo>
                    <a:pt x="1424" y="3046"/>
                    <a:pt x="1666" y="3225"/>
                    <a:pt x="1929" y="3225"/>
                  </a:cubicBezTo>
                  <a:cubicBezTo>
                    <a:pt x="1980" y="3225"/>
                    <a:pt x="2030" y="3218"/>
                    <a:pt x="2081" y="3205"/>
                  </a:cubicBezTo>
                  <a:cubicBezTo>
                    <a:pt x="2406" y="3127"/>
                    <a:pt x="2599" y="2802"/>
                    <a:pt x="2522" y="2477"/>
                  </a:cubicBezTo>
                  <a:lnTo>
                    <a:pt x="2522" y="2477"/>
                  </a:lnTo>
                  <a:cubicBezTo>
                    <a:pt x="2574" y="2491"/>
                    <a:pt x="2627" y="2498"/>
                    <a:pt x="2678" y="2498"/>
                  </a:cubicBezTo>
                  <a:cubicBezTo>
                    <a:pt x="2942" y="2498"/>
                    <a:pt x="3186" y="2325"/>
                    <a:pt x="3257" y="2060"/>
                  </a:cubicBezTo>
                  <a:cubicBezTo>
                    <a:pt x="3350" y="1743"/>
                    <a:pt x="3164" y="1410"/>
                    <a:pt x="2847" y="1317"/>
                  </a:cubicBezTo>
                  <a:cubicBezTo>
                    <a:pt x="3079" y="1078"/>
                    <a:pt x="3087" y="699"/>
                    <a:pt x="2855" y="467"/>
                  </a:cubicBezTo>
                  <a:cubicBezTo>
                    <a:pt x="2736" y="344"/>
                    <a:pt x="2578" y="282"/>
                    <a:pt x="2421" y="282"/>
                  </a:cubicBezTo>
                  <a:cubicBezTo>
                    <a:pt x="2271" y="282"/>
                    <a:pt x="2121" y="338"/>
                    <a:pt x="2004" y="451"/>
                  </a:cubicBezTo>
                  <a:cubicBezTo>
                    <a:pt x="1931" y="181"/>
                    <a:pt x="1685" y="1"/>
                    <a:pt x="14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8"/>
            <p:cNvSpPr/>
            <p:nvPr/>
          </p:nvSpPr>
          <p:spPr>
            <a:xfrm>
              <a:off x="351732" y="3179762"/>
              <a:ext cx="68172" cy="62152"/>
            </a:xfrm>
            <a:custGeom>
              <a:avLst/>
              <a:gdLst/>
              <a:ahLst/>
              <a:cxnLst/>
              <a:rect l="l" t="t" r="r" b="b"/>
              <a:pathLst>
                <a:path w="1540" h="1404" extrusionOk="0">
                  <a:moveTo>
                    <a:pt x="769" y="0"/>
                  </a:moveTo>
                  <a:cubicBezTo>
                    <a:pt x="717" y="0"/>
                    <a:pt x="664" y="6"/>
                    <a:pt x="612" y="18"/>
                  </a:cubicBezTo>
                  <a:cubicBezTo>
                    <a:pt x="240" y="103"/>
                    <a:pt x="1" y="482"/>
                    <a:pt x="86" y="861"/>
                  </a:cubicBezTo>
                  <a:cubicBezTo>
                    <a:pt x="166" y="1181"/>
                    <a:pt x="454" y="1404"/>
                    <a:pt x="775" y="1404"/>
                  </a:cubicBezTo>
                  <a:cubicBezTo>
                    <a:pt x="825" y="1404"/>
                    <a:pt x="877" y="1398"/>
                    <a:pt x="929" y="1387"/>
                  </a:cubicBezTo>
                  <a:cubicBezTo>
                    <a:pt x="1308" y="1294"/>
                    <a:pt x="1540" y="923"/>
                    <a:pt x="1455" y="544"/>
                  </a:cubicBezTo>
                  <a:cubicBezTo>
                    <a:pt x="1381" y="217"/>
                    <a:pt x="1090" y="0"/>
                    <a:pt x="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375017" y="3438462"/>
              <a:ext cx="162683" cy="142010"/>
            </a:xfrm>
            <a:custGeom>
              <a:avLst/>
              <a:gdLst/>
              <a:ahLst/>
              <a:cxnLst/>
              <a:rect l="l" t="t" r="r" b="b"/>
              <a:pathLst>
                <a:path w="3675" h="3208" extrusionOk="0">
                  <a:moveTo>
                    <a:pt x="2564" y="452"/>
                  </a:moveTo>
                  <a:cubicBezTo>
                    <a:pt x="2611" y="452"/>
                    <a:pt x="2657" y="458"/>
                    <a:pt x="2700" y="469"/>
                  </a:cubicBezTo>
                  <a:cubicBezTo>
                    <a:pt x="2955" y="531"/>
                    <a:pt x="3195" y="786"/>
                    <a:pt x="3117" y="1320"/>
                  </a:cubicBezTo>
                  <a:cubicBezTo>
                    <a:pt x="3056" y="1792"/>
                    <a:pt x="2723" y="2163"/>
                    <a:pt x="2452" y="2457"/>
                  </a:cubicBezTo>
                  <a:cubicBezTo>
                    <a:pt x="2367" y="2558"/>
                    <a:pt x="2290" y="2643"/>
                    <a:pt x="2228" y="2728"/>
                  </a:cubicBezTo>
                  <a:cubicBezTo>
                    <a:pt x="2127" y="2674"/>
                    <a:pt x="2011" y="2627"/>
                    <a:pt x="1880" y="2573"/>
                  </a:cubicBezTo>
                  <a:cubicBezTo>
                    <a:pt x="1524" y="2426"/>
                    <a:pt x="1068" y="2241"/>
                    <a:pt x="805" y="1854"/>
                  </a:cubicBezTo>
                  <a:cubicBezTo>
                    <a:pt x="511" y="1413"/>
                    <a:pt x="611" y="1073"/>
                    <a:pt x="813" y="903"/>
                  </a:cubicBezTo>
                  <a:cubicBezTo>
                    <a:pt x="905" y="825"/>
                    <a:pt x="1029" y="771"/>
                    <a:pt x="1176" y="771"/>
                  </a:cubicBezTo>
                  <a:cubicBezTo>
                    <a:pt x="1323" y="771"/>
                    <a:pt x="1478" y="833"/>
                    <a:pt x="1625" y="972"/>
                  </a:cubicBezTo>
                  <a:lnTo>
                    <a:pt x="1872" y="1204"/>
                  </a:lnTo>
                  <a:lnTo>
                    <a:pt x="1996" y="887"/>
                  </a:lnTo>
                  <a:cubicBezTo>
                    <a:pt x="2110" y="576"/>
                    <a:pt x="2350" y="452"/>
                    <a:pt x="2564" y="452"/>
                  </a:cubicBezTo>
                  <a:close/>
                  <a:moveTo>
                    <a:pt x="2574" y="0"/>
                  </a:moveTo>
                  <a:cubicBezTo>
                    <a:pt x="2259" y="0"/>
                    <a:pt x="1924" y="149"/>
                    <a:pt x="1702" y="469"/>
                  </a:cubicBezTo>
                  <a:cubicBezTo>
                    <a:pt x="1530" y="371"/>
                    <a:pt x="1349" y="327"/>
                    <a:pt x="1175" y="327"/>
                  </a:cubicBezTo>
                  <a:cubicBezTo>
                    <a:pt x="926" y="327"/>
                    <a:pt x="692" y="417"/>
                    <a:pt x="519" y="562"/>
                  </a:cubicBezTo>
                  <a:cubicBezTo>
                    <a:pt x="163" y="864"/>
                    <a:pt x="0" y="1459"/>
                    <a:pt x="434" y="2101"/>
                  </a:cubicBezTo>
                  <a:cubicBezTo>
                    <a:pt x="774" y="2604"/>
                    <a:pt x="1315" y="2828"/>
                    <a:pt x="1710" y="2991"/>
                  </a:cubicBezTo>
                  <a:cubicBezTo>
                    <a:pt x="1857" y="3045"/>
                    <a:pt x="1980" y="3099"/>
                    <a:pt x="2058" y="3145"/>
                  </a:cubicBezTo>
                  <a:cubicBezTo>
                    <a:pt x="2120" y="3184"/>
                    <a:pt x="2197" y="3207"/>
                    <a:pt x="2267" y="3207"/>
                  </a:cubicBezTo>
                  <a:cubicBezTo>
                    <a:pt x="2290" y="3207"/>
                    <a:pt x="2313" y="3207"/>
                    <a:pt x="2344" y="3200"/>
                  </a:cubicBezTo>
                  <a:cubicBezTo>
                    <a:pt x="2429" y="3176"/>
                    <a:pt x="2506" y="3122"/>
                    <a:pt x="2561" y="3045"/>
                  </a:cubicBezTo>
                  <a:cubicBezTo>
                    <a:pt x="2599" y="2968"/>
                    <a:pt x="2692" y="2875"/>
                    <a:pt x="2793" y="2759"/>
                  </a:cubicBezTo>
                  <a:cubicBezTo>
                    <a:pt x="3079" y="2434"/>
                    <a:pt x="3481" y="1993"/>
                    <a:pt x="3566" y="1382"/>
                  </a:cubicBezTo>
                  <a:cubicBezTo>
                    <a:pt x="3674" y="609"/>
                    <a:pt x="3264" y="145"/>
                    <a:pt x="2808" y="29"/>
                  </a:cubicBezTo>
                  <a:cubicBezTo>
                    <a:pt x="2733" y="10"/>
                    <a:pt x="2654" y="0"/>
                    <a:pt x="25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8"/>
            <p:cNvSpPr/>
            <p:nvPr/>
          </p:nvSpPr>
          <p:spPr>
            <a:xfrm>
              <a:off x="379090" y="3448466"/>
              <a:ext cx="148473" cy="122223"/>
            </a:xfrm>
            <a:custGeom>
              <a:avLst/>
              <a:gdLst/>
              <a:ahLst/>
              <a:cxnLst/>
              <a:rect l="l" t="t" r="r" b="b"/>
              <a:pathLst>
                <a:path w="3354" h="2761" extrusionOk="0">
                  <a:moveTo>
                    <a:pt x="2476" y="1"/>
                  </a:moveTo>
                  <a:cubicBezTo>
                    <a:pt x="2159" y="1"/>
                    <a:pt x="1835" y="192"/>
                    <a:pt x="1687" y="584"/>
                  </a:cubicBezTo>
                  <a:cubicBezTo>
                    <a:pt x="1498" y="403"/>
                    <a:pt x="1281" y="323"/>
                    <a:pt x="1076" y="323"/>
                  </a:cubicBezTo>
                  <a:cubicBezTo>
                    <a:pt x="491" y="323"/>
                    <a:pt x="1" y="967"/>
                    <a:pt x="527" y="1752"/>
                  </a:cubicBezTo>
                  <a:cubicBezTo>
                    <a:pt x="953" y="2378"/>
                    <a:pt x="1757" y="2525"/>
                    <a:pt x="2082" y="2734"/>
                  </a:cubicBezTo>
                  <a:cubicBezTo>
                    <a:pt x="2112" y="2752"/>
                    <a:pt x="2140" y="2760"/>
                    <a:pt x="2167" y="2760"/>
                  </a:cubicBezTo>
                  <a:cubicBezTo>
                    <a:pt x="2209" y="2760"/>
                    <a:pt x="2247" y="2738"/>
                    <a:pt x="2275" y="2695"/>
                  </a:cubicBezTo>
                  <a:cubicBezTo>
                    <a:pt x="2469" y="2378"/>
                    <a:pt x="3141" y="1883"/>
                    <a:pt x="3250" y="1125"/>
                  </a:cubicBezTo>
                  <a:cubicBezTo>
                    <a:pt x="3354" y="383"/>
                    <a:pt x="2923" y="1"/>
                    <a:pt x="2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8"/>
            <p:cNvSpPr/>
            <p:nvPr/>
          </p:nvSpPr>
          <p:spPr>
            <a:xfrm>
              <a:off x="627342" y="3049749"/>
              <a:ext cx="128110" cy="155113"/>
            </a:xfrm>
            <a:custGeom>
              <a:avLst/>
              <a:gdLst/>
              <a:ahLst/>
              <a:cxnLst/>
              <a:rect l="l" t="t" r="r" b="b"/>
              <a:pathLst>
                <a:path w="2894" h="3504" extrusionOk="0">
                  <a:moveTo>
                    <a:pt x="1370" y="480"/>
                  </a:moveTo>
                  <a:lnTo>
                    <a:pt x="1370" y="480"/>
                  </a:lnTo>
                  <a:cubicBezTo>
                    <a:pt x="1393" y="487"/>
                    <a:pt x="1416" y="487"/>
                    <a:pt x="1439" y="495"/>
                  </a:cubicBezTo>
                  <a:cubicBezTo>
                    <a:pt x="1787" y="596"/>
                    <a:pt x="2074" y="828"/>
                    <a:pt x="2236" y="1153"/>
                  </a:cubicBezTo>
                  <a:cubicBezTo>
                    <a:pt x="2406" y="1477"/>
                    <a:pt x="2429" y="1841"/>
                    <a:pt x="2313" y="2189"/>
                  </a:cubicBezTo>
                  <a:cubicBezTo>
                    <a:pt x="2124" y="2712"/>
                    <a:pt x="1614" y="3052"/>
                    <a:pt x="1074" y="3052"/>
                  </a:cubicBezTo>
                  <a:cubicBezTo>
                    <a:pt x="974" y="3052"/>
                    <a:pt x="874" y="3041"/>
                    <a:pt x="774" y="3016"/>
                  </a:cubicBezTo>
                  <a:cubicBezTo>
                    <a:pt x="736" y="3009"/>
                    <a:pt x="705" y="2993"/>
                    <a:pt x="666" y="2986"/>
                  </a:cubicBezTo>
                  <a:cubicBezTo>
                    <a:pt x="1107" y="2769"/>
                    <a:pt x="1439" y="2375"/>
                    <a:pt x="1571" y="1887"/>
                  </a:cubicBezTo>
                  <a:cubicBezTo>
                    <a:pt x="1710" y="1400"/>
                    <a:pt x="1633" y="897"/>
                    <a:pt x="1370" y="480"/>
                  </a:cubicBezTo>
                  <a:close/>
                  <a:moveTo>
                    <a:pt x="1076" y="0"/>
                  </a:moveTo>
                  <a:cubicBezTo>
                    <a:pt x="952" y="0"/>
                    <a:pt x="836" y="77"/>
                    <a:pt x="790" y="193"/>
                  </a:cubicBezTo>
                  <a:cubicBezTo>
                    <a:pt x="736" y="302"/>
                    <a:pt x="759" y="441"/>
                    <a:pt x="844" y="534"/>
                  </a:cubicBezTo>
                  <a:cubicBezTo>
                    <a:pt x="1153" y="866"/>
                    <a:pt x="1261" y="1330"/>
                    <a:pt x="1138" y="1764"/>
                  </a:cubicBezTo>
                  <a:cubicBezTo>
                    <a:pt x="1014" y="2204"/>
                    <a:pt x="681" y="2545"/>
                    <a:pt x="241" y="2668"/>
                  </a:cubicBezTo>
                  <a:cubicBezTo>
                    <a:pt x="125" y="2699"/>
                    <a:pt x="32" y="2800"/>
                    <a:pt x="16" y="2931"/>
                  </a:cubicBezTo>
                  <a:cubicBezTo>
                    <a:pt x="1" y="3055"/>
                    <a:pt x="55" y="3171"/>
                    <a:pt x="163" y="3241"/>
                  </a:cubicBezTo>
                  <a:cubicBezTo>
                    <a:pt x="318" y="3334"/>
                    <a:pt x="488" y="3411"/>
                    <a:pt x="674" y="3450"/>
                  </a:cubicBezTo>
                  <a:cubicBezTo>
                    <a:pt x="805" y="3488"/>
                    <a:pt x="944" y="3504"/>
                    <a:pt x="1076" y="3504"/>
                  </a:cubicBezTo>
                  <a:cubicBezTo>
                    <a:pt x="1803" y="3504"/>
                    <a:pt x="2484" y="3040"/>
                    <a:pt x="2731" y="2336"/>
                  </a:cubicBezTo>
                  <a:cubicBezTo>
                    <a:pt x="2893" y="1872"/>
                    <a:pt x="2863" y="1377"/>
                    <a:pt x="2638" y="944"/>
                  </a:cubicBezTo>
                  <a:cubicBezTo>
                    <a:pt x="2414" y="518"/>
                    <a:pt x="2019" y="193"/>
                    <a:pt x="1555" y="62"/>
                  </a:cubicBezTo>
                  <a:cubicBezTo>
                    <a:pt x="1401" y="23"/>
                    <a:pt x="1238" y="0"/>
                    <a:pt x="1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636594" y="3059665"/>
              <a:ext cx="115450" cy="135149"/>
            </a:xfrm>
            <a:custGeom>
              <a:avLst/>
              <a:gdLst/>
              <a:ahLst/>
              <a:cxnLst/>
              <a:rect l="l" t="t" r="r" b="b"/>
              <a:pathLst>
                <a:path w="2608" h="3053" extrusionOk="0">
                  <a:moveTo>
                    <a:pt x="867" y="0"/>
                  </a:moveTo>
                  <a:cubicBezTo>
                    <a:pt x="790" y="0"/>
                    <a:pt x="743" y="93"/>
                    <a:pt x="797" y="155"/>
                  </a:cubicBezTo>
                  <a:cubicBezTo>
                    <a:pt x="1145" y="534"/>
                    <a:pt x="1300" y="1075"/>
                    <a:pt x="1145" y="1601"/>
                  </a:cubicBezTo>
                  <a:cubicBezTo>
                    <a:pt x="998" y="2135"/>
                    <a:pt x="588" y="2514"/>
                    <a:pt x="93" y="2661"/>
                  </a:cubicBezTo>
                  <a:cubicBezTo>
                    <a:pt x="16" y="2676"/>
                    <a:pt x="1" y="2785"/>
                    <a:pt x="70" y="2823"/>
                  </a:cubicBezTo>
                  <a:cubicBezTo>
                    <a:pt x="209" y="2909"/>
                    <a:pt x="356" y="2970"/>
                    <a:pt x="519" y="3009"/>
                  </a:cubicBezTo>
                  <a:cubicBezTo>
                    <a:pt x="637" y="3038"/>
                    <a:pt x="757" y="3052"/>
                    <a:pt x="875" y="3052"/>
                  </a:cubicBezTo>
                  <a:cubicBezTo>
                    <a:pt x="1505" y="3052"/>
                    <a:pt x="2098" y="2653"/>
                    <a:pt x="2313" y="2035"/>
                  </a:cubicBezTo>
                  <a:cubicBezTo>
                    <a:pt x="2607" y="1199"/>
                    <a:pt x="2135" y="294"/>
                    <a:pt x="1285" y="55"/>
                  </a:cubicBezTo>
                  <a:cubicBezTo>
                    <a:pt x="1145" y="16"/>
                    <a:pt x="1006" y="0"/>
                    <a:pt x="8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8"/>
            <p:cNvSpPr/>
            <p:nvPr/>
          </p:nvSpPr>
          <p:spPr>
            <a:xfrm>
              <a:off x="107597" y="3003356"/>
              <a:ext cx="95928" cy="29305"/>
            </a:xfrm>
            <a:custGeom>
              <a:avLst/>
              <a:gdLst/>
              <a:ahLst/>
              <a:cxnLst/>
              <a:rect l="l" t="t" r="r" b="b"/>
              <a:pathLst>
                <a:path w="2167" h="662" extrusionOk="0">
                  <a:moveTo>
                    <a:pt x="2044" y="1"/>
                  </a:moveTo>
                  <a:cubicBezTo>
                    <a:pt x="2036" y="1"/>
                    <a:pt x="2028" y="2"/>
                    <a:pt x="2020" y="4"/>
                  </a:cubicBezTo>
                  <a:lnTo>
                    <a:pt x="101" y="445"/>
                  </a:lnTo>
                  <a:cubicBezTo>
                    <a:pt x="40" y="460"/>
                    <a:pt x="1" y="514"/>
                    <a:pt x="16" y="576"/>
                  </a:cubicBezTo>
                  <a:cubicBezTo>
                    <a:pt x="32" y="630"/>
                    <a:pt x="70" y="661"/>
                    <a:pt x="125" y="661"/>
                  </a:cubicBezTo>
                  <a:lnTo>
                    <a:pt x="148" y="661"/>
                  </a:lnTo>
                  <a:lnTo>
                    <a:pt x="2066" y="221"/>
                  </a:lnTo>
                  <a:cubicBezTo>
                    <a:pt x="2128" y="205"/>
                    <a:pt x="2167" y="143"/>
                    <a:pt x="2151" y="81"/>
                  </a:cubicBezTo>
                  <a:cubicBezTo>
                    <a:pt x="2138" y="35"/>
                    <a:pt x="2091" y="1"/>
                    <a:pt x="2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130218" y="3100258"/>
              <a:ext cx="95574" cy="29615"/>
            </a:xfrm>
            <a:custGeom>
              <a:avLst/>
              <a:gdLst/>
              <a:ahLst/>
              <a:cxnLst/>
              <a:rect l="l" t="t" r="r" b="b"/>
              <a:pathLst>
                <a:path w="2159" h="669" extrusionOk="0">
                  <a:moveTo>
                    <a:pt x="2039" y="0"/>
                  </a:moveTo>
                  <a:cubicBezTo>
                    <a:pt x="2030" y="0"/>
                    <a:pt x="2021" y="1"/>
                    <a:pt x="2011" y="4"/>
                  </a:cubicBezTo>
                  <a:lnTo>
                    <a:pt x="93" y="445"/>
                  </a:lnTo>
                  <a:cubicBezTo>
                    <a:pt x="39" y="460"/>
                    <a:pt x="0" y="522"/>
                    <a:pt x="16" y="584"/>
                  </a:cubicBezTo>
                  <a:cubicBezTo>
                    <a:pt x="24" y="638"/>
                    <a:pt x="70" y="669"/>
                    <a:pt x="124" y="669"/>
                  </a:cubicBezTo>
                  <a:lnTo>
                    <a:pt x="147" y="669"/>
                  </a:lnTo>
                  <a:lnTo>
                    <a:pt x="2065" y="220"/>
                  </a:lnTo>
                  <a:cubicBezTo>
                    <a:pt x="2127" y="213"/>
                    <a:pt x="2158" y="151"/>
                    <a:pt x="2151" y="89"/>
                  </a:cubicBezTo>
                  <a:cubicBezTo>
                    <a:pt x="2137" y="36"/>
                    <a:pt x="2091" y="0"/>
                    <a:pt x="20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152484" y="3197469"/>
              <a:ext cx="95883" cy="29659"/>
            </a:xfrm>
            <a:custGeom>
              <a:avLst/>
              <a:gdLst/>
              <a:ahLst/>
              <a:cxnLst/>
              <a:rect l="l" t="t" r="r" b="b"/>
              <a:pathLst>
                <a:path w="2166" h="670" extrusionOk="0">
                  <a:moveTo>
                    <a:pt x="2046" y="1"/>
                  </a:moveTo>
                  <a:cubicBezTo>
                    <a:pt x="2037" y="1"/>
                    <a:pt x="2028" y="2"/>
                    <a:pt x="2019" y="4"/>
                  </a:cubicBezTo>
                  <a:lnTo>
                    <a:pt x="101" y="445"/>
                  </a:lnTo>
                  <a:cubicBezTo>
                    <a:pt x="39" y="461"/>
                    <a:pt x="0" y="523"/>
                    <a:pt x="16" y="577"/>
                  </a:cubicBezTo>
                  <a:cubicBezTo>
                    <a:pt x="31" y="631"/>
                    <a:pt x="77" y="669"/>
                    <a:pt x="124" y="669"/>
                  </a:cubicBezTo>
                  <a:cubicBezTo>
                    <a:pt x="132" y="669"/>
                    <a:pt x="139" y="669"/>
                    <a:pt x="155" y="662"/>
                  </a:cubicBezTo>
                  <a:lnTo>
                    <a:pt x="2065" y="221"/>
                  </a:lnTo>
                  <a:cubicBezTo>
                    <a:pt x="2127" y="205"/>
                    <a:pt x="2166" y="144"/>
                    <a:pt x="2150" y="89"/>
                  </a:cubicBezTo>
                  <a:cubicBezTo>
                    <a:pt x="2137" y="37"/>
                    <a:pt x="2096" y="1"/>
                    <a:pt x="20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8"/>
            <p:cNvSpPr/>
            <p:nvPr/>
          </p:nvSpPr>
          <p:spPr>
            <a:xfrm>
              <a:off x="175061" y="3294460"/>
              <a:ext cx="95928" cy="29571"/>
            </a:xfrm>
            <a:custGeom>
              <a:avLst/>
              <a:gdLst/>
              <a:ahLst/>
              <a:cxnLst/>
              <a:rect l="l" t="t" r="r" b="b"/>
              <a:pathLst>
                <a:path w="2167" h="668" extrusionOk="0">
                  <a:moveTo>
                    <a:pt x="2030" y="1"/>
                  </a:moveTo>
                  <a:cubicBezTo>
                    <a:pt x="2024" y="1"/>
                    <a:pt x="2018" y="1"/>
                    <a:pt x="2012" y="2"/>
                  </a:cubicBezTo>
                  <a:lnTo>
                    <a:pt x="101" y="451"/>
                  </a:lnTo>
                  <a:cubicBezTo>
                    <a:pt x="39" y="466"/>
                    <a:pt x="1" y="520"/>
                    <a:pt x="16" y="582"/>
                  </a:cubicBezTo>
                  <a:cubicBezTo>
                    <a:pt x="24" y="636"/>
                    <a:pt x="70" y="667"/>
                    <a:pt x="124" y="667"/>
                  </a:cubicBezTo>
                  <a:lnTo>
                    <a:pt x="147" y="667"/>
                  </a:lnTo>
                  <a:lnTo>
                    <a:pt x="2066" y="226"/>
                  </a:lnTo>
                  <a:cubicBezTo>
                    <a:pt x="2128" y="211"/>
                    <a:pt x="2166" y="149"/>
                    <a:pt x="2151" y="87"/>
                  </a:cubicBezTo>
                  <a:cubicBezTo>
                    <a:pt x="2137" y="32"/>
                    <a:pt x="2085" y="1"/>
                    <a:pt x="2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197682" y="3391627"/>
              <a:ext cx="95529" cy="29615"/>
            </a:xfrm>
            <a:custGeom>
              <a:avLst/>
              <a:gdLst/>
              <a:ahLst/>
              <a:cxnLst/>
              <a:rect l="l" t="t" r="r" b="b"/>
              <a:pathLst>
                <a:path w="2158" h="669" extrusionOk="0">
                  <a:moveTo>
                    <a:pt x="2039" y="0"/>
                  </a:moveTo>
                  <a:cubicBezTo>
                    <a:pt x="2029" y="0"/>
                    <a:pt x="2020" y="1"/>
                    <a:pt x="2011" y="4"/>
                  </a:cubicBezTo>
                  <a:lnTo>
                    <a:pt x="93" y="445"/>
                  </a:lnTo>
                  <a:cubicBezTo>
                    <a:pt x="31" y="460"/>
                    <a:pt x="0" y="522"/>
                    <a:pt x="8" y="584"/>
                  </a:cubicBezTo>
                  <a:cubicBezTo>
                    <a:pt x="23" y="630"/>
                    <a:pt x="70" y="669"/>
                    <a:pt x="116" y="669"/>
                  </a:cubicBezTo>
                  <a:lnTo>
                    <a:pt x="147" y="669"/>
                  </a:lnTo>
                  <a:lnTo>
                    <a:pt x="2065" y="220"/>
                  </a:lnTo>
                  <a:cubicBezTo>
                    <a:pt x="2119" y="205"/>
                    <a:pt x="2158" y="151"/>
                    <a:pt x="2142" y="89"/>
                  </a:cubicBezTo>
                  <a:cubicBezTo>
                    <a:pt x="2136" y="36"/>
                    <a:pt x="2090" y="0"/>
                    <a:pt x="20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8"/>
            <p:cNvSpPr/>
            <p:nvPr/>
          </p:nvSpPr>
          <p:spPr>
            <a:xfrm>
              <a:off x="219904" y="3488838"/>
              <a:ext cx="95928" cy="29659"/>
            </a:xfrm>
            <a:custGeom>
              <a:avLst/>
              <a:gdLst/>
              <a:ahLst/>
              <a:cxnLst/>
              <a:rect l="l" t="t" r="r" b="b"/>
              <a:pathLst>
                <a:path w="2167" h="670" extrusionOk="0">
                  <a:moveTo>
                    <a:pt x="2044" y="1"/>
                  </a:moveTo>
                  <a:cubicBezTo>
                    <a:pt x="2036" y="1"/>
                    <a:pt x="2028" y="2"/>
                    <a:pt x="2019" y="4"/>
                  </a:cubicBezTo>
                  <a:lnTo>
                    <a:pt x="101" y="445"/>
                  </a:lnTo>
                  <a:cubicBezTo>
                    <a:pt x="39" y="461"/>
                    <a:pt x="1" y="522"/>
                    <a:pt x="16" y="577"/>
                  </a:cubicBezTo>
                  <a:cubicBezTo>
                    <a:pt x="32" y="631"/>
                    <a:pt x="78" y="669"/>
                    <a:pt x="125" y="669"/>
                  </a:cubicBezTo>
                  <a:cubicBezTo>
                    <a:pt x="132" y="669"/>
                    <a:pt x="140" y="662"/>
                    <a:pt x="148" y="662"/>
                  </a:cubicBezTo>
                  <a:lnTo>
                    <a:pt x="2066" y="221"/>
                  </a:lnTo>
                  <a:cubicBezTo>
                    <a:pt x="2128" y="205"/>
                    <a:pt x="2166" y="143"/>
                    <a:pt x="2151" y="89"/>
                  </a:cubicBezTo>
                  <a:cubicBezTo>
                    <a:pt x="2138" y="37"/>
                    <a:pt x="2091" y="1"/>
                    <a:pt x="2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8"/>
            <p:cNvSpPr/>
            <p:nvPr/>
          </p:nvSpPr>
          <p:spPr>
            <a:xfrm>
              <a:off x="242525" y="3585740"/>
              <a:ext cx="95574" cy="29659"/>
            </a:xfrm>
            <a:custGeom>
              <a:avLst/>
              <a:gdLst/>
              <a:ahLst/>
              <a:cxnLst/>
              <a:rect l="l" t="t" r="r" b="b"/>
              <a:pathLst>
                <a:path w="2159" h="670" extrusionOk="0">
                  <a:moveTo>
                    <a:pt x="2039" y="1"/>
                  </a:moveTo>
                  <a:cubicBezTo>
                    <a:pt x="2030" y="1"/>
                    <a:pt x="2020" y="2"/>
                    <a:pt x="2011" y="4"/>
                  </a:cubicBezTo>
                  <a:lnTo>
                    <a:pt x="93" y="453"/>
                  </a:lnTo>
                  <a:cubicBezTo>
                    <a:pt x="39" y="460"/>
                    <a:pt x="0" y="522"/>
                    <a:pt x="16" y="584"/>
                  </a:cubicBezTo>
                  <a:cubicBezTo>
                    <a:pt x="23" y="638"/>
                    <a:pt x="70" y="669"/>
                    <a:pt x="124" y="669"/>
                  </a:cubicBezTo>
                  <a:lnTo>
                    <a:pt x="147" y="669"/>
                  </a:lnTo>
                  <a:lnTo>
                    <a:pt x="2065" y="228"/>
                  </a:lnTo>
                  <a:cubicBezTo>
                    <a:pt x="2127" y="213"/>
                    <a:pt x="2158" y="151"/>
                    <a:pt x="2150" y="89"/>
                  </a:cubicBezTo>
                  <a:cubicBezTo>
                    <a:pt x="2137" y="37"/>
                    <a:pt x="2091" y="1"/>
                    <a:pt x="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8"/>
            <p:cNvSpPr/>
            <p:nvPr/>
          </p:nvSpPr>
          <p:spPr>
            <a:xfrm>
              <a:off x="669485" y="3496187"/>
              <a:ext cx="161975" cy="141789"/>
            </a:xfrm>
            <a:custGeom>
              <a:avLst/>
              <a:gdLst/>
              <a:ahLst/>
              <a:cxnLst/>
              <a:rect l="l" t="t" r="r" b="b"/>
              <a:pathLst>
                <a:path w="3659" h="3203" extrusionOk="0">
                  <a:moveTo>
                    <a:pt x="0" y="1"/>
                  </a:moveTo>
                  <a:cubicBezTo>
                    <a:pt x="0" y="39"/>
                    <a:pt x="8" y="86"/>
                    <a:pt x="16" y="132"/>
                  </a:cubicBezTo>
                  <a:lnTo>
                    <a:pt x="820" y="3203"/>
                  </a:lnTo>
                  <a:lnTo>
                    <a:pt x="3527" y="1679"/>
                  </a:lnTo>
                  <a:cubicBezTo>
                    <a:pt x="3581" y="1656"/>
                    <a:pt x="3620" y="1617"/>
                    <a:pt x="3659" y="1579"/>
                  </a:cubicBezTo>
                  <a:lnTo>
                    <a:pt x="2050" y="3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8"/>
            <p:cNvSpPr/>
            <p:nvPr/>
          </p:nvSpPr>
          <p:spPr>
            <a:xfrm>
              <a:off x="669485" y="3144924"/>
              <a:ext cx="317398" cy="421161"/>
            </a:xfrm>
            <a:custGeom>
              <a:avLst/>
              <a:gdLst/>
              <a:ahLst/>
              <a:cxnLst/>
              <a:rect l="l" t="t" r="r" b="b"/>
              <a:pathLst>
                <a:path w="7170" h="9514" extrusionOk="0">
                  <a:moveTo>
                    <a:pt x="3450" y="0"/>
                  </a:moveTo>
                  <a:lnTo>
                    <a:pt x="47" y="7711"/>
                  </a:lnTo>
                  <a:cubicBezTo>
                    <a:pt x="16" y="7781"/>
                    <a:pt x="0" y="7858"/>
                    <a:pt x="0" y="7936"/>
                  </a:cubicBezTo>
                  <a:lnTo>
                    <a:pt x="101" y="7974"/>
                  </a:lnTo>
                  <a:lnTo>
                    <a:pt x="348" y="7982"/>
                  </a:lnTo>
                  <a:lnTo>
                    <a:pt x="542" y="8168"/>
                  </a:lnTo>
                  <a:lnTo>
                    <a:pt x="1508" y="8585"/>
                  </a:lnTo>
                  <a:lnTo>
                    <a:pt x="1779" y="8585"/>
                  </a:lnTo>
                  <a:lnTo>
                    <a:pt x="1965" y="8779"/>
                  </a:lnTo>
                  <a:lnTo>
                    <a:pt x="3148" y="9297"/>
                  </a:lnTo>
                  <a:lnTo>
                    <a:pt x="3411" y="9320"/>
                  </a:lnTo>
                  <a:lnTo>
                    <a:pt x="3604" y="9490"/>
                  </a:lnTo>
                  <a:lnTo>
                    <a:pt x="3659" y="9514"/>
                  </a:lnTo>
                  <a:cubicBezTo>
                    <a:pt x="3697" y="9467"/>
                    <a:pt x="3736" y="9421"/>
                    <a:pt x="3759" y="9359"/>
                  </a:cubicBezTo>
                  <a:lnTo>
                    <a:pt x="7170" y="1648"/>
                  </a:lnTo>
                  <a:lnTo>
                    <a:pt x="34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8"/>
            <p:cNvSpPr/>
            <p:nvPr/>
          </p:nvSpPr>
          <p:spPr>
            <a:xfrm>
              <a:off x="804722" y="3275646"/>
              <a:ext cx="25719" cy="22267"/>
            </a:xfrm>
            <a:custGeom>
              <a:avLst/>
              <a:gdLst/>
              <a:ahLst/>
              <a:cxnLst/>
              <a:rect l="l" t="t" r="r" b="b"/>
              <a:pathLst>
                <a:path w="581" h="503" extrusionOk="0">
                  <a:moveTo>
                    <a:pt x="288" y="1"/>
                  </a:moveTo>
                  <a:cubicBezTo>
                    <a:pt x="191" y="1"/>
                    <a:pt x="102" y="58"/>
                    <a:pt x="62" y="149"/>
                  </a:cubicBezTo>
                  <a:cubicBezTo>
                    <a:pt x="0" y="272"/>
                    <a:pt x="62" y="427"/>
                    <a:pt x="186" y="481"/>
                  </a:cubicBezTo>
                  <a:cubicBezTo>
                    <a:pt x="220" y="495"/>
                    <a:pt x="256" y="502"/>
                    <a:pt x="291" y="502"/>
                  </a:cubicBezTo>
                  <a:cubicBezTo>
                    <a:pt x="388" y="502"/>
                    <a:pt x="479" y="449"/>
                    <a:pt x="518" y="358"/>
                  </a:cubicBezTo>
                  <a:cubicBezTo>
                    <a:pt x="580" y="226"/>
                    <a:pt x="518" y="79"/>
                    <a:pt x="395" y="25"/>
                  </a:cubicBezTo>
                  <a:cubicBezTo>
                    <a:pt x="359" y="8"/>
                    <a:pt x="323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8"/>
            <p:cNvSpPr/>
            <p:nvPr/>
          </p:nvSpPr>
          <p:spPr>
            <a:xfrm>
              <a:off x="788254" y="3229253"/>
              <a:ext cx="25410" cy="22399"/>
            </a:xfrm>
            <a:custGeom>
              <a:avLst/>
              <a:gdLst/>
              <a:ahLst/>
              <a:cxnLst/>
              <a:rect l="l" t="t" r="r" b="b"/>
              <a:pathLst>
                <a:path w="574" h="506" extrusionOk="0">
                  <a:moveTo>
                    <a:pt x="292" y="0"/>
                  </a:moveTo>
                  <a:cubicBezTo>
                    <a:pt x="194" y="0"/>
                    <a:pt x="103" y="55"/>
                    <a:pt x="63" y="153"/>
                  </a:cubicBezTo>
                  <a:cubicBezTo>
                    <a:pt x="1" y="276"/>
                    <a:pt x="55" y="423"/>
                    <a:pt x="187" y="485"/>
                  </a:cubicBezTo>
                  <a:cubicBezTo>
                    <a:pt x="219" y="499"/>
                    <a:pt x="253" y="506"/>
                    <a:pt x="287" y="506"/>
                  </a:cubicBezTo>
                  <a:cubicBezTo>
                    <a:pt x="384" y="506"/>
                    <a:pt x="479" y="451"/>
                    <a:pt x="519" y="354"/>
                  </a:cubicBezTo>
                  <a:cubicBezTo>
                    <a:pt x="573" y="230"/>
                    <a:pt x="519" y="83"/>
                    <a:pt x="395" y="21"/>
                  </a:cubicBezTo>
                  <a:cubicBezTo>
                    <a:pt x="361" y="7"/>
                    <a:pt x="326" y="0"/>
                    <a:pt x="2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8"/>
            <p:cNvSpPr/>
            <p:nvPr/>
          </p:nvSpPr>
          <p:spPr>
            <a:xfrm>
              <a:off x="759171" y="3294150"/>
              <a:ext cx="25719" cy="22222"/>
            </a:xfrm>
            <a:custGeom>
              <a:avLst/>
              <a:gdLst/>
              <a:ahLst/>
              <a:cxnLst/>
              <a:rect l="l" t="t" r="r" b="b"/>
              <a:pathLst>
                <a:path w="581" h="502" extrusionOk="0">
                  <a:moveTo>
                    <a:pt x="288" y="0"/>
                  </a:moveTo>
                  <a:cubicBezTo>
                    <a:pt x="191" y="0"/>
                    <a:pt x="102" y="58"/>
                    <a:pt x="62" y="148"/>
                  </a:cubicBezTo>
                  <a:cubicBezTo>
                    <a:pt x="1" y="272"/>
                    <a:pt x="62" y="427"/>
                    <a:pt x="186" y="481"/>
                  </a:cubicBezTo>
                  <a:cubicBezTo>
                    <a:pt x="221" y="495"/>
                    <a:pt x="256" y="502"/>
                    <a:pt x="291" y="502"/>
                  </a:cubicBezTo>
                  <a:cubicBezTo>
                    <a:pt x="388" y="502"/>
                    <a:pt x="479" y="448"/>
                    <a:pt x="519" y="357"/>
                  </a:cubicBezTo>
                  <a:cubicBezTo>
                    <a:pt x="581" y="226"/>
                    <a:pt x="519" y="79"/>
                    <a:pt x="395" y="25"/>
                  </a:cubicBezTo>
                  <a:cubicBezTo>
                    <a:pt x="360" y="8"/>
                    <a:pt x="323" y="0"/>
                    <a:pt x="2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8"/>
            <p:cNvSpPr/>
            <p:nvPr/>
          </p:nvSpPr>
          <p:spPr>
            <a:xfrm>
              <a:off x="872141" y="3305792"/>
              <a:ext cx="25410" cy="22222"/>
            </a:xfrm>
            <a:custGeom>
              <a:avLst/>
              <a:gdLst/>
              <a:ahLst/>
              <a:cxnLst/>
              <a:rect l="l" t="t" r="r" b="b"/>
              <a:pathLst>
                <a:path w="574" h="502" extrusionOk="0">
                  <a:moveTo>
                    <a:pt x="284" y="0"/>
                  </a:moveTo>
                  <a:cubicBezTo>
                    <a:pt x="188" y="0"/>
                    <a:pt x="95" y="58"/>
                    <a:pt x="55" y="148"/>
                  </a:cubicBezTo>
                  <a:cubicBezTo>
                    <a:pt x="1" y="272"/>
                    <a:pt x="55" y="427"/>
                    <a:pt x="179" y="481"/>
                  </a:cubicBezTo>
                  <a:cubicBezTo>
                    <a:pt x="213" y="495"/>
                    <a:pt x="249" y="502"/>
                    <a:pt x="284" y="502"/>
                  </a:cubicBezTo>
                  <a:cubicBezTo>
                    <a:pt x="381" y="502"/>
                    <a:pt x="471" y="448"/>
                    <a:pt x="511" y="357"/>
                  </a:cubicBezTo>
                  <a:cubicBezTo>
                    <a:pt x="573" y="226"/>
                    <a:pt x="511" y="79"/>
                    <a:pt x="388" y="25"/>
                  </a:cubicBezTo>
                  <a:cubicBezTo>
                    <a:pt x="354" y="8"/>
                    <a:pt x="319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8"/>
            <p:cNvSpPr/>
            <p:nvPr/>
          </p:nvSpPr>
          <p:spPr>
            <a:xfrm>
              <a:off x="850583" y="3257186"/>
              <a:ext cx="25410" cy="22355"/>
            </a:xfrm>
            <a:custGeom>
              <a:avLst/>
              <a:gdLst/>
              <a:ahLst/>
              <a:cxnLst/>
              <a:rect l="l" t="t" r="r" b="b"/>
              <a:pathLst>
                <a:path w="574" h="505" extrusionOk="0">
                  <a:moveTo>
                    <a:pt x="284" y="0"/>
                  </a:moveTo>
                  <a:cubicBezTo>
                    <a:pt x="188" y="0"/>
                    <a:pt x="94" y="57"/>
                    <a:pt x="55" y="148"/>
                  </a:cubicBezTo>
                  <a:cubicBezTo>
                    <a:pt x="1" y="280"/>
                    <a:pt x="55" y="427"/>
                    <a:pt x="179" y="481"/>
                  </a:cubicBezTo>
                  <a:cubicBezTo>
                    <a:pt x="214" y="497"/>
                    <a:pt x="250" y="505"/>
                    <a:pt x="285" y="505"/>
                  </a:cubicBezTo>
                  <a:cubicBezTo>
                    <a:pt x="382" y="505"/>
                    <a:pt x="471" y="447"/>
                    <a:pt x="511" y="357"/>
                  </a:cubicBezTo>
                  <a:cubicBezTo>
                    <a:pt x="573" y="225"/>
                    <a:pt x="511" y="78"/>
                    <a:pt x="387" y="24"/>
                  </a:cubicBezTo>
                  <a:cubicBezTo>
                    <a:pt x="354" y="8"/>
                    <a:pt x="319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8"/>
            <p:cNvSpPr/>
            <p:nvPr/>
          </p:nvSpPr>
          <p:spPr>
            <a:xfrm>
              <a:off x="922473" y="3289502"/>
              <a:ext cx="25719" cy="22444"/>
            </a:xfrm>
            <a:custGeom>
              <a:avLst/>
              <a:gdLst/>
              <a:ahLst/>
              <a:cxnLst/>
              <a:rect l="l" t="t" r="r" b="b"/>
              <a:pathLst>
                <a:path w="581" h="507" extrusionOk="0">
                  <a:moveTo>
                    <a:pt x="292" y="1"/>
                  </a:moveTo>
                  <a:cubicBezTo>
                    <a:pt x="194" y="1"/>
                    <a:pt x="103" y="55"/>
                    <a:pt x="63" y="153"/>
                  </a:cubicBezTo>
                  <a:cubicBezTo>
                    <a:pt x="1" y="277"/>
                    <a:pt x="63" y="424"/>
                    <a:pt x="187" y="485"/>
                  </a:cubicBezTo>
                  <a:cubicBezTo>
                    <a:pt x="221" y="499"/>
                    <a:pt x="256" y="506"/>
                    <a:pt x="290" y="506"/>
                  </a:cubicBezTo>
                  <a:cubicBezTo>
                    <a:pt x="388" y="506"/>
                    <a:pt x="479" y="451"/>
                    <a:pt x="519" y="354"/>
                  </a:cubicBezTo>
                  <a:cubicBezTo>
                    <a:pt x="581" y="230"/>
                    <a:pt x="519" y="83"/>
                    <a:pt x="395" y="21"/>
                  </a:cubicBezTo>
                  <a:cubicBezTo>
                    <a:pt x="361" y="7"/>
                    <a:pt x="326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8"/>
            <p:cNvSpPr/>
            <p:nvPr/>
          </p:nvSpPr>
          <p:spPr>
            <a:xfrm>
              <a:off x="893744" y="3354221"/>
              <a:ext cx="25365" cy="22444"/>
            </a:xfrm>
            <a:custGeom>
              <a:avLst/>
              <a:gdLst/>
              <a:ahLst/>
              <a:cxnLst/>
              <a:rect l="l" t="t" r="r" b="b"/>
              <a:pathLst>
                <a:path w="573" h="507" extrusionOk="0">
                  <a:moveTo>
                    <a:pt x="287" y="0"/>
                  </a:moveTo>
                  <a:cubicBezTo>
                    <a:pt x="190" y="0"/>
                    <a:pt x="94" y="55"/>
                    <a:pt x="54" y="153"/>
                  </a:cubicBezTo>
                  <a:cubicBezTo>
                    <a:pt x="0" y="276"/>
                    <a:pt x="54" y="431"/>
                    <a:pt x="178" y="485"/>
                  </a:cubicBezTo>
                  <a:cubicBezTo>
                    <a:pt x="213" y="499"/>
                    <a:pt x="248" y="506"/>
                    <a:pt x="283" y="506"/>
                  </a:cubicBezTo>
                  <a:cubicBezTo>
                    <a:pt x="381" y="506"/>
                    <a:pt x="473" y="453"/>
                    <a:pt x="518" y="361"/>
                  </a:cubicBezTo>
                  <a:cubicBezTo>
                    <a:pt x="573" y="230"/>
                    <a:pt x="518" y="83"/>
                    <a:pt x="387" y="21"/>
                  </a:cubicBezTo>
                  <a:cubicBezTo>
                    <a:pt x="355" y="7"/>
                    <a:pt x="321" y="0"/>
                    <a:pt x="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8"/>
            <p:cNvSpPr/>
            <p:nvPr/>
          </p:nvSpPr>
          <p:spPr>
            <a:xfrm>
              <a:off x="821499" y="3322038"/>
              <a:ext cx="25365" cy="22222"/>
            </a:xfrm>
            <a:custGeom>
              <a:avLst/>
              <a:gdLst/>
              <a:ahLst/>
              <a:cxnLst/>
              <a:rect l="l" t="t" r="r" b="b"/>
              <a:pathLst>
                <a:path w="573" h="502" extrusionOk="0">
                  <a:moveTo>
                    <a:pt x="286" y="0"/>
                  </a:moveTo>
                  <a:cubicBezTo>
                    <a:pt x="189" y="0"/>
                    <a:pt x="94" y="54"/>
                    <a:pt x="54" y="145"/>
                  </a:cubicBezTo>
                  <a:cubicBezTo>
                    <a:pt x="0" y="276"/>
                    <a:pt x="54" y="423"/>
                    <a:pt x="186" y="477"/>
                  </a:cubicBezTo>
                  <a:cubicBezTo>
                    <a:pt x="219" y="494"/>
                    <a:pt x="254" y="502"/>
                    <a:pt x="288" y="502"/>
                  </a:cubicBezTo>
                  <a:cubicBezTo>
                    <a:pt x="382" y="502"/>
                    <a:pt x="473" y="444"/>
                    <a:pt x="518" y="354"/>
                  </a:cubicBezTo>
                  <a:cubicBezTo>
                    <a:pt x="573" y="230"/>
                    <a:pt x="518" y="75"/>
                    <a:pt x="387" y="21"/>
                  </a:cubicBezTo>
                  <a:cubicBezTo>
                    <a:pt x="354" y="7"/>
                    <a:pt x="320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8"/>
            <p:cNvSpPr/>
            <p:nvPr/>
          </p:nvSpPr>
          <p:spPr>
            <a:xfrm>
              <a:off x="775948" y="3340365"/>
              <a:ext cx="25365" cy="22267"/>
            </a:xfrm>
            <a:custGeom>
              <a:avLst/>
              <a:gdLst/>
              <a:ahLst/>
              <a:cxnLst/>
              <a:rect l="l" t="t" r="r" b="b"/>
              <a:pathLst>
                <a:path w="573" h="503" extrusionOk="0">
                  <a:moveTo>
                    <a:pt x="284" y="0"/>
                  </a:moveTo>
                  <a:cubicBezTo>
                    <a:pt x="188" y="0"/>
                    <a:pt x="94" y="58"/>
                    <a:pt x="55" y="149"/>
                  </a:cubicBezTo>
                  <a:cubicBezTo>
                    <a:pt x="1" y="272"/>
                    <a:pt x="55" y="427"/>
                    <a:pt x="186" y="481"/>
                  </a:cubicBezTo>
                  <a:cubicBezTo>
                    <a:pt x="219" y="495"/>
                    <a:pt x="253" y="502"/>
                    <a:pt x="286" y="502"/>
                  </a:cubicBezTo>
                  <a:cubicBezTo>
                    <a:pt x="381" y="502"/>
                    <a:pt x="473" y="449"/>
                    <a:pt x="519" y="357"/>
                  </a:cubicBezTo>
                  <a:cubicBezTo>
                    <a:pt x="573" y="226"/>
                    <a:pt x="519" y="79"/>
                    <a:pt x="387" y="25"/>
                  </a:cubicBezTo>
                  <a:cubicBezTo>
                    <a:pt x="354" y="8"/>
                    <a:pt x="319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8"/>
            <p:cNvSpPr/>
            <p:nvPr/>
          </p:nvSpPr>
          <p:spPr>
            <a:xfrm>
              <a:off x="746864" y="3405084"/>
              <a:ext cx="25365" cy="2239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284" y="0"/>
                  </a:moveTo>
                  <a:cubicBezTo>
                    <a:pt x="190" y="0"/>
                    <a:pt x="100" y="58"/>
                    <a:pt x="54" y="148"/>
                  </a:cubicBezTo>
                  <a:cubicBezTo>
                    <a:pt x="0" y="280"/>
                    <a:pt x="54" y="427"/>
                    <a:pt x="186" y="481"/>
                  </a:cubicBezTo>
                  <a:cubicBezTo>
                    <a:pt x="219" y="497"/>
                    <a:pt x="254" y="505"/>
                    <a:pt x="288" y="505"/>
                  </a:cubicBezTo>
                  <a:cubicBezTo>
                    <a:pt x="382" y="505"/>
                    <a:pt x="473" y="448"/>
                    <a:pt x="518" y="357"/>
                  </a:cubicBezTo>
                  <a:cubicBezTo>
                    <a:pt x="572" y="226"/>
                    <a:pt x="518" y="79"/>
                    <a:pt x="387" y="25"/>
                  </a:cubicBezTo>
                  <a:cubicBezTo>
                    <a:pt x="354" y="8"/>
                    <a:pt x="319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8"/>
            <p:cNvSpPr/>
            <p:nvPr/>
          </p:nvSpPr>
          <p:spPr>
            <a:xfrm>
              <a:off x="730397" y="3358869"/>
              <a:ext cx="25410" cy="22222"/>
            </a:xfrm>
            <a:custGeom>
              <a:avLst/>
              <a:gdLst/>
              <a:ahLst/>
              <a:cxnLst/>
              <a:rect l="l" t="t" r="r" b="b"/>
              <a:pathLst>
                <a:path w="574" h="502" extrusionOk="0">
                  <a:moveTo>
                    <a:pt x="284" y="0"/>
                  </a:moveTo>
                  <a:cubicBezTo>
                    <a:pt x="188" y="0"/>
                    <a:pt x="95" y="58"/>
                    <a:pt x="55" y="148"/>
                  </a:cubicBezTo>
                  <a:cubicBezTo>
                    <a:pt x="1" y="272"/>
                    <a:pt x="55" y="427"/>
                    <a:pt x="179" y="481"/>
                  </a:cubicBezTo>
                  <a:cubicBezTo>
                    <a:pt x="213" y="495"/>
                    <a:pt x="249" y="502"/>
                    <a:pt x="283" y="502"/>
                  </a:cubicBezTo>
                  <a:cubicBezTo>
                    <a:pt x="381" y="502"/>
                    <a:pt x="471" y="448"/>
                    <a:pt x="511" y="357"/>
                  </a:cubicBezTo>
                  <a:cubicBezTo>
                    <a:pt x="573" y="226"/>
                    <a:pt x="511" y="79"/>
                    <a:pt x="388" y="24"/>
                  </a:cubicBezTo>
                  <a:cubicBezTo>
                    <a:pt x="354" y="8"/>
                    <a:pt x="319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701313" y="3423544"/>
              <a:ext cx="25365" cy="2239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285" y="1"/>
                  </a:moveTo>
                  <a:cubicBezTo>
                    <a:pt x="191" y="1"/>
                    <a:pt x="100" y="58"/>
                    <a:pt x="55" y="149"/>
                  </a:cubicBezTo>
                  <a:cubicBezTo>
                    <a:pt x="0" y="280"/>
                    <a:pt x="55" y="427"/>
                    <a:pt x="186" y="482"/>
                  </a:cubicBezTo>
                  <a:cubicBezTo>
                    <a:pt x="219" y="498"/>
                    <a:pt x="254" y="506"/>
                    <a:pt x="288" y="506"/>
                  </a:cubicBezTo>
                  <a:cubicBezTo>
                    <a:pt x="382" y="506"/>
                    <a:pt x="473" y="448"/>
                    <a:pt x="519" y="358"/>
                  </a:cubicBezTo>
                  <a:cubicBezTo>
                    <a:pt x="573" y="226"/>
                    <a:pt x="519" y="79"/>
                    <a:pt x="387" y="25"/>
                  </a:cubicBezTo>
                  <a:cubicBezTo>
                    <a:pt x="354" y="9"/>
                    <a:pt x="319" y="1"/>
                    <a:pt x="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8"/>
            <p:cNvSpPr/>
            <p:nvPr/>
          </p:nvSpPr>
          <p:spPr>
            <a:xfrm>
              <a:off x="717736" y="3469936"/>
              <a:ext cx="25410" cy="22222"/>
            </a:xfrm>
            <a:custGeom>
              <a:avLst/>
              <a:gdLst/>
              <a:ahLst/>
              <a:cxnLst/>
              <a:rect l="l" t="t" r="r" b="b"/>
              <a:pathLst>
                <a:path w="574" h="502" extrusionOk="0">
                  <a:moveTo>
                    <a:pt x="290" y="0"/>
                  </a:moveTo>
                  <a:cubicBezTo>
                    <a:pt x="193" y="0"/>
                    <a:pt x="102" y="54"/>
                    <a:pt x="63" y="145"/>
                  </a:cubicBezTo>
                  <a:cubicBezTo>
                    <a:pt x="1" y="277"/>
                    <a:pt x="55" y="424"/>
                    <a:pt x="186" y="478"/>
                  </a:cubicBezTo>
                  <a:cubicBezTo>
                    <a:pt x="219" y="494"/>
                    <a:pt x="255" y="502"/>
                    <a:pt x="290" y="502"/>
                  </a:cubicBezTo>
                  <a:cubicBezTo>
                    <a:pt x="386" y="502"/>
                    <a:pt x="479" y="445"/>
                    <a:pt x="519" y="354"/>
                  </a:cubicBezTo>
                  <a:cubicBezTo>
                    <a:pt x="573" y="230"/>
                    <a:pt x="519" y="75"/>
                    <a:pt x="395" y="21"/>
                  </a:cubicBezTo>
                  <a:cubicBezTo>
                    <a:pt x="361" y="7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8"/>
            <p:cNvSpPr/>
            <p:nvPr/>
          </p:nvSpPr>
          <p:spPr>
            <a:xfrm>
              <a:off x="673911" y="3488440"/>
              <a:ext cx="23683" cy="18061"/>
            </a:xfrm>
            <a:custGeom>
              <a:avLst/>
              <a:gdLst/>
              <a:ahLst/>
              <a:cxnLst/>
              <a:rect l="l" t="t" r="r" b="b"/>
              <a:pathLst>
                <a:path w="535" h="408" extrusionOk="0">
                  <a:moveTo>
                    <a:pt x="249" y="0"/>
                  </a:moveTo>
                  <a:cubicBezTo>
                    <a:pt x="154" y="0"/>
                    <a:pt x="62" y="53"/>
                    <a:pt x="16" y="145"/>
                  </a:cubicBezTo>
                  <a:cubicBezTo>
                    <a:pt x="8" y="168"/>
                    <a:pt x="1" y="191"/>
                    <a:pt x="1" y="214"/>
                  </a:cubicBezTo>
                  <a:lnTo>
                    <a:pt x="442" y="408"/>
                  </a:lnTo>
                  <a:cubicBezTo>
                    <a:pt x="457" y="392"/>
                    <a:pt x="472" y="377"/>
                    <a:pt x="480" y="354"/>
                  </a:cubicBezTo>
                  <a:cubicBezTo>
                    <a:pt x="534" y="230"/>
                    <a:pt x="480" y="75"/>
                    <a:pt x="349" y="21"/>
                  </a:cubicBezTo>
                  <a:cubicBezTo>
                    <a:pt x="316" y="7"/>
                    <a:pt x="282" y="0"/>
                    <a:pt x="2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8"/>
            <p:cNvSpPr/>
            <p:nvPr/>
          </p:nvSpPr>
          <p:spPr>
            <a:xfrm>
              <a:off x="843057" y="3370290"/>
              <a:ext cx="25365" cy="22444"/>
            </a:xfrm>
            <a:custGeom>
              <a:avLst/>
              <a:gdLst/>
              <a:ahLst/>
              <a:cxnLst/>
              <a:rect l="l" t="t" r="r" b="b"/>
              <a:pathLst>
                <a:path w="573" h="507" extrusionOk="0">
                  <a:moveTo>
                    <a:pt x="288" y="1"/>
                  </a:moveTo>
                  <a:cubicBezTo>
                    <a:pt x="193" y="1"/>
                    <a:pt x="100" y="56"/>
                    <a:pt x="55" y="153"/>
                  </a:cubicBezTo>
                  <a:cubicBezTo>
                    <a:pt x="0" y="277"/>
                    <a:pt x="55" y="432"/>
                    <a:pt x="186" y="486"/>
                  </a:cubicBezTo>
                  <a:cubicBezTo>
                    <a:pt x="219" y="500"/>
                    <a:pt x="253" y="507"/>
                    <a:pt x="286" y="507"/>
                  </a:cubicBezTo>
                  <a:cubicBezTo>
                    <a:pt x="381" y="507"/>
                    <a:pt x="473" y="453"/>
                    <a:pt x="519" y="362"/>
                  </a:cubicBezTo>
                  <a:cubicBezTo>
                    <a:pt x="573" y="230"/>
                    <a:pt x="519" y="84"/>
                    <a:pt x="387" y="22"/>
                  </a:cubicBezTo>
                  <a:cubicBezTo>
                    <a:pt x="355" y="8"/>
                    <a:pt x="321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8"/>
            <p:cNvSpPr/>
            <p:nvPr/>
          </p:nvSpPr>
          <p:spPr>
            <a:xfrm>
              <a:off x="813974" y="3435186"/>
              <a:ext cx="25365" cy="2239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287" y="1"/>
                  </a:moveTo>
                  <a:cubicBezTo>
                    <a:pt x="190" y="1"/>
                    <a:pt x="100" y="58"/>
                    <a:pt x="54" y="149"/>
                  </a:cubicBezTo>
                  <a:cubicBezTo>
                    <a:pt x="0" y="280"/>
                    <a:pt x="54" y="427"/>
                    <a:pt x="186" y="482"/>
                  </a:cubicBezTo>
                  <a:cubicBezTo>
                    <a:pt x="219" y="498"/>
                    <a:pt x="254" y="506"/>
                    <a:pt x="289" y="506"/>
                  </a:cubicBezTo>
                  <a:cubicBezTo>
                    <a:pt x="385" y="506"/>
                    <a:pt x="479" y="448"/>
                    <a:pt x="518" y="358"/>
                  </a:cubicBezTo>
                  <a:cubicBezTo>
                    <a:pt x="572" y="226"/>
                    <a:pt x="518" y="79"/>
                    <a:pt x="395" y="25"/>
                  </a:cubicBezTo>
                  <a:cubicBezTo>
                    <a:pt x="359" y="9"/>
                    <a:pt x="323" y="1"/>
                    <a:pt x="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8"/>
            <p:cNvSpPr/>
            <p:nvPr/>
          </p:nvSpPr>
          <p:spPr>
            <a:xfrm>
              <a:off x="792371" y="3386580"/>
              <a:ext cx="25410" cy="22399"/>
            </a:xfrm>
            <a:custGeom>
              <a:avLst/>
              <a:gdLst/>
              <a:ahLst/>
              <a:cxnLst/>
              <a:rect l="l" t="t" r="r" b="b"/>
              <a:pathLst>
                <a:path w="574" h="506" extrusionOk="0">
                  <a:moveTo>
                    <a:pt x="288" y="1"/>
                  </a:moveTo>
                  <a:cubicBezTo>
                    <a:pt x="191" y="1"/>
                    <a:pt x="100" y="58"/>
                    <a:pt x="55" y="149"/>
                  </a:cubicBezTo>
                  <a:cubicBezTo>
                    <a:pt x="1" y="280"/>
                    <a:pt x="55" y="427"/>
                    <a:pt x="186" y="481"/>
                  </a:cubicBezTo>
                  <a:cubicBezTo>
                    <a:pt x="220" y="498"/>
                    <a:pt x="255" y="506"/>
                    <a:pt x="290" y="506"/>
                  </a:cubicBezTo>
                  <a:cubicBezTo>
                    <a:pt x="386" y="506"/>
                    <a:pt x="479" y="448"/>
                    <a:pt x="519" y="357"/>
                  </a:cubicBezTo>
                  <a:cubicBezTo>
                    <a:pt x="573" y="226"/>
                    <a:pt x="519" y="79"/>
                    <a:pt x="395" y="25"/>
                  </a:cubicBezTo>
                  <a:cubicBezTo>
                    <a:pt x="360" y="8"/>
                    <a:pt x="324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8"/>
            <p:cNvSpPr/>
            <p:nvPr/>
          </p:nvSpPr>
          <p:spPr>
            <a:xfrm>
              <a:off x="864616" y="3418940"/>
              <a:ext cx="25410" cy="22399"/>
            </a:xfrm>
            <a:custGeom>
              <a:avLst/>
              <a:gdLst/>
              <a:ahLst/>
              <a:cxnLst/>
              <a:rect l="l" t="t" r="r" b="b"/>
              <a:pathLst>
                <a:path w="574" h="506" extrusionOk="0">
                  <a:moveTo>
                    <a:pt x="288" y="0"/>
                  </a:moveTo>
                  <a:cubicBezTo>
                    <a:pt x="193" y="0"/>
                    <a:pt x="101" y="55"/>
                    <a:pt x="55" y="152"/>
                  </a:cubicBezTo>
                  <a:cubicBezTo>
                    <a:pt x="1" y="276"/>
                    <a:pt x="55" y="423"/>
                    <a:pt x="186" y="485"/>
                  </a:cubicBezTo>
                  <a:cubicBezTo>
                    <a:pt x="219" y="499"/>
                    <a:pt x="252" y="506"/>
                    <a:pt x="286" y="506"/>
                  </a:cubicBezTo>
                  <a:cubicBezTo>
                    <a:pt x="381" y="506"/>
                    <a:pt x="473" y="451"/>
                    <a:pt x="519" y="354"/>
                  </a:cubicBezTo>
                  <a:cubicBezTo>
                    <a:pt x="573" y="230"/>
                    <a:pt x="519" y="83"/>
                    <a:pt x="387" y="21"/>
                  </a:cubicBezTo>
                  <a:cubicBezTo>
                    <a:pt x="355" y="7"/>
                    <a:pt x="322" y="0"/>
                    <a:pt x="2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8"/>
            <p:cNvSpPr/>
            <p:nvPr/>
          </p:nvSpPr>
          <p:spPr>
            <a:xfrm>
              <a:off x="835532" y="3483836"/>
              <a:ext cx="25365" cy="22222"/>
            </a:xfrm>
            <a:custGeom>
              <a:avLst/>
              <a:gdLst/>
              <a:ahLst/>
              <a:cxnLst/>
              <a:rect l="l" t="t" r="r" b="b"/>
              <a:pathLst>
                <a:path w="573" h="502" extrusionOk="0">
                  <a:moveTo>
                    <a:pt x="288" y="0"/>
                  </a:moveTo>
                  <a:cubicBezTo>
                    <a:pt x="191" y="0"/>
                    <a:pt x="102" y="58"/>
                    <a:pt x="62" y="148"/>
                  </a:cubicBezTo>
                  <a:cubicBezTo>
                    <a:pt x="0" y="272"/>
                    <a:pt x="62" y="427"/>
                    <a:pt x="186" y="481"/>
                  </a:cubicBezTo>
                  <a:cubicBezTo>
                    <a:pt x="218" y="495"/>
                    <a:pt x="253" y="502"/>
                    <a:pt x="287" y="502"/>
                  </a:cubicBezTo>
                  <a:cubicBezTo>
                    <a:pt x="384" y="502"/>
                    <a:pt x="479" y="448"/>
                    <a:pt x="519" y="357"/>
                  </a:cubicBezTo>
                  <a:cubicBezTo>
                    <a:pt x="573" y="226"/>
                    <a:pt x="519" y="79"/>
                    <a:pt x="395" y="24"/>
                  </a:cubicBezTo>
                  <a:cubicBezTo>
                    <a:pt x="360" y="8"/>
                    <a:pt x="323" y="0"/>
                    <a:pt x="2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8"/>
            <p:cNvSpPr/>
            <p:nvPr/>
          </p:nvSpPr>
          <p:spPr>
            <a:xfrm>
              <a:off x="763287" y="3451432"/>
              <a:ext cx="25365" cy="22444"/>
            </a:xfrm>
            <a:custGeom>
              <a:avLst/>
              <a:gdLst/>
              <a:ahLst/>
              <a:cxnLst/>
              <a:rect l="l" t="t" r="r" b="b"/>
              <a:pathLst>
                <a:path w="573" h="507" extrusionOk="0">
                  <a:moveTo>
                    <a:pt x="290" y="1"/>
                  </a:moveTo>
                  <a:cubicBezTo>
                    <a:pt x="193" y="1"/>
                    <a:pt x="102" y="54"/>
                    <a:pt x="62" y="145"/>
                  </a:cubicBezTo>
                  <a:cubicBezTo>
                    <a:pt x="0" y="277"/>
                    <a:pt x="62" y="424"/>
                    <a:pt x="186" y="486"/>
                  </a:cubicBezTo>
                  <a:cubicBezTo>
                    <a:pt x="218" y="500"/>
                    <a:pt x="252" y="507"/>
                    <a:pt x="286" y="507"/>
                  </a:cubicBezTo>
                  <a:cubicBezTo>
                    <a:pt x="383" y="507"/>
                    <a:pt x="478" y="452"/>
                    <a:pt x="519" y="354"/>
                  </a:cubicBezTo>
                  <a:cubicBezTo>
                    <a:pt x="573" y="231"/>
                    <a:pt x="519" y="76"/>
                    <a:pt x="395" y="22"/>
                  </a:cubicBezTo>
                  <a:cubicBezTo>
                    <a:pt x="360" y="7"/>
                    <a:pt x="325" y="1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8"/>
            <p:cNvSpPr/>
            <p:nvPr/>
          </p:nvSpPr>
          <p:spPr>
            <a:xfrm>
              <a:off x="784846" y="3500082"/>
              <a:ext cx="25719" cy="22222"/>
            </a:xfrm>
            <a:custGeom>
              <a:avLst/>
              <a:gdLst/>
              <a:ahLst/>
              <a:cxnLst/>
              <a:rect l="l" t="t" r="r" b="b"/>
              <a:pathLst>
                <a:path w="581" h="502" extrusionOk="0">
                  <a:moveTo>
                    <a:pt x="290" y="0"/>
                  </a:moveTo>
                  <a:cubicBezTo>
                    <a:pt x="193" y="0"/>
                    <a:pt x="102" y="53"/>
                    <a:pt x="63" y="145"/>
                  </a:cubicBezTo>
                  <a:cubicBezTo>
                    <a:pt x="1" y="276"/>
                    <a:pt x="63" y="423"/>
                    <a:pt x="186" y="477"/>
                  </a:cubicBezTo>
                  <a:cubicBezTo>
                    <a:pt x="221" y="494"/>
                    <a:pt x="258" y="502"/>
                    <a:pt x="293" y="502"/>
                  </a:cubicBezTo>
                  <a:cubicBezTo>
                    <a:pt x="390" y="502"/>
                    <a:pt x="479" y="444"/>
                    <a:pt x="519" y="354"/>
                  </a:cubicBezTo>
                  <a:cubicBezTo>
                    <a:pt x="581" y="230"/>
                    <a:pt x="519" y="75"/>
                    <a:pt x="395" y="21"/>
                  </a:cubicBezTo>
                  <a:cubicBezTo>
                    <a:pt x="361" y="7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8"/>
            <p:cNvSpPr/>
            <p:nvPr/>
          </p:nvSpPr>
          <p:spPr>
            <a:xfrm>
              <a:off x="736240" y="3516151"/>
              <a:ext cx="23683" cy="17397"/>
            </a:xfrm>
            <a:custGeom>
              <a:avLst/>
              <a:gdLst/>
              <a:ahLst/>
              <a:cxnLst/>
              <a:rect l="l" t="t" r="r" b="b"/>
              <a:pathLst>
                <a:path w="535" h="393" extrusionOk="0">
                  <a:moveTo>
                    <a:pt x="245" y="1"/>
                  </a:moveTo>
                  <a:cubicBezTo>
                    <a:pt x="147" y="1"/>
                    <a:pt x="56" y="56"/>
                    <a:pt x="16" y="153"/>
                  </a:cubicBezTo>
                  <a:cubicBezTo>
                    <a:pt x="8" y="168"/>
                    <a:pt x="0" y="184"/>
                    <a:pt x="0" y="199"/>
                  </a:cubicBezTo>
                  <a:lnTo>
                    <a:pt x="449" y="393"/>
                  </a:lnTo>
                  <a:cubicBezTo>
                    <a:pt x="464" y="385"/>
                    <a:pt x="464" y="370"/>
                    <a:pt x="472" y="354"/>
                  </a:cubicBezTo>
                  <a:cubicBezTo>
                    <a:pt x="534" y="230"/>
                    <a:pt x="472" y="83"/>
                    <a:pt x="348" y="21"/>
                  </a:cubicBezTo>
                  <a:cubicBezTo>
                    <a:pt x="314" y="7"/>
                    <a:pt x="279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8"/>
            <p:cNvSpPr/>
            <p:nvPr/>
          </p:nvSpPr>
          <p:spPr>
            <a:xfrm>
              <a:off x="808485" y="3548511"/>
              <a:ext cx="23639" cy="16556"/>
            </a:xfrm>
            <a:custGeom>
              <a:avLst/>
              <a:gdLst/>
              <a:ahLst/>
              <a:cxnLst/>
              <a:rect l="l" t="t" r="r" b="b"/>
              <a:pathLst>
                <a:path w="534" h="374" extrusionOk="0">
                  <a:moveTo>
                    <a:pt x="241" y="1"/>
                  </a:moveTo>
                  <a:cubicBezTo>
                    <a:pt x="145" y="1"/>
                    <a:pt x="55" y="58"/>
                    <a:pt x="16" y="149"/>
                  </a:cubicBezTo>
                  <a:cubicBezTo>
                    <a:pt x="8" y="157"/>
                    <a:pt x="8" y="164"/>
                    <a:pt x="0" y="172"/>
                  </a:cubicBezTo>
                  <a:lnTo>
                    <a:pt x="464" y="373"/>
                  </a:lnTo>
                  <a:cubicBezTo>
                    <a:pt x="472" y="366"/>
                    <a:pt x="472" y="366"/>
                    <a:pt x="472" y="358"/>
                  </a:cubicBezTo>
                  <a:cubicBezTo>
                    <a:pt x="534" y="226"/>
                    <a:pt x="472" y="79"/>
                    <a:pt x="348" y="25"/>
                  </a:cubicBezTo>
                  <a:cubicBezTo>
                    <a:pt x="313" y="9"/>
                    <a:pt x="277" y="1"/>
                    <a:pt x="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8"/>
            <p:cNvSpPr/>
            <p:nvPr/>
          </p:nvSpPr>
          <p:spPr>
            <a:xfrm>
              <a:off x="673557" y="3605085"/>
              <a:ext cx="60337" cy="70164"/>
            </a:xfrm>
            <a:custGeom>
              <a:avLst/>
              <a:gdLst/>
              <a:ahLst/>
              <a:cxnLst/>
              <a:rect l="l" t="t" r="r" b="b"/>
              <a:pathLst>
                <a:path w="1363" h="1585" extrusionOk="0">
                  <a:moveTo>
                    <a:pt x="504" y="0"/>
                  </a:moveTo>
                  <a:lnTo>
                    <a:pt x="101" y="936"/>
                  </a:lnTo>
                  <a:cubicBezTo>
                    <a:pt x="1" y="1168"/>
                    <a:pt x="109" y="1447"/>
                    <a:pt x="341" y="1547"/>
                  </a:cubicBezTo>
                  <a:cubicBezTo>
                    <a:pt x="402" y="1573"/>
                    <a:pt x="465" y="1585"/>
                    <a:pt x="528" y="1585"/>
                  </a:cubicBezTo>
                  <a:cubicBezTo>
                    <a:pt x="711" y="1585"/>
                    <a:pt x="885" y="1480"/>
                    <a:pt x="960" y="1307"/>
                  </a:cubicBezTo>
                  <a:lnTo>
                    <a:pt x="1362" y="371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8"/>
            <p:cNvSpPr/>
            <p:nvPr/>
          </p:nvSpPr>
          <p:spPr>
            <a:xfrm>
              <a:off x="781437" y="3149749"/>
              <a:ext cx="208544" cy="143250"/>
            </a:xfrm>
            <a:custGeom>
              <a:avLst/>
              <a:gdLst/>
              <a:ahLst/>
              <a:cxnLst/>
              <a:rect l="l" t="t" r="r" b="b"/>
              <a:pathLst>
                <a:path w="4711" h="3236" extrusionOk="0">
                  <a:moveTo>
                    <a:pt x="1341" y="1"/>
                  </a:moveTo>
                  <a:cubicBezTo>
                    <a:pt x="887" y="1"/>
                    <a:pt x="453" y="268"/>
                    <a:pt x="263" y="711"/>
                  </a:cubicBezTo>
                  <a:cubicBezTo>
                    <a:pt x="0" y="1314"/>
                    <a:pt x="279" y="2003"/>
                    <a:pt x="874" y="2266"/>
                  </a:cubicBezTo>
                  <a:cubicBezTo>
                    <a:pt x="1026" y="2332"/>
                    <a:pt x="1185" y="2363"/>
                    <a:pt x="1341" y="2363"/>
                  </a:cubicBezTo>
                  <a:cubicBezTo>
                    <a:pt x="1661" y="2363"/>
                    <a:pt x="1971" y="2232"/>
                    <a:pt x="2189" y="2003"/>
                  </a:cubicBezTo>
                  <a:lnTo>
                    <a:pt x="2189" y="2003"/>
                  </a:lnTo>
                  <a:cubicBezTo>
                    <a:pt x="2174" y="2475"/>
                    <a:pt x="2437" y="2939"/>
                    <a:pt x="2901" y="3140"/>
                  </a:cubicBezTo>
                  <a:cubicBezTo>
                    <a:pt x="3055" y="3205"/>
                    <a:pt x="3214" y="3236"/>
                    <a:pt x="3371" y="3236"/>
                  </a:cubicBezTo>
                  <a:cubicBezTo>
                    <a:pt x="3828" y="3236"/>
                    <a:pt x="4259" y="2972"/>
                    <a:pt x="4455" y="2529"/>
                  </a:cubicBezTo>
                  <a:cubicBezTo>
                    <a:pt x="4711" y="1925"/>
                    <a:pt x="4440" y="1229"/>
                    <a:pt x="3837" y="974"/>
                  </a:cubicBezTo>
                  <a:cubicBezTo>
                    <a:pt x="3685" y="908"/>
                    <a:pt x="3527" y="877"/>
                    <a:pt x="3372" y="877"/>
                  </a:cubicBezTo>
                  <a:cubicBezTo>
                    <a:pt x="3053" y="877"/>
                    <a:pt x="2745" y="1008"/>
                    <a:pt x="2522" y="1237"/>
                  </a:cubicBezTo>
                  <a:cubicBezTo>
                    <a:pt x="2545" y="757"/>
                    <a:pt x="2274" y="301"/>
                    <a:pt x="1810" y="100"/>
                  </a:cubicBezTo>
                  <a:cubicBezTo>
                    <a:pt x="1657" y="33"/>
                    <a:pt x="1498" y="1"/>
                    <a:pt x="13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8"/>
            <p:cNvSpPr/>
            <p:nvPr/>
          </p:nvSpPr>
          <p:spPr>
            <a:xfrm>
              <a:off x="780419" y="2868075"/>
              <a:ext cx="354715" cy="368483"/>
            </a:xfrm>
            <a:custGeom>
              <a:avLst/>
              <a:gdLst/>
              <a:ahLst/>
              <a:cxnLst/>
              <a:rect l="l" t="t" r="r" b="b"/>
              <a:pathLst>
                <a:path w="8013" h="8324" extrusionOk="0">
                  <a:moveTo>
                    <a:pt x="3184" y="0"/>
                  </a:moveTo>
                  <a:cubicBezTo>
                    <a:pt x="2912" y="0"/>
                    <a:pt x="2652" y="158"/>
                    <a:pt x="2537" y="423"/>
                  </a:cubicBezTo>
                  <a:lnTo>
                    <a:pt x="1315" y="3253"/>
                  </a:lnTo>
                  <a:cubicBezTo>
                    <a:pt x="1044" y="3454"/>
                    <a:pt x="820" y="3733"/>
                    <a:pt x="673" y="4065"/>
                  </a:cubicBezTo>
                  <a:lnTo>
                    <a:pt x="456" y="4545"/>
                  </a:lnTo>
                  <a:cubicBezTo>
                    <a:pt x="0" y="5574"/>
                    <a:pt x="472" y="6780"/>
                    <a:pt x="1501" y="7229"/>
                  </a:cubicBezTo>
                  <a:lnTo>
                    <a:pt x="3573" y="8149"/>
                  </a:lnTo>
                  <a:cubicBezTo>
                    <a:pt x="3840" y="8267"/>
                    <a:pt x="4118" y="8323"/>
                    <a:pt x="4392" y="8323"/>
                  </a:cubicBezTo>
                  <a:cubicBezTo>
                    <a:pt x="5174" y="8323"/>
                    <a:pt x="5919" y="7867"/>
                    <a:pt x="6257" y="7105"/>
                  </a:cubicBezTo>
                  <a:lnTo>
                    <a:pt x="6466" y="6625"/>
                  </a:lnTo>
                  <a:cubicBezTo>
                    <a:pt x="6621" y="6277"/>
                    <a:pt x="6667" y="5914"/>
                    <a:pt x="6629" y="5566"/>
                  </a:cubicBezTo>
                  <a:lnTo>
                    <a:pt x="7858" y="2720"/>
                  </a:lnTo>
                  <a:cubicBezTo>
                    <a:pt x="8013" y="2364"/>
                    <a:pt x="7843" y="1954"/>
                    <a:pt x="7487" y="1799"/>
                  </a:cubicBezTo>
                  <a:lnTo>
                    <a:pt x="7325" y="1730"/>
                  </a:lnTo>
                  <a:cubicBezTo>
                    <a:pt x="7233" y="1690"/>
                    <a:pt x="7138" y="1671"/>
                    <a:pt x="7044" y="1671"/>
                  </a:cubicBezTo>
                  <a:cubicBezTo>
                    <a:pt x="6772" y="1671"/>
                    <a:pt x="6511" y="1829"/>
                    <a:pt x="6396" y="2093"/>
                  </a:cubicBezTo>
                  <a:lnTo>
                    <a:pt x="5569" y="4011"/>
                  </a:lnTo>
                  <a:cubicBezTo>
                    <a:pt x="5523" y="3988"/>
                    <a:pt x="5476" y="3965"/>
                    <a:pt x="5430" y="3942"/>
                  </a:cubicBezTo>
                  <a:lnTo>
                    <a:pt x="3357" y="3021"/>
                  </a:lnTo>
                  <a:cubicBezTo>
                    <a:pt x="3295" y="2998"/>
                    <a:pt x="3233" y="2975"/>
                    <a:pt x="3171" y="2952"/>
                  </a:cubicBezTo>
                  <a:lnTo>
                    <a:pt x="3999" y="1057"/>
                  </a:lnTo>
                  <a:cubicBezTo>
                    <a:pt x="4153" y="701"/>
                    <a:pt x="3983" y="283"/>
                    <a:pt x="3628" y="129"/>
                  </a:cubicBezTo>
                  <a:lnTo>
                    <a:pt x="3465" y="59"/>
                  </a:lnTo>
                  <a:cubicBezTo>
                    <a:pt x="3374" y="19"/>
                    <a:pt x="3278" y="0"/>
                    <a:pt x="3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8"/>
            <p:cNvSpPr/>
            <p:nvPr/>
          </p:nvSpPr>
          <p:spPr>
            <a:xfrm>
              <a:off x="888255" y="3112741"/>
              <a:ext cx="70562" cy="48296"/>
            </a:xfrm>
            <a:custGeom>
              <a:avLst/>
              <a:gdLst/>
              <a:ahLst/>
              <a:cxnLst/>
              <a:rect l="l" t="t" r="r" b="b"/>
              <a:pathLst>
                <a:path w="1594" h="1091" extrusionOk="0">
                  <a:moveTo>
                    <a:pt x="907" y="1"/>
                  </a:moveTo>
                  <a:cubicBezTo>
                    <a:pt x="780" y="1"/>
                    <a:pt x="663" y="74"/>
                    <a:pt x="611" y="194"/>
                  </a:cubicBezTo>
                  <a:cubicBezTo>
                    <a:pt x="557" y="310"/>
                    <a:pt x="581" y="449"/>
                    <a:pt x="658" y="534"/>
                  </a:cubicBezTo>
                  <a:cubicBezTo>
                    <a:pt x="642" y="549"/>
                    <a:pt x="627" y="565"/>
                    <a:pt x="604" y="573"/>
                  </a:cubicBezTo>
                  <a:cubicBezTo>
                    <a:pt x="579" y="580"/>
                    <a:pt x="552" y="583"/>
                    <a:pt x="524" y="583"/>
                  </a:cubicBezTo>
                  <a:cubicBezTo>
                    <a:pt x="490" y="583"/>
                    <a:pt x="456" y="578"/>
                    <a:pt x="426" y="565"/>
                  </a:cubicBezTo>
                  <a:cubicBezTo>
                    <a:pt x="310" y="511"/>
                    <a:pt x="256" y="371"/>
                    <a:pt x="310" y="255"/>
                  </a:cubicBezTo>
                  <a:cubicBezTo>
                    <a:pt x="333" y="201"/>
                    <a:pt x="310" y="132"/>
                    <a:pt x="248" y="108"/>
                  </a:cubicBezTo>
                  <a:cubicBezTo>
                    <a:pt x="234" y="102"/>
                    <a:pt x="219" y="100"/>
                    <a:pt x="203" y="100"/>
                  </a:cubicBezTo>
                  <a:cubicBezTo>
                    <a:pt x="161" y="100"/>
                    <a:pt x="118" y="123"/>
                    <a:pt x="101" y="163"/>
                  </a:cubicBezTo>
                  <a:cubicBezTo>
                    <a:pt x="0" y="395"/>
                    <a:pt x="101" y="665"/>
                    <a:pt x="333" y="774"/>
                  </a:cubicBezTo>
                  <a:cubicBezTo>
                    <a:pt x="394" y="798"/>
                    <a:pt x="456" y="809"/>
                    <a:pt x="519" y="809"/>
                  </a:cubicBezTo>
                  <a:cubicBezTo>
                    <a:pt x="576" y="809"/>
                    <a:pt x="633" y="800"/>
                    <a:pt x="689" y="781"/>
                  </a:cubicBezTo>
                  <a:cubicBezTo>
                    <a:pt x="697" y="774"/>
                    <a:pt x="704" y="774"/>
                    <a:pt x="712" y="766"/>
                  </a:cubicBezTo>
                  <a:cubicBezTo>
                    <a:pt x="751" y="890"/>
                    <a:pt x="844" y="990"/>
                    <a:pt x="967" y="1052"/>
                  </a:cubicBezTo>
                  <a:cubicBezTo>
                    <a:pt x="1029" y="1075"/>
                    <a:pt x="1091" y="1091"/>
                    <a:pt x="1153" y="1091"/>
                  </a:cubicBezTo>
                  <a:cubicBezTo>
                    <a:pt x="1331" y="1091"/>
                    <a:pt x="1493" y="990"/>
                    <a:pt x="1571" y="812"/>
                  </a:cubicBezTo>
                  <a:cubicBezTo>
                    <a:pt x="1594" y="758"/>
                    <a:pt x="1571" y="696"/>
                    <a:pt x="1516" y="665"/>
                  </a:cubicBezTo>
                  <a:cubicBezTo>
                    <a:pt x="1501" y="659"/>
                    <a:pt x="1485" y="657"/>
                    <a:pt x="1470" y="657"/>
                  </a:cubicBezTo>
                  <a:cubicBezTo>
                    <a:pt x="1425" y="657"/>
                    <a:pt x="1387" y="681"/>
                    <a:pt x="1369" y="727"/>
                  </a:cubicBezTo>
                  <a:cubicBezTo>
                    <a:pt x="1330" y="813"/>
                    <a:pt x="1244" y="864"/>
                    <a:pt x="1155" y="864"/>
                  </a:cubicBezTo>
                  <a:cubicBezTo>
                    <a:pt x="1123" y="864"/>
                    <a:pt x="1091" y="858"/>
                    <a:pt x="1060" y="843"/>
                  </a:cubicBezTo>
                  <a:cubicBezTo>
                    <a:pt x="975" y="812"/>
                    <a:pt x="929" y="735"/>
                    <a:pt x="921" y="650"/>
                  </a:cubicBezTo>
                  <a:cubicBezTo>
                    <a:pt x="1045" y="650"/>
                    <a:pt x="1153" y="580"/>
                    <a:pt x="1207" y="457"/>
                  </a:cubicBezTo>
                  <a:cubicBezTo>
                    <a:pt x="1284" y="294"/>
                    <a:pt x="1207" y="101"/>
                    <a:pt x="1045" y="31"/>
                  </a:cubicBezTo>
                  <a:cubicBezTo>
                    <a:pt x="999" y="11"/>
                    <a:pt x="952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8"/>
            <p:cNvSpPr/>
            <p:nvPr/>
          </p:nvSpPr>
          <p:spPr>
            <a:xfrm>
              <a:off x="857799" y="3068031"/>
              <a:ext cx="26383" cy="23019"/>
            </a:xfrm>
            <a:custGeom>
              <a:avLst/>
              <a:gdLst/>
              <a:ahLst/>
              <a:cxnLst/>
              <a:rect l="l" t="t" r="r" b="b"/>
              <a:pathLst>
                <a:path w="596" h="520" extrusionOk="0">
                  <a:moveTo>
                    <a:pt x="302" y="1"/>
                  </a:moveTo>
                  <a:cubicBezTo>
                    <a:pt x="200" y="1"/>
                    <a:pt x="103" y="59"/>
                    <a:pt x="62" y="152"/>
                  </a:cubicBezTo>
                  <a:cubicBezTo>
                    <a:pt x="0" y="283"/>
                    <a:pt x="62" y="438"/>
                    <a:pt x="193" y="500"/>
                  </a:cubicBezTo>
                  <a:cubicBezTo>
                    <a:pt x="226" y="513"/>
                    <a:pt x="259" y="519"/>
                    <a:pt x="293" y="519"/>
                  </a:cubicBezTo>
                  <a:cubicBezTo>
                    <a:pt x="395" y="519"/>
                    <a:pt x="493" y="460"/>
                    <a:pt x="534" y="361"/>
                  </a:cubicBezTo>
                  <a:cubicBezTo>
                    <a:pt x="596" y="237"/>
                    <a:pt x="534" y="82"/>
                    <a:pt x="402" y="20"/>
                  </a:cubicBezTo>
                  <a:cubicBezTo>
                    <a:pt x="370" y="7"/>
                    <a:pt x="336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8"/>
            <p:cNvSpPr/>
            <p:nvPr/>
          </p:nvSpPr>
          <p:spPr>
            <a:xfrm>
              <a:off x="989583" y="3126199"/>
              <a:ext cx="26074" cy="22886"/>
            </a:xfrm>
            <a:custGeom>
              <a:avLst/>
              <a:gdLst/>
              <a:ahLst/>
              <a:cxnLst/>
              <a:rect l="l" t="t" r="r" b="b"/>
              <a:pathLst>
                <a:path w="589" h="517" extrusionOk="0">
                  <a:moveTo>
                    <a:pt x="290" y="0"/>
                  </a:moveTo>
                  <a:cubicBezTo>
                    <a:pt x="190" y="0"/>
                    <a:pt x="95" y="55"/>
                    <a:pt x="55" y="153"/>
                  </a:cubicBezTo>
                  <a:cubicBezTo>
                    <a:pt x="1" y="284"/>
                    <a:pt x="55" y="439"/>
                    <a:pt x="186" y="493"/>
                  </a:cubicBezTo>
                  <a:cubicBezTo>
                    <a:pt x="221" y="509"/>
                    <a:pt x="258" y="517"/>
                    <a:pt x="294" y="517"/>
                  </a:cubicBezTo>
                  <a:cubicBezTo>
                    <a:pt x="393" y="517"/>
                    <a:pt x="487" y="458"/>
                    <a:pt x="527" y="361"/>
                  </a:cubicBezTo>
                  <a:cubicBezTo>
                    <a:pt x="589" y="230"/>
                    <a:pt x="527" y="83"/>
                    <a:pt x="395" y="21"/>
                  </a:cubicBezTo>
                  <a:cubicBezTo>
                    <a:pt x="361" y="7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8"/>
            <p:cNvSpPr/>
            <p:nvPr/>
          </p:nvSpPr>
          <p:spPr>
            <a:xfrm>
              <a:off x="839959" y="2995211"/>
              <a:ext cx="77424" cy="26162"/>
            </a:xfrm>
            <a:custGeom>
              <a:avLst/>
              <a:gdLst/>
              <a:ahLst/>
              <a:cxnLst/>
              <a:rect l="l" t="t" r="r" b="b"/>
              <a:pathLst>
                <a:path w="1749" h="591" extrusionOk="0">
                  <a:moveTo>
                    <a:pt x="1253" y="0"/>
                  </a:moveTo>
                  <a:cubicBezTo>
                    <a:pt x="1120" y="0"/>
                    <a:pt x="987" y="14"/>
                    <a:pt x="852" y="41"/>
                  </a:cubicBezTo>
                  <a:cubicBezTo>
                    <a:pt x="573" y="95"/>
                    <a:pt x="303" y="219"/>
                    <a:pt x="63" y="389"/>
                  </a:cubicBezTo>
                  <a:cubicBezTo>
                    <a:pt x="16" y="420"/>
                    <a:pt x="1" y="490"/>
                    <a:pt x="40" y="544"/>
                  </a:cubicBezTo>
                  <a:cubicBezTo>
                    <a:pt x="63" y="575"/>
                    <a:pt x="94" y="590"/>
                    <a:pt x="132" y="590"/>
                  </a:cubicBezTo>
                  <a:cubicBezTo>
                    <a:pt x="156" y="590"/>
                    <a:pt x="179" y="582"/>
                    <a:pt x="194" y="567"/>
                  </a:cubicBezTo>
                  <a:cubicBezTo>
                    <a:pt x="403" y="420"/>
                    <a:pt x="651" y="312"/>
                    <a:pt x="898" y="258"/>
                  </a:cubicBezTo>
                  <a:cubicBezTo>
                    <a:pt x="1014" y="234"/>
                    <a:pt x="1132" y="223"/>
                    <a:pt x="1251" y="223"/>
                  </a:cubicBezTo>
                  <a:cubicBezTo>
                    <a:pt x="1370" y="223"/>
                    <a:pt x="1490" y="234"/>
                    <a:pt x="1610" y="258"/>
                  </a:cubicBezTo>
                  <a:cubicBezTo>
                    <a:pt x="1618" y="260"/>
                    <a:pt x="1626" y="261"/>
                    <a:pt x="1634" y="261"/>
                  </a:cubicBezTo>
                  <a:cubicBezTo>
                    <a:pt x="1681" y="261"/>
                    <a:pt x="1728" y="225"/>
                    <a:pt x="1741" y="172"/>
                  </a:cubicBezTo>
                  <a:cubicBezTo>
                    <a:pt x="1749" y="111"/>
                    <a:pt x="1710" y="56"/>
                    <a:pt x="1648" y="41"/>
                  </a:cubicBezTo>
                  <a:cubicBezTo>
                    <a:pt x="1517" y="14"/>
                    <a:pt x="1385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8"/>
            <p:cNvSpPr/>
            <p:nvPr/>
          </p:nvSpPr>
          <p:spPr>
            <a:xfrm>
              <a:off x="1026590" y="3050014"/>
              <a:ext cx="44887" cy="68570"/>
            </a:xfrm>
            <a:custGeom>
              <a:avLst/>
              <a:gdLst/>
              <a:ahLst/>
              <a:cxnLst/>
              <a:rect l="l" t="t" r="r" b="b"/>
              <a:pathLst>
                <a:path w="1014" h="1549" extrusionOk="0">
                  <a:moveTo>
                    <a:pt x="125" y="1"/>
                  </a:moveTo>
                  <a:cubicBezTo>
                    <a:pt x="91" y="1"/>
                    <a:pt x="57" y="17"/>
                    <a:pt x="39" y="48"/>
                  </a:cubicBezTo>
                  <a:cubicBezTo>
                    <a:pt x="0" y="95"/>
                    <a:pt x="8" y="164"/>
                    <a:pt x="62" y="203"/>
                  </a:cubicBezTo>
                  <a:cubicBezTo>
                    <a:pt x="255" y="342"/>
                    <a:pt x="418" y="520"/>
                    <a:pt x="534" y="729"/>
                  </a:cubicBezTo>
                  <a:cubicBezTo>
                    <a:pt x="673" y="945"/>
                    <a:pt x="758" y="1193"/>
                    <a:pt x="781" y="1448"/>
                  </a:cubicBezTo>
                  <a:cubicBezTo>
                    <a:pt x="789" y="1510"/>
                    <a:pt x="835" y="1549"/>
                    <a:pt x="897" y="1549"/>
                  </a:cubicBezTo>
                  <a:lnTo>
                    <a:pt x="905" y="1549"/>
                  </a:lnTo>
                  <a:cubicBezTo>
                    <a:pt x="967" y="1541"/>
                    <a:pt x="1013" y="1487"/>
                    <a:pt x="1006" y="1425"/>
                  </a:cubicBezTo>
                  <a:cubicBezTo>
                    <a:pt x="975" y="1139"/>
                    <a:pt x="882" y="853"/>
                    <a:pt x="727" y="613"/>
                  </a:cubicBezTo>
                  <a:cubicBezTo>
                    <a:pt x="588" y="381"/>
                    <a:pt x="410" y="180"/>
                    <a:pt x="194" y="25"/>
                  </a:cubicBezTo>
                  <a:cubicBezTo>
                    <a:pt x="174" y="9"/>
                    <a:pt x="14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0" name="Google Shape;1010;p38"/>
          <p:cNvSpPr/>
          <p:nvPr/>
        </p:nvSpPr>
        <p:spPr>
          <a:xfrm>
            <a:off x="-648331" y="2571747"/>
            <a:ext cx="1800854" cy="1579484"/>
          </a:xfrm>
          <a:custGeom>
            <a:avLst/>
            <a:gdLst/>
            <a:ahLst/>
            <a:cxnLst/>
            <a:rect l="l" t="t" r="r" b="b"/>
            <a:pathLst>
              <a:path w="7411" h="6500" extrusionOk="0">
                <a:moveTo>
                  <a:pt x="5199" y="224"/>
                </a:moveTo>
                <a:cubicBezTo>
                  <a:pt x="5325" y="224"/>
                  <a:pt x="5446" y="248"/>
                  <a:pt x="5554" y="297"/>
                </a:cubicBezTo>
                <a:cubicBezTo>
                  <a:pt x="6304" y="630"/>
                  <a:pt x="6134" y="1333"/>
                  <a:pt x="5941" y="2153"/>
                </a:cubicBezTo>
                <a:cubicBezTo>
                  <a:pt x="5770" y="2849"/>
                  <a:pt x="5600" y="3576"/>
                  <a:pt x="6002" y="4149"/>
                </a:cubicBezTo>
                <a:cubicBezTo>
                  <a:pt x="6134" y="4327"/>
                  <a:pt x="6289" y="4481"/>
                  <a:pt x="6436" y="4628"/>
                </a:cubicBezTo>
                <a:cubicBezTo>
                  <a:pt x="6590" y="4783"/>
                  <a:pt x="6745" y="4930"/>
                  <a:pt x="6861" y="5100"/>
                </a:cubicBezTo>
                <a:cubicBezTo>
                  <a:pt x="7077" y="5417"/>
                  <a:pt x="7155" y="5889"/>
                  <a:pt x="6892" y="6129"/>
                </a:cubicBezTo>
                <a:cubicBezTo>
                  <a:pt x="6784" y="6230"/>
                  <a:pt x="6639" y="6271"/>
                  <a:pt x="6486" y="6271"/>
                </a:cubicBezTo>
                <a:cubicBezTo>
                  <a:pt x="6299" y="6271"/>
                  <a:pt x="6098" y="6210"/>
                  <a:pt x="5933" y="6121"/>
                </a:cubicBezTo>
                <a:cubicBezTo>
                  <a:pt x="5801" y="6051"/>
                  <a:pt x="5678" y="5959"/>
                  <a:pt x="5546" y="5866"/>
                </a:cubicBezTo>
                <a:cubicBezTo>
                  <a:pt x="5360" y="5734"/>
                  <a:pt x="5159" y="5595"/>
                  <a:pt x="4943" y="5502"/>
                </a:cubicBezTo>
                <a:cubicBezTo>
                  <a:pt x="4718" y="5417"/>
                  <a:pt x="4494" y="5386"/>
                  <a:pt x="4262" y="5386"/>
                </a:cubicBezTo>
                <a:cubicBezTo>
                  <a:pt x="3875" y="5386"/>
                  <a:pt x="3473" y="5479"/>
                  <a:pt x="3087" y="5580"/>
                </a:cubicBezTo>
                <a:cubicBezTo>
                  <a:pt x="2709" y="5674"/>
                  <a:pt x="2324" y="5768"/>
                  <a:pt x="1950" y="5768"/>
                </a:cubicBezTo>
                <a:cubicBezTo>
                  <a:pt x="1803" y="5768"/>
                  <a:pt x="1658" y="5754"/>
                  <a:pt x="1516" y="5719"/>
                </a:cubicBezTo>
                <a:cubicBezTo>
                  <a:pt x="766" y="5533"/>
                  <a:pt x="240" y="4706"/>
                  <a:pt x="395" y="3948"/>
                </a:cubicBezTo>
                <a:cubicBezTo>
                  <a:pt x="536" y="3256"/>
                  <a:pt x="1217" y="2726"/>
                  <a:pt x="1917" y="2726"/>
                </a:cubicBezTo>
                <a:cubicBezTo>
                  <a:pt x="1985" y="2726"/>
                  <a:pt x="2052" y="2731"/>
                  <a:pt x="2120" y="2741"/>
                </a:cubicBezTo>
                <a:cubicBezTo>
                  <a:pt x="2267" y="2764"/>
                  <a:pt x="2421" y="2811"/>
                  <a:pt x="2576" y="2849"/>
                </a:cubicBezTo>
                <a:cubicBezTo>
                  <a:pt x="2817" y="2916"/>
                  <a:pt x="3065" y="2985"/>
                  <a:pt x="3299" y="2985"/>
                </a:cubicBezTo>
                <a:cubicBezTo>
                  <a:pt x="3499" y="2985"/>
                  <a:pt x="3688" y="2934"/>
                  <a:pt x="3852" y="2787"/>
                </a:cubicBezTo>
                <a:cubicBezTo>
                  <a:pt x="4177" y="2501"/>
                  <a:pt x="4154" y="2076"/>
                  <a:pt x="4131" y="1666"/>
                </a:cubicBezTo>
                <a:cubicBezTo>
                  <a:pt x="4115" y="1457"/>
                  <a:pt x="4100" y="1233"/>
                  <a:pt x="4138" y="1047"/>
                </a:cubicBezTo>
                <a:cubicBezTo>
                  <a:pt x="4193" y="761"/>
                  <a:pt x="4394" y="506"/>
                  <a:pt x="4680" y="359"/>
                </a:cubicBezTo>
                <a:cubicBezTo>
                  <a:pt x="4845" y="269"/>
                  <a:pt x="5026" y="224"/>
                  <a:pt x="5199" y="224"/>
                </a:cubicBezTo>
                <a:close/>
                <a:moveTo>
                  <a:pt x="5191" y="0"/>
                </a:moveTo>
                <a:cubicBezTo>
                  <a:pt x="4987" y="0"/>
                  <a:pt x="4776" y="53"/>
                  <a:pt x="4579" y="158"/>
                </a:cubicBezTo>
                <a:cubicBezTo>
                  <a:pt x="4231" y="336"/>
                  <a:pt x="3984" y="653"/>
                  <a:pt x="3914" y="1001"/>
                </a:cubicBezTo>
                <a:cubicBezTo>
                  <a:pt x="3875" y="1225"/>
                  <a:pt x="3891" y="1457"/>
                  <a:pt x="3899" y="1681"/>
                </a:cubicBezTo>
                <a:cubicBezTo>
                  <a:pt x="3922" y="2053"/>
                  <a:pt x="3945" y="2401"/>
                  <a:pt x="3705" y="2617"/>
                </a:cubicBezTo>
                <a:cubicBezTo>
                  <a:pt x="3586" y="2720"/>
                  <a:pt x="3443" y="2757"/>
                  <a:pt x="3286" y="2757"/>
                </a:cubicBezTo>
                <a:cubicBezTo>
                  <a:pt x="3087" y="2757"/>
                  <a:pt x="2863" y="2698"/>
                  <a:pt x="2630" y="2633"/>
                </a:cubicBezTo>
                <a:cubicBezTo>
                  <a:pt x="2475" y="2594"/>
                  <a:pt x="2313" y="2548"/>
                  <a:pt x="2151" y="2525"/>
                </a:cubicBezTo>
                <a:cubicBezTo>
                  <a:pt x="2070" y="2512"/>
                  <a:pt x="1989" y="2505"/>
                  <a:pt x="1908" y="2505"/>
                </a:cubicBezTo>
                <a:cubicBezTo>
                  <a:pt x="1112" y="2505"/>
                  <a:pt x="333" y="3108"/>
                  <a:pt x="178" y="3901"/>
                </a:cubicBezTo>
                <a:cubicBezTo>
                  <a:pt x="0" y="4775"/>
                  <a:pt x="604" y="5727"/>
                  <a:pt x="1462" y="5943"/>
                </a:cubicBezTo>
                <a:cubicBezTo>
                  <a:pt x="1621" y="5983"/>
                  <a:pt x="1781" y="5999"/>
                  <a:pt x="1941" y="5999"/>
                </a:cubicBezTo>
                <a:cubicBezTo>
                  <a:pt x="2344" y="5999"/>
                  <a:pt x="2750" y="5896"/>
                  <a:pt x="3148" y="5796"/>
                </a:cubicBezTo>
                <a:cubicBezTo>
                  <a:pt x="3532" y="5703"/>
                  <a:pt x="3903" y="5609"/>
                  <a:pt x="4260" y="5609"/>
                </a:cubicBezTo>
                <a:cubicBezTo>
                  <a:pt x="4464" y="5609"/>
                  <a:pt x="4663" y="5640"/>
                  <a:pt x="4858" y="5719"/>
                </a:cubicBezTo>
                <a:cubicBezTo>
                  <a:pt x="5051" y="5796"/>
                  <a:pt x="5229" y="5920"/>
                  <a:pt x="5415" y="6051"/>
                </a:cubicBezTo>
                <a:cubicBezTo>
                  <a:pt x="5546" y="6144"/>
                  <a:pt x="5685" y="6237"/>
                  <a:pt x="5825" y="6322"/>
                </a:cubicBezTo>
                <a:cubicBezTo>
                  <a:pt x="6018" y="6423"/>
                  <a:pt x="6258" y="6500"/>
                  <a:pt x="6490" y="6500"/>
                </a:cubicBezTo>
                <a:cubicBezTo>
                  <a:pt x="6691" y="6500"/>
                  <a:pt x="6884" y="6446"/>
                  <a:pt x="7047" y="6299"/>
                </a:cubicBezTo>
                <a:cubicBezTo>
                  <a:pt x="7410" y="5959"/>
                  <a:pt x="7317" y="5363"/>
                  <a:pt x="7047" y="4976"/>
                </a:cubicBezTo>
                <a:cubicBezTo>
                  <a:pt x="6915" y="4783"/>
                  <a:pt x="6753" y="4621"/>
                  <a:pt x="6598" y="4466"/>
                </a:cubicBezTo>
                <a:cubicBezTo>
                  <a:pt x="6443" y="4319"/>
                  <a:pt x="6304" y="4180"/>
                  <a:pt x="6188" y="4017"/>
                </a:cubicBezTo>
                <a:cubicBezTo>
                  <a:pt x="5840" y="3530"/>
                  <a:pt x="6002" y="2857"/>
                  <a:pt x="6157" y="2200"/>
                </a:cubicBezTo>
                <a:cubicBezTo>
                  <a:pt x="6366" y="1364"/>
                  <a:pt x="6567" y="498"/>
                  <a:pt x="5647" y="96"/>
                </a:cubicBezTo>
                <a:cubicBezTo>
                  <a:pt x="5505" y="32"/>
                  <a:pt x="5350" y="0"/>
                  <a:pt x="51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8"/>
          <p:cNvSpPr/>
          <p:nvPr/>
        </p:nvSpPr>
        <p:spPr>
          <a:xfrm>
            <a:off x="7008440" y="4284582"/>
            <a:ext cx="1392862" cy="1100536"/>
          </a:xfrm>
          <a:custGeom>
            <a:avLst/>
            <a:gdLst/>
            <a:ahLst/>
            <a:cxnLst/>
            <a:rect l="l" t="t" r="r" b="b"/>
            <a:pathLst>
              <a:path w="5732" h="4529" extrusionOk="0">
                <a:moveTo>
                  <a:pt x="4703" y="228"/>
                </a:moveTo>
                <a:cubicBezTo>
                  <a:pt x="4888" y="228"/>
                  <a:pt x="5082" y="274"/>
                  <a:pt x="5229" y="414"/>
                </a:cubicBezTo>
                <a:cubicBezTo>
                  <a:pt x="5422" y="599"/>
                  <a:pt x="5492" y="932"/>
                  <a:pt x="5407" y="1257"/>
                </a:cubicBezTo>
                <a:cubicBezTo>
                  <a:pt x="5322" y="1574"/>
                  <a:pt x="5113" y="1860"/>
                  <a:pt x="4935" y="2115"/>
                </a:cubicBezTo>
                <a:cubicBezTo>
                  <a:pt x="4564" y="2618"/>
                  <a:pt x="4254" y="3036"/>
                  <a:pt x="3867" y="3407"/>
                </a:cubicBezTo>
                <a:cubicBezTo>
                  <a:pt x="3419" y="3840"/>
                  <a:pt x="2947" y="4118"/>
                  <a:pt x="2468" y="4234"/>
                </a:cubicBezTo>
                <a:cubicBezTo>
                  <a:pt x="2292" y="4278"/>
                  <a:pt x="2115" y="4300"/>
                  <a:pt x="1941" y="4300"/>
                </a:cubicBezTo>
                <a:cubicBezTo>
                  <a:pt x="1566" y="4300"/>
                  <a:pt x="1209" y="4198"/>
                  <a:pt x="928" y="4002"/>
                </a:cubicBezTo>
                <a:cubicBezTo>
                  <a:pt x="472" y="3693"/>
                  <a:pt x="240" y="3136"/>
                  <a:pt x="348" y="2649"/>
                </a:cubicBezTo>
                <a:cubicBezTo>
                  <a:pt x="487" y="2046"/>
                  <a:pt x="944" y="1914"/>
                  <a:pt x="1485" y="1767"/>
                </a:cubicBezTo>
                <a:cubicBezTo>
                  <a:pt x="1539" y="1752"/>
                  <a:pt x="1601" y="1736"/>
                  <a:pt x="1663" y="1713"/>
                </a:cubicBezTo>
                <a:cubicBezTo>
                  <a:pt x="2398" y="1496"/>
                  <a:pt x="2939" y="1133"/>
                  <a:pt x="3566" y="715"/>
                </a:cubicBezTo>
                <a:lnTo>
                  <a:pt x="3604" y="692"/>
                </a:lnTo>
                <a:cubicBezTo>
                  <a:pt x="3867" y="514"/>
                  <a:pt x="4130" y="336"/>
                  <a:pt x="4424" y="259"/>
                </a:cubicBezTo>
                <a:cubicBezTo>
                  <a:pt x="4509" y="244"/>
                  <a:pt x="4602" y="228"/>
                  <a:pt x="4703" y="228"/>
                </a:cubicBezTo>
                <a:close/>
                <a:moveTo>
                  <a:pt x="4693" y="1"/>
                </a:moveTo>
                <a:cubicBezTo>
                  <a:pt x="4587" y="1"/>
                  <a:pt x="4479" y="14"/>
                  <a:pt x="4370" y="42"/>
                </a:cubicBezTo>
                <a:cubicBezTo>
                  <a:pt x="4038" y="127"/>
                  <a:pt x="3744" y="329"/>
                  <a:pt x="3481" y="499"/>
                </a:cubicBezTo>
                <a:lnTo>
                  <a:pt x="3442" y="522"/>
                </a:lnTo>
                <a:cubicBezTo>
                  <a:pt x="2831" y="940"/>
                  <a:pt x="2297" y="1288"/>
                  <a:pt x="1594" y="1496"/>
                </a:cubicBezTo>
                <a:cubicBezTo>
                  <a:pt x="1539" y="1520"/>
                  <a:pt x="1478" y="1535"/>
                  <a:pt x="1423" y="1551"/>
                </a:cubicBezTo>
                <a:cubicBezTo>
                  <a:pt x="866" y="1705"/>
                  <a:pt x="294" y="1868"/>
                  <a:pt x="132" y="2595"/>
                </a:cubicBezTo>
                <a:cubicBezTo>
                  <a:pt x="0" y="3175"/>
                  <a:pt x="271" y="3825"/>
                  <a:pt x="797" y="4188"/>
                </a:cubicBezTo>
                <a:cubicBezTo>
                  <a:pt x="1114" y="4412"/>
                  <a:pt x="1524" y="4528"/>
                  <a:pt x="1942" y="4528"/>
                </a:cubicBezTo>
                <a:cubicBezTo>
                  <a:pt x="2135" y="4528"/>
                  <a:pt x="2328" y="4505"/>
                  <a:pt x="2522" y="4459"/>
                </a:cubicBezTo>
                <a:cubicBezTo>
                  <a:pt x="3040" y="4327"/>
                  <a:pt x="3543" y="4026"/>
                  <a:pt x="4022" y="3569"/>
                </a:cubicBezTo>
                <a:cubicBezTo>
                  <a:pt x="4455" y="3159"/>
                  <a:pt x="4819" y="2649"/>
                  <a:pt x="5113" y="2247"/>
                </a:cubicBezTo>
                <a:cubicBezTo>
                  <a:pt x="5306" y="1976"/>
                  <a:pt x="5530" y="1674"/>
                  <a:pt x="5623" y="1319"/>
                </a:cubicBezTo>
                <a:cubicBezTo>
                  <a:pt x="5731" y="909"/>
                  <a:pt x="5639" y="491"/>
                  <a:pt x="5383" y="251"/>
                </a:cubicBezTo>
                <a:cubicBezTo>
                  <a:pt x="5211" y="90"/>
                  <a:pt x="4962" y="1"/>
                  <a:pt x="46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Present Simple คืออะไร? ใช้ยังไง? - eng a wink">
            <a:extLst>
              <a:ext uri="{FF2B5EF4-FFF2-40B4-BE49-F238E27FC236}">
                <a16:creationId xmlns:a16="http://schemas.microsoft.com/office/drawing/2014/main" id="{6AEB887B-2D0B-1637-F234-8DA41592C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4121" r="5530" b="13961"/>
          <a:stretch/>
        </p:blipFill>
        <p:spPr bwMode="auto">
          <a:xfrm>
            <a:off x="1251136" y="1540829"/>
            <a:ext cx="6595291" cy="298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68040C-D5CA-8CAD-7D58-B8685A05C577}"/>
              </a:ext>
            </a:extLst>
          </p:cNvPr>
          <p:cNvSpPr/>
          <p:nvPr/>
        </p:nvSpPr>
        <p:spPr>
          <a:xfrm>
            <a:off x="1260019" y="1527868"/>
            <a:ext cx="3338684" cy="1488784"/>
          </a:xfrm>
          <a:prstGeom prst="rect">
            <a:avLst/>
          </a:prstGeom>
          <a:solidFill>
            <a:srgbClr val="1706BA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rarely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CA7934-EBF7-B031-ED1E-C1D6132D93DF}"/>
              </a:ext>
            </a:extLst>
          </p:cNvPr>
          <p:cNvSpPr/>
          <p:nvPr/>
        </p:nvSpPr>
        <p:spPr>
          <a:xfrm>
            <a:off x="4591536" y="1525173"/>
            <a:ext cx="3262740" cy="148878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twice a week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E8AFA8-7DC2-3FB3-10FD-407C3AD36B39}"/>
              </a:ext>
            </a:extLst>
          </p:cNvPr>
          <p:cNvSpPr/>
          <p:nvPr/>
        </p:nvSpPr>
        <p:spPr>
          <a:xfrm>
            <a:off x="1260019" y="3017233"/>
            <a:ext cx="3345851" cy="15028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often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A15ACE-1813-653B-DD23-CAEE4B2E7513}"/>
              </a:ext>
            </a:extLst>
          </p:cNvPr>
          <p:cNvSpPr/>
          <p:nvPr/>
        </p:nvSpPr>
        <p:spPr>
          <a:xfrm>
            <a:off x="4586513" y="3017233"/>
            <a:ext cx="3275367" cy="14887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every day</a:t>
            </a:r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id="{6F0FBBD2-36CA-2566-2C65-035046AE0657}"/>
              </a:ext>
            </a:extLst>
          </p:cNvPr>
          <p:cNvSpPr/>
          <p:nvPr/>
        </p:nvSpPr>
        <p:spPr>
          <a:xfrm>
            <a:off x="8174550" y="4274808"/>
            <a:ext cx="687141" cy="675227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5FC712-810D-CF0D-583C-42B9135D7DAB}"/>
              </a:ext>
            </a:extLst>
          </p:cNvPr>
          <p:cNvSpPr txBox="1"/>
          <p:nvPr/>
        </p:nvSpPr>
        <p:spPr>
          <a:xfrm>
            <a:off x="1462144" y="597076"/>
            <a:ext cx="6612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1"/>
                </a:solidFill>
              </a:rPr>
              <a:t>GAME: Magic pieces!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4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3" grpId="1" build="allAtOnce" animBg="1"/>
      <p:bldP spid="4" grpId="0" uiExpand="1" build="allAtOnce" animBg="1"/>
      <p:bldP spid="4" grpId="1" build="allAtOnce" animBg="1"/>
      <p:bldP spid="5" grpId="0" build="allAtOnce" animBg="1"/>
      <p:bldP spid="5" grpId="1" build="allAtOnce" animBg="1"/>
      <p:bldP spid="6" grpId="0" build="allAtOnce" animBg="1"/>
      <p:bldP spid="6" grpI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9"/>
          <p:cNvSpPr txBox="1">
            <a:spLocks noGrp="1"/>
          </p:cNvSpPr>
          <p:nvPr>
            <p:ph type="title"/>
          </p:nvPr>
        </p:nvSpPr>
        <p:spPr>
          <a:xfrm>
            <a:off x="1114725" y="2090076"/>
            <a:ext cx="6743361" cy="12116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HOBBIES</a:t>
            </a:r>
            <a:endParaRPr sz="6000" b="1" dirty="0"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1017" name="Google Shape;1017;p39"/>
          <p:cNvSpPr txBox="1">
            <a:spLocks noGrp="1"/>
          </p:cNvSpPr>
          <p:nvPr>
            <p:ph type="title" idx="2"/>
          </p:nvPr>
        </p:nvSpPr>
        <p:spPr>
          <a:xfrm>
            <a:off x="1123425" y="917225"/>
            <a:ext cx="2710908" cy="11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Unit 1</a:t>
            </a:r>
            <a:endParaRPr dirty="0"/>
          </a:p>
        </p:txBody>
      </p:sp>
      <p:sp>
        <p:nvSpPr>
          <p:cNvPr id="1018" name="Google Shape;1018;p39"/>
          <p:cNvSpPr txBox="1">
            <a:spLocks noGrp="1"/>
          </p:cNvSpPr>
          <p:nvPr>
            <p:ph type="subTitle" idx="1"/>
          </p:nvPr>
        </p:nvSpPr>
        <p:spPr>
          <a:xfrm>
            <a:off x="1160579" y="3276590"/>
            <a:ext cx="5067600" cy="605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Lesson 3: Closer look 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PRESENT SIMPLE</a:t>
            </a:r>
            <a:endParaRPr sz="2800" dirty="0"/>
          </a:p>
        </p:txBody>
      </p:sp>
      <p:grpSp>
        <p:nvGrpSpPr>
          <p:cNvPr id="1019" name="Google Shape;1019;p39"/>
          <p:cNvGrpSpPr/>
          <p:nvPr/>
        </p:nvGrpSpPr>
        <p:grpSpPr>
          <a:xfrm>
            <a:off x="7431680" y="470811"/>
            <a:ext cx="1067766" cy="1464889"/>
            <a:chOff x="7898589" y="1489851"/>
            <a:chExt cx="811866" cy="1113815"/>
          </a:xfrm>
        </p:grpSpPr>
        <p:sp>
          <p:nvSpPr>
            <p:cNvPr id="1020" name="Google Shape;1020;p39"/>
            <p:cNvSpPr/>
            <p:nvPr/>
          </p:nvSpPr>
          <p:spPr>
            <a:xfrm>
              <a:off x="7898589" y="1489851"/>
              <a:ext cx="811866" cy="1113815"/>
            </a:xfrm>
            <a:custGeom>
              <a:avLst/>
              <a:gdLst/>
              <a:ahLst/>
              <a:cxnLst/>
              <a:rect l="l" t="t" r="r" b="b"/>
              <a:pathLst>
                <a:path w="18340" h="25161" extrusionOk="0">
                  <a:moveTo>
                    <a:pt x="3566" y="0"/>
                  </a:moveTo>
                  <a:cubicBezTo>
                    <a:pt x="2994" y="0"/>
                    <a:pt x="2429" y="170"/>
                    <a:pt x="1950" y="495"/>
                  </a:cubicBezTo>
                  <a:cubicBezTo>
                    <a:pt x="1308" y="928"/>
                    <a:pt x="867" y="1586"/>
                    <a:pt x="720" y="2344"/>
                  </a:cubicBezTo>
                  <a:cubicBezTo>
                    <a:pt x="573" y="3110"/>
                    <a:pt x="728" y="3883"/>
                    <a:pt x="1161" y="4525"/>
                  </a:cubicBezTo>
                  <a:cubicBezTo>
                    <a:pt x="1524" y="5066"/>
                    <a:pt x="2360" y="5855"/>
                    <a:pt x="3280" y="6389"/>
                  </a:cubicBezTo>
                  <a:cubicBezTo>
                    <a:pt x="3048" y="6822"/>
                    <a:pt x="2878" y="7278"/>
                    <a:pt x="2754" y="7750"/>
                  </a:cubicBezTo>
                  <a:cubicBezTo>
                    <a:pt x="2050" y="7982"/>
                    <a:pt x="1509" y="8593"/>
                    <a:pt x="1385" y="9374"/>
                  </a:cubicBezTo>
                  <a:cubicBezTo>
                    <a:pt x="1292" y="9908"/>
                    <a:pt x="1424" y="10457"/>
                    <a:pt x="1749" y="10898"/>
                  </a:cubicBezTo>
                  <a:cubicBezTo>
                    <a:pt x="1996" y="11246"/>
                    <a:pt x="2344" y="11501"/>
                    <a:pt x="2746" y="11633"/>
                  </a:cubicBezTo>
                  <a:cubicBezTo>
                    <a:pt x="2491" y="11811"/>
                    <a:pt x="2259" y="12027"/>
                    <a:pt x="2205" y="12074"/>
                  </a:cubicBezTo>
                  <a:cubicBezTo>
                    <a:pt x="2197" y="12081"/>
                    <a:pt x="2190" y="12089"/>
                    <a:pt x="2182" y="12097"/>
                  </a:cubicBezTo>
                  <a:cubicBezTo>
                    <a:pt x="2105" y="12174"/>
                    <a:pt x="2035" y="12259"/>
                    <a:pt x="1973" y="12352"/>
                  </a:cubicBezTo>
                  <a:cubicBezTo>
                    <a:pt x="1965" y="12368"/>
                    <a:pt x="1950" y="12391"/>
                    <a:pt x="1942" y="12414"/>
                  </a:cubicBezTo>
                  <a:cubicBezTo>
                    <a:pt x="1834" y="12584"/>
                    <a:pt x="1764" y="12770"/>
                    <a:pt x="1733" y="12963"/>
                  </a:cubicBezTo>
                  <a:cubicBezTo>
                    <a:pt x="1370" y="13272"/>
                    <a:pt x="1084" y="13582"/>
                    <a:pt x="852" y="13907"/>
                  </a:cubicBezTo>
                  <a:cubicBezTo>
                    <a:pt x="179" y="14835"/>
                    <a:pt x="1" y="15941"/>
                    <a:pt x="349" y="16923"/>
                  </a:cubicBezTo>
                  <a:cubicBezTo>
                    <a:pt x="387" y="17039"/>
                    <a:pt x="434" y="17147"/>
                    <a:pt x="480" y="17248"/>
                  </a:cubicBezTo>
                  <a:cubicBezTo>
                    <a:pt x="589" y="17449"/>
                    <a:pt x="712" y="17642"/>
                    <a:pt x="859" y="17813"/>
                  </a:cubicBezTo>
                  <a:cubicBezTo>
                    <a:pt x="929" y="17898"/>
                    <a:pt x="1006" y="17975"/>
                    <a:pt x="1091" y="18052"/>
                  </a:cubicBezTo>
                  <a:cubicBezTo>
                    <a:pt x="1416" y="18346"/>
                    <a:pt x="1811" y="18578"/>
                    <a:pt x="2290" y="18741"/>
                  </a:cubicBezTo>
                  <a:lnTo>
                    <a:pt x="2197" y="18950"/>
                  </a:lnTo>
                  <a:cubicBezTo>
                    <a:pt x="2043" y="19329"/>
                    <a:pt x="2081" y="19754"/>
                    <a:pt x="2306" y="20094"/>
                  </a:cubicBezTo>
                  <a:cubicBezTo>
                    <a:pt x="2453" y="20326"/>
                    <a:pt x="2677" y="20489"/>
                    <a:pt x="2924" y="20581"/>
                  </a:cubicBezTo>
                  <a:lnTo>
                    <a:pt x="2793" y="21200"/>
                  </a:lnTo>
                  <a:lnTo>
                    <a:pt x="2777" y="21262"/>
                  </a:lnTo>
                  <a:lnTo>
                    <a:pt x="2731" y="21471"/>
                  </a:lnTo>
                  <a:lnTo>
                    <a:pt x="2731" y="21502"/>
                  </a:lnTo>
                  <a:cubicBezTo>
                    <a:pt x="2723" y="21533"/>
                    <a:pt x="2638" y="21912"/>
                    <a:pt x="2600" y="22097"/>
                  </a:cubicBezTo>
                  <a:cubicBezTo>
                    <a:pt x="2553" y="22121"/>
                    <a:pt x="2499" y="22152"/>
                    <a:pt x="2453" y="22182"/>
                  </a:cubicBezTo>
                  <a:cubicBezTo>
                    <a:pt x="2429" y="22198"/>
                    <a:pt x="2414" y="22206"/>
                    <a:pt x="2398" y="22221"/>
                  </a:cubicBezTo>
                  <a:cubicBezTo>
                    <a:pt x="2375" y="22237"/>
                    <a:pt x="2337" y="22260"/>
                    <a:pt x="2298" y="22291"/>
                  </a:cubicBezTo>
                  <a:cubicBezTo>
                    <a:pt x="2275" y="22306"/>
                    <a:pt x="2267" y="22322"/>
                    <a:pt x="2251" y="22329"/>
                  </a:cubicBezTo>
                  <a:cubicBezTo>
                    <a:pt x="2221" y="22353"/>
                    <a:pt x="2197" y="22384"/>
                    <a:pt x="2166" y="22407"/>
                  </a:cubicBezTo>
                  <a:cubicBezTo>
                    <a:pt x="2159" y="22415"/>
                    <a:pt x="2151" y="22422"/>
                    <a:pt x="2143" y="22430"/>
                  </a:cubicBezTo>
                  <a:cubicBezTo>
                    <a:pt x="2120" y="22453"/>
                    <a:pt x="2105" y="22469"/>
                    <a:pt x="2089" y="22492"/>
                  </a:cubicBezTo>
                  <a:cubicBezTo>
                    <a:pt x="2081" y="22492"/>
                    <a:pt x="2081" y="22492"/>
                    <a:pt x="2081" y="22500"/>
                  </a:cubicBezTo>
                  <a:cubicBezTo>
                    <a:pt x="2058" y="22523"/>
                    <a:pt x="2043" y="22538"/>
                    <a:pt x="2027" y="22561"/>
                  </a:cubicBezTo>
                  <a:cubicBezTo>
                    <a:pt x="2004" y="22585"/>
                    <a:pt x="1988" y="22608"/>
                    <a:pt x="1973" y="22631"/>
                  </a:cubicBezTo>
                  <a:cubicBezTo>
                    <a:pt x="1958" y="22654"/>
                    <a:pt x="1934" y="22677"/>
                    <a:pt x="1919" y="22708"/>
                  </a:cubicBezTo>
                  <a:cubicBezTo>
                    <a:pt x="1911" y="22724"/>
                    <a:pt x="1903" y="22732"/>
                    <a:pt x="1896" y="22747"/>
                  </a:cubicBezTo>
                  <a:cubicBezTo>
                    <a:pt x="1896" y="22747"/>
                    <a:pt x="1896" y="22747"/>
                    <a:pt x="1888" y="22755"/>
                  </a:cubicBezTo>
                  <a:lnTo>
                    <a:pt x="1888" y="22763"/>
                  </a:lnTo>
                  <a:cubicBezTo>
                    <a:pt x="1880" y="22770"/>
                    <a:pt x="1880" y="22778"/>
                    <a:pt x="1872" y="22778"/>
                  </a:cubicBezTo>
                  <a:cubicBezTo>
                    <a:pt x="1865" y="22801"/>
                    <a:pt x="1849" y="22824"/>
                    <a:pt x="1842" y="22840"/>
                  </a:cubicBezTo>
                  <a:cubicBezTo>
                    <a:pt x="1834" y="22855"/>
                    <a:pt x="1826" y="22863"/>
                    <a:pt x="1818" y="22879"/>
                  </a:cubicBezTo>
                  <a:cubicBezTo>
                    <a:pt x="1818" y="22879"/>
                    <a:pt x="1818" y="22886"/>
                    <a:pt x="1818" y="22894"/>
                  </a:cubicBezTo>
                  <a:cubicBezTo>
                    <a:pt x="1811" y="22910"/>
                    <a:pt x="1803" y="22925"/>
                    <a:pt x="1795" y="22940"/>
                  </a:cubicBezTo>
                  <a:cubicBezTo>
                    <a:pt x="1726" y="23087"/>
                    <a:pt x="1687" y="23234"/>
                    <a:pt x="1671" y="23389"/>
                  </a:cubicBezTo>
                  <a:cubicBezTo>
                    <a:pt x="1671" y="23405"/>
                    <a:pt x="1664" y="23412"/>
                    <a:pt x="1664" y="23428"/>
                  </a:cubicBezTo>
                  <a:cubicBezTo>
                    <a:pt x="1656" y="23528"/>
                    <a:pt x="1656" y="23621"/>
                    <a:pt x="1664" y="23714"/>
                  </a:cubicBezTo>
                  <a:cubicBezTo>
                    <a:pt x="1671" y="23791"/>
                    <a:pt x="1687" y="23869"/>
                    <a:pt x="1710" y="23954"/>
                  </a:cubicBezTo>
                  <a:cubicBezTo>
                    <a:pt x="1718" y="23969"/>
                    <a:pt x="1718" y="23977"/>
                    <a:pt x="1726" y="23992"/>
                  </a:cubicBezTo>
                  <a:cubicBezTo>
                    <a:pt x="1741" y="24046"/>
                    <a:pt x="1764" y="24108"/>
                    <a:pt x="1787" y="24162"/>
                  </a:cubicBezTo>
                  <a:cubicBezTo>
                    <a:pt x="1795" y="24178"/>
                    <a:pt x="1803" y="24186"/>
                    <a:pt x="1811" y="24201"/>
                  </a:cubicBezTo>
                  <a:cubicBezTo>
                    <a:pt x="1842" y="24271"/>
                    <a:pt x="1872" y="24333"/>
                    <a:pt x="1911" y="24387"/>
                  </a:cubicBezTo>
                  <a:cubicBezTo>
                    <a:pt x="1919" y="24402"/>
                    <a:pt x="1934" y="24418"/>
                    <a:pt x="1942" y="24433"/>
                  </a:cubicBezTo>
                  <a:cubicBezTo>
                    <a:pt x="1965" y="24464"/>
                    <a:pt x="1988" y="24495"/>
                    <a:pt x="2012" y="24526"/>
                  </a:cubicBezTo>
                  <a:cubicBezTo>
                    <a:pt x="2027" y="24541"/>
                    <a:pt x="2043" y="24557"/>
                    <a:pt x="2050" y="24572"/>
                  </a:cubicBezTo>
                  <a:cubicBezTo>
                    <a:pt x="2066" y="24588"/>
                    <a:pt x="2081" y="24603"/>
                    <a:pt x="2089" y="24611"/>
                  </a:cubicBezTo>
                  <a:cubicBezTo>
                    <a:pt x="2120" y="24642"/>
                    <a:pt x="2143" y="24665"/>
                    <a:pt x="2166" y="24688"/>
                  </a:cubicBezTo>
                  <a:cubicBezTo>
                    <a:pt x="2182" y="24696"/>
                    <a:pt x="2197" y="24712"/>
                    <a:pt x="2205" y="24727"/>
                  </a:cubicBezTo>
                  <a:cubicBezTo>
                    <a:pt x="2251" y="24766"/>
                    <a:pt x="2298" y="24804"/>
                    <a:pt x="2352" y="24835"/>
                  </a:cubicBezTo>
                  <a:cubicBezTo>
                    <a:pt x="2367" y="24843"/>
                    <a:pt x="2383" y="24859"/>
                    <a:pt x="2398" y="24866"/>
                  </a:cubicBezTo>
                  <a:cubicBezTo>
                    <a:pt x="2406" y="24874"/>
                    <a:pt x="2422" y="24882"/>
                    <a:pt x="2437" y="24890"/>
                  </a:cubicBezTo>
                  <a:cubicBezTo>
                    <a:pt x="2460" y="24905"/>
                    <a:pt x="2483" y="24920"/>
                    <a:pt x="2507" y="24936"/>
                  </a:cubicBezTo>
                  <a:cubicBezTo>
                    <a:pt x="2530" y="24944"/>
                    <a:pt x="2545" y="24951"/>
                    <a:pt x="2561" y="24967"/>
                  </a:cubicBezTo>
                  <a:cubicBezTo>
                    <a:pt x="2600" y="24982"/>
                    <a:pt x="2646" y="25006"/>
                    <a:pt x="2685" y="25021"/>
                  </a:cubicBezTo>
                  <a:cubicBezTo>
                    <a:pt x="2700" y="25029"/>
                    <a:pt x="2716" y="25036"/>
                    <a:pt x="2731" y="25044"/>
                  </a:cubicBezTo>
                  <a:cubicBezTo>
                    <a:pt x="2793" y="25067"/>
                    <a:pt x="2855" y="25083"/>
                    <a:pt x="2917" y="25098"/>
                  </a:cubicBezTo>
                  <a:cubicBezTo>
                    <a:pt x="2932" y="25106"/>
                    <a:pt x="2948" y="25106"/>
                    <a:pt x="2955" y="25114"/>
                  </a:cubicBezTo>
                  <a:cubicBezTo>
                    <a:pt x="3009" y="25122"/>
                    <a:pt x="3056" y="25129"/>
                    <a:pt x="3110" y="25137"/>
                  </a:cubicBezTo>
                  <a:cubicBezTo>
                    <a:pt x="3125" y="25145"/>
                    <a:pt x="3149" y="25145"/>
                    <a:pt x="3164" y="25145"/>
                  </a:cubicBezTo>
                  <a:cubicBezTo>
                    <a:pt x="3218" y="25152"/>
                    <a:pt x="3265" y="25160"/>
                    <a:pt x="3319" y="25160"/>
                  </a:cubicBezTo>
                  <a:lnTo>
                    <a:pt x="6536" y="25160"/>
                  </a:lnTo>
                  <a:cubicBezTo>
                    <a:pt x="7070" y="25160"/>
                    <a:pt x="7550" y="24820"/>
                    <a:pt x="7720" y="24317"/>
                  </a:cubicBezTo>
                  <a:cubicBezTo>
                    <a:pt x="7727" y="24294"/>
                    <a:pt x="7735" y="24271"/>
                    <a:pt x="7743" y="24248"/>
                  </a:cubicBezTo>
                  <a:cubicBezTo>
                    <a:pt x="7758" y="24178"/>
                    <a:pt x="7774" y="24108"/>
                    <a:pt x="7782" y="24039"/>
                  </a:cubicBezTo>
                  <a:lnTo>
                    <a:pt x="8014" y="22693"/>
                  </a:lnTo>
                  <a:lnTo>
                    <a:pt x="8029" y="22623"/>
                  </a:lnTo>
                  <a:lnTo>
                    <a:pt x="8029" y="22608"/>
                  </a:lnTo>
                  <a:lnTo>
                    <a:pt x="8099" y="22244"/>
                  </a:lnTo>
                  <a:cubicBezTo>
                    <a:pt x="8099" y="22213"/>
                    <a:pt x="8161" y="21865"/>
                    <a:pt x="8161" y="21865"/>
                  </a:cubicBezTo>
                  <a:lnTo>
                    <a:pt x="8199" y="21672"/>
                  </a:lnTo>
                  <a:cubicBezTo>
                    <a:pt x="8199" y="21672"/>
                    <a:pt x="8199" y="21672"/>
                    <a:pt x="8199" y="21664"/>
                  </a:cubicBezTo>
                  <a:cubicBezTo>
                    <a:pt x="8199" y="21664"/>
                    <a:pt x="8199" y="21657"/>
                    <a:pt x="8199" y="21657"/>
                  </a:cubicBezTo>
                  <a:lnTo>
                    <a:pt x="8331" y="20899"/>
                  </a:lnTo>
                  <a:lnTo>
                    <a:pt x="8377" y="20643"/>
                  </a:lnTo>
                  <a:lnTo>
                    <a:pt x="8656" y="20643"/>
                  </a:lnTo>
                  <a:lnTo>
                    <a:pt x="8694" y="20899"/>
                  </a:lnTo>
                  <a:lnTo>
                    <a:pt x="8833" y="21657"/>
                  </a:lnTo>
                  <a:cubicBezTo>
                    <a:pt x="8833" y="21664"/>
                    <a:pt x="8833" y="21664"/>
                    <a:pt x="8833" y="21672"/>
                  </a:cubicBezTo>
                  <a:lnTo>
                    <a:pt x="8864" y="21865"/>
                  </a:lnTo>
                  <a:cubicBezTo>
                    <a:pt x="8864" y="21865"/>
                    <a:pt x="8926" y="22213"/>
                    <a:pt x="8934" y="22244"/>
                  </a:cubicBezTo>
                  <a:lnTo>
                    <a:pt x="8996" y="22600"/>
                  </a:lnTo>
                  <a:lnTo>
                    <a:pt x="9004" y="22623"/>
                  </a:lnTo>
                  <a:lnTo>
                    <a:pt x="9011" y="22693"/>
                  </a:lnTo>
                  <a:lnTo>
                    <a:pt x="9251" y="24039"/>
                  </a:lnTo>
                  <a:cubicBezTo>
                    <a:pt x="9259" y="24108"/>
                    <a:pt x="9274" y="24178"/>
                    <a:pt x="9290" y="24248"/>
                  </a:cubicBezTo>
                  <a:cubicBezTo>
                    <a:pt x="9298" y="24271"/>
                    <a:pt x="9305" y="24294"/>
                    <a:pt x="9313" y="24317"/>
                  </a:cubicBezTo>
                  <a:cubicBezTo>
                    <a:pt x="9483" y="24820"/>
                    <a:pt x="9955" y="25160"/>
                    <a:pt x="10489" y="25160"/>
                  </a:cubicBezTo>
                  <a:lnTo>
                    <a:pt x="13714" y="25160"/>
                  </a:lnTo>
                  <a:cubicBezTo>
                    <a:pt x="13760" y="25160"/>
                    <a:pt x="13814" y="25152"/>
                    <a:pt x="13869" y="25145"/>
                  </a:cubicBezTo>
                  <a:lnTo>
                    <a:pt x="13915" y="25145"/>
                  </a:lnTo>
                  <a:cubicBezTo>
                    <a:pt x="13969" y="25129"/>
                    <a:pt x="14023" y="25122"/>
                    <a:pt x="14070" y="25114"/>
                  </a:cubicBezTo>
                  <a:cubicBezTo>
                    <a:pt x="14085" y="25106"/>
                    <a:pt x="14101" y="25106"/>
                    <a:pt x="14108" y="25098"/>
                  </a:cubicBezTo>
                  <a:cubicBezTo>
                    <a:pt x="14170" y="25083"/>
                    <a:pt x="14232" y="25067"/>
                    <a:pt x="14294" y="25044"/>
                  </a:cubicBezTo>
                  <a:cubicBezTo>
                    <a:pt x="14309" y="25036"/>
                    <a:pt x="14325" y="25029"/>
                    <a:pt x="14348" y="25021"/>
                  </a:cubicBezTo>
                  <a:cubicBezTo>
                    <a:pt x="14387" y="25006"/>
                    <a:pt x="14426" y="24982"/>
                    <a:pt x="14472" y="24967"/>
                  </a:cubicBezTo>
                  <a:cubicBezTo>
                    <a:pt x="14480" y="24959"/>
                    <a:pt x="14495" y="24951"/>
                    <a:pt x="14511" y="24944"/>
                  </a:cubicBezTo>
                  <a:cubicBezTo>
                    <a:pt x="14526" y="24936"/>
                    <a:pt x="14542" y="24920"/>
                    <a:pt x="14565" y="24913"/>
                  </a:cubicBezTo>
                  <a:cubicBezTo>
                    <a:pt x="14588" y="24897"/>
                    <a:pt x="14611" y="24882"/>
                    <a:pt x="14634" y="24866"/>
                  </a:cubicBezTo>
                  <a:cubicBezTo>
                    <a:pt x="14650" y="24859"/>
                    <a:pt x="14665" y="24843"/>
                    <a:pt x="14681" y="24835"/>
                  </a:cubicBezTo>
                  <a:cubicBezTo>
                    <a:pt x="14727" y="24804"/>
                    <a:pt x="14781" y="24766"/>
                    <a:pt x="14820" y="24727"/>
                  </a:cubicBezTo>
                  <a:cubicBezTo>
                    <a:pt x="14835" y="24712"/>
                    <a:pt x="14851" y="24696"/>
                    <a:pt x="14866" y="24688"/>
                  </a:cubicBezTo>
                  <a:cubicBezTo>
                    <a:pt x="14890" y="24665"/>
                    <a:pt x="14913" y="24642"/>
                    <a:pt x="14936" y="24619"/>
                  </a:cubicBezTo>
                  <a:cubicBezTo>
                    <a:pt x="14951" y="24603"/>
                    <a:pt x="14959" y="24588"/>
                    <a:pt x="14975" y="24572"/>
                  </a:cubicBezTo>
                  <a:cubicBezTo>
                    <a:pt x="14990" y="24557"/>
                    <a:pt x="14998" y="24541"/>
                    <a:pt x="15013" y="24526"/>
                  </a:cubicBezTo>
                  <a:cubicBezTo>
                    <a:pt x="15037" y="24495"/>
                    <a:pt x="15067" y="24464"/>
                    <a:pt x="15091" y="24433"/>
                  </a:cubicBezTo>
                  <a:cubicBezTo>
                    <a:pt x="15098" y="24418"/>
                    <a:pt x="15106" y="24402"/>
                    <a:pt x="15114" y="24387"/>
                  </a:cubicBezTo>
                  <a:cubicBezTo>
                    <a:pt x="15160" y="24333"/>
                    <a:pt x="15191" y="24271"/>
                    <a:pt x="15222" y="24201"/>
                  </a:cubicBezTo>
                  <a:cubicBezTo>
                    <a:pt x="15230" y="24193"/>
                    <a:pt x="15238" y="24178"/>
                    <a:pt x="15238" y="24162"/>
                  </a:cubicBezTo>
                  <a:cubicBezTo>
                    <a:pt x="15269" y="24108"/>
                    <a:pt x="15292" y="24046"/>
                    <a:pt x="15307" y="23992"/>
                  </a:cubicBezTo>
                  <a:cubicBezTo>
                    <a:pt x="15307" y="23977"/>
                    <a:pt x="15315" y="23969"/>
                    <a:pt x="15315" y="23954"/>
                  </a:cubicBezTo>
                  <a:cubicBezTo>
                    <a:pt x="15338" y="23869"/>
                    <a:pt x="15354" y="23791"/>
                    <a:pt x="15361" y="23714"/>
                  </a:cubicBezTo>
                  <a:cubicBezTo>
                    <a:pt x="15377" y="23621"/>
                    <a:pt x="15377" y="23528"/>
                    <a:pt x="15361" y="23428"/>
                  </a:cubicBezTo>
                  <a:cubicBezTo>
                    <a:pt x="15361" y="23412"/>
                    <a:pt x="15361" y="23405"/>
                    <a:pt x="15361" y="23389"/>
                  </a:cubicBezTo>
                  <a:cubicBezTo>
                    <a:pt x="15346" y="23234"/>
                    <a:pt x="15300" y="23080"/>
                    <a:pt x="15238" y="22933"/>
                  </a:cubicBezTo>
                  <a:cubicBezTo>
                    <a:pt x="15230" y="22917"/>
                    <a:pt x="15222" y="22910"/>
                    <a:pt x="15214" y="22894"/>
                  </a:cubicBezTo>
                  <a:cubicBezTo>
                    <a:pt x="15214" y="22886"/>
                    <a:pt x="15214" y="22886"/>
                    <a:pt x="15207" y="22879"/>
                  </a:cubicBezTo>
                  <a:cubicBezTo>
                    <a:pt x="15207" y="22871"/>
                    <a:pt x="15199" y="22855"/>
                    <a:pt x="15191" y="22848"/>
                  </a:cubicBezTo>
                  <a:cubicBezTo>
                    <a:pt x="15183" y="22824"/>
                    <a:pt x="15168" y="22801"/>
                    <a:pt x="15153" y="22778"/>
                  </a:cubicBezTo>
                  <a:cubicBezTo>
                    <a:pt x="15153" y="22770"/>
                    <a:pt x="15145" y="22770"/>
                    <a:pt x="15145" y="22763"/>
                  </a:cubicBezTo>
                  <a:cubicBezTo>
                    <a:pt x="15145" y="22755"/>
                    <a:pt x="15137" y="22755"/>
                    <a:pt x="15137" y="22747"/>
                  </a:cubicBezTo>
                  <a:cubicBezTo>
                    <a:pt x="15129" y="22732"/>
                    <a:pt x="15122" y="22724"/>
                    <a:pt x="15114" y="22708"/>
                  </a:cubicBezTo>
                  <a:cubicBezTo>
                    <a:pt x="15091" y="22677"/>
                    <a:pt x="15075" y="22654"/>
                    <a:pt x="15052" y="22623"/>
                  </a:cubicBezTo>
                  <a:cubicBezTo>
                    <a:pt x="15044" y="22608"/>
                    <a:pt x="15021" y="22585"/>
                    <a:pt x="15006" y="22561"/>
                  </a:cubicBezTo>
                  <a:cubicBezTo>
                    <a:pt x="14990" y="22538"/>
                    <a:pt x="14975" y="22523"/>
                    <a:pt x="14951" y="22500"/>
                  </a:cubicBezTo>
                  <a:cubicBezTo>
                    <a:pt x="14944" y="22492"/>
                    <a:pt x="14936" y="22484"/>
                    <a:pt x="14928" y="22476"/>
                  </a:cubicBezTo>
                  <a:cubicBezTo>
                    <a:pt x="14913" y="22461"/>
                    <a:pt x="14905" y="22445"/>
                    <a:pt x="14890" y="22430"/>
                  </a:cubicBezTo>
                  <a:cubicBezTo>
                    <a:pt x="14882" y="22422"/>
                    <a:pt x="14874" y="22415"/>
                    <a:pt x="14866" y="22407"/>
                  </a:cubicBezTo>
                  <a:cubicBezTo>
                    <a:pt x="14835" y="22384"/>
                    <a:pt x="14812" y="22353"/>
                    <a:pt x="14781" y="22329"/>
                  </a:cubicBezTo>
                  <a:cubicBezTo>
                    <a:pt x="14766" y="22322"/>
                    <a:pt x="14750" y="22306"/>
                    <a:pt x="14735" y="22298"/>
                  </a:cubicBezTo>
                  <a:cubicBezTo>
                    <a:pt x="14704" y="22268"/>
                    <a:pt x="14673" y="22244"/>
                    <a:pt x="14634" y="22221"/>
                  </a:cubicBezTo>
                  <a:cubicBezTo>
                    <a:pt x="14619" y="22206"/>
                    <a:pt x="14596" y="22198"/>
                    <a:pt x="14580" y="22182"/>
                  </a:cubicBezTo>
                  <a:cubicBezTo>
                    <a:pt x="14526" y="22152"/>
                    <a:pt x="14480" y="22121"/>
                    <a:pt x="14433" y="22097"/>
                  </a:cubicBezTo>
                  <a:cubicBezTo>
                    <a:pt x="14387" y="21904"/>
                    <a:pt x="14309" y="21533"/>
                    <a:pt x="14302" y="21502"/>
                  </a:cubicBezTo>
                  <a:lnTo>
                    <a:pt x="14294" y="21479"/>
                  </a:lnTo>
                  <a:lnTo>
                    <a:pt x="14248" y="21262"/>
                  </a:lnTo>
                  <a:lnTo>
                    <a:pt x="14240" y="21200"/>
                  </a:lnTo>
                  <a:lnTo>
                    <a:pt x="14108" y="20581"/>
                  </a:lnTo>
                  <a:cubicBezTo>
                    <a:pt x="14356" y="20496"/>
                    <a:pt x="14580" y="20326"/>
                    <a:pt x="14727" y="20094"/>
                  </a:cubicBezTo>
                  <a:cubicBezTo>
                    <a:pt x="14797" y="19986"/>
                    <a:pt x="14851" y="19870"/>
                    <a:pt x="14882" y="19754"/>
                  </a:cubicBezTo>
                  <a:cubicBezTo>
                    <a:pt x="14944" y="19731"/>
                    <a:pt x="14998" y="19700"/>
                    <a:pt x="15052" y="19669"/>
                  </a:cubicBezTo>
                  <a:cubicBezTo>
                    <a:pt x="15168" y="19700"/>
                    <a:pt x="15300" y="19723"/>
                    <a:pt x="15431" y="19723"/>
                  </a:cubicBezTo>
                  <a:cubicBezTo>
                    <a:pt x="15795" y="19723"/>
                    <a:pt x="16150" y="19568"/>
                    <a:pt x="16406" y="19313"/>
                  </a:cubicBezTo>
                  <a:cubicBezTo>
                    <a:pt x="16491" y="19228"/>
                    <a:pt x="16552" y="19135"/>
                    <a:pt x="16607" y="19042"/>
                  </a:cubicBezTo>
                  <a:cubicBezTo>
                    <a:pt x="16707" y="18988"/>
                    <a:pt x="16792" y="18911"/>
                    <a:pt x="16877" y="18834"/>
                  </a:cubicBezTo>
                  <a:cubicBezTo>
                    <a:pt x="16955" y="18748"/>
                    <a:pt x="17024" y="18656"/>
                    <a:pt x="17078" y="18563"/>
                  </a:cubicBezTo>
                  <a:cubicBezTo>
                    <a:pt x="17171" y="18509"/>
                    <a:pt x="17264" y="18431"/>
                    <a:pt x="17341" y="18354"/>
                  </a:cubicBezTo>
                  <a:cubicBezTo>
                    <a:pt x="17426" y="18269"/>
                    <a:pt x="17496" y="18176"/>
                    <a:pt x="17550" y="18083"/>
                  </a:cubicBezTo>
                  <a:cubicBezTo>
                    <a:pt x="17643" y="18029"/>
                    <a:pt x="17736" y="17952"/>
                    <a:pt x="17813" y="17874"/>
                  </a:cubicBezTo>
                  <a:cubicBezTo>
                    <a:pt x="18339" y="17333"/>
                    <a:pt x="18331" y="16467"/>
                    <a:pt x="17790" y="15941"/>
                  </a:cubicBezTo>
                  <a:lnTo>
                    <a:pt x="16939" y="15106"/>
                  </a:lnTo>
                  <a:cubicBezTo>
                    <a:pt x="16901" y="15075"/>
                    <a:pt x="16862" y="15036"/>
                    <a:pt x="16823" y="15005"/>
                  </a:cubicBezTo>
                  <a:cubicBezTo>
                    <a:pt x="16336" y="14525"/>
                    <a:pt x="15818" y="14046"/>
                    <a:pt x="15292" y="13590"/>
                  </a:cubicBezTo>
                  <a:cubicBezTo>
                    <a:pt x="15315" y="13474"/>
                    <a:pt x="15330" y="13358"/>
                    <a:pt x="15323" y="13234"/>
                  </a:cubicBezTo>
                  <a:cubicBezTo>
                    <a:pt x="15323" y="12801"/>
                    <a:pt x="15145" y="12391"/>
                    <a:pt x="14835" y="12081"/>
                  </a:cubicBezTo>
                  <a:cubicBezTo>
                    <a:pt x="14828" y="12081"/>
                    <a:pt x="14828" y="12074"/>
                    <a:pt x="14820" y="12074"/>
                  </a:cubicBezTo>
                  <a:cubicBezTo>
                    <a:pt x="14688" y="11942"/>
                    <a:pt x="14542" y="11826"/>
                    <a:pt x="14395" y="11718"/>
                  </a:cubicBezTo>
                  <a:cubicBezTo>
                    <a:pt x="14356" y="11695"/>
                    <a:pt x="14325" y="11671"/>
                    <a:pt x="14286" y="11648"/>
                  </a:cubicBezTo>
                  <a:cubicBezTo>
                    <a:pt x="15238" y="11339"/>
                    <a:pt x="15849" y="10380"/>
                    <a:pt x="15686" y="9374"/>
                  </a:cubicBezTo>
                  <a:cubicBezTo>
                    <a:pt x="15555" y="8578"/>
                    <a:pt x="14998" y="7959"/>
                    <a:pt x="14271" y="7735"/>
                  </a:cubicBezTo>
                  <a:cubicBezTo>
                    <a:pt x="14155" y="7271"/>
                    <a:pt x="13985" y="6830"/>
                    <a:pt x="13768" y="6404"/>
                  </a:cubicBezTo>
                  <a:cubicBezTo>
                    <a:pt x="14696" y="5871"/>
                    <a:pt x="15539" y="5074"/>
                    <a:pt x="15903" y="4525"/>
                  </a:cubicBezTo>
                  <a:cubicBezTo>
                    <a:pt x="16336" y="3883"/>
                    <a:pt x="16498" y="3110"/>
                    <a:pt x="16344" y="2344"/>
                  </a:cubicBezTo>
                  <a:cubicBezTo>
                    <a:pt x="16197" y="1586"/>
                    <a:pt x="15764" y="928"/>
                    <a:pt x="15114" y="495"/>
                  </a:cubicBezTo>
                  <a:cubicBezTo>
                    <a:pt x="14634" y="170"/>
                    <a:pt x="14077" y="0"/>
                    <a:pt x="13497" y="0"/>
                  </a:cubicBezTo>
                  <a:cubicBezTo>
                    <a:pt x="12531" y="0"/>
                    <a:pt x="11626" y="480"/>
                    <a:pt x="11084" y="1284"/>
                  </a:cubicBezTo>
                  <a:cubicBezTo>
                    <a:pt x="10744" y="1787"/>
                    <a:pt x="10411" y="2638"/>
                    <a:pt x="10233" y="3496"/>
                  </a:cubicBezTo>
                  <a:cubicBezTo>
                    <a:pt x="9684" y="3326"/>
                    <a:pt x="9104" y="3241"/>
                    <a:pt x="8516" y="3241"/>
                  </a:cubicBezTo>
                  <a:cubicBezTo>
                    <a:pt x="7944" y="3241"/>
                    <a:pt x="7372" y="3326"/>
                    <a:pt x="6830" y="3489"/>
                  </a:cubicBezTo>
                  <a:cubicBezTo>
                    <a:pt x="6652" y="2630"/>
                    <a:pt x="6320" y="1787"/>
                    <a:pt x="5979" y="1284"/>
                  </a:cubicBezTo>
                  <a:cubicBezTo>
                    <a:pt x="5438" y="480"/>
                    <a:pt x="4541" y="0"/>
                    <a:pt x="3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9"/>
            <p:cNvSpPr/>
            <p:nvPr/>
          </p:nvSpPr>
          <p:spPr>
            <a:xfrm>
              <a:off x="8311162" y="2309154"/>
              <a:ext cx="173661" cy="144533"/>
            </a:xfrm>
            <a:custGeom>
              <a:avLst/>
              <a:gdLst/>
              <a:ahLst/>
              <a:cxnLst/>
              <a:rect l="l" t="t" r="r" b="b"/>
              <a:pathLst>
                <a:path w="3923" h="3265" extrusionOk="0">
                  <a:moveTo>
                    <a:pt x="1" y="1"/>
                  </a:moveTo>
                  <a:lnTo>
                    <a:pt x="310" y="1741"/>
                  </a:lnTo>
                  <a:lnTo>
                    <a:pt x="395" y="2213"/>
                  </a:lnTo>
                  <a:lnTo>
                    <a:pt x="527" y="2971"/>
                  </a:lnTo>
                  <a:lnTo>
                    <a:pt x="2244" y="3265"/>
                  </a:lnTo>
                  <a:lnTo>
                    <a:pt x="3922" y="2971"/>
                  </a:lnTo>
                  <a:lnTo>
                    <a:pt x="3907" y="2909"/>
                  </a:lnTo>
                  <a:lnTo>
                    <a:pt x="3760" y="2213"/>
                  </a:lnTo>
                  <a:lnTo>
                    <a:pt x="3659" y="1741"/>
                  </a:lnTo>
                  <a:lnTo>
                    <a:pt x="32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9"/>
            <p:cNvSpPr/>
            <p:nvPr/>
          </p:nvSpPr>
          <p:spPr>
            <a:xfrm>
              <a:off x="8334446" y="2423187"/>
              <a:ext cx="200310" cy="134795"/>
            </a:xfrm>
            <a:custGeom>
              <a:avLst/>
              <a:gdLst/>
              <a:ahLst/>
              <a:cxnLst/>
              <a:rect l="l" t="t" r="r" b="b"/>
              <a:pathLst>
                <a:path w="4525" h="3045" extrusionOk="0">
                  <a:moveTo>
                    <a:pt x="573" y="0"/>
                  </a:moveTo>
                  <a:cubicBezTo>
                    <a:pt x="310" y="0"/>
                    <a:pt x="86" y="170"/>
                    <a:pt x="1" y="410"/>
                  </a:cubicBezTo>
                  <a:lnTo>
                    <a:pt x="39" y="603"/>
                  </a:lnTo>
                  <a:cubicBezTo>
                    <a:pt x="39" y="603"/>
                    <a:pt x="101" y="982"/>
                    <a:pt x="101" y="982"/>
                  </a:cubicBezTo>
                  <a:lnTo>
                    <a:pt x="171" y="1338"/>
                  </a:lnTo>
                  <a:lnTo>
                    <a:pt x="179" y="1431"/>
                  </a:lnTo>
                  <a:lnTo>
                    <a:pt x="426" y="2831"/>
                  </a:lnTo>
                  <a:cubicBezTo>
                    <a:pt x="426" y="2947"/>
                    <a:pt x="527" y="3040"/>
                    <a:pt x="643" y="3040"/>
                  </a:cubicBezTo>
                  <a:lnTo>
                    <a:pt x="3713" y="3040"/>
                  </a:lnTo>
                  <a:cubicBezTo>
                    <a:pt x="3744" y="3043"/>
                    <a:pt x="3774" y="3045"/>
                    <a:pt x="3803" y="3045"/>
                  </a:cubicBezTo>
                  <a:cubicBezTo>
                    <a:pt x="4172" y="3045"/>
                    <a:pt x="4466" y="2787"/>
                    <a:pt x="4494" y="2522"/>
                  </a:cubicBezTo>
                  <a:cubicBezTo>
                    <a:pt x="4524" y="2217"/>
                    <a:pt x="4210" y="1847"/>
                    <a:pt x="3766" y="1847"/>
                  </a:cubicBezTo>
                  <a:cubicBezTo>
                    <a:pt x="3749" y="1847"/>
                    <a:pt x="3731" y="1848"/>
                    <a:pt x="3713" y="1849"/>
                  </a:cubicBezTo>
                  <a:lnTo>
                    <a:pt x="3620" y="1431"/>
                  </a:lnTo>
                  <a:lnTo>
                    <a:pt x="3597" y="1338"/>
                  </a:lnTo>
                  <a:cubicBezTo>
                    <a:pt x="3597" y="1338"/>
                    <a:pt x="3450" y="627"/>
                    <a:pt x="3450" y="627"/>
                  </a:cubicBezTo>
                  <a:lnTo>
                    <a:pt x="3443" y="603"/>
                  </a:lnTo>
                  <a:lnTo>
                    <a:pt x="3381" y="333"/>
                  </a:lnTo>
                  <a:cubicBezTo>
                    <a:pt x="3288" y="132"/>
                    <a:pt x="3079" y="0"/>
                    <a:pt x="2839" y="0"/>
                  </a:cubicBezTo>
                  <a:cubicBezTo>
                    <a:pt x="2584" y="0"/>
                    <a:pt x="2360" y="163"/>
                    <a:pt x="2275" y="395"/>
                  </a:cubicBezTo>
                  <a:cubicBezTo>
                    <a:pt x="2190" y="163"/>
                    <a:pt x="1973" y="0"/>
                    <a:pt x="1710" y="0"/>
                  </a:cubicBezTo>
                  <a:cubicBezTo>
                    <a:pt x="1447" y="0"/>
                    <a:pt x="1230" y="163"/>
                    <a:pt x="1145" y="395"/>
                  </a:cubicBezTo>
                  <a:cubicBezTo>
                    <a:pt x="1060" y="163"/>
                    <a:pt x="836" y="0"/>
                    <a:pt x="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9"/>
            <p:cNvSpPr/>
            <p:nvPr/>
          </p:nvSpPr>
          <p:spPr>
            <a:xfrm>
              <a:off x="8341972" y="2482417"/>
              <a:ext cx="192785" cy="75565"/>
            </a:xfrm>
            <a:custGeom>
              <a:avLst/>
              <a:gdLst/>
              <a:ahLst/>
              <a:cxnLst/>
              <a:rect l="l" t="t" r="r" b="b"/>
              <a:pathLst>
                <a:path w="4355" h="1707" extrusionOk="0">
                  <a:moveTo>
                    <a:pt x="1" y="0"/>
                  </a:moveTo>
                  <a:lnTo>
                    <a:pt x="16" y="93"/>
                  </a:lnTo>
                  <a:lnTo>
                    <a:pt x="256" y="1493"/>
                  </a:lnTo>
                  <a:cubicBezTo>
                    <a:pt x="256" y="1609"/>
                    <a:pt x="357" y="1702"/>
                    <a:pt x="473" y="1702"/>
                  </a:cubicBezTo>
                  <a:lnTo>
                    <a:pt x="3543" y="1702"/>
                  </a:lnTo>
                  <a:cubicBezTo>
                    <a:pt x="3574" y="1705"/>
                    <a:pt x="3605" y="1707"/>
                    <a:pt x="3635" y="1707"/>
                  </a:cubicBezTo>
                  <a:cubicBezTo>
                    <a:pt x="4009" y="1707"/>
                    <a:pt x="4296" y="1449"/>
                    <a:pt x="4324" y="1184"/>
                  </a:cubicBezTo>
                  <a:cubicBezTo>
                    <a:pt x="4354" y="879"/>
                    <a:pt x="4040" y="509"/>
                    <a:pt x="3596" y="509"/>
                  </a:cubicBezTo>
                  <a:cubicBezTo>
                    <a:pt x="3579" y="509"/>
                    <a:pt x="3561" y="510"/>
                    <a:pt x="3543" y="511"/>
                  </a:cubicBezTo>
                  <a:lnTo>
                    <a:pt x="3450" y="93"/>
                  </a:lnTo>
                  <a:lnTo>
                    <a:pt x="34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9"/>
            <p:cNvSpPr/>
            <p:nvPr/>
          </p:nvSpPr>
          <p:spPr>
            <a:xfrm>
              <a:off x="8454633" y="2500212"/>
              <a:ext cx="49004" cy="9960"/>
            </a:xfrm>
            <a:custGeom>
              <a:avLst/>
              <a:gdLst/>
              <a:ahLst/>
              <a:cxnLst/>
              <a:rect l="l" t="t" r="r" b="b"/>
              <a:pathLst>
                <a:path w="1107" h="225" extrusionOk="0">
                  <a:moveTo>
                    <a:pt x="117" y="0"/>
                  </a:moveTo>
                  <a:cubicBezTo>
                    <a:pt x="55" y="0"/>
                    <a:pt x="1" y="47"/>
                    <a:pt x="1" y="109"/>
                  </a:cubicBezTo>
                  <a:cubicBezTo>
                    <a:pt x="1" y="171"/>
                    <a:pt x="55" y="225"/>
                    <a:pt x="117" y="225"/>
                  </a:cubicBezTo>
                  <a:lnTo>
                    <a:pt x="998" y="225"/>
                  </a:lnTo>
                  <a:cubicBezTo>
                    <a:pt x="1060" y="225"/>
                    <a:pt x="1107" y="171"/>
                    <a:pt x="1107" y="109"/>
                  </a:cubicBezTo>
                  <a:cubicBezTo>
                    <a:pt x="1107" y="47"/>
                    <a:pt x="1060" y="0"/>
                    <a:pt x="9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9"/>
            <p:cNvSpPr/>
            <p:nvPr/>
          </p:nvSpPr>
          <p:spPr>
            <a:xfrm>
              <a:off x="8334446" y="2423187"/>
              <a:ext cx="159274" cy="71935"/>
            </a:xfrm>
            <a:custGeom>
              <a:avLst/>
              <a:gdLst/>
              <a:ahLst/>
              <a:cxnLst/>
              <a:rect l="l" t="t" r="r" b="b"/>
              <a:pathLst>
                <a:path w="3598" h="1625" extrusionOk="0">
                  <a:moveTo>
                    <a:pt x="573" y="0"/>
                  </a:moveTo>
                  <a:cubicBezTo>
                    <a:pt x="310" y="0"/>
                    <a:pt x="86" y="170"/>
                    <a:pt x="1" y="410"/>
                  </a:cubicBezTo>
                  <a:lnTo>
                    <a:pt x="39" y="603"/>
                  </a:lnTo>
                  <a:cubicBezTo>
                    <a:pt x="39" y="603"/>
                    <a:pt x="101" y="982"/>
                    <a:pt x="101" y="982"/>
                  </a:cubicBezTo>
                  <a:lnTo>
                    <a:pt x="171" y="1338"/>
                  </a:lnTo>
                  <a:lnTo>
                    <a:pt x="1911" y="1624"/>
                  </a:lnTo>
                  <a:lnTo>
                    <a:pt x="3597" y="1338"/>
                  </a:lnTo>
                  <a:cubicBezTo>
                    <a:pt x="3597" y="1338"/>
                    <a:pt x="3450" y="627"/>
                    <a:pt x="3450" y="627"/>
                  </a:cubicBezTo>
                  <a:lnTo>
                    <a:pt x="3443" y="603"/>
                  </a:lnTo>
                  <a:lnTo>
                    <a:pt x="3381" y="333"/>
                  </a:lnTo>
                  <a:cubicBezTo>
                    <a:pt x="3288" y="132"/>
                    <a:pt x="3079" y="0"/>
                    <a:pt x="2847" y="0"/>
                  </a:cubicBezTo>
                  <a:cubicBezTo>
                    <a:pt x="2584" y="0"/>
                    <a:pt x="2360" y="163"/>
                    <a:pt x="2275" y="395"/>
                  </a:cubicBezTo>
                  <a:cubicBezTo>
                    <a:pt x="2190" y="163"/>
                    <a:pt x="1973" y="0"/>
                    <a:pt x="1710" y="0"/>
                  </a:cubicBezTo>
                  <a:cubicBezTo>
                    <a:pt x="1447" y="0"/>
                    <a:pt x="1230" y="163"/>
                    <a:pt x="1145" y="395"/>
                  </a:cubicBezTo>
                  <a:cubicBezTo>
                    <a:pt x="1060" y="163"/>
                    <a:pt x="836" y="0"/>
                    <a:pt x="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9"/>
            <p:cNvSpPr/>
            <p:nvPr/>
          </p:nvSpPr>
          <p:spPr>
            <a:xfrm>
              <a:off x="8341972" y="2482417"/>
              <a:ext cx="191457" cy="75609"/>
            </a:xfrm>
            <a:custGeom>
              <a:avLst/>
              <a:gdLst/>
              <a:ahLst/>
              <a:cxnLst/>
              <a:rect l="l" t="t" r="r" b="b"/>
              <a:pathLst>
                <a:path w="4325" h="1708" extrusionOk="0">
                  <a:moveTo>
                    <a:pt x="1" y="0"/>
                  </a:moveTo>
                  <a:lnTo>
                    <a:pt x="16" y="93"/>
                  </a:lnTo>
                  <a:lnTo>
                    <a:pt x="256" y="1493"/>
                  </a:lnTo>
                  <a:cubicBezTo>
                    <a:pt x="256" y="1532"/>
                    <a:pt x="272" y="1578"/>
                    <a:pt x="295" y="1609"/>
                  </a:cubicBezTo>
                  <a:cubicBezTo>
                    <a:pt x="303" y="1624"/>
                    <a:pt x="310" y="1632"/>
                    <a:pt x="326" y="1640"/>
                  </a:cubicBezTo>
                  <a:cubicBezTo>
                    <a:pt x="364" y="1679"/>
                    <a:pt x="411" y="1702"/>
                    <a:pt x="473" y="1702"/>
                  </a:cubicBezTo>
                  <a:lnTo>
                    <a:pt x="3543" y="1702"/>
                  </a:lnTo>
                  <a:cubicBezTo>
                    <a:pt x="3575" y="1705"/>
                    <a:pt x="3605" y="1707"/>
                    <a:pt x="3635" y="1707"/>
                  </a:cubicBezTo>
                  <a:cubicBezTo>
                    <a:pt x="3866" y="1707"/>
                    <a:pt x="4062" y="1607"/>
                    <a:pt x="4185" y="1470"/>
                  </a:cubicBezTo>
                  <a:cubicBezTo>
                    <a:pt x="4263" y="1385"/>
                    <a:pt x="4309" y="1284"/>
                    <a:pt x="4324" y="1184"/>
                  </a:cubicBezTo>
                  <a:cubicBezTo>
                    <a:pt x="4324" y="1122"/>
                    <a:pt x="4324" y="1060"/>
                    <a:pt x="4301" y="998"/>
                  </a:cubicBezTo>
                  <a:cubicBezTo>
                    <a:pt x="4293" y="975"/>
                    <a:pt x="4286" y="944"/>
                    <a:pt x="4270" y="921"/>
                  </a:cubicBezTo>
                  <a:cubicBezTo>
                    <a:pt x="4263" y="897"/>
                    <a:pt x="4255" y="882"/>
                    <a:pt x="4239" y="866"/>
                  </a:cubicBezTo>
                  <a:cubicBezTo>
                    <a:pt x="4216" y="828"/>
                    <a:pt x="4185" y="789"/>
                    <a:pt x="4154" y="750"/>
                  </a:cubicBezTo>
                  <a:cubicBezTo>
                    <a:pt x="4154" y="750"/>
                    <a:pt x="4147" y="743"/>
                    <a:pt x="4147" y="735"/>
                  </a:cubicBezTo>
                  <a:cubicBezTo>
                    <a:pt x="4069" y="658"/>
                    <a:pt x="3969" y="596"/>
                    <a:pt x="3853" y="557"/>
                  </a:cubicBezTo>
                  <a:cubicBezTo>
                    <a:pt x="3845" y="549"/>
                    <a:pt x="3829" y="549"/>
                    <a:pt x="3822" y="542"/>
                  </a:cubicBezTo>
                  <a:cubicBezTo>
                    <a:pt x="3798" y="534"/>
                    <a:pt x="3775" y="534"/>
                    <a:pt x="3752" y="526"/>
                  </a:cubicBezTo>
                  <a:cubicBezTo>
                    <a:pt x="3682" y="511"/>
                    <a:pt x="3613" y="511"/>
                    <a:pt x="3543" y="511"/>
                  </a:cubicBezTo>
                  <a:lnTo>
                    <a:pt x="3450" y="93"/>
                  </a:lnTo>
                  <a:lnTo>
                    <a:pt x="34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9"/>
            <p:cNvSpPr/>
            <p:nvPr/>
          </p:nvSpPr>
          <p:spPr>
            <a:xfrm>
              <a:off x="8454633" y="2500212"/>
              <a:ext cx="49004" cy="9960"/>
            </a:xfrm>
            <a:custGeom>
              <a:avLst/>
              <a:gdLst/>
              <a:ahLst/>
              <a:cxnLst/>
              <a:rect l="l" t="t" r="r" b="b"/>
              <a:pathLst>
                <a:path w="1107" h="225" extrusionOk="0">
                  <a:moveTo>
                    <a:pt x="117" y="0"/>
                  </a:moveTo>
                  <a:cubicBezTo>
                    <a:pt x="55" y="0"/>
                    <a:pt x="1" y="47"/>
                    <a:pt x="1" y="109"/>
                  </a:cubicBezTo>
                  <a:cubicBezTo>
                    <a:pt x="1" y="171"/>
                    <a:pt x="55" y="225"/>
                    <a:pt x="117" y="225"/>
                  </a:cubicBezTo>
                  <a:lnTo>
                    <a:pt x="998" y="225"/>
                  </a:lnTo>
                  <a:cubicBezTo>
                    <a:pt x="1060" y="225"/>
                    <a:pt x="1107" y="171"/>
                    <a:pt x="1107" y="109"/>
                  </a:cubicBezTo>
                  <a:cubicBezTo>
                    <a:pt x="1107" y="47"/>
                    <a:pt x="1060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9"/>
            <p:cNvSpPr/>
            <p:nvPr/>
          </p:nvSpPr>
          <p:spPr>
            <a:xfrm>
              <a:off x="8066362" y="2309154"/>
              <a:ext cx="173307" cy="144533"/>
            </a:xfrm>
            <a:custGeom>
              <a:avLst/>
              <a:gdLst/>
              <a:ahLst/>
              <a:cxnLst/>
              <a:rect l="l" t="t" r="r" b="b"/>
              <a:pathLst>
                <a:path w="3915" h="3265" extrusionOk="0">
                  <a:moveTo>
                    <a:pt x="635" y="1"/>
                  </a:moveTo>
                  <a:lnTo>
                    <a:pt x="264" y="1741"/>
                  </a:lnTo>
                  <a:lnTo>
                    <a:pt x="163" y="2213"/>
                  </a:lnTo>
                  <a:lnTo>
                    <a:pt x="8" y="2909"/>
                  </a:lnTo>
                  <a:lnTo>
                    <a:pt x="1" y="2971"/>
                  </a:lnTo>
                  <a:lnTo>
                    <a:pt x="1679" y="3265"/>
                  </a:lnTo>
                  <a:lnTo>
                    <a:pt x="3396" y="2971"/>
                  </a:lnTo>
                  <a:lnTo>
                    <a:pt x="3528" y="2213"/>
                  </a:lnTo>
                  <a:lnTo>
                    <a:pt x="3613" y="1741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9"/>
            <p:cNvSpPr/>
            <p:nvPr/>
          </p:nvSpPr>
          <p:spPr>
            <a:xfrm>
              <a:off x="8016429" y="2423187"/>
              <a:ext cx="199956" cy="134795"/>
            </a:xfrm>
            <a:custGeom>
              <a:avLst/>
              <a:gdLst/>
              <a:ahLst/>
              <a:cxnLst/>
              <a:rect l="l" t="t" r="r" b="b"/>
              <a:pathLst>
                <a:path w="4517" h="3045" extrusionOk="0">
                  <a:moveTo>
                    <a:pt x="1678" y="0"/>
                  </a:moveTo>
                  <a:cubicBezTo>
                    <a:pt x="1446" y="0"/>
                    <a:pt x="1237" y="132"/>
                    <a:pt x="1136" y="333"/>
                  </a:cubicBezTo>
                  <a:lnTo>
                    <a:pt x="1082" y="603"/>
                  </a:lnTo>
                  <a:lnTo>
                    <a:pt x="1074" y="627"/>
                  </a:lnTo>
                  <a:cubicBezTo>
                    <a:pt x="1074" y="627"/>
                    <a:pt x="920" y="1338"/>
                    <a:pt x="920" y="1338"/>
                  </a:cubicBezTo>
                  <a:lnTo>
                    <a:pt x="904" y="1431"/>
                  </a:lnTo>
                  <a:lnTo>
                    <a:pt x="812" y="1849"/>
                  </a:lnTo>
                  <a:cubicBezTo>
                    <a:pt x="793" y="1848"/>
                    <a:pt x="775" y="1847"/>
                    <a:pt x="758" y="1847"/>
                  </a:cubicBezTo>
                  <a:cubicBezTo>
                    <a:pt x="307" y="1847"/>
                    <a:pt x="1" y="2217"/>
                    <a:pt x="30" y="2522"/>
                  </a:cubicBezTo>
                  <a:cubicBezTo>
                    <a:pt x="59" y="2787"/>
                    <a:pt x="346" y="3045"/>
                    <a:pt x="720" y="3045"/>
                  </a:cubicBezTo>
                  <a:cubicBezTo>
                    <a:pt x="750" y="3045"/>
                    <a:pt x="781" y="3043"/>
                    <a:pt x="812" y="3040"/>
                  </a:cubicBezTo>
                  <a:lnTo>
                    <a:pt x="3874" y="3040"/>
                  </a:lnTo>
                  <a:cubicBezTo>
                    <a:pt x="3998" y="3040"/>
                    <a:pt x="4091" y="2947"/>
                    <a:pt x="4091" y="2831"/>
                  </a:cubicBezTo>
                  <a:lnTo>
                    <a:pt x="4338" y="1431"/>
                  </a:lnTo>
                  <a:lnTo>
                    <a:pt x="4354" y="1338"/>
                  </a:lnTo>
                  <a:lnTo>
                    <a:pt x="4416" y="982"/>
                  </a:lnTo>
                  <a:cubicBezTo>
                    <a:pt x="4416" y="982"/>
                    <a:pt x="4485" y="603"/>
                    <a:pt x="4485" y="603"/>
                  </a:cubicBezTo>
                  <a:lnTo>
                    <a:pt x="4516" y="410"/>
                  </a:lnTo>
                  <a:cubicBezTo>
                    <a:pt x="4439" y="170"/>
                    <a:pt x="4215" y="0"/>
                    <a:pt x="3944" y="0"/>
                  </a:cubicBezTo>
                  <a:cubicBezTo>
                    <a:pt x="3689" y="0"/>
                    <a:pt x="3464" y="163"/>
                    <a:pt x="3379" y="395"/>
                  </a:cubicBezTo>
                  <a:cubicBezTo>
                    <a:pt x="3294" y="163"/>
                    <a:pt x="3070" y="0"/>
                    <a:pt x="2815" y="0"/>
                  </a:cubicBezTo>
                  <a:cubicBezTo>
                    <a:pt x="2552" y="0"/>
                    <a:pt x="2327" y="163"/>
                    <a:pt x="2242" y="395"/>
                  </a:cubicBezTo>
                  <a:cubicBezTo>
                    <a:pt x="2157" y="163"/>
                    <a:pt x="1941" y="0"/>
                    <a:pt x="1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9"/>
            <p:cNvSpPr/>
            <p:nvPr/>
          </p:nvSpPr>
          <p:spPr>
            <a:xfrm>
              <a:off x="8016429" y="2482417"/>
              <a:ext cx="192741" cy="75565"/>
            </a:xfrm>
            <a:custGeom>
              <a:avLst/>
              <a:gdLst/>
              <a:ahLst/>
              <a:cxnLst/>
              <a:rect l="l" t="t" r="r" b="b"/>
              <a:pathLst>
                <a:path w="4354" h="1707" extrusionOk="0">
                  <a:moveTo>
                    <a:pt x="920" y="0"/>
                  </a:moveTo>
                  <a:lnTo>
                    <a:pt x="904" y="93"/>
                  </a:lnTo>
                  <a:lnTo>
                    <a:pt x="812" y="511"/>
                  </a:lnTo>
                  <a:cubicBezTo>
                    <a:pt x="793" y="510"/>
                    <a:pt x="775" y="509"/>
                    <a:pt x="758" y="509"/>
                  </a:cubicBezTo>
                  <a:cubicBezTo>
                    <a:pt x="307" y="509"/>
                    <a:pt x="1" y="879"/>
                    <a:pt x="30" y="1184"/>
                  </a:cubicBezTo>
                  <a:cubicBezTo>
                    <a:pt x="59" y="1449"/>
                    <a:pt x="346" y="1707"/>
                    <a:pt x="720" y="1707"/>
                  </a:cubicBezTo>
                  <a:cubicBezTo>
                    <a:pt x="750" y="1707"/>
                    <a:pt x="781" y="1705"/>
                    <a:pt x="812" y="1702"/>
                  </a:cubicBezTo>
                  <a:lnTo>
                    <a:pt x="3882" y="1702"/>
                  </a:lnTo>
                  <a:cubicBezTo>
                    <a:pt x="3998" y="1702"/>
                    <a:pt x="4091" y="1609"/>
                    <a:pt x="4091" y="1493"/>
                  </a:cubicBezTo>
                  <a:lnTo>
                    <a:pt x="4338" y="93"/>
                  </a:lnTo>
                  <a:lnTo>
                    <a:pt x="43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9"/>
            <p:cNvSpPr/>
            <p:nvPr/>
          </p:nvSpPr>
          <p:spPr>
            <a:xfrm>
              <a:off x="8047195" y="2500212"/>
              <a:ext cx="49004" cy="9960"/>
            </a:xfrm>
            <a:custGeom>
              <a:avLst/>
              <a:gdLst/>
              <a:ahLst/>
              <a:cxnLst/>
              <a:rect l="l" t="t" r="r" b="b"/>
              <a:pathLst>
                <a:path w="1107" h="225" extrusionOk="0">
                  <a:moveTo>
                    <a:pt x="117" y="0"/>
                  </a:moveTo>
                  <a:cubicBezTo>
                    <a:pt x="55" y="0"/>
                    <a:pt x="0" y="47"/>
                    <a:pt x="0" y="109"/>
                  </a:cubicBezTo>
                  <a:cubicBezTo>
                    <a:pt x="0" y="171"/>
                    <a:pt x="55" y="225"/>
                    <a:pt x="117" y="225"/>
                  </a:cubicBezTo>
                  <a:lnTo>
                    <a:pt x="998" y="225"/>
                  </a:lnTo>
                  <a:cubicBezTo>
                    <a:pt x="1060" y="225"/>
                    <a:pt x="1107" y="171"/>
                    <a:pt x="1107" y="109"/>
                  </a:cubicBezTo>
                  <a:cubicBezTo>
                    <a:pt x="1107" y="47"/>
                    <a:pt x="1060" y="0"/>
                    <a:pt x="9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9"/>
            <p:cNvSpPr/>
            <p:nvPr/>
          </p:nvSpPr>
          <p:spPr>
            <a:xfrm>
              <a:off x="8057111" y="2423187"/>
              <a:ext cx="159274" cy="71935"/>
            </a:xfrm>
            <a:custGeom>
              <a:avLst/>
              <a:gdLst/>
              <a:ahLst/>
              <a:cxnLst/>
              <a:rect l="l" t="t" r="r" b="b"/>
              <a:pathLst>
                <a:path w="3598" h="1625" extrusionOk="0">
                  <a:moveTo>
                    <a:pt x="759" y="0"/>
                  </a:moveTo>
                  <a:cubicBezTo>
                    <a:pt x="527" y="0"/>
                    <a:pt x="318" y="132"/>
                    <a:pt x="217" y="333"/>
                  </a:cubicBezTo>
                  <a:lnTo>
                    <a:pt x="163" y="603"/>
                  </a:lnTo>
                  <a:lnTo>
                    <a:pt x="155" y="627"/>
                  </a:lnTo>
                  <a:cubicBezTo>
                    <a:pt x="155" y="627"/>
                    <a:pt x="1" y="1338"/>
                    <a:pt x="1" y="1338"/>
                  </a:cubicBezTo>
                  <a:lnTo>
                    <a:pt x="1695" y="1624"/>
                  </a:lnTo>
                  <a:lnTo>
                    <a:pt x="3435" y="1338"/>
                  </a:lnTo>
                  <a:lnTo>
                    <a:pt x="3497" y="982"/>
                  </a:lnTo>
                  <a:cubicBezTo>
                    <a:pt x="3497" y="982"/>
                    <a:pt x="3566" y="603"/>
                    <a:pt x="3566" y="603"/>
                  </a:cubicBezTo>
                  <a:lnTo>
                    <a:pt x="3597" y="410"/>
                  </a:lnTo>
                  <a:cubicBezTo>
                    <a:pt x="3520" y="170"/>
                    <a:pt x="3296" y="0"/>
                    <a:pt x="3025" y="0"/>
                  </a:cubicBezTo>
                  <a:cubicBezTo>
                    <a:pt x="2770" y="0"/>
                    <a:pt x="2545" y="163"/>
                    <a:pt x="2460" y="395"/>
                  </a:cubicBezTo>
                  <a:cubicBezTo>
                    <a:pt x="2375" y="163"/>
                    <a:pt x="2151" y="0"/>
                    <a:pt x="1896" y="0"/>
                  </a:cubicBezTo>
                  <a:cubicBezTo>
                    <a:pt x="1633" y="0"/>
                    <a:pt x="1408" y="163"/>
                    <a:pt x="1323" y="395"/>
                  </a:cubicBezTo>
                  <a:cubicBezTo>
                    <a:pt x="1238" y="163"/>
                    <a:pt x="1022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9"/>
            <p:cNvSpPr/>
            <p:nvPr/>
          </p:nvSpPr>
          <p:spPr>
            <a:xfrm>
              <a:off x="8017403" y="2482417"/>
              <a:ext cx="191767" cy="75609"/>
            </a:xfrm>
            <a:custGeom>
              <a:avLst/>
              <a:gdLst/>
              <a:ahLst/>
              <a:cxnLst/>
              <a:rect l="l" t="t" r="r" b="b"/>
              <a:pathLst>
                <a:path w="4332" h="1708" extrusionOk="0">
                  <a:moveTo>
                    <a:pt x="898" y="0"/>
                  </a:moveTo>
                  <a:lnTo>
                    <a:pt x="882" y="93"/>
                  </a:lnTo>
                  <a:lnTo>
                    <a:pt x="790" y="511"/>
                  </a:lnTo>
                  <a:cubicBezTo>
                    <a:pt x="720" y="511"/>
                    <a:pt x="650" y="511"/>
                    <a:pt x="581" y="526"/>
                  </a:cubicBezTo>
                  <a:cubicBezTo>
                    <a:pt x="557" y="534"/>
                    <a:pt x="534" y="534"/>
                    <a:pt x="511" y="542"/>
                  </a:cubicBezTo>
                  <a:cubicBezTo>
                    <a:pt x="496" y="549"/>
                    <a:pt x="488" y="549"/>
                    <a:pt x="472" y="557"/>
                  </a:cubicBezTo>
                  <a:cubicBezTo>
                    <a:pt x="364" y="596"/>
                    <a:pt x="264" y="658"/>
                    <a:pt x="186" y="735"/>
                  </a:cubicBezTo>
                  <a:cubicBezTo>
                    <a:pt x="186" y="743"/>
                    <a:pt x="178" y="750"/>
                    <a:pt x="178" y="750"/>
                  </a:cubicBezTo>
                  <a:cubicBezTo>
                    <a:pt x="140" y="789"/>
                    <a:pt x="109" y="828"/>
                    <a:pt x="86" y="866"/>
                  </a:cubicBezTo>
                  <a:cubicBezTo>
                    <a:pt x="78" y="882"/>
                    <a:pt x="70" y="897"/>
                    <a:pt x="62" y="921"/>
                  </a:cubicBezTo>
                  <a:cubicBezTo>
                    <a:pt x="47" y="944"/>
                    <a:pt x="39" y="975"/>
                    <a:pt x="24" y="998"/>
                  </a:cubicBezTo>
                  <a:cubicBezTo>
                    <a:pt x="8" y="1060"/>
                    <a:pt x="1" y="1122"/>
                    <a:pt x="8" y="1184"/>
                  </a:cubicBezTo>
                  <a:cubicBezTo>
                    <a:pt x="16" y="1284"/>
                    <a:pt x="62" y="1385"/>
                    <a:pt x="140" y="1470"/>
                  </a:cubicBezTo>
                  <a:cubicBezTo>
                    <a:pt x="263" y="1607"/>
                    <a:pt x="465" y="1707"/>
                    <a:pt x="697" y="1707"/>
                  </a:cubicBezTo>
                  <a:cubicBezTo>
                    <a:pt x="727" y="1707"/>
                    <a:pt x="758" y="1705"/>
                    <a:pt x="790" y="1702"/>
                  </a:cubicBezTo>
                  <a:lnTo>
                    <a:pt x="3860" y="1702"/>
                  </a:lnTo>
                  <a:cubicBezTo>
                    <a:pt x="3914" y="1702"/>
                    <a:pt x="3968" y="1679"/>
                    <a:pt x="4007" y="1640"/>
                  </a:cubicBezTo>
                  <a:cubicBezTo>
                    <a:pt x="4015" y="1632"/>
                    <a:pt x="4023" y="1624"/>
                    <a:pt x="4038" y="1609"/>
                  </a:cubicBezTo>
                  <a:cubicBezTo>
                    <a:pt x="4053" y="1578"/>
                    <a:pt x="4069" y="1532"/>
                    <a:pt x="4069" y="1493"/>
                  </a:cubicBezTo>
                  <a:lnTo>
                    <a:pt x="4316" y="93"/>
                  </a:lnTo>
                  <a:lnTo>
                    <a:pt x="43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9"/>
            <p:cNvSpPr/>
            <p:nvPr/>
          </p:nvSpPr>
          <p:spPr>
            <a:xfrm>
              <a:off x="8047195" y="2500212"/>
              <a:ext cx="49004" cy="9960"/>
            </a:xfrm>
            <a:custGeom>
              <a:avLst/>
              <a:gdLst/>
              <a:ahLst/>
              <a:cxnLst/>
              <a:rect l="l" t="t" r="r" b="b"/>
              <a:pathLst>
                <a:path w="1107" h="225" extrusionOk="0">
                  <a:moveTo>
                    <a:pt x="117" y="0"/>
                  </a:moveTo>
                  <a:cubicBezTo>
                    <a:pt x="55" y="0"/>
                    <a:pt x="0" y="47"/>
                    <a:pt x="0" y="109"/>
                  </a:cubicBezTo>
                  <a:cubicBezTo>
                    <a:pt x="0" y="171"/>
                    <a:pt x="55" y="225"/>
                    <a:pt x="117" y="225"/>
                  </a:cubicBezTo>
                  <a:lnTo>
                    <a:pt x="998" y="225"/>
                  </a:lnTo>
                  <a:cubicBezTo>
                    <a:pt x="1060" y="225"/>
                    <a:pt x="1107" y="171"/>
                    <a:pt x="1107" y="109"/>
                  </a:cubicBezTo>
                  <a:cubicBezTo>
                    <a:pt x="1107" y="47"/>
                    <a:pt x="1060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9"/>
            <p:cNvSpPr/>
            <p:nvPr/>
          </p:nvSpPr>
          <p:spPr>
            <a:xfrm>
              <a:off x="8340600" y="2018803"/>
              <a:ext cx="319523" cy="304472"/>
            </a:xfrm>
            <a:custGeom>
              <a:avLst/>
              <a:gdLst/>
              <a:ahLst/>
              <a:cxnLst/>
              <a:rect l="l" t="t" r="r" b="b"/>
              <a:pathLst>
                <a:path w="7218" h="6878" extrusionOk="0">
                  <a:moveTo>
                    <a:pt x="1354" y="1"/>
                  </a:moveTo>
                  <a:lnTo>
                    <a:pt x="1" y="2321"/>
                  </a:lnTo>
                  <a:cubicBezTo>
                    <a:pt x="24" y="2337"/>
                    <a:pt x="1911" y="3450"/>
                    <a:pt x="4023" y="5500"/>
                  </a:cubicBezTo>
                  <a:lnTo>
                    <a:pt x="4031" y="6544"/>
                  </a:lnTo>
                  <a:cubicBezTo>
                    <a:pt x="4031" y="6725"/>
                    <a:pt x="4178" y="6877"/>
                    <a:pt x="4358" y="6877"/>
                  </a:cubicBezTo>
                  <a:cubicBezTo>
                    <a:pt x="4362" y="6877"/>
                    <a:pt x="4366" y="6877"/>
                    <a:pt x="4371" y="6877"/>
                  </a:cubicBezTo>
                  <a:cubicBezTo>
                    <a:pt x="4557" y="6877"/>
                    <a:pt x="4703" y="6722"/>
                    <a:pt x="4703" y="6536"/>
                  </a:cubicBezTo>
                  <a:lnTo>
                    <a:pt x="4696" y="6142"/>
                  </a:lnTo>
                  <a:lnTo>
                    <a:pt x="5214" y="6645"/>
                  </a:lnTo>
                  <a:cubicBezTo>
                    <a:pt x="5279" y="6710"/>
                    <a:pt x="5362" y="6742"/>
                    <a:pt x="5446" y="6742"/>
                  </a:cubicBezTo>
                  <a:cubicBezTo>
                    <a:pt x="5533" y="6742"/>
                    <a:pt x="5619" y="6708"/>
                    <a:pt x="5686" y="6637"/>
                  </a:cubicBezTo>
                  <a:cubicBezTo>
                    <a:pt x="5817" y="6506"/>
                    <a:pt x="5810" y="6297"/>
                    <a:pt x="5678" y="6165"/>
                  </a:cubicBezTo>
                  <a:lnTo>
                    <a:pt x="5678" y="6165"/>
                  </a:lnTo>
                  <a:cubicBezTo>
                    <a:pt x="5743" y="6230"/>
                    <a:pt x="5828" y="6263"/>
                    <a:pt x="5913" y="6263"/>
                  </a:cubicBezTo>
                  <a:cubicBezTo>
                    <a:pt x="6000" y="6263"/>
                    <a:pt x="6087" y="6228"/>
                    <a:pt x="6150" y="6157"/>
                  </a:cubicBezTo>
                  <a:cubicBezTo>
                    <a:pt x="6281" y="6026"/>
                    <a:pt x="6281" y="5817"/>
                    <a:pt x="6150" y="5686"/>
                  </a:cubicBezTo>
                  <a:lnTo>
                    <a:pt x="6150" y="5686"/>
                  </a:lnTo>
                  <a:cubicBezTo>
                    <a:pt x="6215" y="5750"/>
                    <a:pt x="6298" y="5783"/>
                    <a:pt x="6382" y="5783"/>
                  </a:cubicBezTo>
                  <a:cubicBezTo>
                    <a:pt x="6468" y="5783"/>
                    <a:pt x="6555" y="5749"/>
                    <a:pt x="6622" y="5678"/>
                  </a:cubicBezTo>
                  <a:cubicBezTo>
                    <a:pt x="6753" y="5546"/>
                    <a:pt x="6745" y="5338"/>
                    <a:pt x="6614" y="5206"/>
                  </a:cubicBezTo>
                  <a:lnTo>
                    <a:pt x="6614" y="5206"/>
                  </a:lnTo>
                  <a:cubicBezTo>
                    <a:pt x="6680" y="5272"/>
                    <a:pt x="6767" y="5305"/>
                    <a:pt x="6854" y="5305"/>
                  </a:cubicBezTo>
                  <a:cubicBezTo>
                    <a:pt x="6941" y="5305"/>
                    <a:pt x="7028" y="5272"/>
                    <a:pt x="7093" y="5206"/>
                  </a:cubicBezTo>
                  <a:cubicBezTo>
                    <a:pt x="7217" y="5067"/>
                    <a:pt x="7217" y="4858"/>
                    <a:pt x="7086" y="4727"/>
                  </a:cubicBezTo>
                  <a:lnTo>
                    <a:pt x="6235" y="3899"/>
                  </a:lnTo>
                  <a:lnTo>
                    <a:pt x="6227" y="3907"/>
                  </a:lnTo>
                  <a:cubicBezTo>
                    <a:pt x="3729" y="1401"/>
                    <a:pt x="1447" y="63"/>
                    <a:pt x="1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9"/>
            <p:cNvSpPr/>
            <p:nvPr/>
          </p:nvSpPr>
          <p:spPr>
            <a:xfrm>
              <a:off x="8600848" y="2217918"/>
              <a:ext cx="35281" cy="33776"/>
            </a:xfrm>
            <a:custGeom>
              <a:avLst/>
              <a:gdLst/>
              <a:ahLst/>
              <a:cxnLst/>
              <a:rect l="l" t="t" r="r" b="b"/>
              <a:pathLst>
                <a:path w="797" h="763" extrusionOk="0">
                  <a:moveTo>
                    <a:pt x="128" y="0"/>
                  </a:moveTo>
                  <a:cubicBezTo>
                    <a:pt x="99" y="0"/>
                    <a:pt x="70" y="12"/>
                    <a:pt x="47" y="35"/>
                  </a:cubicBezTo>
                  <a:cubicBezTo>
                    <a:pt x="0" y="82"/>
                    <a:pt x="8" y="151"/>
                    <a:pt x="47" y="198"/>
                  </a:cubicBezTo>
                  <a:lnTo>
                    <a:pt x="596" y="731"/>
                  </a:lnTo>
                  <a:cubicBezTo>
                    <a:pt x="619" y="755"/>
                    <a:pt x="650" y="762"/>
                    <a:pt x="673" y="762"/>
                  </a:cubicBezTo>
                  <a:cubicBezTo>
                    <a:pt x="704" y="762"/>
                    <a:pt x="735" y="747"/>
                    <a:pt x="758" y="731"/>
                  </a:cubicBezTo>
                  <a:cubicBezTo>
                    <a:pt x="797" y="685"/>
                    <a:pt x="797" y="615"/>
                    <a:pt x="750" y="569"/>
                  </a:cubicBezTo>
                  <a:lnTo>
                    <a:pt x="209" y="35"/>
                  </a:lnTo>
                  <a:cubicBezTo>
                    <a:pt x="186" y="12"/>
                    <a:pt x="157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9"/>
            <p:cNvSpPr/>
            <p:nvPr/>
          </p:nvSpPr>
          <p:spPr>
            <a:xfrm>
              <a:off x="8580308" y="2239122"/>
              <a:ext cx="35281" cy="33776"/>
            </a:xfrm>
            <a:custGeom>
              <a:avLst/>
              <a:gdLst/>
              <a:ahLst/>
              <a:cxnLst/>
              <a:rect l="l" t="t" r="r" b="b"/>
              <a:pathLst>
                <a:path w="797" h="763" extrusionOk="0">
                  <a:moveTo>
                    <a:pt x="124" y="1"/>
                  </a:moveTo>
                  <a:cubicBezTo>
                    <a:pt x="95" y="1"/>
                    <a:pt x="66" y="13"/>
                    <a:pt x="46" y="36"/>
                  </a:cubicBezTo>
                  <a:cubicBezTo>
                    <a:pt x="0" y="82"/>
                    <a:pt x="0" y="152"/>
                    <a:pt x="46" y="190"/>
                  </a:cubicBezTo>
                  <a:lnTo>
                    <a:pt x="596" y="732"/>
                  </a:lnTo>
                  <a:cubicBezTo>
                    <a:pt x="611" y="747"/>
                    <a:pt x="642" y="763"/>
                    <a:pt x="673" y="763"/>
                  </a:cubicBezTo>
                  <a:cubicBezTo>
                    <a:pt x="704" y="763"/>
                    <a:pt x="727" y="747"/>
                    <a:pt x="750" y="724"/>
                  </a:cubicBezTo>
                  <a:cubicBezTo>
                    <a:pt x="797" y="685"/>
                    <a:pt x="797" y="608"/>
                    <a:pt x="750" y="569"/>
                  </a:cubicBezTo>
                  <a:lnTo>
                    <a:pt x="201" y="36"/>
                  </a:lnTo>
                  <a:cubicBezTo>
                    <a:pt x="182" y="13"/>
                    <a:pt x="153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9"/>
            <p:cNvSpPr/>
            <p:nvPr/>
          </p:nvSpPr>
          <p:spPr>
            <a:xfrm>
              <a:off x="8559724" y="2260326"/>
              <a:ext cx="34971" cy="33820"/>
            </a:xfrm>
            <a:custGeom>
              <a:avLst/>
              <a:gdLst/>
              <a:ahLst/>
              <a:cxnLst/>
              <a:rect l="l" t="t" r="r" b="b"/>
              <a:pathLst>
                <a:path w="790" h="764" extrusionOk="0">
                  <a:moveTo>
                    <a:pt x="125" y="0"/>
                  </a:moveTo>
                  <a:cubicBezTo>
                    <a:pt x="95" y="0"/>
                    <a:pt x="64" y="12"/>
                    <a:pt x="40" y="36"/>
                  </a:cubicBezTo>
                  <a:cubicBezTo>
                    <a:pt x="1" y="75"/>
                    <a:pt x="1" y="152"/>
                    <a:pt x="40" y="191"/>
                  </a:cubicBezTo>
                  <a:lnTo>
                    <a:pt x="589" y="725"/>
                  </a:lnTo>
                  <a:cubicBezTo>
                    <a:pt x="612" y="748"/>
                    <a:pt x="643" y="763"/>
                    <a:pt x="666" y="763"/>
                  </a:cubicBezTo>
                  <a:cubicBezTo>
                    <a:pt x="697" y="763"/>
                    <a:pt x="728" y="748"/>
                    <a:pt x="751" y="725"/>
                  </a:cubicBezTo>
                  <a:cubicBezTo>
                    <a:pt x="790" y="678"/>
                    <a:pt x="790" y="609"/>
                    <a:pt x="751" y="570"/>
                  </a:cubicBezTo>
                  <a:lnTo>
                    <a:pt x="202" y="29"/>
                  </a:lnTo>
                  <a:cubicBezTo>
                    <a:pt x="180" y="10"/>
                    <a:pt x="153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9"/>
            <p:cNvSpPr/>
            <p:nvPr/>
          </p:nvSpPr>
          <p:spPr>
            <a:xfrm>
              <a:off x="7944804" y="2015749"/>
              <a:ext cx="255822" cy="271891"/>
            </a:xfrm>
            <a:custGeom>
              <a:avLst/>
              <a:gdLst/>
              <a:ahLst/>
              <a:cxnLst/>
              <a:rect l="l" t="t" r="r" b="b"/>
              <a:pathLst>
                <a:path w="5779" h="6142" extrusionOk="0">
                  <a:moveTo>
                    <a:pt x="4495" y="0"/>
                  </a:moveTo>
                  <a:cubicBezTo>
                    <a:pt x="4440" y="31"/>
                    <a:pt x="4317" y="93"/>
                    <a:pt x="4185" y="155"/>
                  </a:cubicBezTo>
                  <a:cubicBezTo>
                    <a:pt x="3613" y="441"/>
                    <a:pt x="2654" y="913"/>
                    <a:pt x="1834" y="1501"/>
                  </a:cubicBezTo>
                  <a:cubicBezTo>
                    <a:pt x="1308" y="1880"/>
                    <a:pt x="914" y="2243"/>
                    <a:pt x="643" y="2622"/>
                  </a:cubicBezTo>
                  <a:cubicBezTo>
                    <a:pt x="1" y="3519"/>
                    <a:pt x="140" y="4308"/>
                    <a:pt x="279" y="4703"/>
                  </a:cubicBezTo>
                  <a:cubicBezTo>
                    <a:pt x="682" y="5855"/>
                    <a:pt x="2020" y="6141"/>
                    <a:pt x="3520" y="6141"/>
                  </a:cubicBezTo>
                  <a:cubicBezTo>
                    <a:pt x="3976" y="6141"/>
                    <a:pt x="4456" y="6118"/>
                    <a:pt x="4920" y="6080"/>
                  </a:cubicBezTo>
                  <a:lnTo>
                    <a:pt x="4703" y="3403"/>
                  </a:lnTo>
                  <a:cubicBezTo>
                    <a:pt x="4324" y="3434"/>
                    <a:pt x="4000" y="3450"/>
                    <a:pt x="3737" y="3458"/>
                  </a:cubicBezTo>
                  <a:cubicBezTo>
                    <a:pt x="3744" y="3442"/>
                    <a:pt x="3760" y="3434"/>
                    <a:pt x="3775" y="3427"/>
                  </a:cubicBezTo>
                  <a:cubicBezTo>
                    <a:pt x="4340" y="3071"/>
                    <a:pt x="4966" y="2761"/>
                    <a:pt x="5376" y="2560"/>
                  </a:cubicBezTo>
                  <a:cubicBezTo>
                    <a:pt x="5554" y="2475"/>
                    <a:pt x="5678" y="2413"/>
                    <a:pt x="5779" y="2359"/>
                  </a:cubicBezTo>
                  <a:lnTo>
                    <a:pt x="44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9"/>
            <p:cNvSpPr/>
            <p:nvPr/>
          </p:nvSpPr>
          <p:spPr>
            <a:xfrm>
              <a:off x="8019793" y="2019688"/>
              <a:ext cx="514300" cy="338469"/>
            </a:xfrm>
            <a:custGeom>
              <a:avLst/>
              <a:gdLst/>
              <a:ahLst/>
              <a:cxnLst/>
              <a:rect l="l" t="t" r="r" b="b"/>
              <a:pathLst>
                <a:path w="11618" h="7646" extrusionOk="0">
                  <a:moveTo>
                    <a:pt x="2292" y="1"/>
                  </a:moveTo>
                  <a:cubicBezTo>
                    <a:pt x="2097" y="1"/>
                    <a:pt x="1880" y="18"/>
                    <a:pt x="1648" y="66"/>
                  </a:cubicBezTo>
                  <a:cubicBezTo>
                    <a:pt x="1455" y="112"/>
                    <a:pt x="1277" y="167"/>
                    <a:pt x="1122" y="236"/>
                  </a:cubicBezTo>
                  <a:cubicBezTo>
                    <a:pt x="1022" y="275"/>
                    <a:pt x="1022" y="422"/>
                    <a:pt x="944" y="468"/>
                  </a:cubicBezTo>
                  <a:cubicBezTo>
                    <a:pt x="931" y="476"/>
                    <a:pt x="914" y="479"/>
                    <a:pt x="895" y="479"/>
                  </a:cubicBezTo>
                  <a:cubicBezTo>
                    <a:pt x="838" y="479"/>
                    <a:pt x="761" y="453"/>
                    <a:pt x="710" y="453"/>
                  </a:cubicBezTo>
                  <a:cubicBezTo>
                    <a:pt x="696" y="453"/>
                    <a:pt x="683" y="455"/>
                    <a:pt x="674" y="460"/>
                  </a:cubicBezTo>
                  <a:cubicBezTo>
                    <a:pt x="442" y="607"/>
                    <a:pt x="179" y="855"/>
                    <a:pt x="179" y="855"/>
                  </a:cubicBezTo>
                  <a:cubicBezTo>
                    <a:pt x="148" y="886"/>
                    <a:pt x="117" y="917"/>
                    <a:pt x="101" y="948"/>
                  </a:cubicBezTo>
                  <a:cubicBezTo>
                    <a:pt x="47" y="1033"/>
                    <a:pt x="148" y="1102"/>
                    <a:pt x="132" y="1195"/>
                  </a:cubicBezTo>
                  <a:cubicBezTo>
                    <a:pt x="124" y="1273"/>
                    <a:pt x="1" y="1365"/>
                    <a:pt x="16" y="1443"/>
                  </a:cubicBezTo>
                  <a:cubicBezTo>
                    <a:pt x="47" y="1543"/>
                    <a:pt x="94" y="1628"/>
                    <a:pt x="171" y="1706"/>
                  </a:cubicBezTo>
                  <a:cubicBezTo>
                    <a:pt x="290" y="1831"/>
                    <a:pt x="447" y="1889"/>
                    <a:pt x="606" y="1889"/>
                  </a:cubicBezTo>
                  <a:cubicBezTo>
                    <a:pt x="634" y="1889"/>
                    <a:pt x="662" y="1887"/>
                    <a:pt x="689" y="1884"/>
                  </a:cubicBezTo>
                  <a:cubicBezTo>
                    <a:pt x="743" y="1876"/>
                    <a:pt x="867" y="1791"/>
                    <a:pt x="921" y="1768"/>
                  </a:cubicBezTo>
                  <a:lnTo>
                    <a:pt x="921" y="1768"/>
                  </a:lnTo>
                  <a:cubicBezTo>
                    <a:pt x="1006" y="2023"/>
                    <a:pt x="774" y="2085"/>
                    <a:pt x="805" y="2216"/>
                  </a:cubicBezTo>
                  <a:cubicBezTo>
                    <a:pt x="828" y="2324"/>
                    <a:pt x="875" y="2433"/>
                    <a:pt x="960" y="2518"/>
                  </a:cubicBezTo>
                  <a:cubicBezTo>
                    <a:pt x="1081" y="2639"/>
                    <a:pt x="1239" y="2701"/>
                    <a:pt x="1397" y="2701"/>
                  </a:cubicBezTo>
                  <a:cubicBezTo>
                    <a:pt x="1480" y="2701"/>
                    <a:pt x="1563" y="2684"/>
                    <a:pt x="1640" y="2649"/>
                  </a:cubicBezTo>
                  <a:lnTo>
                    <a:pt x="1640" y="2649"/>
                  </a:lnTo>
                  <a:cubicBezTo>
                    <a:pt x="1540" y="2866"/>
                    <a:pt x="1571" y="3144"/>
                    <a:pt x="1756" y="3330"/>
                  </a:cubicBezTo>
                  <a:cubicBezTo>
                    <a:pt x="1834" y="3407"/>
                    <a:pt x="1927" y="3461"/>
                    <a:pt x="2027" y="3492"/>
                  </a:cubicBezTo>
                  <a:lnTo>
                    <a:pt x="736" y="6602"/>
                  </a:lnTo>
                  <a:lnTo>
                    <a:pt x="766" y="6741"/>
                  </a:lnTo>
                  <a:lnTo>
                    <a:pt x="643" y="6834"/>
                  </a:lnTo>
                  <a:lnTo>
                    <a:pt x="411" y="7383"/>
                  </a:lnTo>
                  <a:cubicBezTo>
                    <a:pt x="357" y="7506"/>
                    <a:pt x="449" y="7646"/>
                    <a:pt x="589" y="7646"/>
                  </a:cubicBezTo>
                  <a:lnTo>
                    <a:pt x="1555" y="7646"/>
                  </a:lnTo>
                  <a:lnTo>
                    <a:pt x="1834" y="7553"/>
                  </a:lnTo>
                  <a:lnTo>
                    <a:pt x="2058" y="7646"/>
                  </a:lnTo>
                  <a:lnTo>
                    <a:pt x="3095" y="7646"/>
                  </a:lnTo>
                  <a:lnTo>
                    <a:pt x="3365" y="7553"/>
                  </a:lnTo>
                  <a:lnTo>
                    <a:pt x="3597" y="7646"/>
                  </a:lnTo>
                  <a:lnTo>
                    <a:pt x="4881" y="7646"/>
                  </a:lnTo>
                  <a:lnTo>
                    <a:pt x="5136" y="7553"/>
                  </a:lnTo>
                  <a:lnTo>
                    <a:pt x="5384" y="7646"/>
                  </a:lnTo>
                  <a:lnTo>
                    <a:pt x="6420" y="7646"/>
                  </a:lnTo>
                  <a:lnTo>
                    <a:pt x="6614" y="7553"/>
                  </a:lnTo>
                  <a:lnTo>
                    <a:pt x="6923" y="7646"/>
                  </a:lnTo>
                  <a:lnTo>
                    <a:pt x="8207" y="7646"/>
                  </a:lnTo>
                  <a:lnTo>
                    <a:pt x="8439" y="7553"/>
                  </a:lnTo>
                  <a:lnTo>
                    <a:pt x="8710" y="7646"/>
                  </a:lnTo>
                  <a:lnTo>
                    <a:pt x="9746" y="7646"/>
                  </a:lnTo>
                  <a:lnTo>
                    <a:pt x="10032" y="7553"/>
                  </a:lnTo>
                  <a:lnTo>
                    <a:pt x="10249" y="7646"/>
                  </a:lnTo>
                  <a:lnTo>
                    <a:pt x="10968" y="7646"/>
                  </a:lnTo>
                  <a:cubicBezTo>
                    <a:pt x="11107" y="7646"/>
                    <a:pt x="11193" y="7506"/>
                    <a:pt x="11138" y="7383"/>
                  </a:cubicBezTo>
                  <a:lnTo>
                    <a:pt x="10999" y="7027"/>
                  </a:lnTo>
                  <a:lnTo>
                    <a:pt x="10837" y="6857"/>
                  </a:lnTo>
                  <a:lnTo>
                    <a:pt x="10806" y="6563"/>
                  </a:lnTo>
                  <a:lnTo>
                    <a:pt x="10009" y="4645"/>
                  </a:lnTo>
                  <a:lnTo>
                    <a:pt x="9878" y="4490"/>
                  </a:lnTo>
                  <a:lnTo>
                    <a:pt x="9824" y="4212"/>
                  </a:lnTo>
                  <a:lnTo>
                    <a:pt x="9530" y="3492"/>
                  </a:lnTo>
                  <a:cubicBezTo>
                    <a:pt x="9630" y="3461"/>
                    <a:pt x="9723" y="3407"/>
                    <a:pt x="9800" y="3330"/>
                  </a:cubicBezTo>
                  <a:cubicBezTo>
                    <a:pt x="9878" y="3245"/>
                    <a:pt x="9932" y="3144"/>
                    <a:pt x="9955" y="3036"/>
                  </a:cubicBezTo>
                  <a:cubicBezTo>
                    <a:pt x="9986" y="2912"/>
                    <a:pt x="9932" y="2788"/>
                    <a:pt x="9878" y="2665"/>
                  </a:cubicBezTo>
                  <a:cubicBezTo>
                    <a:pt x="9909" y="2616"/>
                    <a:pt x="9942" y="2599"/>
                    <a:pt x="9976" y="2599"/>
                  </a:cubicBezTo>
                  <a:cubicBezTo>
                    <a:pt x="10059" y="2599"/>
                    <a:pt x="10147" y="2696"/>
                    <a:pt x="10222" y="2696"/>
                  </a:cubicBezTo>
                  <a:cubicBezTo>
                    <a:pt x="10226" y="2696"/>
                    <a:pt x="10230" y="2696"/>
                    <a:pt x="10233" y="2696"/>
                  </a:cubicBezTo>
                  <a:cubicBezTo>
                    <a:pt x="10365" y="2680"/>
                    <a:pt x="10489" y="2618"/>
                    <a:pt x="10589" y="2518"/>
                  </a:cubicBezTo>
                  <a:cubicBezTo>
                    <a:pt x="10682" y="2425"/>
                    <a:pt x="10736" y="2317"/>
                    <a:pt x="10752" y="2201"/>
                  </a:cubicBezTo>
                  <a:cubicBezTo>
                    <a:pt x="10775" y="2077"/>
                    <a:pt x="10667" y="1984"/>
                    <a:pt x="10698" y="1837"/>
                  </a:cubicBezTo>
                  <a:cubicBezTo>
                    <a:pt x="10749" y="1816"/>
                    <a:pt x="10791" y="1808"/>
                    <a:pt x="10828" y="1808"/>
                  </a:cubicBezTo>
                  <a:cubicBezTo>
                    <a:pt x="10933" y="1808"/>
                    <a:pt x="10989" y="1874"/>
                    <a:pt x="11067" y="1874"/>
                  </a:cubicBezTo>
                  <a:cubicBezTo>
                    <a:pt x="11079" y="1874"/>
                    <a:pt x="11093" y="1872"/>
                    <a:pt x="11107" y="1868"/>
                  </a:cubicBezTo>
                  <a:cubicBezTo>
                    <a:pt x="11208" y="1837"/>
                    <a:pt x="11309" y="1783"/>
                    <a:pt x="11386" y="1706"/>
                  </a:cubicBezTo>
                  <a:cubicBezTo>
                    <a:pt x="11618" y="1466"/>
                    <a:pt x="11610" y="1087"/>
                    <a:pt x="11378" y="855"/>
                  </a:cubicBezTo>
                  <a:cubicBezTo>
                    <a:pt x="11301" y="778"/>
                    <a:pt x="11193" y="685"/>
                    <a:pt x="11053" y="584"/>
                  </a:cubicBezTo>
                  <a:cubicBezTo>
                    <a:pt x="10999" y="546"/>
                    <a:pt x="10906" y="553"/>
                    <a:pt x="10844" y="515"/>
                  </a:cubicBezTo>
                  <a:cubicBezTo>
                    <a:pt x="10775" y="468"/>
                    <a:pt x="10728" y="375"/>
                    <a:pt x="10643" y="337"/>
                  </a:cubicBezTo>
                  <a:cubicBezTo>
                    <a:pt x="10435" y="228"/>
                    <a:pt x="10179" y="128"/>
                    <a:pt x="9893" y="66"/>
                  </a:cubicBezTo>
                  <a:cubicBezTo>
                    <a:pt x="9661" y="18"/>
                    <a:pt x="9445" y="1"/>
                    <a:pt x="9252" y="1"/>
                  </a:cubicBezTo>
                  <a:cubicBezTo>
                    <a:pt x="8974" y="1"/>
                    <a:pt x="8742" y="37"/>
                    <a:pt x="8578" y="74"/>
                  </a:cubicBezTo>
                  <a:cubicBezTo>
                    <a:pt x="8470" y="182"/>
                    <a:pt x="8354" y="283"/>
                    <a:pt x="8238" y="391"/>
                  </a:cubicBezTo>
                  <a:lnTo>
                    <a:pt x="3311" y="399"/>
                  </a:lnTo>
                  <a:cubicBezTo>
                    <a:pt x="3195" y="290"/>
                    <a:pt x="3079" y="182"/>
                    <a:pt x="2963" y="74"/>
                  </a:cubicBezTo>
                  <a:cubicBezTo>
                    <a:pt x="2803" y="37"/>
                    <a:pt x="2571" y="1"/>
                    <a:pt x="2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9"/>
            <p:cNvSpPr/>
            <p:nvPr/>
          </p:nvSpPr>
          <p:spPr>
            <a:xfrm>
              <a:off x="8049585" y="2030135"/>
              <a:ext cx="21957" cy="17840"/>
            </a:xfrm>
            <a:custGeom>
              <a:avLst/>
              <a:gdLst/>
              <a:ahLst/>
              <a:cxnLst/>
              <a:rect l="l" t="t" r="r" b="b"/>
              <a:pathLst>
                <a:path w="496" h="403" extrusionOk="0">
                  <a:moveTo>
                    <a:pt x="441" y="0"/>
                  </a:moveTo>
                  <a:cubicBezTo>
                    <a:pt x="279" y="70"/>
                    <a:pt x="132" y="147"/>
                    <a:pt x="1" y="224"/>
                  </a:cubicBezTo>
                  <a:cubicBezTo>
                    <a:pt x="32" y="333"/>
                    <a:pt x="132" y="402"/>
                    <a:pt x="240" y="402"/>
                  </a:cubicBezTo>
                  <a:cubicBezTo>
                    <a:pt x="380" y="402"/>
                    <a:pt x="496" y="294"/>
                    <a:pt x="496" y="155"/>
                  </a:cubicBezTo>
                  <a:cubicBezTo>
                    <a:pt x="496" y="93"/>
                    <a:pt x="472" y="39"/>
                    <a:pt x="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9"/>
            <p:cNvSpPr/>
            <p:nvPr/>
          </p:nvSpPr>
          <p:spPr>
            <a:xfrm>
              <a:off x="8050293" y="2096537"/>
              <a:ext cx="21248" cy="22665"/>
            </a:xfrm>
            <a:custGeom>
              <a:avLst/>
              <a:gdLst/>
              <a:ahLst/>
              <a:cxnLst/>
              <a:rect l="l" t="t" r="r" b="b"/>
              <a:pathLst>
                <a:path w="480" h="512" extrusionOk="0">
                  <a:moveTo>
                    <a:pt x="224" y="1"/>
                  </a:moveTo>
                  <a:cubicBezTo>
                    <a:pt x="124" y="1"/>
                    <a:pt x="39" y="62"/>
                    <a:pt x="0" y="148"/>
                  </a:cubicBezTo>
                  <a:cubicBezTo>
                    <a:pt x="54" y="140"/>
                    <a:pt x="108" y="124"/>
                    <a:pt x="163" y="101"/>
                  </a:cubicBezTo>
                  <a:lnTo>
                    <a:pt x="163" y="101"/>
                  </a:lnTo>
                  <a:cubicBezTo>
                    <a:pt x="101" y="217"/>
                    <a:pt x="85" y="356"/>
                    <a:pt x="116" y="480"/>
                  </a:cubicBezTo>
                  <a:cubicBezTo>
                    <a:pt x="147" y="496"/>
                    <a:pt x="186" y="511"/>
                    <a:pt x="224" y="511"/>
                  </a:cubicBezTo>
                  <a:cubicBezTo>
                    <a:pt x="364" y="511"/>
                    <a:pt x="480" y="395"/>
                    <a:pt x="480" y="256"/>
                  </a:cubicBezTo>
                  <a:cubicBezTo>
                    <a:pt x="480" y="117"/>
                    <a:pt x="364" y="1"/>
                    <a:pt x="2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9"/>
            <p:cNvSpPr/>
            <p:nvPr/>
          </p:nvSpPr>
          <p:spPr>
            <a:xfrm>
              <a:off x="8018775" y="2061610"/>
              <a:ext cx="13059" cy="21957"/>
            </a:xfrm>
            <a:custGeom>
              <a:avLst/>
              <a:gdLst/>
              <a:ahLst/>
              <a:cxnLst/>
              <a:rect l="l" t="t" r="r" b="b"/>
              <a:pathLst>
                <a:path w="295" h="496" extrusionOk="0">
                  <a:moveTo>
                    <a:pt x="124" y="1"/>
                  </a:moveTo>
                  <a:cubicBezTo>
                    <a:pt x="24" y="148"/>
                    <a:pt x="1" y="333"/>
                    <a:pt x="47" y="496"/>
                  </a:cubicBezTo>
                  <a:cubicBezTo>
                    <a:pt x="186" y="496"/>
                    <a:pt x="294" y="380"/>
                    <a:pt x="294" y="240"/>
                  </a:cubicBezTo>
                  <a:cubicBezTo>
                    <a:pt x="294" y="132"/>
                    <a:pt x="225" y="39"/>
                    <a:pt x="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9"/>
            <p:cNvSpPr/>
            <p:nvPr/>
          </p:nvSpPr>
          <p:spPr>
            <a:xfrm>
              <a:off x="8088629" y="2061256"/>
              <a:ext cx="22311" cy="22311"/>
            </a:xfrm>
            <a:custGeom>
              <a:avLst/>
              <a:gdLst/>
              <a:ahLst/>
              <a:cxnLst/>
              <a:rect l="l" t="t" r="r" b="b"/>
              <a:pathLst>
                <a:path w="504" h="504" extrusionOk="0">
                  <a:moveTo>
                    <a:pt x="256" y="1"/>
                  </a:moveTo>
                  <a:cubicBezTo>
                    <a:pt x="116" y="1"/>
                    <a:pt x="0" y="109"/>
                    <a:pt x="0" y="248"/>
                  </a:cubicBezTo>
                  <a:cubicBezTo>
                    <a:pt x="0" y="388"/>
                    <a:pt x="116" y="504"/>
                    <a:pt x="256" y="504"/>
                  </a:cubicBezTo>
                  <a:cubicBezTo>
                    <a:pt x="395" y="504"/>
                    <a:pt x="503" y="388"/>
                    <a:pt x="503" y="248"/>
                  </a:cubicBezTo>
                  <a:cubicBezTo>
                    <a:pt x="503" y="109"/>
                    <a:pt x="395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9"/>
            <p:cNvSpPr/>
            <p:nvPr/>
          </p:nvSpPr>
          <p:spPr>
            <a:xfrm>
              <a:off x="8270082" y="2096537"/>
              <a:ext cx="22311" cy="22665"/>
            </a:xfrm>
            <a:custGeom>
              <a:avLst/>
              <a:gdLst/>
              <a:ahLst/>
              <a:cxnLst/>
              <a:rect l="l" t="t" r="r" b="b"/>
              <a:pathLst>
                <a:path w="504" h="512" extrusionOk="0">
                  <a:moveTo>
                    <a:pt x="248" y="1"/>
                  </a:moveTo>
                  <a:cubicBezTo>
                    <a:pt x="109" y="1"/>
                    <a:pt x="1" y="117"/>
                    <a:pt x="1" y="256"/>
                  </a:cubicBezTo>
                  <a:cubicBezTo>
                    <a:pt x="1" y="395"/>
                    <a:pt x="109" y="511"/>
                    <a:pt x="248" y="511"/>
                  </a:cubicBezTo>
                  <a:cubicBezTo>
                    <a:pt x="387" y="511"/>
                    <a:pt x="503" y="395"/>
                    <a:pt x="503" y="256"/>
                  </a:cubicBezTo>
                  <a:cubicBezTo>
                    <a:pt x="503" y="117"/>
                    <a:pt x="387" y="1"/>
                    <a:pt x="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9"/>
            <p:cNvSpPr/>
            <p:nvPr/>
          </p:nvSpPr>
          <p:spPr>
            <a:xfrm>
              <a:off x="8156757" y="2061256"/>
              <a:ext cx="22311" cy="22311"/>
            </a:xfrm>
            <a:custGeom>
              <a:avLst/>
              <a:gdLst/>
              <a:ahLst/>
              <a:cxnLst/>
              <a:rect l="l" t="t" r="r" b="b"/>
              <a:pathLst>
                <a:path w="504" h="504" extrusionOk="0">
                  <a:moveTo>
                    <a:pt x="256" y="1"/>
                  </a:moveTo>
                  <a:cubicBezTo>
                    <a:pt x="117" y="1"/>
                    <a:pt x="1" y="109"/>
                    <a:pt x="1" y="248"/>
                  </a:cubicBezTo>
                  <a:cubicBezTo>
                    <a:pt x="1" y="388"/>
                    <a:pt x="117" y="504"/>
                    <a:pt x="256" y="504"/>
                  </a:cubicBezTo>
                  <a:cubicBezTo>
                    <a:pt x="395" y="504"/>
                    <a:pt x="503" y="388"/>
                    <a:pt x="503" y="248"/>
                  </a:cubicBezTo>
                  <a:cubicBezTo>
                    <a:pt x="503" y="109"/>
                    <a:pt x="395" y="1"/>
                    <a:pt x="256" y="1"/>
                  </a:cubicBez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9"/>
            <p:cNvSpPr/>
            <p:nvPr/>
          </p:nvSpPr>
          <p:spPr>
            <a:xfrm>
              <a:off x="8235863" y="2132128"/>
              <a:ext cx="22267" cy="22311"/>
            </a:xfrm>
            <a:custGeom>
              <a:avLst/>
              <a:gdLst/>
              <a:ahLst/>
              <a:cxnLst/>
              <a:rect l="l" t="t" r="r" b="b"/>
              <a:pathLst>
                <a:path w="503" h="504" extrusionOk="0">
                  <a:moveTo>
                    <a:pt x="255" y="1"/>
                  </a:moveTo>
                  <a:cubicBezTo>
                    <a:pt x="116" y="1"/>
                    <a:pt x="0" y="117"/>
                    <a:pt x="0" y="256"/>
                  </a:cubicBezTo>
                  <a:cubicBezTo>
                    <a:pt x="0" y="395"/>
                    <a:pt x="116" y="504"/>
                    <a:pt x="255" y="504"/>
                  </a:cubicBezTo>
                  <a:cubicBezTo>
                    <a:pt x="395" y="504"/>
                    <a:pt x="503" y="395"/>
                    <a:pt x="503" y="256"/>
                  </a:cubicBezTo>
                  <a:cubicBezTo>
                    <a:pt x="503" y="117"/>
                    <a:pt x="395" y="1"/>
                    <a:pt x="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9"/>
            <p:cNvSpPr/>
            <p:nvPr/>
          </p:nvSpPr>
          <p:spPr>
            <a:xfrm>
              <a:off x="8416961" y="2025664"/>
              <a:ext cx="22665" cy="22311"/>
            </a:xfrm>
            <a:custGeom>
              <a:avLst/>
              <a:gdLst/>
              <a:ahLst/>
              <a:cxnLst/>
              <a:rect l="l" t="t" r="r" b="b"/>
              <a:pathLst>
                <a:path w="512" h="504" extrusionOk="0">
                  <a:moveTo>
                    <a:pt x="256" y="1"/>
                  </a:moveTo>
                  <a:cubicBezTo>
                    <a:pt x="117" y="1"/>
                    <a:pt x="1" y="117"/>
                    <a:pt x="1" y="256"/>
                  </a:cubicBezTo>
                  <a:cubicBezTo>
                    <a:pt x="1" y="395"/>
                    <a:pt x="117" y="503"/>
                    <a:pt x="256" y="503"/>
                  </a:cubicBezTo>
                  <a:cubicBezTo>
                    <a:pt x="395" y="503"/>
                    <a:pt x="511" y="395"/>
                    <a:pt x="511" y="256"/>
                  </a:cubicBezTo>
                  <a:cubicBezTo>
                    <a:pt x="511" y="117"/>
                    <a:pt x="395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9"/>
            <p:cNvSpPr/>
            <p:nvPr/>
          </p:nvSpPr>
          <p:spPr>
            <a:xfrm>
              <a:off x="8416961" y="2096537"/>
              <a:ext cx="22665" cy="22665"/>
            </a:xfrm>
            <a:custGeom>
              <a:avLst/>
              <a:gdLst/>
              <a:ahLst/>
              <a:cxnLst/>
              <a:rect l="l" t="t" r="r" b="b"/>
              <a:pathLst>
                <a:path w="512" h="512" extrusionOk="0">
                  <a:moveTo>
                    <a:pt x="256" y="1"/>
                  </a:moveTo>
                  <a:cubicBezTo>
                    <a:pt x="117" y="1"/>
                    <a:pt x="1" y="117"/>
                    <a:pt x="1" y="256"/>
                  </a:cubicBezTo>
                  <a:cubicBezTo>
                    <a:pt x="1" y="395"/>
                    <a:pt x="117" y="511"/>
                    <a:pt x="256" y="511"/>
                  </a:cubicBezTo>
                  <a:cubicBezTo>
                    <a:pt x="395" y="511"/>
                    <a:pt x="511" y="395"/>
                    <a:pt x="511" y="256"/>
                  </a:cubicBezTo>
                  <a:cubicBezTo>
                    <a:pt x="511" y="117"/>
                    <a:pt x="395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9"/>
            <p:cNvSpPr/>
            <p:nvPr/>
          </p:nvSpPr>
          <p:spPr>
            <a:xfrm>
              <a:off x="8343698" y="2096537"/>
              <a:ext cx="22311" cy="22665"/>
            </a:xfrm>
            <a:custGeom>
              <a:avLst/>
              <a:gdLst/>
              <a:ahLst/>
              <a:cxnLst/>
              <a:rect l="l" t="t" r="r" b="b"/>
              <a:pathLst>
                <a:path w="504" h="512" extrusionOk="0">
                  <a:moveTo>
                    <a:pt x="248" y="1"/>
                  </a:moveTo>
                  <a:cubicBezTo>
                    <a:pt x="109" y="1"/>
                    <a:pt x="1" y="117"/>
                    <a:pt x="1" y="256"/>
                  </a:cubicBezTo>
                  <a:cubicBezTo>
                    <a:pt x="1" y="395"/>
                    <a:pt x="109" y="511"/>
                    <a:pt x="248" y="511"/>
                  </a:cubicBezTo>
                  <a:cubicBezTo>
                    <a:pt x="387" y="511"/>
                    <a:pt x="503" y="395"/>
                    <a:pt x="503" y="256"/>
                  </a:cubicBezTo>
                  <a:cubicBezTo>
                    <a:pt x="503" y="117"/>
                    <a:pt x="387" y="1"/>
                    <a:pt x="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9"/>
            <p:cNvSpPr/>
            <p:nvPr/>
          </p:nvSpPr>
          <p:spPr>
            <a:xfrm>
              <a:off x="8383096" y="2061256"/>
              <a:ext cx="22267" cy="22311"/>
            </a:xfrm>
            <a:custGeom>
              <a:avLst/>
              <a:gdLst/>
              <a:ahLst/>
              <a:cxnLst/>
              <a:rect l="l" t="t" r="r" b="b"/>
              <a:pathLst>
                <a:path w="503" h="504" extrusionOk="0">
                  <a:moveTo>
                    <a:pt x="255" y="1"/>
                  </a:moveTo>
                  <a:cubicBezTo>
                    <a:pt x="116" y="1"/>
                    <a:pt x="0" y="109"/>
                    <a:pt x="0" y="248"/>
                  </a:cubicBezTo>
                  <a:cubicBezTo>
                    <a:pt x="0" y="388"/>
                    <a:pt x="116" y="504"/>
                    <a:pt x="255" y="504"/>
                  </a:cubicBezTo>
                  <a:cubicBezTo>
                    <a:pt x="394" y="504"/>
                    <a:pt x="503" y="388"/>
                    <a:pt x="503" y="248"/>
                  </a:cubicBezTo>
                  <a:cubicBezTo>
                    <a:pt x="503" y="109"/>
                    <a:pt x="394" y="1"/>
                    <a:pt x="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9"/>
            <p:cNvSpPr/>
            <p:nvPr/>
          </p:nvSpPr>
          <p:spPr>
            <a:xfrm>
              <a:off x="8383096" y="2132128"/>
              <a:ext cx="22267" cy="22311"/>
            </a:xfrm>
            <a:custGeom>
              <a:avLst/>
              <a:gdLst/>
              <a:ahLst/>
              <a:cxnLst/>
              <a:rect l="l" t="t" r="r" b="b"/>
              <a:pathLst>
                <a:path w="503" h="504" extrusionOk="0">
                  <a:moveTo>
                    <a:pt x="255" y="1"/>
                  </a:moveTo>
                  <a:cubicBezTo>
                    <a:pt x="116" y="1"/>
                    <a:pt x="0" y="117"/>
                    <a:pt x="0" y="256"/>
                  </a:cubicBezTo>
                  <a:cubicBezTo>
                    <a:pt x="0" y="395"/>
                    <a:pt x="116" y="504"/>
                    <a:pt x="255" y="504"/>
                  </a:cubicBezTo>
                  <a:cubicBezTo>
                    <a:pt x="394" y="504"/>
                    <a:pt x="503" y="395"/>
                    <a:pt x="503" y="256"/>
                  </a:cubicBezTo>
                  <a:cubicBezTo>
                    <a:pt x="503" y="117"/>
                    <a:pt x="394" y="1"/>
                    <a:pt x="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9"/>
            <p:cNvSpPr/>
            <p:nvPr/>
          </p:nvSpPr>
          <p:spPr>
            <a:xfrm>
              <a:off x="8303990" y="2132128"/>
              <a:ext cx="22311" cy="22311"/>
            </a:xfrm>
            <a:custGeom>
              <a:avLst/>
              <a:gdLst/>
              <a:ahLst/>
              <a:cxnLst/>
              <a:rect l="l" t="t" r="r" b="b"/>
              <a:pathLst>
                <a:path w="504" h="504" extrusionOk="0">
                  <a:moveTo>
                    <a:pt x="256" y="1"/>
                  </a:moveTo>
                  <a:cubicBezTo>
                    <a:pt x="116" y="1"/>
                    <a:pt x="0" y="117"/>
                    <a:pt x="0" y="256"/>
                  </a:cubicBezTo>
                  <a:cubicBezTo>
                    <a:pt x="0" y="395"/>
                    <a:pt x="116" y="504"/>
                    <a:pt x="256" y="504"/>
                  </a:cubicBezTo>
                  <a:cubicBezTo>
                    <a:pt x="395" y="504"/>
                    <a:pt x="503" y="395"/>
                    <a:pt x="503" y="256"/>
                  </a:cubicBezTo>
                  <a:cubicBezTo>
                    <a:pt x="503" y="117"/>
                    <a:pt x="395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9"/>
            <p:cNvSpPr/>
            <p:nvPr/>
          </p:nvSpPr>
          <p:spPr>
            <a:xfrm>
              <a:off x="8490578" y="2034562"/>
              <a:ext cx="18548" cy="13413"/>
            </a:xfrm>
            <a:custGeom>
              <a:avLst/>
              <a:gdLst/>
              <a:ahLst/>
              <a:cxnLst/>
              <a:rect l="l" t="t" r="r" b="b"/>
              <a:pathLst>
                <a:path w="419" h="303" extrusionOk="0">
                  <a:moveTo>
                    <a:pt x="8" y="1"/>
                  </a:moveTo>
                  <a:cubicBezTo>
                    <a:pt x="8" y="16"/>
                    <a:pt x="1" y="32"/>
                    <a:pt x="1" y="55"/>
                  </a:cubicBezTo>
                  <a:cubicBezTo>
                    <a:pt x="1" y="194"/>
                    <a:pt x="117" y="302"/>
                    <a:pt x="256" y="302"/>
                  </a:cubicBezTo>
                  <a:cubicBezTo>
                    <a:pt x="318" y="302"/>
                    <a:pt x="372" y="279"/>
                    <a:pt x="418" y="248"/>
                  </a:cubicBezTo>
                  <a:cubicBezTo>
                    <a:pt x="302" y="163"/>
                    <a:pt x="163" y="78"/>
                    <a:pt x="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9"/>
            <p:cNvSpPr/>
            <p:nvPr/>
          </p:nvSpPr>
          <p:spPr>
            <a:xfrm>
              <a:off x="8490578" y="2096537"/>
              <a:ext cx="20939" cy="20584"/>
            </a:xfrm>
            <a:custGeom>
              <a:avLst/>
              <a:gdLst/>
              <a:ahLst/>
              <a:cxnLst/>
              <a:rect l="l" t="t" r="r" b="b"/>
              <a:pathLst>
                <a:path w="473" h="465" extrusionOk="0">
                  <a:moveTo>
                    <a:pt x="256" y="1"/>
                  </a:moveTo>
                  <a:cubicBezTo>
                    <a:pt x="117" y="1"/>
                    <a:pt x="1" y="117"/>
                    <a:pt x="1" y="256"/>
                  </a:cubicBezTo>
                  <a:cubicBezTo>
                    <a:pt x="1" y="341"/>
                    <a:pt x="47" y="426"/>
                    <a:pt x="117" y="465"/>
                  </a:cubicBezTo>
                  <a:cubicBezTo>
                    <a:pt x="140" y="341"/>
                    <a:pt x="124" y="217"/>
                    <a:pt x="70" y="101"/>
                  </a:cubicBezTo>
                  <a:lnTo>
                    <a:pt x="70" y="101"/>
                  </a:lnTo>
                  <a:cubicBezTo>
                    <a:pt x="152" y="135"/>
                    <a:pt x="237" y="154"/>
                    <a:pt x="321" y="154"/>
                  </a:cubicBezTo>
                  <a:cubicBezTo>
                    <a:pt x="372" y="154"/>
                    <a:pt x="423" y="147"/>
                    <a:pt x="472" y="132"/>
                  </a:cubicBezTo>
                  <a:cubicBezTo>
                    <a:pt x="434" y="55"/>
                    <a:pt x="349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9"/>
            <p:cNvSpPr/>
            <p:nvPr/>
          </p:nvSpPr>
          <p:spPr>
            <a:xfrm>
              <a:off x="8451224" y="2061256"/>
              <a:ext cx="22267" cy="22311"/>
            </a:xfrm>
            <a:custGeom>
              <a:avLst/>
              <a:gdLst/>
              <a:ahLst/>
              <a:cxnLst/>
              <a:rect l="l" t="t" r="r" b="b"/>
              <a:pathLst>
                <a:path w="503" h="504" extrusionOk="0">
                  <a:moveTo>
                    <a:pt x="248" y="1"/>
                  </a:moveTo>
                  <a:cubicBezTo>
                    <a:pt x="108" y="1"/>
                    <a:pt x="0" y="109"/>
                    <a:pt x="0" y="248"/>
                  </a:cubicBezTo>
                  <a:cubicBezTo>
                    <a:pt x="0" y="388"/>
                    <a:pt x="108" y="504"/>
                    <a:pt x="248" y="504"/>
                  </a:cubicBezTo>
                  <a:cubicBezTo>
                    <a:pt x="387" y="504"/>
                    <a:pt x="503" y="388"/>
                    <a:pt x="503" y="248"/>
                  </a:cubicBezTo>
                  <a:cubicBezTo>
                    <a:pt x="503" y="109"/>
                    <a:pt x="387" y="1"/>
                    <a:pt x="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9"/>
            <p:cNvSpPr/>
            <p:nvPr/>
          </p:nvSpPr>
          <p:spPr>
            <a:xfrm>
              <a:off x="8451224" y="2132128"/>
              <a:ext cx="21248" cy="22311"/>
            </a:xfrm>
            <a:custGeom>
              <a:avLst/>
              <a:gdLst/>
              <a:ahLst/>
              <a:cxnLst/>
              <a:rect l="l" t="t" r="r" b="b"/>
              <a:pathLst>
                <a:path w="480" h="504" extrusionOk="0">
                  <a:moveTo>
                    <a:pt x="248" y="1"/>
                  </a:moveTo>
                  <a:cubicBezTo>
                    <a:pt x="108" y="1"/>
                    <a:pt x="0" y="117"/>
                    <a:pt x="0" y="256"/>
                  </a:cubicBezTo>
                  <a:cubicBezTo>
                    <a:pt x="0" y="380"/>
                    <a:pt x="93" y="481"/>
                    <a:pt x="209" y="504"/>
                  </a:cubicBezTo>
                  <a:cubicBezTo>
                    <a:pt x="240" y="372"/>
                    <a:pt x="224" y="233"/>
                    <a:pt x="163" y="109"/>
                  </a:cubicBezTo>
                  <a:lnTo>
                    <a:pt x="163" y="109"/>
                  </a:lnTo>
                  <a:cubicBezTo>
                    <a:pt x="242" y="140"/>
                    <a:pt x="330" y="161"/>
                    <a:pt x="413" y="161"/>
                  </a:cubicBezTo>
                  <a:cubicBezTo>
                    <a:pt x="436" y="161"/>
                    <a:pt x="458" y="159"/>
                    <a:pt x="480" y="156"/>
                  </a:cubicBezTo>
                  <a:cubicBezTo>
                    <a:pt x="449" y="63"/>
                    <a:pt x="356" y="1"/>
                    <a:pt x="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9"/>
            <p:cNvSpPr/>
            <p:nvPr/>
          </p:nvSpPr>
          <p:spPr>
            <a:xfrm>
              <a:off x="8088629" y="2273917"/>
              <a:ext cx="22311" cy="22621"/>
            </a:xfrm>
            <a:custGeom>
              <a:avLst/>
              <a:gdLst/>
              <a:ahLst/>
              <a:cxnLst/>
              <a:rect l="l" t="t" r="r" b="b"/>
              <a:pathLst>
                <a:path w="504" h="511" extrusionOk="0">
                  <a:moveTo>
                    <a:pt x="256" y="0"/>
                  </a:moveTo>
                  <a:cubicBezTo>
                    <a:pt x="116" y="0"/>
                    <a:pt x="0" y="116"/>
                    <a:pt x="0" y="255"/>
                  </a:cubicBezTo>
                  <a:cubicBezTo>
                    <a:pt x="0" y="394"/>
                    <a:pt x="116" y="510"/>
                    <a:pt x="256" y="510"/>
                  </a:cubicBezTo>
                  <a:cubicBezTo>
                    <a:pt x="395" y="510"/>
                    <a:pt x="503" y="394"/>
                    <a:pt x="503" y="255"/>
                  </a:cubicBezTo>
                  <a:cubicBezTo>
                    <a:pt x="503" y="116"/>
                    <a:pt x="395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9"/>
            <p:cNvSpPr/>
            <p:nvPr/>
          </p:nvSpPr>
          <p:spPr>
            <a:xfrm>
              <a:off x="8270082" y="2167409"/>
              <a:ext cx="22311" cy="22665"/>
            </a:xfrm>
            <a:custGeom>
              <a:avLst/>
              <a:gdLst/>
              <a:ahLst/>
              <a:cxnLst/>
              <a:rect l="l" t="t" r="r" b="b"/>
              <a:pathLst>
                <a:path w="504" h="512" extrusionOk="0">
                  <a:moveTo>
                    <a:pt x="248" y="1"/>
                  </a:moveTo>
                  <a:cubicBezTo>
                    <a:pt x="109" y="1"/>
                    <a:pt x="1" y="117"/>
                    <a:pt x="1" y="256"/>
                  </a:cubicBezTo>
                  <a:cubicBezTo>
                    <a:pt x="1" y="395"/>
                    <a:pt x="109" y="511"/>
                    <a:pt x="248" y="511"/>
                  </a:cubicBezTo>
                  <a:cubicBezTo>
                    <a:pt x="387" y="511"/>
                    <a:pt x="503" y="395"/>
                    <a:pt x="503" y="256"/>
                  </a:cubicBezTo>
                  <a:cubicBezTo>
                    <a:pt x="503" y="117"/>
                    <a:pt x="387" y="1"/>
                    <a:pt x="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9"/>
            <p:cNvSpPr/>
            <p:nvPr/>
          </p:nvSpPr>
          <p:spPr>
            <a:xfrm>
              <a:off x="8270082" y="2238635"/>
              <a:ext cx="22311" cy="22311"/>
            </a:xfrm>
            <a:custGeom>
              <a:avLst/>
              <a:gdLst/>
              <a:ahLst/>
              <a:cxnLst/>
              <a:rect l="l" t="t" r="r" b="b"/>
              <a:pathLst>
                <a:path w="504" h="504" extrusionOk="0">
                  <a:moveTo>
                    <a:pt x="248" y="0"/>
                  </a:moveTo>
                  <a:cubicBezTo>
                    <a:pt x="109" y="0"/>
                    <a:pt x="1" y="109"/>
                    <a:pt x="1" y="248"/>
                  </a:cubicBezTo>
                  <a:cubicBezTo>
                    <a:pt x="1" y="387"/>
                    <a:pt x="109" y="503"/>
                    <a:pt x="248" y="503"/>
                  </a:cubicBezTo>
                  <a:cubicBezTo>
                    <a:pt x="387" y="503"/>
                    <a:pt x="503" y="387"/>
                    <a:pt x="503" y="248"/>
                  </a:cubicBezTo>
                  <a:cubicBezTo>
                    <a:pt x="503" y="109"/>
                    <a:pt x="387" y="0"/>
                    <a:pt x="2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9"/>
            <p:cNvSpPr/>
            <p:nvPr/>
          </p:nvSpPr>
          <p:spPr>
            <a:xfrm>
              <a:off x="8196465" y="2238635"/>
              <a:ext cx="22311" cy="22311"/>
            </a:xfrm>
            <a:custGeom>
              <a:avLst/>
              <a:gdLst/>
              <a:ahLst/>
              <a:cxnLst/>
              <a:rect l="l" t="t" r="r" b="b"/>
              <a:pathLst>
                <a:path w="504" h="504" extrusionOk="0">
                  <a:moveTo>
                    <a:pt x="248" y="0"/>
                  </a:moveTo>
                  <a:cubicBezTo>
                    <a:pt x="109" y="0"/>
                    <a:pt x="1" y="109"/>
                    <a:pt x="1" y="248"/>
                  </a:cubicBezTo>
                  <a:cubicBezTo>
                    <a:pt x="1" y="387"/>
                    <a:pt x="109" y="503"/>
                    <a:pt x="248" y="503"/>
                  </a:cubicBezTo>
                  <a:cubicBezTo>
                    <a:pt x="387" y="503"/>
                    <a:pt x="503" y="387"/>
                    <a:pt x="503" y="248"/>
                  </a:cubicBezTo>
                  <a:cubicBezTo>
                    <a:pt x="503" y="109"/>
                    <a:pt x="387" y="0"/>
                    <a:pt x="2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9"/>
            <p:cNvSpPr/>
            <p:nvPr/>
          </p:nvSpPr>
          <p:spPr>
            <a:xfrm>
              <a:off x="8235863" y="2203044"/>
              <a:ext cx="22267" cy="22267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5" y="0"/>
                  </a:moveTo>
                  <a:cubicBezTo>
                    <a:pt x="116" y="0"/>
                    <a:pt x="0" y="116"/>
                    <a:pt x="0" y="255"/>
                  </a:cubicBezTo>
                  <a:cubicBezTo>
                    <a:pt x="0" y="394"/>
                    <a:pt x="116" y="503"/>
                    <a:pt x="255" y="503"/>
                  </a:cubicBezTo>
                  <a:cubicBezTo>
                    <a:pt x="395" y="503"/>
                    <a:pt x="503" y="394"/>
                    <a:pt x="503" y="255"/>
                  </a:cubicBezTo>
                  <a:cubicBezTo>
                    <a:pt x="503" y="116"/>
                    <a:pt x="395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9"/>
            <p:cNvSpPr/>
            <p:nvPr/>
          </p:nvSpPr>
          <p:spPr>
            <a:xfrm>
              <a:off x="8235863" y="2273917"/>
              <a:ext cx="22267" cy="22621"/>
            </a:xfrm>
            <a:custGeom>
              <a:avLst/>
              <a:gdLst/>
              <a:ahLst/>
              <a:cxnLst/>
              <a:rect l="l" t="t" r="r" b="b"/>
              <a:pathLst>
                <a:path w="503" h="511" extrusionOk="0">
                  <a:moveTo>
                    <a:pt x="255" y="0"/>
                  </a:moveTo>
                  <a:cubicBezTo>
                    <a:pt x="116" y="0"/>
                    <a:pt x="0" y="116"/>
                    <a:pt x="0" y="255"/>
                  </a:cubicBezTo>
                  <a:cubicBezTo>
                    <a:pt x="0" y="394"/>
                    <a:pt x="116" y="510"/>
                    <a:pt x="255" y="510"/>
                  </a:cubicBezTo>
                  <a:cubicBezTo>
                    <a:pt x="395" y="510"/>
                    <a:pt x="503" y="394"/>
                    <a:pt x="503" y="255"/>
                  </a:cubicBezTo>
                  <a:cubicBezTo>
                    <a:pt x="503" y="116"/>
                    <a:pt x="395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9"/>
            <p:cNvSpPr/>
            <p:nvPr/>
          </p:nvSpPr>
          <p:spPr>
            <a:xfrm>
              <a:off x="8156757" y="2273917"/>
              <a:ext cx="22311" cy="22621"/>
            </a:xfrm>
            <a:custGeom>
              <a:avLst/>
              <a:gdLst/>
              <a:ahLst/>
              <a:cxnLst/>
              <a:rect l="l" t="t" r="r" b="b"/>
              <a:pathLst>
                <a:path w="504" h="511" extrusionOk="0">
                  <a:moveTo>
                    <a:pt x="256" y="0"/>
                  </a:moveTo>
                  <a:cubicBezTo>
                    <a:pt x="117" y="0"/>
                    <a:pt x="1" y="116"/>
                    <a:pt x="1" y="255"/>
                  </a:cubicBezTo>
                  <a:cubicBezTo>
                    <a:pt x="1" y="394"/>
                    <a:pt x="117" y="510"/>
                    <a:pt x="256" y="510"/>
                  </a:cubicBezTo>
                  <a:cubicBezTo>
                    <a:pt x="395" y="510"/>
                    <a:pt x="503" y="394"/>
                    <a:pt x="503" y="255"/>
                  </a:cubicBezTo>
                  <a:cubicBezTo>
                    <a:pt x="503" y="116"/>
                    <a:pt x="395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9"/>
            <p:cNvSpPr/>
            <p:nvPr/>
          </p:nvSpPr>
          <p:spPr>
            <a:xfrm>
              <a:off x="8122848" y="2309508"/>
              <a:ext cx="22311" cy="22311"/>
            </a:xfrm>
            <a:custGeom>
              <a:avLst/>
              <a:gdLst/>
              <a:ahLst/>
              <a:cxnLst/>
              <a:rect l="l" t="t" r="r" b="b"/>
              <a:pathLst>
                <a:path w="504" h="504" extrusionOk="0">
                  <a:moveTo>
                    <a:pt x="248" y="0"/>
                  </a:moveTo>
                  <a:cubicBezTo>
                    <a:pt x="109" y="0"/>
                    <a:pt x="1" y="116"/>
                    <a:pt x="1" y="256"/>
                  </a:cubicBezTo>
                  <a:cubicBezTo>
                    <a:pt x="1" y="395"/>
                    <a:pt x="109" y="503"/>
                    <a:pt x="248" y="503"/>
                  </a:cubicBezTo>
                  <a:cubicBezTo>
                    <a:pt x="388" y="503"/>
                    <a:pt x="504" y="395"/>
                    <a:pt x="504" y="256"/>
                  </a:cubicBezTo>
                  <a:cubicBezTo>
                    <a:pt x="504" y="116"/>
                    <a:pt x="388" y="0"/>
                    <a:pt x="2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9"/>
            <p:cNvSpPr/>
            <p:nvPr/>
          </p:nvSpPr>
          <p:spPr>
            <a:xfrm>
              <a:off x="8048213" y="2309508"/>
              <a:ext cx="21957" cy="22311"/>
            </a:xfrm>
            <a:custGeom>
              <a:avLst/>
              <a:gdLst/>
              <a:ahLst/>
              <a:cxnLst/>
              <a:rect l="l" t="t" r="r" b="b"/>
              <a:pathLst>
                <a:path w="496" h="504" extrusionOk="0">
                  <a:moveTo>
                    <a:pt x="248" y="0"/>
                  </a:moveTo>
                  <a:cubicBezTo>
                    <a:pt x="194" y="0"/>
                    <a:pt x="140" y="24"/>
                    <a:pt x="94" y="55"/>
                  </a:cubicBezTo>
                  <a:lnTo>
                    <a:pt x="1" y="287"/>
                  </a:lnTo>
                  <a:cubicBezTo>
                    <a:pt x="16" y="410"/>
                    <a:pt x="117" y="503"/>
                    <a:pt x="248" y="503"/>
                  </a:cubicBezTo>
                  <a:cubicBezTo>
                    <a:pt x="387" y="503"/>
                    <a:pt x="496" y="395"/>
                    <a:pt x="496" y="256"/>
                  </a:cubicBezTo>
                  <a:cubicBezTo>
                    <a:pt x="496" y="116"/>
                    <a:pt x="387" y="0"/>
                    <a:pt x="2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9"/>
            <p:cNvSpPr/>
            <p:nvPr/>
          </p:nvSpPr>
          <p:spPr>
            <a:xfrm>
              <a:off x="8088629" y="2345099"/>
              <a:ext cx="22311" cy="13059"/>
            </a:xfrm>
            <a:custGeom>
              <a:avLst/>
              <a:gdLst/>
              <a:ahLst/>
              <a:cxnLst/>
              <a:rect l="l" t="t" r="r" b="b"/>
              <a:pathLst>
                <a:path w="504" h="295" extrusionOk="0">
                  <a:moveTo>
                    <a:pt x="256" y="1"/>
                  </a:moveTo>
                  <a:cubicBezTo>
                    <a:pt x="116" y="1"/>
                    <a:pt x="0" y="109"/>
                    <a:pt x="0" y="248"/>
                  </a:cubicBezTo>
                  <a:cubicBezTo>
                    <a:pt x="0" y="264"/>
                    <a:pt x="0" y="279"/>
                    <a:pt x="8" y="295"/>
                  </a:cubicBezTo>
                  <a:lnTo>
                    <a:pt x="503" y="295"/>
                  </a:lnTo>
                  <a:cubicBezTo>
                    <a:pt x="503" y="279"/>
                    <a:pt x="503" y="264"/>
                    <a:pt x="503" y="248"/>
                  </a:cubicBezTo>
                  <a:cubicBezTo>
                    <a:pt x="503" y="109"/>
                    <a:pt x="395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9"/>
            <p:cNvSpPr/>
            <p:nvPr/>
          </p:nvSpPr>
          <p:spPr>
            <a:xfrm>
              <a:off x="8270082" y="2309508"/>
              <a:ext cx="22311" cy="22311"/>
            </a:xfrm>
            <a:custGeom>
              <a:avLst/>
              <a:gdLst/>
              <a:ahLst/>
              <a:cxnLst/>
              <a:rect l="l" t="t" r="r" b="b"/>
              <a:pathLst>
                <a:path w="504" h="504" extrusionOk="0">
                  <a:moveTo>
                    <a:pt x="248" y="0"/>
                  </a:moveTo>
                  <a:cubicBezTo>
                    <a:pt x="109" y="0"/>
                    <a:pt x="1" y="116"/>
                    <a:pt x="1" y="256"/>
                  </a:cubicBezTo>
                  <a:cubicBezTo>
                    <a:pt x="1" y="395"/>
                    <a:pt x="109" y="503"/>
                    <a:pt x="248" y="503"/>
                  </a:cubicBezTo>
                  <a:cubicBezTo>
                    <a:pt x="387" y="503"/>
                    <a:pt x="503" y="395"/>
                    <a:pt x="503" y="256"/>
                  </a:cubicBezTo>
                  <a:cubicBezTo>
                    <a:pt x="503" y="116"/>
                    <a:pt x="387" y="0"/>
                    <a:pt x="2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9"/>
            <p:cNvSpPr/>
            <p:nvPr/>
          </p:nvSpPr>
          <p:spPr>
            <a:xfrm>
              <a:off x="8196465" y="2309508"/>
              <a:ext cx="22311" cy="22311"/>
            </a:xfrm>
            <a:custGeom>
              <a:avLst/>
              <a:gdLst/>
              <a:ahLst/>
              <a:cxnLst/>
              <a:rect l="l" t="t" r="r" b="b"/>
              <a:pathLst>
                <a:path w="504" h="504" extrusionOk="0">
                  <a:moveTo>
                    <a:pt x="248" y="0"/>
                  </a:moveTo>
                  <a:cubicBezTo>
                    <a:pt x="109" y="0"/>
                    <a:pt x="1" y="116"/>
                    <a:pt x="1" y="256"/>
                  </a:cubicBezTo>
                  <a:cubicBezTo>
                    <a:pt x="1" y="395"/>
                    <a:pt x="109" y="503"/>
                    <a:pt x="248" y="503"/>
                  </a:cubicBezTo>
                  <a:cubicBezTo>
                    <a:pt x="387" y="503"/>
                    <a:pt x="503" y="395"/>
                    <a:pt x="503" y="256"/>
                  </a:cubicBezTo>
                  <a:cubicBezTo>
                    <a:pt x="503" y="116"/>
                    <a:pt x="387" y="0"/>
                    <a:pt x="2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9"/>
            <p:cNvSpPr/>
            <p:nvPr/>
          </p:nvSpPr>
          <p:spPr>
            <a:xfrm>
              <a:off x="8156757" y="2345099"/>
              <a:ext cx="22311" cy="13059"/>
            </a:xfrm>
            <a:custGeom>
              <a:avLst/>
              <a:gdLst/>
              <a:ahLst/>
              <a:cxnLst/>
              <a:rect l="l" t="t" r="r" b="b"/>
              <a:pathLst>
                <a:path w="504" h="295" extrusionOk="0">
                  <a:moveTo>
                    <a:pt x="256" y="1"/>
                  </a:moveTo>
                  <a:cubicBezTo>
                    <a:pt x="117" y="1"/>
                    <a:pt x="1" y="109"/>
                    <a:pt x="1" y="248"/>
                  </a:cubicBezTo>
                  <a:cubicBezTo>
                    <a:pt x="1" y="264"/>
                    <a:pt x="1" y="279"/>
                    <a:pt x="1" y="295"/>
                  </a:cubicBezTo>
                  <a:lnTo>
                    <a:pt x="503" y="295"/>
                  </a:lnTo>
                  <a:cubicBezTo>
                    <a:pt x="503" y="279"/>
                    <a:pt x="503" y="264"/>
                    <a:pt x="503" y="248"/>
                  </a:cubicBezTo>
                  <a:cubicBezTo>
                    <a:pt x="503" y="109"/>
                    <a:pt x="395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9"/>
            <p:cNvSpPr/>
            <p:nvPr/>
          </p:nvSpPr>
          <p:spPr>
            <a:xfrm>
              <a:off x="8235863" y="2345099"/>
              <a:ext cx="22267" cy="13059"/>
            </a:xfrm>
            <a:custGeom>
              <a:avLst/>
              <a:gdLst/>
              <a:ahLst/>
              <a:cxnLst/>
              <a:rect l="l" t="t" r="r" b="b"/>
              <a:pathLst>
                <a:path w="503" h="295" extrusionOk="0">
                  <a:moveTo>
                    <a:pt x="255" y="1"/>
                  </a:moveTo>
                  <a:cubicBezTo>
                    <a:pt x="116" y="1"/>
                    <a:pt x="0" y="109"/>
                    <a:pt x="0" y="248"/>
                  </a:cubicBezTo>
                  <a:cubicBezTo>
                    <a:pt x="0" y="264"/>
                    <a:pt x="0" y="279"/>
                    <a:pt x="8" y="295"/>
                  </a:cubicBezTo>
                  <a:lnTo>
                    <a:pt x="503" y="295"/>
                  </a:lnTo>
                  <a:cubicBezTo>
                    <a:pt x="503" y="279"/>
                    <a:pt x="503" y="264"/>
                    <a:pt x="503" y="248"/>
                  </a:cubicBezTo>
                  <a:cubicBezTo>
                    <a:pt x="503" y="109"/>
                    <a:pt x="395" y="1"/>
                    <a:pt x="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9"/>
            <p:cNvSpPr/>
            <p:nvPr/>
          </p:nvSpPr>
          <p:spPr>
            <a:xfrm>
              <a:off x="8416961" y="2167409"/>
              <a:ext cx="22665" cy="22665"/>
            </a:xfrm>
            <a:custGeom>
              <a:avLst/>
              <a:gdLst/>
              <a:ahLst/>
              <a:cxnLst/>
              <a:rect l="l" t="t" r="r" b="b"/>
              <a:pathLst>
                <a:path w="512" h="512" extrusionOk="0">
                  <a:moveTo>
                    <a:pt x="256" y="1"/>
                  </a:moveTo>
                  <a:cubicBezTo>
                    <a:pt x="117" y="1"/>
                    <a:pt x="1" y="117"/>
                    <a:pt x="1" y="256"/>
                  </a:cubicBezTo>
                  <a:cubicBezTo>
                    <a:pt x="1" y="395"/>
                    <a:pt x="117" y="511"/>
                    <a:pt x="256" y="511"/>
                  </a:cubicBezTo>
                  <a:cubicBezTo>
                    <a:pt x="395" y="511"/>
                    <a:pt x="511" y="395"/>
                    <a:pt x="511" y="256"/>
                  </a:cubicBezTo>
                  <a:cubicBezTo>
                    <a:pt x="511" y="117"/>
                    <a:pt x="395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9"/>
            <p:cNvSpPr/>
            <p:nvPr/>
          </p:nvSpPr>
          <p:spPr>
            <a:xfrm>
              <a:off x="8343698" y="2167409"/>
              <a:ext cx="22311" cy="22665"/>
            </a:xfrm>
            <a:custGeom>
              <a:avLst/>
              <a:gdLst/>
              <a:ahLst/>
              <a:cxnLst/>
              <a:rect l="l" t="t" r="r" b="b"/>
              <a:pathLst>
                <a:path w="504" h="512" extrusionOk="0">
                  <a:moveTo>
                    <a:pt x="248" y="1"/>
                  </a:moveTo>
                  <a:cubicBezTo>
                    <a:pt x="109" y="1"/>
                    <a:pt x="1" y="117"/>
                    <a:pt x="1" y="256"/>
                  </a:cubicBezTo>
                  <a:cubicBezTo>
                    <a:pt x="1" y="395"/>
                    <a:pt x="109" y="511"/>
                    <a:pt x="248" y="511"/>
                  </a:cubicBezTo>
                  <a:cubicBezTo>
                    <a:pt x="387" y="511"/>
                    <a:pt x="503" y="395"/>
                    <a:pt x="503" y="256"/>
                  </a:cubicBezTo>
                  <a:cubicBezTo>
                    <a:pt x="503" y="117"/>
                    <a:pt x="387" y="1"/>
                    <a:pt x="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9"/>
            <p:cNvSpPr/>
            <p:nvPr/>
          </p:nvSpPr>
          <p:spPr>
            <a:xfrm>
              <a:off x="8416961" y="2238635"/>
              <a:ext cx="22665" cy="22311"/>
            </a:xfrm>
            <a:custGeom>
              <a:avLst/>
              <a:gdLst/>
              <a:ahLst/>
              <a:cxnLst/>
              <a:rect l="l" t="t" r="r" b="b"/>
              <a:pathLst>
                <a:path w="512" h="504" extrusionOk="0">
                  <a:moveTo>
                    <a:pt x="256" y="0"/>
                  </a:moveTo>
                  <a:cubicBezTo>
                    <a:pt x="117" y="0"/>
                    <a:pt x="1" y="109"/>
                    <a:pt x="1" y="248"/>
                  </a:cubicBezTo>
                  <a:cubicBezTo>
                    <a:pt x="1" y="387"/>
                    <a:pt x="117" y="503"/>
                    <a:pt x="256" y="503"/>
                  </a:cubicBezTo>
                  <a:cubicBezTo>
                    <a:pt x="395" y="503"/>
                    <a:pt x="511" y="387"/>
                    <a:pt x="511" y="248"/>
                  </a:cubicBezTo>
                  <a:cubicBezTo>
                    <a:pt x="511" y="109"/>
                    <a:pt x="395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9"/>
            <p:cNvSpPr/>
            <p:nvPr/>
          </p:nvSpPr>
          <p:spPr>
            <a:xfrm>
              <a:off x="8343698" y="2238635"/>
              <a:ext cx="22311" cy="22311"/>
            </a:xfrm>
            <a:custGeom>
              <a:avLst/>
              <a:gdLst/>
              <a:ahLst/>
              <a:cxnLst/>
              <a:rect l="l" t="t" r="r" b="b"/>
              <a:pathLst>
                <a:path w="504" h="504" extrusionOk="0">
                  <a:moveTo>
                    <a:pt x="248" y="0"/>
                  </a:moveTo>
                  <a:cubicBezTo>
                    <a:pt x="109" y="0"/>
                    <a:pt x="1" y="109"/>
                    <a:pt x="1" y="248"/>
                  </a:cubicBezTo>
                  <a:cubicBezTo>
                    <a:pt x="1" y="387"/>
                    <a:pt x="109" y="503"/>
                    <a:pt x="248" y="503"/>
                  </a:cubicBezTo>
                  <a:cubicBezTo>
                    <a:pt x="387" y="503"/>
                    <a:pt x="503" y="387"/>
                    <a:pt x="503" y="248"/>
                  </a:cubicBezTo>
                  <a:cubicBezTo>
                    <a:pt x="503" y="109"/>
                    <a:pt x="387" y="0"/>
                    <a:pt x="2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9"/>
            <p:cNvSpPr/>
            <p:nvPr/>
          </p:nvSpPr>
          <p:spPr>
            <a:xfrm>
              <a:off x="8303990" y="2203044"/>
              <a:ext cx="22311" cy="22267"/>
            </a:xfrm>
            <a:custGeom>
              <a:avLst/>
              <a:gdLst/>
              <a:ahLst/>
              <a:cxnLst/>
              <a:rect l="l" t="t" r="r" b="b"/>
              <a:pathLst>
                <a:path w="504" h="503" extrusionOk="0">
                  <a:moveTo>
                    <a:pt x="256" y="0"/>
                  </a:moveTo>
                  <a:cubicBezTo>
                    <a:pt x="116" y="0"/>
                    <a:pt x="0" y="116"/>
                    <a:pt x="0" y="255"/>
                  </a:cubicBezTo>
                  <a:cubicBezTo>
                    <a:pt x="0" y="394"/>
                    <a:pt x="116" y="503"/>
                    <a:pt x="256" y="503"/>
                  </a:cubicBezTo>
                  <a:cubicBezTo>
                    <a:pt x="395" y="503"/>
                    <a:pt x="503" y="394"/>
                    <a:pt x="503" y="255"/>
                  </a:cubicBezTo>
                  <a:cubicBezTo>
                    <a:pt x="503" y="116"/>
                    <a:pt x="395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9"/>
            <p:cNvSpPr/>
            <p:nvPr/>
          </p:nvSpPr>
          <p:spPr>
            <a:xfrm>
              <a:off x="8383096" y="2203044"/>
              <a:ext cx="22267" cy="22267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5" y="0"/>
                  </a:moveTo>
                  <a:cubicBezTo>
                    <a:pt x="116" y="0"/>
                    <a:pt x="0" y="116"/>
                    <a:pt x="0" y="255"/>
                  </a:cubicBezTo>
                  <a:cubicBezTo>
                    <a:pt x="0" y="394"/>
                    <a:pt x="116" y="503"/>
                    <a:pt x="255" y="503"/>
                  </a:cubicBezTo>
                  <a:cubicBezTo>
                    <a:pt x="394" y="503"/>
                    <a:pt x="503" y="394"/>
                    <a:pt x="503" y="255"/>
                  </a:cubicBezTo>
                  <a:cubicBezTo>
                    <a:pt x="503" y="116"/>
                    <a:pt x="394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9"/>
            <p:cNvSpPr/>
            <p:nvPr/>
          </p:nvSpPr>
          <p:spPr>
            <a:xfrm>
              <a:off x="8383096" y="2273917"/>
              <a:ext cx="22267" cy="22621"/>
            </a:xfrm>
            <a:custGeom>
              <a:avLst/>
              <a:gdLst/>
              <a:ahLst/>
              <a:cxnLst/>
              <a:rect l="l" t="t" r="r" b="b"/>
              <a:pathLst>
                <a:path w="503" h="511" extrusionOk="0">
                  <a:moveTo>
                    <a:pt x="255" y="0"/>
                  </a:moveTo>
                  <a:cubicBezTo>
                    <a:pt x="116" y="0"/>
                    <a:pt x="0" y="116"/>
                    <a:pt x="0" y="255"/>
                  </a:cubicBezTo>
                  <a:cubicBezTo>
                    <a:pt x="0" y="394"/>
                    <a:pt x="116" y="510"/>
                    <a:pt x="255" y="510"/>
                  </a:cubicBezTo>
                  <a:cubicBezTo>
                    <a:pt x="394" y="510"/>
                    <a:pt x="503" y="394"/>
                    <a:pt x="503" y="255"/>
                  </a:cubicBezTo>
                  <a:cubicBezTo>
                    <a:pt x="503" y="116"/>
                    <a:pt x="394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9"/>
            <p:cNvSpPr/>
            <p:nvPr/>
          </p:nvSpPr>
          <p:spPr>
            <a:xfrm>
              <a:off x="8303990" y="2273917"/>
              <a:ext cx="22311" cy="22621"/>
            </a:xfrm>
            <a:custGeom>
              <a:avLst/>
              <a:gdLst/>
              <a:ahLst/>
              <a:cxnLst/>
              <a:rect l="l" t="t" r="r" b="b"/>
              <a:pathLst>
                <a:path w="504" h="511" extrusionOk="0">
                  <a:moveTo>
                    <a:pt x="256" y="0"/>
                  </a:moveTo>
                  <a:cubicBezTo>
                    <a:pt x="116" y="0"/>
                    <a:pt x="0" y="116"/>
                    <a:pt x="0" y="255"/>
                  </a:cubicBezTo>
                  <a:cubicBezTo>
                    <a:pt x="0" y="394"/>
                    <a:pt x="116" y="510"/>
                    <a:pt x="256" y="510"/>
                  </a:cubicBezTo>
                  <a:cubicBezTo>
                    <a:pt x="395" y="510"/>
                    <a:pt x="503" y="394"/>
                    <a:pt x="503" y="255"/>
                  </a:cubicBezTo>
                  <a:cubicBezTo>
                    <a:pt x="503" y="116"/>
                    <a:pt x="395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9"/>
            <p:cNvSpPr/>
            <p:nvPr/>
          </p:nvSpPr>
          <p:spPr>
            <a:xfrm>
              <a:off x="8451224" y="2206099"/>
              <a:ext cx="11687" cy="19212"/>
            </a:xfrm>
            <a:custGeom>
              <a:avLst/>
              <a:gdLst/>
              <a:ahLst/>
              <a:cxnLst/>
              <a:rect l="l" t="t" r="r" b="b"/>
              <a:pathLst>
                <a:path w="264" h="434" extrusionOk="0">
                  <a:moveTo>
                    <a:pt x="78" y="1"/>
                  </a:moveTo>
                  <a:cubicBezTo>
                    <a:pt x="31" y="47"/>
                    <a:pt x="0" y="109"/>
                    <a:pt x="0" y="186"/>
                  </a:cubicBezTo>
                  <a:cubicBezTo>
                    <a:pt x="0" y="325"/>
                    <a:pt x="108" y="434"/>
                    <a:pt x="248" y="434"/>
                  </a:cubicBezTo>
                  <a:lnTo>
                    <a:pt x="263" y="434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9"/>
            <p:cNvSpPr/>
            <p:nvPr/>
          </p:nvSpPr>
          <p:spPr>
            <a:xfrm>
              <a:off x="8451224" y="2273917"/>
              <a:ext cx="22267" cy="22621"/>
            </a:xfrm>
            <a:custGeom>
              <a:avLst/>
              <a:gdLst/>
              <a:ahLst/>
              <a:cxnLst/>
              <a:rect l="l" t="t" r="r" b="b"/>
              <a:pathLst>
                <a:path w="503" h="511" extrusionOk="0">
                  <a:moveTo>
                    <a:pt x="248" y="0"/>
                  </a:moveTo>
                  <a:cubicBezTo>
                    <a:pt x="108" y="0"/>
                    <a:pt x="0" y="116"/>
                    <a:pt x="0" y="255"/>
                  </a:cubicBezTo>
                  <a:cubicBezTo>
                    <a:pt x="0" y="394"/>
                    <a:pt x="108" y="510"/>
                    <a:pt x="248" y="510"/>
                  </a:cubicBezTo>
                  <a:cubicBezTo>
                    <a:pt x="387" y="510"/>
                    <a:pt x="503" y="394"/>
                    <a:pt x="503" y="255"/>
                  </a:cubicBezTo>
                  <a:cubicBezTo>
                    <a:pt x="503" y="116"/>
                    <a:pt x="387" y="0"/>
                    <a:pt x="2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9"/>
            <p:cNvSpPr/>
            <p:nvPr/>
          </p:nvSpPr>
          <p:spPr>
            <a:xfrm>
              <a:off x="8416961" y="2309508"/>
              <a:ext cx="22665" cy="22311"/>
            </a:xfrm>
            <a:custGeom>
              <a:avLst/>
              <a:gdLst/>
              <a:ahLst/>
              <a:cxnLst/>
              <a:rect l="l" t="t" r="r" b="b"/>
              <a:pathLst>
                <a:path w="512" h="504" extrusionOk="0">
                  <a:moveTo>
                    <a:pt x="256" y="0"/>
                  </a:moveTo>
                  <a:cubicBezTo>
                    <a:pt x="117" y="0"/>
                    <a:pt x="1" y="116"/>
                    <a:pt x="1" y="256"/>
                  </a:cubicBezTo>
                  <a:cubicBezTo>
                    <a:pt x="1" y="395"/>
                    <a:pt x="117" y="503"/>
                    <a:pt x="256" y="503"/>
                  </a:cubicBezTo>
                  <a:cubicBezTo>
                    <a:pt x="395" y="503"/>
                    <a:pt x="511" y="395"/>
                    <a:pt x="511" y="256"/>
                  </a:cubicBezTo>
                  <a:cubicBezTo>
                    <a:pt x="511" y="116"/>
                    <a:pt x="395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9"/>
            <p:cNvSpPr/>
            <p:nvPr/>
          </p:nvSpPr>
          <p:spPr>
            <a:xfrm>
              <a:off x="8343698" y="2309508"/>
              <a:ext cx="22311" cy="22311"/>
            </a:xfrm>
            <a:custGeom>
              <a:avLst/>
              <a:gdLst/>
              <a:ahLst/>
              <a:cxnLst/>
              <a:rect l="l" t="t" r="r" b="b"/>
              <a:pathLst>
                <a:path w="504" h="504" extrusionOk="0">
                  <a:moveTo>
                    <a:pt x="248" y="0"/>
                  </a:moveTo>
                  <a:cubicBezTo>
                    <a:pt x="109" y="0"/>
                    <a:pt x="1" y="116"/>
                    <a:pt x="1" y="256"/>
                  </a:cubicBezTo>
                  <a:cubicBezTo>
                    <a:pt x="1" y="395"/>
                    <a:pt x="109" y="503"/>
                    <a:pt x="248" y="503"/>
                  </a:cubicBezTo>
                  <a:cubicBezTo>
                    <a:pt x="387" y="503"/>
                    <a:pt x="503" y="395"/>
                    <a:pt x="503" y="256"/>
                  </a:cubicBezTo>
                  <a:cubicBezTo>
                    <a:pt x="503" y="116"/>
                    <a:pt x="387" y="0"/>
                    <a:pt x="2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9"/>
            <p:cNvSpPr/>
            <p:nvPr/>
          </p:nvSpPr>
          <p:spPr>
            <a:xfrm>
              <a:off x="8303990" y="2345099"/>
              <a:ext cx="22311" cy="13059"/>
            </a:xfrm>
            <a:custGeom>
              <a:avLst/>
              <a:gdLst/>
              <a:ahLst/>
              <a:cxnLst/>
              <a:rect l="l" t="t" r="r" b="b"/>
              <a:pathLst>
                <a:path w="504" h="295" extrusionOk="0">
                  <a:moveTo>
                    <a:pt x="256" y="1"/>
                  </a:moveTo>
                  <a:cubicBezTo>
                    <a:pt x="116" y="1"/>
                    <a:pt x="0" y="109"/>
                    <a:pt x="0" y="248"/>
                  </a:cubicBezTo>
                  <a:cubicBezTo>
                    <a:pt x="0" y="264"/>
                    <a:pt x="0" y="279"/>
                    <a:pt x="0" y="295"/>
                  </a:cubicBezTo>
                  <a:lnTo>
                    <a:pt x="503" y="295"/>
                  </a:lnTo>
                  <a:cubicBezTo>
                    <a:pt x="503" y="279"/>
                    <a:pt x="503" y="264"/>
                    <a:pt x="503" y="248"/>
                  </a:cubicBezTo>
                  <a:cubicBezTo>
                    <a:pt x="503" y="109"/>
                    <a:pt x="395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9"/>
            <p:cNvSpPr/>
            <p:nvPr/>
          </p:nvSpPr>
          <p:spPr>
            <a:xfrm>
              <a:off x="8383096" y="2345099"/>
              <a:ext cx="22267" cy="13059"/>
            </a:xfrm>
            <a:custGeom>
              <a:avLst/>
              <a:gdLst/>
              <a:ahLst/>
              <a:cxnLst/>
              <a:rect l="l" t="t" r="r" b="b"/>
              <a:pathLst>
                <a:path w="503" h="295" extrusionOk="0">
                  <a:moveTo>
                    <a:pt x="255" y="1"/>
                  </a:moveTo>
                  <a:cubicBezTo>
                    <a:pt x="116" y="1"/>
                    <a:pt x="0" y="109"/>
                    <a:pt x="0" y="248"/>
                  </a:cubicBezTo>
                  <a:cubicBezTo>
                    <a:pt x="0" y="264"/>
                    <a:pt x="0" y="279"/>
                    <a:pt x="8" y="295"/>
                  </a:cubicBezTo>
                  <a:lnTo>
                    <a:pt x="503" y="295"/>
                  </a:lnTo>
                  <a:cubicBezTo>
                    <a:pt x="503" y="279"/>
                    <a:pt x="503" y="264"/>
                    <a:pt x="503" y="248"/>
                  </a:cubicBezTo>
                  <a:cubicBezTo>
                    <a:pt x="503" y="109"/>
                    <a:pt x="394" y="1"/>
                    <a:pt x="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9"/>
            <p:cNvSpPr/>
            <p:nvPr/>
          </p:nvSpPr>
          <p:spPr>
            <a:xfrm>
              <a:off x="8490578" y="2310172"/>
              <a:ext cx="16158" cy="21647"/>
            </a:xfrm>
            <a:custGeom>
              <a:avLst/>
              <a:gdLst/>
              <a:ahLst/>
              <a:cxnLst/>
              <a:rect l="l" t="t" r="r" b="b"/>
              <a:pathLst>
                <a:path w="365" h="489" extrusionOk="0">
                  <a:moveTo>
                    <a:pt x="171" y="1"/>
                  </a:moveTo>
                  <a:cubicBezTo>
                    <a:pt x="70" y="40"/>
                    <a:pt x="1" y="132"/>
                    <a:pt x="1" y="241"/>
                  </a:cubicBezTo>
                  <a:cubicBezTo>
                    <a:pt x="1" y="380"/>
                    <a:pt x="117" y="488"/>
                    <a:pt x="256" y="488"/>
                  </a:cubicBezTo>
                  <a:cubicBezTo>
                    <a:pt x="295" y="488"/>
                    <a:pt x="325" y="480"/>
                    <a:pt x="364" y="465"/>
                  </a:cubicBezTo>
                  <a:lnTo>
                    <a:pt x="1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9"/>
            <p:cNvSpPr/>
            <p:nvPr/>
          </p:nvSpPr>
          <p:spPr>
            <a:xfrm>
              <a:off x="8451224" y="2345099"/>
              <a:ext cx="22267" cy="13059"/>
            </a:xfrm>
            <a:custGeom>
              <a:avLst/>
              <a:gdLst/>
              <a:ahLst/>
              <a:cxnLst/>
              <a:rect l="l" t="t" r="r" b="b"/>
              <a:pathLst>
                <a:path w="503" h="295" extrusionOk="0">
                  <a:moveTo>
                    <a:pt x="248" y="1"/>
                  </a:moveTo>
                  <a:cubicBezTo>
                    <a:pt x="108" y="1"/>
                    <a:pt x="0" y="109"/>
                    <a:pt x="0" y="248"/>
                  </a:cubicBezTo>
                  <a:cubicBezTo>
                    <a:pt x="0" y="264"/>
                    <a:pt x="0" y="279"/>
                    <a:pt x="0" y="295"/>
                  </a:cubicBezTo>
                  <a:lnTo>
                    <a:pt x="503" y="295"/>
                  </a:lnTo>
                  <a:cubicBezTo>
                    <a:pt x="503" y="279"/>
                    <a:pt x="503" y="264"/>
                    <a:pt x="503" y="248"/>
                  </a:cubicBezTo>
                  <a:cubicBezTo>
                    <a:pt x="503" y="109"/>
                    <a:pt x="387" y="1"/>
                    <a:pt x="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9"/>
            <p:cNvSpPr/>
            <p:nvPr/>
          </p:nvSpPr>
          <p:spPr>
            <a:xfrm>
              <a:off x="8214614" y="2130091"/>
              <a:ext cx="121957" cy="87694"/>
            </a:xfrm>
            <a:custGeom>
              <a:avLst/>
              <a:gdLst/>
              <a:ahLst/>
              <a:cxnLst/>
              <a:rect l="l" t="t" r="r" b="b"/>
              <a:pathLst>
                <a:path w="2755" h="1981" extrusionOk="0">
                  <a:moveTo>
                    <a:pt x="465" y="225"/>
                  </a:moveTo>
                  <a:cubicBezTo>
                    <a:pt x="674" y="225"/>
                    <a:pt x="1169" y="364"/>
                    <a:pt x="1246" y="465"/>
                  </a:cubicBezTo>
                  <a:cubicBezTo>
                    <a:pt x="1161" y="565"/>
                    <a:pt x="674" y="704"/>
                    <a:pt x="465" y="704"/>
                  </a:cubicBezTo>
                  <a:cubicBezTo>
                    <a:pt x="333" y="704"/>
                    <a:pt x="225" y="596"/>
                    <a:pt x="225" y="465"/>
                  </a:cubicBezTo>
                  <a:cubicBezTo>
                    <a:pt x="225" y="333"/>
                    <a:pt x="333" y="225"/>
                    <a:pt x="465" y="225"/>
                  </a:cubicBezTo>
                  <a:close/>
                  <a:moveTo>
                    <a:pt x="2290" y="225"/>
                  </a:moveTo>
                  <a:cubicBezTo>
                    <a:pt x="2422" y="225"/>
                    <a:pt x="2530" y="333"/>
                    <a:pt x="2530" y="465"/>
                  </a:cubicBezTo>
                  <a:cubicBezTo>
                    <a:pt x="2530" y="596"/>
                    <a:pt x="2422" y="704"/>
                    <a:pt x="2290" y="704"/>
                  </a:cubicBezTo>
                  <a:cubicBezTo>
                    <a:pt x="2073" y="704"/>
                    <a:pt x="1578" y="557"/>
                    <a:pt x="1501" y="465"/>
                  </a:cubicBezTo>
                  <a:cubicBezTo>
                    <a:pt x="1578" y="372"/>
                    <a:pt x="2073" y="225"/>
                    <a:pt x="2290" y="225"/>
                  </a:cubicBezTo>
                  <a:close/>
                  <a:moveTo>
                    <a:pt x="465" y="1"/>
                  </a:moveTo>
                  <a:cubicBezTo>
                    <a:pt x="209" y="1"/>
                    <a:pt x="1" y="209"/>
                    <a:pt x="1" y="465"/>
                  </a:cubicBezTo>
                  <a:cubicBezTo>
                    <a:pt x="1" y="720"/>
                    <a:pt x="209" y="929"/>
                    <a:pt x="465" y="929"/>
                  </a:cubicBezTo>
                  <a:cubicBezTo>
                    <a:pt x="511" y="929"/>
                    <a:pt x="859" y="890"/>
                    <a:pt x="1138" y="782"/>
                  </a:cubicBezTo>
                  <a:lnTo>
                    <a:pt x="1138" y="782"/>
                  </a:lnTo>
                  <a:lnTo>
                    <a:pt x="944" y="1315"/>
                  </a:lnTo>
                  <a:cubicBezTo>
                    <a:pt x="921" y="1370"/>
                    <a:pt x="952" y="1439"/>
                    <a:pt x="1006" y="1455"/>
                  </a:cubicBezTo>
                  <a:cubicBezTo>
                    <a:pt x="1020" y="1460"/>
                    <a:pt x="1035" y="1462"/>
                    <a:pt x="1048" y="1462"/>
                  </a:cubicBezTo>
                  <a:cubicBezTo>
                    <a:pt x="1094" y="1462"/>
                    <a:pt x="1135" y="1434"/>
                    <a:pt x="1153" y="1393"/>
                  </a:cubicBezTo>
                  <a:lnTo>
                    <a:pt x="1346" y="859"/>
                  </a:lnTo>
                  <a:lnTo>
                    <a:pt x="1586" y="1896"/>
                  </a:lnTo>
                  <a:cubicBezTo>
                    <a:pt x="1602" y="1950"/>
                    <a:pt x="1648" y="1981"/>
                    <a:pt x="1694" y="1981"/>
                  </a:cubicBezTo>
                  <a:lnTo>
                    <a:pt x="1725" y="1981"/>
                  </a:lnTo>
                  <a:cubicBezTo>
                    <a:pt x="1780" y="1965"/>
                    <a:pt x="1818" y="1903"/>
                    <a:pt x="1811" y="1841"/>
                  </a:cubicBezTo>
                  <a:lnTo>
                    <a:pt x="1555" y="751"/>
                  </a:lnTo>
                  <a:lnTo>
                    <a:pt x="1555" y="751"/>
                  </a:lnTo>
                  <a:cubicBezTo>
                    <a:pt x="1834" y="882"/>
                    <a:pt x="2236" y="929"/>
                    <a:pt x="2290" y="929"/>
                  </a:cubicBezTo>
                  <a:cubicBezTo>
                    <a:pt x="2545" y="929"/>
                    <a:pt x="2754" y="720"/>
                    <a:pt x="2754" y="465"/>
                  </a:cubicBezTo>
                  <a:cubicBezTo>
                    <a:pt x="2754" y="209"/>
                    <a:pt x="2545" y="1"/>
                    <a:pt x="2290" y="1"/>
                  </a:cubicBezTo>
                  <a:cubicBezTo>
                    <a:pt x="2220" y="1"/>
                    <a:pt x="1625" y="70"/>
                    <a:pt x="1377" y="279"/>
                  </a:cubicBezTo>
                  <a:cubicBezTo>
                    <a:pt x="1130" y="70"/>
                    <a:pt x="527" y="1"/>
                    <a:pt x="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9"/>
            <p:cNvSpPr/>
            <p:nvPr/>
          </p:nvSpPr>
          <p:spPr>
            <a:xfrm>
              <a:off x="8400892" y="2084540"/>
              <a:ext cx="46260" cy="94555"/>
            </a:xfrm>
            <a:custGeom>
              <a:avLst/>
              <a:gdLst/>
              <a:ahLst/>
              <a:cxnLst/>
              <a:rect l="l" t="t" r="r" b="b"/>
              <a:pathLst>
                <a:path w="1045" h="2136" extrusionOk="0">
                  <a:moveTo>
                    <a:pt x="124" y="1"/>
                  </a:moveTo>
                  <a:cubicBezTo>
                    <a:pt x="111" y="1"/>
                    <a:pt x="98" y="3"/>
                    <a:pt x="85" y="9"/>
                  </a:cubicBezTo>
                  <a:cubicBezTo>
                    <a:pt x="23" y="32"/>
                    <a:pt x="0" y="101"/>
                    <a:pt x="23" y="156"/>
                  </a:cubicBezTo>
                  <a:lnTo>
                    <a:pt x="812" y="2066"/>
                  </a:lnTo>
                  <a:cubicBezTo>
                    <a:pt x="836" y="2112"/>
                    <a:pt x="874" y="2136"/>
                    <a:pt x="921" y="2136"/>
                  </a:cubicBezTo>
                  <a:cubicBezTo>
                    <a:pt x="936" y="2136"/>
                    <a:pt x="944" y="2136"/>
                    <a:pt x="959" y="2128"/>
                  </a:cubicBezTo>
                  <a:cubicBezTo>
                    <a:pt x="1021" y="2105"/>
                    <a:pt x="1044" y="2043"/>
                    <a:pt x="1021" y="1981"/>
                  </a:cubicBezTo>
                  <a:lnTo>
                    <a:pt x="232" y="71"/>
                  </a:lnTo>
                  <a:cubicBezTo>
                    <a:pt x="214" y="29"/>
                    <a:pt x="169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9"/>
            <p:cNvSpPr/>
            <p:nvPr/>
          </p:nvSpPr>
          <p:spPr>
            <a:xfrm>
              <a:off x="8058483" y="1678829"/>
              <a:ext cx="434220" cy="306995"/>
            </a:xfrm>
            <a:custGeom>
              <a:avLst/>
              <a:gdLst/>
              <a:ahLst/>
              <a:cxnLst/>
              <a:rect l="l" t="t" r="r" b="b"/>
              <a:pathLst>
                <a:path w="9809" h="6935" extrusionOk="0">
                  <a:moveTo>
                    <a:pt x="4904" y="1"/>
                  </a:moveTo>
                  <a:cubicBezTo>
                    <a:pt x="2197" y="1"/>
                    <a:pt x="1" y="2197"/>
                    <a:pt x="1" y="4904"/>
                  </a:cubicBezTo>
                  <a:cubicBezTo>
                    <a:pt x="1" y="6258"/>
                    <a:pt x="2453" y="6935"/>
                    <a:pt x="4904" y="6935"/>
                  </a:cubicBezTo>
                  <a:cubicBezTo>
                    <a:pt x="7356" y="6935"/>
                    <a:pt x="9808" y="6258"/>
                    <a:pt x="9808" y="4904"/>
                  </a:cubicBezTo>
                  <a:cubicBezTo>
                    <a:pt x="9808" y="2197"/>
                    <a:pt x="7611" y="1"/>
                    <a:pt x="4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9"/>
            <p:cNvSpPr/>
            <p:nvPr/>
          </p:nvSpPr>
          <p:spPr>
            <a:xfrm>
              <a:off x="8072870" y="1704858"/>
              <a:ext cx="406818" cy="406464"/>
            </a:xfrm>
            <a:custGeom>
              <a:avLst/>
              <a:gdLst/>
              <a:ahLst/>
              <a:cxnLst/>
              <a:rect l="l" t="t" r="r" b="b"/>
              <a:pathLst>
                <a:path w="9190" h="9182" extrusionOk="0">
                  <a:moveTo>
                    <a:pt x="4601" y="0"/>
                  </a:moveTo>
                  <a:cubicBezTo>
                    <a:pt x="4597" y="0"/>
                    <a:pt x="4592" y="0"/>
                    <a:pt x="4587" y="1"/>
                  </a:cubicBezTo>
                  <a:cubicBezTo>
                    <a:pt x="2058" y="1"/>
                    <a:pt x="1" y="2058"/>
                    <a:pt x="1" y="4595"/>
                  </a:cubicBezTo>
                  <a:cubicBezTo>
                    <a:pt x="8" y="7127"/>
                    <a:pt x="2058" y="9181"/>
                    <a:pt x="4588" y="9181"/>
                  </a:cubicBezTo>
                  <a:cubicBezTo>
                    <a:pt x="4593" y="9181"/>
                    <a:pt x="4598" y="9181"/>
                    <a:pt x="4603" y="9181"/>
                  </a:cubicBezTo>
                  <a:cubicBezTo>
                    <a:pt x="7139" y="9181"/>
                    <a:pt x="9189" y="7124"/>
                    <a:pt x="9189" y="4587"/>
                  </a:cubicBezTo>
                  <a:cubicBezTo>
                    <a:pt x="9189" y="2055"/>
                    <a:pt x="7132" y="0"/>
                    <a:pt x="4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9"/>
            <p:cNvSpPr/>
            <p:nvPr/>
          </p:nvSpPr>
          <p:spPr>
            <a:xfrm>
              <a:off x="7962290" y="1535490"/>
              <a:ext cx="314698" cy="346437"/>
            </a:xfrm>
            <a:custGeom>
              <a:avLst/>
              <a:gdLst/>
              <a:ahLst/>
              <a:cxnLst/>
              <a:rect l="l" t="t" r="r" b="b"/>
              <a:pathLst>
                <a:path w="7109" h="7826" extrusionOk="0">
                  <a:moveTo>
                    <a:pt x="2134" y="1"/>
                  </a:moveTo>
                  <a:cubicBezTo>
                    <a:pt x="1772" y="1"/>
                    <a:pt x="1406" y="105"/>
                    <a:pt x="1083" y="323"/>
                  </a:cubicBezTo>
                  <a:cubicBezTo>
                    <a:pt x="225" y="895"/>
                    <a:pt x="0" y="2063"/>
                    <a:pt x="580" y="2922"/>
                  </a:cubicBezTo>
                  <a:cubicBezTo>
                    <a:pt x="1068" y="3649"/>
                    <a:pt x="2630" y="4894"/>
                    <a:pt x="3620" y="4917"/>
                  </a:cubicBezTo>
                  <a:cubicBezTo>
                    <a:pt x="2653" y="6263"/>
                    <a:pt x="2537" y="7825"/>
                    <a:pt x="2537" y="7825"/>
                  </a:cubicBezTo>
                  <a:cubicBezTo>
                    <a:pt x="3349" y="7415"/>
                    <a:pt x="4301" y="6858"/>
                    <a:pt x="5291" y="6077"/>
                  </a:cubicBezTo>
                  <a:cubicBezTo>
                    <a:pt x="6018" y="5497"/>
                    <a:pt x="6621" y="4917"/>
                    <a:pt x="7108" y="4383"/>
                  </a:cubicBezTo>
                  <a:lnTo>
                    <a:pt x="7108" y="3587"/>
                  </a:lnTo>
                  <a:cubicBezTo>
                    <a:pt x="7108" y="3587"/>
                    <a:pt x="6832" y="3529"/>
                    <a:pt x="6423" y="3529"/>
                  </a:cubicBezTo>
                  <a:cubicBezTo>
                    <a:pt x="5892" y="3529"/>
                    <a:pt x="5139" y="3626"/>
                    <a:pt x="4471" y="4066"/>
                  </a:cubicBezTo>
                  <a:cubicBezTo>
                    <a:pt x="4618" y="3069"/>
                    <a:pt x="4123" y="1475"/>
                    <a:pt x="3690" y="826"/>
                  </a:cubicBezTo>
                  <a:cubicBezTo>
                    <a:pt x="3327" y="289"/>
                    <a:pt x="2736" y="1"/>
                    <a:pt x="2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9"/>
            <p:cNvSpPr/>
            <p:nvPr/>
          </p:nvSpPr>
          <p:spPr>
            <a:xfrm>
              <a:off x="8277297" y="1535490"/>
              <a:ext cx="312971" cy="346437"/>
            </a:xfrm>
            <a:custGeom>
              <a:avLst/>
              <a:gdLst/>
              <a:ahLst/>
              <a:cxnLst/>
              <a:rect l="l" t="t" r="r" b="b"/>
              <a:pathLst>
                <a:path w="7070" h="7826" extrusionOk="0">
                  <a:moveTo>
                    <a:pt x="4936" y="1"/>
                  </a:moveTo>
                  <a:cubicBezTo>
                    <a:pt x="4335" y="1"/>
                    <a:pt x="3745" y="289"/>
                    <a:pt x="3388" y="826"/>
                  </a:cubicBezTo>
                  <a:cubicBezTo>
                    <a:pt x="2955" y="1468"/>
                    <a:pt x="2460" y="3038"/>
                    <a:pt x="2599" y="4035"/>
                  </a:cubicBezTo>
                  <a:cubicBezTo>
                    <a:pt x="1943" y="3621"/>
                    <a:pt x="1209" y="3529"/>
                    <a:pt x="689" y="3529"/>
                  </a:cubicBezTo>
                  <a:cubicBezTo>
                    <a:pt x="278" y="3529"/>
                    <a:pt x="0" y="3587"/>
                    <a:pt x="0" y="3587"/>
                  </a:cubicBezTo>
                  <a:lnTo>
                    <a:pt x="0" y="4383"/>
                  </a:lnTo>
                  <a:cubicBezTo>
                    <a:pt x="487" y="4917"/>
                    <a:pt x="1091" y="5497"/>
                    <a:pt x="1825" y="6077"/>
                  </a:cubicBezTo>
                  <a:cubicBezTo>
                    <a:pt x="2808" y="6858"/>
                    <a:pt x="3767" y="7415"/>
                    <a:pt x="4571" y="7825"/>
                  </a:cubicBezTo>
                  <a:cubicBezTo>
                    <a:pt x="4571" y="7825"/>
                    <a:pt x="4455" y="6263"/>
                    <a:pt x="3488" y="4917"/>
                  </a:cubicBezTo>
                  <a:cubicBezTo>
                    <a:pt x="4478" y="4863"/>
                    <a:pt x="6010" y="3641"/>
                    <a:pt x="6497" y="2922"/>
                  </a:cubicBezTo>
                  <a:cubicBezTo>
                    <a:pt x="7069" y="2063"/>
                    <a:pt x="6845" y="895"/>
                    <a:pt x="5987" y="323"/>
                  </a:cubicBezTo>
                  <a:cubicBezTo>
                    <a:pt x="5664" y="105"/>
                    <a:pt x="5298" y="1"/>
                    <a:pt x="4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9"/>
            <p:cNvSpPr/>
            <p:nvPr/>
          </p:nvSpPr>
          <p:spPr>
            <a:xfrm>
              <a:off x="8107797" y="1707027"/>
              <a:ext cx="59274" cy="50952"/>
            </a:xfrm>
            <a:custGeom>
              <a:avLst/>
              <a:gdLst/>
              <a:ahLst/>
              <a:cxnLst/>
              <a:rect l="l" t="t" r="r" b="b"/>
              <a:pathLst>
                <a:path w="1339" h="1151" extrusionOk="0">
                  <a:moveTo>
                    <a:pt x="1217" y="1"/>
                  </a:moveTo>
                  <a:cubicBezTo>
                    <a:pt x="1189" y="1"/>
                    <a:pt x="1160" y="10"/>
                    <a:pt x="1137" y="29"/>
                  </a:cubicBezTo>
                  <a:lnTo>
                    <a:pt x="47" y="957"/>
                  </a:lnTo>
                  <a:cubicBezTo>
                    <a:pt x="0" y="996"/>
                    <a:pt x="0" y="1065"/>
                    <a:pt x="39" y="1112"/>
                  </a:cubicBezTo>
                  <a:cubicBezTo>
                    <a:pt x="62" y="1143"/>
                    <a:pt x="93" y="1150"/>
                    <a:pt x="124" y="1150"/>
                  </a:cubicBezTo>
                  <a:cubicBezTo>
                    <a:pt x="147" y="1150"/>
                    <a:pt x="178" y="1143"/>
                    <a:pt x="194" y="1127"/>
                  </a:cubicBezTo>
                  <a:lnTo>
                    <a:pt x="1284" y="199"/>
                  </a:lnTo>
                  <a:cubicBezTo>
                    <a:pt x="1331" y="160"/>
                    <a:pt x="1339" y="91"/>
                    <a:pt x="1300" y="37"/>
                  </a:cubicBezTo>
                  <a:cubicBezTo>
                    <a:pt x="1280" y="12"/>
                    <a:pt x="1249" y="1"/>
                    <a:pt x="1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9"/>
            <p:cNvSpPr/>
            <p:nvPr/>
          </p:nvSpPr>
          <p:spPr>
            <a:xfrm>
              <a:off x="8385487" y="1707027"/>
              <a:ext cx="59584" cy="50952"/>
            </a:xfrm>
            <a:custGeom>
              <a:avLst/>
              <a:gdLst/>
              <a:ahLst/>
              <a:cxnLst/>
              <a:rect l="l" t="t" r="r" b="b"/>
              <a:pathLst>
                <a:path w="1346" h="1151" extrusionOk="0">
                  <a:moveTo>
                    <a:pt x="125" y="1"/>
                  </a:moveTo>
                  <a:cubicBezTo>
                    <a:pt x="95" y="1"/>
                    <a:pt x="67" y="12"/>
                    <a:pt x="47" y="37"/>
                  </a:cubicBezTo>
                  <a:cubicBezTo>
                    <a:pt x="0" y="91"/>
                    <a:pt x="8" y="160"/>
                    <a:pt x="54" y="199"/>
                  </a:cubicBezTo>
                  <a:lnTo>
                    <a:pt x="1145" y="1127"/>
                  </a:lnTo>
                  <a:cubicBezTo>
                    <a:pt x="1168" y="1143"/>
                    <a:pt x="1191" y="1150"/>
                    <a:pt x="1214" y="1150"/>
                  </a:cubicBezTo>
                  <a:cubicBezTo>
                    <a:pt x="1253" y="1150"/>
                    <a:pt x="1284" y="1143"/>
                    <a:pt x="1300" y="1112"/>
                  </a:cubicBezTo>
                  <a:cubicBezTo>
                    <a:pt x="1346" y="1065"/>
                    <a:pt x="1338" y="996"/>
                    <a:pt x="1292" y="957"/>
                  </a:cubicBezTo>
                  <a:lnTo>
                    <a:pt x="201" y="29"/>
                  </a:lnTo>
                  <a:cubicBezTo>
                    <a:pt x="179" y="10"/>
                    <a:pt x="152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9"/>
            <p:cNvSpPr/>
            <p:nvPr/>
          </p:nvSpPr>
          <p:spPr>
            <a:xfrm>
              <a:off x="8000979" y="1873827"/>
              <a:ext cx="96946" cy="90173"/>
            </a:xfrm>
            <a:custGeom>
              <a:avLst/>
              <a:gdLst/>
              <a:ahLst/>
              <a:cxnLst/>
              <a:rect l="l" t="t" r="r" b="b"/>
              <a:pathLst>
                <a:path w="2190" h="2037" extrusionOk="0">
                  <a:moveTo>
                    <a:pt x="1097" y="0"/>
                  </a:moveTo>
                  <a:cubicBezTo>
                    <a:pt x="602" y="0"/>
                    <a:pt x="169" y="359"/>
                    <a:pt x="85" y="863"/>
                  </a:cubicBezTo>
                  <a:cubicBezTo>
                    <a:pt x="0" y="1412"/>
                    <a:pt x="379" y="1938"/>
                    <a:pt x="936" y="2023"/>
                  </a:cubicBezTo>
                  <a:cubicBezTo>
                    <a:pt x="992" y="2032"/>
                    <a:pt x="1048" y="2037"/>
                    <a:pt x="1102" y="2037"/>
                  </a:cubicBezTo>
                  <a:cubicBezTo>
                    <a:pt x="1588" y="2037"/>
                    <a:pt x="2020" y="1680"/>
                    <a:pt x="2096" y="1180"/>
                  </a:cubicBezTo>
                  <a:cubicBezTo>
                    <a:pt x="2189" y="623"/>
                    <a:pt x="1810" y="105"/>
                    <a:pt x="1253" y="12"/>
                  </a:cubicBezTo>
                  <a:cubicBezTo>
                    <a:pt x="1201" y="4"/>
                    <a:pt x="1149" y="0"/>
                    <a:pt x="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9"/>
            <p:cNvSpPr/>
            <p:nvPr/>
          </p:nvSpPr>
          <p:spPr>
            <a:xfrm>
              <a:off x="8045822" y="1893128"/>
              <a:ext cx="32581" cy="52811"/>
            </a:xfrm>
            <a:custGeom>
              <a:avLst/>
              <a:gdLst/>
              <a:ahLst/>
              <a:cxnLst/>
              <a:rect l="l" t="t" r="r" b="b"/>
              <a:pathLst>
                <a:path w="736" h="1193" extrusionOk="0">
                  <a:moveTo>
                    <a:pt x="136" y="1"/>
                  </a:moveTo>
                  <a:cubicBezTo>
                    <a:pt x="127" y="1"/>
                    <a:pt x="118" y="1"/>
                    <a:pt x="109" y="1"/>
                  </a:cubicBezTo>
                  <a:cubicBezTo>
                    <a:pt x="47" y="1"/>
                    <a:pt x="1" y="56"/>
                    <a:pt x="1" y="117"/>
                  </a:cubicBezTo>
                  <a:cubicBezTo>
                    <a:pt x="8" y="179"/>
                    <a:pt x="55" y="226"/>
                    <a:pt x="117" y="226"/>
                  </a:cubicBezTo>
                  <a:cubicBezTo>
                    <a:pt x="217" y="226"/>
                    <a:pt x="310" y="257"/>
                    <a:pt x="387" y="326"/>
                  </a:cubicBezTo>
                  <a:cubicBezTo>
                    <a:pt x="457" y="396"/>
                    <a:pt x="496" y="489"/>
                    <a:pt x="503" y="581"/>
                  </a:cubicBezTo>
                  <a:cubicBezTo>
                    <a:pt x="511" y="790"/>
                    <a:pt x="349" y="960"/>
                    <a:pt x="140" y="968"/>
                  </a:cubicBezTo>
                  <a:cubicBezTo>
                    <a:pt x="78" y="968"/>
                    <a:pt x="31" y="1022"/>
                    <a:pt x="31" y="1084"/>
                  </a:cubicBezTo>
                  <a:cubicBezTo>
                    <a:pt x="31" y="1146"/>
                    <a:pt x="86" y="1193"/>
                    <a:pt x="148" y="1193"/>
                  </a:cubicBezTo>
                  <a:cubicBezTo>
                    <a:pt x="480" y="1185"/>
                    <a:pt x="735" y="906"/>
                    <a:pt x="728" y="581"/>
                  </a:cubicBezTo>
                  <a:cubicBezTo>
                    <a:pt x="720" y="419"/>
                    <a:pt x="658" y="272"/>
                    <a:pt x="542" y="164"/>
                  </a:cubicBezTo>
                  <a:cubicBezTo>
                    <a:pt x="432" y="62"/>
                    <a:pt x="288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9"/>
            <p:cNvSpPr/>
            <p:nvPr/>
          </p:nvSpPr>
          <p:spPr>
            <a:xfrm>
              <a:off x="8454633" y="1873827"/>
              <a:ext cx="97300" cy="90173"/>
            </a:xfrm>
            <a:custGeom>
              <a:avLst/>
              <a:gdLst/>
              <a:ahLst/>
              <a:cxnLst/>
              <a:rect l="l" t="t" r="r" b="b"/>
              <a:pathLst>
                <a:path w="2198" h="2037" extrusionOk="0">
                  <a:moveTo>
                    <a:pt x="1093" y="0"/>
                  </a:moveTo>
                  <a:cubicBezTo>
                    <a:pt x="1041" y="0"/>
                    <a:pt x="989" y="4"/>
                    <a:pt x="936" y="12"/>
                  </a:cubicBezTo>
                  <a:cubicBezTo>
                    <a:pt x="379" y="105"/>
                    <a:pt x="1" y="623"/>
                    <a:pt x="93" y="1180"/>
                  </a:cubicBezTo>
                  <a:cubicBezTo>
                    <a:pt x="170" y="1680"/>
                    <a:pt x="602" y="2037"/>
                    <a:pt x="1093" y="2037"/>
                  </a:cubicBezTo>
                  <a:cubicBezTo>
                    <a:pt x="1148" y="2037"/>
                    <a:pt x="1205" y="2032"/>
                    <a:pt x="1261" y="2023"/>
                  </a:cubicBezTo>
                  <a:cubicBezTo>
                    <a:pt x="1818" y="1938"/>
                    <a:pt x="2197" y="1412"/>
                    <a:pt x="2104" y="863"/>
                  </a:cubicBezTo>
                  <a:cubicBezTo>
                    <a:pt x="2027" y="359"/>
                    <a:pt x="1589" y="0"/>
                    <a:pt x="1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9"/>
            <p:cNvSpPr/>
            <p:nvPr/>
          </p:nvSpPr>
          <p:spPr>
            <a:xfrm>
              <a:off x="8474509" y="1893128"/>
              <a:ext cx="32227" cy="52811"/>
            </a:xfrm>
            <a:custGeom>
              <a:avLst/>
              <a:gdLst/>
              <a:ahLst/>
              <a:cxnLst/>
              <a:rect l="l" t="t" r="r" b="b"/>
              <a:pathLst>
                <a:path w="728" h="1193" extrusionOk="0">
                  <a:moveTo>
                    <a:pt x="592" y="1"/>
                  </a:moveTo>
                  <a:cubicBezTo>
                    <a:pt x="440" y="1"/>
                    <a:pt x="303" y="62"/>
                    <a:pt x="193" y="164"/>
                  </a:cubicBezTo>
                  <a:cubicBezTo>
                    <a:pt x="77" y="272"/>
                    <a:pt x="8" y="419"/>
                    <a:pt x="0" y="581"/>
                  </a:cubicBezTo>
                  <a:cubicBezTo>
                    <a:pt x="0" y="736"/>
                    <a:pt x="54" y="891"/>
                    <a:pt x="163" y="1007"/>
                  </a:cubicBezTo>
                  <a:cubicBezTo>
                    <a:pt x="271" y="1123"/>
                    <a:pt x="426" y="1185"/>
                    <a:pt x="580" y="1193"/>
                  </a:cubicBezTo>
                  <a:lnTo>
                    <a:pt x="588" y="1193"/>
                  </a:lnTo>
                  <a:cubicBezTo>
                    <a:pt x="642" y="1193"/>
                    <a:pt x="696" y="1146"/>
                    <a:pt x="696" y="1084"/>
                  </a:cubicBezTo>
                  <a:cubicBezTo>
                    <a:pt x="696" y="1022"/>
                    <a:pt x="650" y="968"/>
                    <a:pt x="588" y="968"/>
                  </a:cubicBezTo>
                  <a:cubicBezTo>
                    <a:pt x="487" y="960"/>
                    <a:pt x="395" y="922"/>
                    <a:pt x="333" y="852"/>
                  </a:cubicBezTo>
                  <a:cubicBezTo>
                    <a:pt x="263" y="775"/>
                    <a:pt x="224" y="682"/>
                    <a:pt x="232" y="581"/>
                  </a:cubicBezTo>
                  <a:cubicBezTo>
                    <a:pt x="232" y="489"/>
                    <a:pt x="271" y="396"/>
                    <a:pt x="348" y="326"/>
                  </a:cubicBezTo>
                  <a:cubicBezTo>
                    <a:pt x="418" y="257"/>
                    <a:pt x="511" y="226"/>
                    <a:pt x="611" y="226"/>
                  </a:cubicBezTo>
                  <a:cubicBezTo>
                    <a:pt x="673" y="226"/>
                    <a:pt x="727" y="179"/>
                    <a:pt x="727" y="117"/>
                  </a:cubicBezTo>
                  <a:cubicBezTo>
                    <a:pt x="727" y="56"/>
                    <a:pt x="681" y="1"/>
                    <a:pt x="619" y="1"/>
                  </a:cubicBezTo>
                  <a:cubicBezTo>
                    <a:pt x="610" y="1"/>
                    <a:pt x="601" y="1"/>
                    <a:pt x="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9"/>
            <p:cNvSpPr/>
            <p:nvPr/>
          </p:nvSpPr>
          <p:spPr>
            <a:xfrm>
              <a:off x="8138607" y="1879493"/>
              <a:ext cx="76760" cy="88004"/>
            </a:xfrm>
            <a:custGeom>
              <a:avLst/>
              <a:gdLst/>
              <a:ahLst/>
              <a:cxnLst/>
              <a:rect l="l" t="t" r="r" b="b"/>
              <a:pathLst>
                <a:path w="1734" h="1988" extrusionOk="0">
                  <a:moveTo>
                    <a:pt x="743" y="0"/>
                  </a:moveTo>
                  <a:cubicBezTo>
                    <a:pt x="728" y="0"/>
                    <a:pt x="712" y="0"/>
                    <a:pt x="704" y="8"/>
                  </a:cubicBezTo>
                  <a:cubicBezTo>
                    <a:pt x="859" y="178"/>
                    <a:pt x="527" y="1632"/>
                    <a:pt x="1" y="1647"/>
                  </a:cubicBezTo>
                  <a:cubicBezTo>
                    <a:pt x="178" y="1856"/>
                    <a:pt x="449" y="1988"/>
                    <a:pt x="743" y="1988"/>
                  </a:cubicBezTo>
                  <a:cubicBezTo>
                    <a:pt x="1292" y="1988"/>
                    <a:pt x="1733" y="1547"/>
                    <a:pt x="1733" y="998"/>
                  </a:cubicBezTo>
                  <a:cubicBezTo>
                    <a:pt x="1733" y="449"/>
                    <a:pt x="1292" y="0"/>
                    <a:pt x="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9"/>
            <p:cNvSpPr/>
            <p:nvPr/>
          </p:nvSpPr>
          <p:spPr>
            <a:xfrm>
              <a:off x="8127673" y="1879803"/>
              <a:ext cx="53077" cy="72643"/>
            </a:xfrm>
            <a:custGeom>
              <a:avLst/>
              <a:gdLst/>
              <a:ahLst/>
              <a:cxnLst/>
              <a:rect l="l" t="t" r="r" b="b"/>
              <a:pathLst>
                <a:path w="1199" h="1641" extrusionOk="0">
                  <a:moveTo>
                    <a:pt x="951" y="1"/>
                  </a:moveTo>
                  <a:cubicBezTo>
                    <a:pt x="418" y="24"/>
                    <a:pt x="0" y="457"/>
                    <a:pt x="0" y="991"/>
                  </a:cubicBezTo>
                  <a:cubicBezTo>
                    <a:pt x="0" y="1238"/>
                    <a:pt x="93" y="1470"/>
                    <a:pt x="248" y="1640"/>
                  </a:cubicBezTo>
                  <a:cubicBezTo>
                    <a:pt x="774" y="1625"/>
                    <a:pt x="1199" y="1184"/>
                    <a:pt x="1199" y="650"/>
                  </a:cubicBezTo>
                  <a:cubicBezTo>
                    <a:pt x="1199" y="403"/>
                    <a:pt x="1106" y="171"/>
                    <a:pt x="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9"/>
            <p:cNvSpPr/>
            <p:nvPr/>
          </p:nvSpPr>
          <p:spPr>
            <a:xfrm>
              <a:off x="8348169" y="1879493"/>
              <a:ext cx="77070" cy="88004"/>
            </a:xfrm>
            <a:custGeom>
              <a:avLst/>
              <a:gdLst/>
              <a:ahLst/>
              <a:cxnLst/>
              <a:rect l="l" t="t" r="r" b="b"/>
              <a:pathLst>
                <a:path w="1741" h="1988" extrusionOk="0">
                  <a:moveTo>
                    <a:pt x="743" y="0"/>
                  </a:moveTo>
                  <a:cubicBezTo>
                    <a:pt x="727" y="0"/>
                    <a:pt x="719" y="0"/>
                    <a:pt x="704" y="8"/>
                  </a:cubicBezTo>
                  <a:cubicBezTo>
                    <a:pt x="859" y="178"/>
                    <a:pt x="526" y="1632"/>
                    <a:pt x="0" y="1647"/>
                  </a:cubicBezTo>
                  <a:cubicBezTo>
                    <a:pt x="186" y="1856"/>
                    <a:pt x="449" y="1988"/>
                    <a:pt x="743" y="1988"/>
                  </a:cubicBezTo>
                  <a:cubicBezTo>
                    <a:pt x="1292" y="1988"/>
                    <a:pt x="1740" y="1547"/>
                    <a:pt x="1740" y="998"/>
                  </a:cubicBezTo>
                  <a:cubicBezTo>
                    <a:pt x="1740" y="449"/>
                    <a:pt x="1292" y="0"/>
                    <a:pt x="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9"/>
            <p:cNvSpPr/>
            <p:nvPr/>
          </p:nvSpPr>
          <p:spPr>
            <a:xfrm>
              <a:off x="8337191" y="1879803"/>
              <a:ext cx="53121" cy="72643"/>
            </a:xfrm>
            <a:custGeom>
              <a:avLst/>
              <a:gdLst/>
              <a:ahLst/>
              <a:cxnLst/>
              <a:rect l="l" t="t" r="r" b="b"/>
              <a:pathLst>
                <a:path w="1200" h="1641" extrusionOk="0">
                  <a:moveTo>
                    <a:pt x="952" y="1"/>
                  </a:moveTo>
                  <a:cubicBezTo>
                    <a:pt x="426" y="24"/>
                    <a:pt x="1" y="457"/>
                    <a:pt x="1" y="991"/>
                  </a:cubicBezTo>
                  <a:cubicBezTo>
                    <a:pt x="1" y="1238"/>
                    <a:pt x="93" y="1470"/>
                    <a:pt x="248" y="1640"/>
                  </a:cubicBezTo>
                  <a:cubicBezTo>
                    <a:pt x="774" y="1625"/>
                    <a:pt x="1199" y="1184"/>
                    <a:pt x="1199" y="650"/>
                  </a:cubicBezTo>
                  <a:cubicBezTo>
                    <a:pt x="1199" y="403"/>
                    <a:pt x="1107" y="171"/>
                    <a:pt x="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9"/>
            <p:cNvSpPr/>
            <p:nvPr/>
          </p:nvSpPr>
          <p:spPr>
            <a:xfrm>
              <a:off x="8371454" y="1849037"/>
              <a:ext cx="48296" cy="25055"/>
            </a:xfrm>
            <a:custGeom>
              <a:avLst/>
              <a:gdLst/>
              <a:ahLst/>
              <a:cxnLst/>
              <a:rect l="l" t="t" r="r" b="b"/>
              <a:pathLst>
                <a:path w="1091" h="566" extrusionOk="0">
                  <a:moveTo>
                    <a:pt x="313" y="0"/>
                  </a:moveTo>
                  <a:cubicBezTo>
                    <a:pt x="170" y="0"/>
                    <a:pt x="62" y="43"/>
                    <a:pt x="39" y="123"/>
                  </a:cubicBezTo>
                  <a:cubicBezTo>
                    <a:pt x="0" y="247"/>
                    <a:pt x="193" y="425"/>
                    <a:pt x="472" y="518"/>
                  </a:cubicBezTo>
                  <a:cubicBezTo>
                    <a:pt x="578" y="550"/>
                    <a:pt x="682" y="566"/>
                    <a:pt x="772" y="566"/>
                  </a:cubicBezTo>
                  <a:cubicBezTo>
                    <a:pt x="918" y="566"/>
                    <a:pt x="1028" y="525"/>
                    <a:pt x="1052" y="448"/>
                  </a:cubicBezTo>
                  <a:cubicBezTo>
                    <a:pt x="1091" y="317"/>
                    <a:pt x="897" y="147"/>
                    <a:pt x="619" y="54"/>
                  </a:cubicBezTo>
                  <a:cubicBezTo>
                    <a:pt x="510" y="18"/>
                    <a:pt x="40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9"/>
            <p:cNvSpPr/>
            <p:nvPr/>
          </p:nvSpPr>
          <p:spPr>
            <a:xfrm>
              <a:off x="8132808" y="1849347"/>
              <a:ext cx="48650" cy="25011"/>
            </a:xfrm>
            <a:custGeom>
              <a:avLst/>
              <a:gdLst/>
              <a:ahLst/>
              <a:cxnLst/>
              <a:rect l="l" t="t" r="r" b="b"/>
              <a:pathLst>
                <a:path w="1099" h="565" extrusionOk="0">
                  <a:moveTo>
                    <a:pt x="781" y="1"/>
                  </a:moveTo>
                  <a:cubicBezTo>
                    <a:pt x="689" y="1"/>
                    <a:pt x="582" y="18"/>
                    <a:pt x="472" y="55"/>
                  </a:cubicBezTo>
                  <a:cubicBezTo>
                    <a:pt x="193" y="140"/>
                    <a:pt x="0" y="318"/>
                    <a:pt x="39" y="449"/>
                  </a:cubicBezTo>
                  <a:cubicBezTo>
                    <a:pt x="67" y="524"/>
                    <a:pt x="172" y="565"/>
                    <a:pt x="312" y="565"/>
                  </a:cubicBezTo>
                  <a:cubicBezTo>
                    <a:pt x="403" y="565"/>
                    <a:pt x="509" y="547"/>
                    <a:pt x="619" y="511"/>
                  </a:cubicBezTo>
                  <a:cubicBezTo>
                    <a:pt x="905" y="426"/>
                    <a:pt x="1098" y="248"/>
                    <a:pt x="1052" y="116"/>
                  </a:cubicBezTo>
                  <a:cubicBezTo>
                    <a:pt x="1029" y="41"/>
                    <a:pt x="923" y="1"/>
                    <a:pt x="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8247151" y="1933898"/>
              <a:ext cx="58566" cy="46968"/>
            </a:xfrm>
            <a:custGeom>
              <a:avLst/>
              <a:gdLst/>
              <a:ahLst/>
              <a:cxnLst/>
              <a:rect l="l" t="t" r="r" b="b"/>
              <a:pathLst>
                <a:path w="1323" h="1061" extrusionOk="0">
                  <a:moveTo>
                    <a:pt x="658" y="225"/>
                  </a:moveTo>
                  <a:cubicBezTo>
                    <a:pt x="782" y="225"/>
                    <a:pt x="898" y="264"/>
                    <a:pt x="983" y="326"/>
                  </a:cubicBezTo>
                  <a:cubicBezTo>
                    <a:pt x="1052" y="380"/>
                    <a:pt x="1099" y="457"/>
                    <a:pt x="1099" y="527"/>
                  </a:cubicBezTo>
                  <a:cubicBezTo>
                    <a:pt x="1099" y="697"/>
                    <a:pt x="898" y="836"/>
                    <a:pt x="658" y="836"/>
                  </a:cubicBezTo>
                  <a:cubicBezTo>
                    <a:pt x="542" y="836"/>
                    <a:pt x="426" y="797"/>
                    <a:pt x="341" y="736"/>
                  </a:cubicBezTo>
                  <a:cubicBezTo>
                    <a:pt x="263" y="681"/>
                    <a:pt x="225" y="604"/>
                    <a:pt x="225" y="534"/>
                  </a:cubicBezTo>
                  <a:cubicBezTo>
                    <a:pt x="225" y="364"/>
                    <a:pt x="426" y="233"/>
                    <a:pt x="658" y="225"/>
                  </a:cubicBezTo>
                  <a:close/>
                  <a:moveTo>
                    <a:pt x="658" y="1"/>
                  </a:moveTo>
                  <a:cubicBezTo>
                    <a:pt x="294" y="1"/>
                    <a:pt x="0" y="241"/>
                    <a:pt x="0" y="534"/>
                  </a:cubicBezTo>
                  <a:cubicBezTo>
                    <a:pt x="0" y="681"/>
                    <a:pt x="70" y="813"/>
                    <a:pt x="209" y="913"/>
                  </a:cubicBezTo>
                  <a:cubicBezTo>
                    <a:pt x="325" y="1006"/>
                    <a:pt x="488" y="1060"/>
                    <a:pt x="658" y="1060"/>
                  </a:cubicBezTo>
                  <a:cubicBezTo>
                    <a:pt x="1021" y="1060"/>
                    <a:pt x="1323" y="821"/>
                    <a:pt x="1323" y="527"/>
                  </a:cubicBezTo>
                  <a:cubicBezTo>
                    <a:pt x="1323" y="380"/>
                    <a:pt x="1246" y="248"/>
                    <a:pt x="1114" y="148"/>
                  </a:cubicBezTo>
                  <a:cubicBezTo>
                    <a:pt x="990" y="55"/>
                    <a:pt x="828" y="1"/>
                    <a:pt x="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8222848" y="1957891"/>
              <a:ext cx="106862" cy="58256"/>
            </a:xfrm>
            <a:custGeom>
              <a:avLst/>
              <a:gdLst/>
              <a:ahLst/>
              <a:cxnLst/>
              <a:rect l="l" t="t" r="r" b="b"/>
              <a:pathLst>
                <a:path w="2414" h="1316" extrusionOk="0">
                  <a:moveTo>
                    <a:pt x="116" y="0"/>
                  </a:moveTo>
                  <a:cubicBezTo>
                    <a:pt x="54" y="0"/>
                    <a:pt x="0" y="47"/>
                    <a:pt x="0" y="108"/>
                  </a:cubicBezTo>
                  <a:cubicBezTo>
                    <a:pt x="0" y="774"/>
                    <a:pt x="542" y="1315"/>
                    <a:pt x="1207" y="1315"/>
                  </a:cubicBezTo>
                  <a:cubicBezTo>
                    <a:pt x="1872" y="1315"/>
                    <a:pt x="2413" y="774"/>
                    <a:pt x="2413" y="108"/>
                  </a:cubicBezTo>
                  <a:cubicBezTo>
                    <a:pt x="2413" y="47"/>
                    <a:pt x="2367" y="0"/>
                    <a:pt x="2305" y="0"/>
                  </a:cubicBezTo>
                  <a:cubicBezTo>
                    <a:pt x="2243" y="0"/>
                    <a:pt x="2189" y="47"/>
                    <a:pt x="2189" y="108"/>
                  </a:cubicBezTo>
                  <a:cubicBezTo>
                    <a:pt x="2189" y="650"/>
                    <a:pt x="1748" y="1091"/>
                    <a:pt x="1207" y="1091"/>
                  </a:cubicBezTo>
                  <a:cubicBezTo>
                    <a:pt x="665" y="1091"/>
                    <a:pt x="225" y="650"/>
                    <a:pt x="225" y="108"/>
                  </a:cubicBezTo>
                  <a:cubicBezTo>
                    <a:pt x="225" y="47"/>
                    <a:pt x="178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8072870" y="2079007"/>
              <a:ext cx="156840" cy="180966"/>
            </a:xfrm>
            <a:custGeom>
              <a:avLst/>
              <a:gdLst/>
              <a:ahLst/>
              <a:cxnLst/>
              <a:rect l="l" t="t" r="r" b="b"/>
              <a:pathLst>
                <a:path w="3543" h="4088" extrusionOk="0">
                  <a:moveTo>
                    <a:pt x="2712" y="1"/>
                  </a:moveTo>
                  <a:cubicBezTo>
                    <a:pt x="2698" y="1"/>
                    <a:pt x="2683" y="1"/>
                    <a:pt x="2669" y="2"/>
                  </a:cubicBezTo>
                  <a:lnTo>
                    <a:pt x="581" y="157"/>
                  </a:lnTo>
                  <a:cubicBezTo>
                    <a:pt x="248" y="180"/>
                    <a:pt x="1" y="466"/>
                    <a:pt x="24" y="799"/>
                  </a:cubicBezTo>
                  <a:lnTo>
                    <a:pt x="225" y="3529"/>
                  </a:lnTo>
                  <a:cubicBezTo>
                    <a:pt x="247" y="3847"/>
                    <a:pt x="510" y="4087"/>
                    <a:pt x="824" y="4087"/>
                  </a:cubicBezTo>
                  <a:cubicBezTo>
                    <a:pt x="838" y="4087"/>
                    <a:pt x="852" y="4087"/>
                    <a:pt x="867" y="4086"/>
                  </a:cubicBezTo>
                  <a:lnTo>
                    <a:pt x="2963" y="3931"/>
                  </a:lnTo>
                  <a:cubicBezTo>
                    <a:pt x="3288" y="3908"/>
                    <a:pt x="3543" y="3622"/>
                    <a:pt x="3512" y="3289"/>
                  </a:cubicBezTo>
                  <a:lnTo>
                    <a:pt x="3319" y="559"/>
                  </a:lnTo>
                  <a:cubicBezTo>
                    <a:pt x="3296" y="241"/>
                    <a:pt x="3027" y="1"/>
                    <a:pt x="27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8089293" y="2092376"/>
              <a:ext cx="19566" cy="152103"/>
            </a:xfrm>
            <a:custGeom>
              <a:avLst/>
              <a:gdLst/>
              <a:ahLst/>
              <a:cxnLst/>
              <a:rect l="l" t="t" r="r" b="b"/>
              <a:pathLst>
                <a:path w="442" h="3436" extrusionOk="0">
                  <a:moveTo>
                    <a:pt x="123" y="1"/>
                  </a:moveTo>
                  <a:cubicBezTo>
                    <a:pt x="118" y="1"/>
                    <a:pt x="114" y="1"/>
                    <a:pt x="109" y="2"/>
                  </a:cubicBezTo>
                  <a:cubicBezTo>
                    <a:pt x="47" y="2"/>
                    <a:pt x="1" y="56"/>
                    <a:pt x="9" y="118"/>
                  </a:cubicBezTo>
                  <a:lnTo>
                    <a:pt x="210" y="3328"/>
                  </a:lnTo>
                  <a:cubicBezTo>
                    <a:pt x="217" y="3389"/>
                    <a:pt x="264" y="3436"/>
                    <a:pt x="326" y="3436"/>
                  </a:cubicBezTo>
                  <a:lnTo>
                    <a:pt x="333" y="3436"/>
                  </a:lnTo>
                  <a:cubicBezTo>
                    <a:pt x="395" y="3428"/>
                    <a:pt x="442" y="3382"/>
                    <a:pt x="434" y="3320"/>
                  </a:cubicBezTo>
                  <a:lnTo>
                    <a:pt x="233" y="102"/>
                  </a:lnTo>
                  <a:cubicBezTo>
                    <a:pt x="226" y="45"/>
                    <a:pt x="179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9"/>
            <p:cNvSpPr/>
            <p:nvPr/>
          </p:nvSpPr>
          <p:spPr>
            <a:xfrm>
              <a:off x="7957155" y="2164000"/>
              <a:ext cx="256132" cy="123639"/>
            </a:xfrm>
            <a:custGeom>
              <a:avLst/>
              <a:gdLst/>
              <a:ahLst/>
              <a:cxnLst/>
              <a:rect l="l" t="t" r="r" b="b"/>
              <a:pathLst>
                <a:path w="5786" h="2793" extrusionOk="0">
                  <a:moveTo>
                    <a:pt x="2158" y="0"/>
                  </a:moveTo>
                  <a:cubicBezTo>
                    <a:pt x="2220" y="23"/>
                    <a:pt x="0" y="1354"/>
                    <a:pt x="0" y="1354"/>
                  </a:cubicBezTo>
                  <a:cubicBezTo>
                    <a:pt x="403" y="2506"/>
                    <a:pt x="1741" y="2792"/>
                    <a:pt x="3241" y="2792"/>
                  </a:cubicBezTo>
                  <a:cubicBezTo>
                    <a:pt x="3682" y="2792"/>
                    <a:pt x="4146" y="2769"/>
                    <a:pt x="4595" y="2731"/>
                  </a:cubicBezTo>
                  <a:lnTo>
                    <a:pt x="5461" y="2684"/>
                  </a:lnTo>
                  <a:cubicBezTo>
                    <a:pt x="5639" y="2676"/>
                    <a:pt x="5786" y="2522"/>
                    <a:pt x="5778" y="2336"/>
                  </a:cubicBezTo>
                  <a:cubicBezTo>
                    <a:pt x="5763" y="2155"/>
                    <a:pt x="5616" y="2019"/>
                    <a:pt x="5437" y="2019"/>
                  </a:cubicBezTo>
                  <a:cubicBezTo>
                    <a:pt x="5432" y="2019"/>
                    <a:pt x="5427" y="2019"/>
                    <a:pt x="5422" y="2019"/>
                  </a:cubicBezTo>
                  <a:cubicBezTo>
                    <a:pt x="5608" y="2011"/>
                    <a:pt x="5747" y="1849"/>
                    <a:pt x="5739" y="1663"/>
                  </a:cubicBezTo>
                  <a:cubicBezTo>
                    <a:pt x="5732" y="1482"/>
                    <a:pt x="5578" y="1346"/>
                    <a:pt x="5398" y="1346"/>
                  </a:cubicBezTo>
                  <a:cubicBezTo>
                    <a:pt x="5393" y="1346"/>
                    <a:pt x="5388" y="1346"/>
                    <a:pt x="5384" y="1346"/>
                  </a:cubicBezTo>
                  <a:cubicBezTo>
                    <a:pt x="5569" y="1338"/>
                    <a:pt x="5716" y="1184"/>
                    <a:pt x="5701" y="998"/>
                  </a:cubicBezTo>
                  <a:cubicBezTo>
                    <a:pt x="5693" y="821"/>
                    <a:pt x="5553" y="680"/>
                    <a:pt x="5379" y="680"/>
                  </a:cubicBezTo>
                  <a:cubicBezTo>
                    <a:pt x="5371" y="680"/>
                    <a:pt x="5362" y="680"/>
                    <a:pt x="5353" y="681"/>
                  </a:cubicBezTo>
                  <a:cubicBezTo>
                    <a:pt x="5538" y="665"/>
                    <a:pt x="5677" y="511"/>
                    <a:pt x="5670" y="325"/>
                  </a:cubicBezTo>
                  <a:cubicBezTo>
                    <a:pt x="5655" y="144"/>
                    <a:pt x="5508" y="8"/>
                    <a:pt x="5329" y="8"/>
                  </a:cubicBezTo>
                  <a:cubicBezTo>
                    <a:pt x="5324" y="8"/>
                    <a:pt x="5319" y="8"/>
                    <a:pt x="5314" y="8"/>
                  </a:cubicBezTo>
                  <a:lnTo>
                    <a:pt x="4424" y="54"/>
                  </a:lnTo>
                  <a:cubicBezTo>
                    <a:pt x="4386" y="54"/>
                    <a:pt x="4355" y="62"/>
                    <a:pt x="4316" y="62"/>
                  </a:cubicBezTo>
                  <a:lnTo>
                    <a:pt x="4123" y="70"/>
                  </a:lnTo>
                  <a:lnTo>
                    <a:pt x="4123" y="78"/>
                  </a:lnTo>
                  <a:cubicBezTo>
                    <a:pt x="3787" y="100"/>
                    <a:pt x="3504" y="108"/>
                    <a:pt x="3267" y="108"/>
                  </a:cubicBezTo>
                  <a:cubicBezTo>
                    <a:pt x="2429" y="108"/>
                    <a:pt x="2164" y="0"/>
                    <a:pt x="2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9"/>
            <p:cNvSpPr/>
            <p:nvPr/>
          </p:nvSpPr>
          <p:spPr>
            <a:xfrm>
              <a:off x="8151268" y="2189277"/>
              <a:ext cx="43869" cy="11731"/>
            </a:xfrm>
            <a:custGeom>
              <a:avLst/>
              <a:gdLst/>
              <a:ahLst/>
              <a:cxnLst/>
              <a:rect l="l" t="t" r="r" b="b"/>
              <a:pathLst>
                <a:path w="991" h="265" extrusionOk="0">
                  <a:moveTo>
                    <a:pt x="887" y="1"/>
                  </a:moveTo>
                  <a:cubicBezTo>
                    <a:pt x="883" y="1"/>
                    <a:pt x="879" y="1"/>
                    <a:pt x="875" y="2"/>
                  </a:cubicBezTo>
                  <a:lnTo>
                    <a:pt x="109" y="40"/>
                  </a:lnTo>
                  <a:cubicBezTo>
                    <a:pt x="47" y="40"/>
                    <a:pt x="1" y="94"/>
                    <a:pt x="1" y="156"/>
                  </a:cubicBezTo>
                  <a:cubicBezTo>
                    <a:pt x="1" y="218"/>
                    <a:pt x="55" y="265"/>
                    <a:pt x="117" y="265"/>
                  </a:cubicBezTo>
                  <a:lnTo>
                    <a:pt x="882" y="226"/>
                  </a:lnTo>
                  <a:cubicBezTo>
                    <a:pt x="944" y="218"/>
                    <a:pt x="991" y="172"/>
                    <a:pt x="991" y="110"/>
                  </a:cubicBezTo>
                  <a:cubicBezTo>
                    <a:pt x="991" y="52"/>
                    <a:pt x="943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8152640" y="2218759"/>
              <a:ext cx="44223" cy="12041"/>
            </a:xfrm>
            <a:custGeom>
              <a:avLst/>
              <a:gdLst/>
              <a:ahLst/>
              <a:cxnLst/>
              <a:rect l="l" t="t" r="r" b="b"/>
              <a:pathLst>
                <a:path w="999" h="272" extrusionOk="0">
                  <a:moveTo>
                    <a:pt x="875" y="1"/>
                  </a:moveTo>
                  <a:lnTo>
                    <a:pt x="109" y="39"/>
                  </a:lnTo>
                  <a:cubicBezTo>
                    <a:pt x="47" y="47"/>
                    <a:pt x="1" y="101"/>
                    <a:pt x="8" y="163"/>
                  </a:cubicBezTo>
                  <a:cubicBezTo>
                    <a:pt x="8" y="217"/>
                    <a:pt x="63" y="271"/>
                    <a:pt x="117" y="271"/>
                  </a:cubicBezTo>
                  <a:lnTo>
                    <a:pt x="124" y="271"/>
                  </a:lnTo>
                  <a:lnTo>
                    <a:pt x="890" y="225"/>
                  </a:lnTo>
                  <a:cubicBezTo>
                    <a:pt x="952" y="225"/>
                    <a:pt x="998" y="171"/>
                    <a:pt x="998" y="109"/>
                  </a:cubicBezTo>
                  <a:cubicBezTo>
                    <a:pt x="991" y="47"/>
                    <a:pt x="937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8154366" y="2248197"/>
              <a:ext cx="44223" cy="12041"/>
            </a:xfrm>
            <a:custGeom>
              <a:avLst/>
              <a:gdLst/>
              <a:ahLst/>
              <a:cxnLst/>
              <a:rect l="l" t="t" r="r" b="b"/>
              <a:pathLst>
                <a:path w="999" h="272" extrusionOk="0">
                  <a:moveTo>
                    <a:pt x="874" y="1"/>
                  </a:moveTo>
                  <a:lnTo>
                    <a:pt x="109" y="47"/>
                  </a:lnTo>
                  <a:cubicBezTo>
                    <a:pt x="47" y="47"/>
                    <a:pt x="0" y="101"/>
                    <a:pt x="0" y="163"/>
                  </a:cubicBezTo>
                  <a:cubicBezTo>
                    <a:pt x="8" y="225"/>
                    <a:pt x="55" y="272"/>
                    <a:pt x="116" y="272"/>
                  </a:cubicBezTo>
                  <a:lnTo>
                    <a:pt x="124" y="272"/>
                  </a:lnTo>
                  <a:lnTo>
                    <a:pt x="882" y="233"/>
                  </a:lnTo>
                  <a:cubicBezTo>
                    <a:pt x="944" y="225"/>
                    <a:pt x="998" y="171"/>
                    <a:pt x="990" y="109"/>
                  </a:cubicBezTo>
                  <a:cubicBezTo>
                    <a:pt x="990" y="47"/>
                    <a:pt x="936" y="1"/>
                    <a:pt x="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8042414" y="2159839"/>
              <a:ext cx="44179" cy="11775"/>
            </a:xfrm>
            <a:custGeom>
              <a:avLst/>
              <a:gdLst/>
              <a:ahLst/>
              <a:cxnLst/>
              <a:rect l="l" t="t" r="r" b="b"/>
              <a:pathLst>
                <a:path w="998" h="266" extrusionOk="0">
                  <a:moveTo>
                    <a:pt x="110" y="1"/>
                  </a:moveTo>
                  <a:cubicBezTo>
                    <a:pt x="54" y="1"/>
                    <a:pt x="7" y="45"/>
                    <a:pt x="0" y="102"/>
                  </a:cubicBezTo>
                  <a:cubicBezTo>
                    <a:pt x="0" y="164"/>
                    <a:pt x="47" y="218"/>
                    <a:pt x="101" y="226"/>
                  </a:cubicBezTo>
                  <a:lnTo>
                    <a:pt x="108" y="226"/>
                  </a:lnTo>
                  <a:lnTo>
                    <a:pt x="874" y="264"/>
                  </a:lnTo>
                  <a:cubicBezTo>
                    <a:pt x="878" y="265"/>
                    <a:pt x="882" y="265"/>
                    <a:pt x="886" y="265"/>
                  </a:cubicBezTo>
                  <a:cubicBezTo>
                    <a:pt x="943" y="265"/>
                    <a:pt x="990" y="214"/>
                    <a:pt x="990" y="156"/>
                  </a:cubicBezTo>
                  <a:cubicBezTo>
                    <a:pt x="998" y="94"/>
                    <a:pt x="952" y="48"/>
                    <a:pt x="890" y="40"/>
                  </a:cubicBezTo>
                  <a:lnTo>
                    <a:pt x="124" y="1"/>
                  </a:lnTo>
                  <a:cubicBezTo>
                    <a:pt x="119" y="1"/>
                    <a:pt x="115" y="1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39"/>
          <p:cNvGrpSpPr/>
          <p:nvPr/>
        </p:nvGrpSpPr>
        <p:grpSpPr>
          <a:xfrm rot="1345410">
            <a:off x="7845045" y="3484676"/>
            <a:ext cx="1276989" cy="1057784"/>
            <a:chOff x="6163745" y="2692953"/>
            <a:chExt cx="1124439" cy="931344"/>
          </a:xfrm>
        </p:grpSpPr>
        <p:sp>
          <p:nvSpPr>
            <p:cNvPr id="1116" name="Google Shape;1116;p39"/>
            <p:cNvSpPr/>
            <p:nvPr/>
          </p:nvSpPr>
          <p:spPr>
            <a:xfrm>
              <a:off x="6163745" y="2692953"/>
              <a:ext cx="1124439" cy="931344"/>
            </a:xfrm>
            <a:custGeom>
              <a:avLst/>
              <a:gdLst/>
              <a:ahLst/>
              <a:cxnLst/>
              <a:rect l="l" t="t" r="r" b="b"/>
              <a:pathLst>
                <a:path w="25401" h="21039" extrusionOk="0">
                  <a:moveTo>
                    <a:pt x="11927" y="1"/>
                  </a:moveTo>
                  <a:cubicBezTo>
                    <a:pt x="11231" y="1"/>
                    <a:pt x="10651" y="496"/>
                    <a:pt x="10550" y="1184"/>
                  </a:cubicBezTo>
                  <a:lnTo>
                    <a:pt x="10426" y="1965"/>
                  </a:lnTo>
                  <a:lnTo>
                    <a:pt x="10380" y="2298"/>
                  </a:lnTo>
                  <a:cubicBezTo>
                    <a:pt x="10372" y="2306"/>
                    <a:pt x="10372" y="2321"/>
                    <a:pt x="10372" y="2329"/>
                  </a:cubicBezTo>
                  <a:lnTo>
                    <a:pt x="10310" y="2754"/>
                  </a:lnTo>
                  <a:lnTo>
                    <a:pt x="9854" y="2847"/>
                  </a:lnTo>
                  <a:lnTo>
                    <a:pt x="8485" y="3141"/>
                  </a:lnTo>
                  <a:lnTo>
                    <a:pt x="8477" y="3141"/>
                  </a:lnTo>
                  <a:lnTo>
                    <a:pt x="7943" y="3249"/>
                  </a:lnTo>
                  <a:lnTo>
                    <a:pt x="6861" y="3481"/>
                  </a:lnTo>
                  <a:lnTo>
                    <a:pt x="6837" y="3481"/>
                  </a:lnTo>
                  <a:lnTo>
                    <a:pt x="6304" y="3597"/>
                  </a:lnTo>
                  <a:lnTo>
                    <a:pt x="4935" y="3884"/>
                  </a:lnTo>
                  <a:lnTo>
                    <a:pt x="4393" y="4000"/>
                  </a:lnTo>
                  <a:lnTo>
                    <a:pt x="3311" y="4232"/>
                  </a:lnTo>
                  <a:lnTo>
                    <a:pt x="3295" y="4232"/>
                  </a:lnTo>
                  <a:lnTo>
                    <a:pt x="2754" y="4348"/>
                  </a:lnTo>
                  <a:lnTo>
                    <a:pt x="1284" y="4657"/>
                  </a:lnTo>
                  <a:cubicBezTo>
                    <a:pt x="503" y="4819"/>
                    <a:pt x="0" y="5593"/>
                    <a:pt x="163" y="6366"/>
                  </a:cubicBezTo>
                  <a:lnTo>
                    <a:pt x="201" y="6544"/>
                  </a:lnTo>
                  <a:cubicBezTo>
                    <a:pt x="201" y="6544"/>
                    <a:pt x="201" y="6552"/>
                    <a:pt x="201" y="6552"/>
                  </a:cubicBezTo>
                  <a:lnTo>
                    <a:pt x="248" y="6776"/>
                  </a:lnTo>
                  <a:cubicBezTo>
                    <a:pt x="248" y="6776"/>
                    <a:pt x="248" y="6784"/>
                    <a:pt x="255" y="6792"/>
                  </a:cubicBezTo>
                  <a:lnTo>
                    <a:pt x="464" y="7782"/>
                  </a:lnTo>
                  <a:cubicBezTo>
                    <a:pt x="464" y="7789"/>
                    <a:pt x="464" y="7789"/>
                    <a:pt x="464" y="7797"/>
                  </a:cubicBezTo>
                  <a:lnTo>
                    <a:pt x="503" y="7990"/>
                  </a:lnTo>
                  <a:cubicBezTo>
                    <a:pt x="511" y="7998"/>
                    <a:pt x="511" y="7998"/>
                    <a:pt x="511" y="8006"/>
                  </a:cubicBezTo>
                  <a:lnTo>
                    <a:pt x="719" y="9004"/>
                  </a:lnTo>
                  <a:cubicBezTo>
                    <a:pt x="719" y="9004"/>
                    <a:pt x="719" y="9004"/>
                    <a:pt x="719" y="9011"/>
                  </a:cubicBezTo>
                  <a:lnTo>
                    <a:pt x="766" y="9228"/>
                  </a:lnTo>
                  <a:lnTo>
                    <a:pt x="982" y="10233"/>
                  </a:lnTo>
                  <a:cubicBezTo>
                    <a:pt x="982" y="10241"/>
                    <a:pt x="982" y="10249"/>
                    <a:pt x="982" y="10249"/>
                  </a:cubicBezTo>
                  <a:lnTo>
                    <a:pt x="1021" y="10442"/>
                  </a:lnTo>
                  <a:cubicBezTo>
                    <a:pt x="1021" y="10450"/>
                    <a:pt x="1021" y="10450"/>
                    <a:pt x="1029" y="10458"/>
                  </a:cubicBezTo>
                  <a:lnTo>
                    <a:pt x="1238" y="11448"/>
                  </a:lnTo>
                  <a:cubicBezTo>
                    <a:pt x="1238" y="11455"/>
                    <a:pt x="1238" y="11463"/>
                    <a:pt x="1238" y="11463"/>
                  </a:cubicBezTo>
                  <a:lnTo>
                    <a:pt x="1284" y="11688"/>
                  </a:lnTo>
                  <a:lnTo>
                    <a:pt x="1493" y="12693"/>
                  </a:lnTo>
                  <a:cubicBezTo>
                    <a:pt x="1493" y="12693"/>
                    <a:pt x="1501" y="12693"/>
                    <a:pt x="1501" y="12701"/>
                  </a:cubicBezTo>
                  <a:lnTo>
                    <a:pt x="1547" y="12917"/>
                  </a:lnTo>
                  <a:cubicBezTo>
                    <a:pt x="1547" y="12917"/>
                    <a:pt x="1547" y="12925"/>
                    <a:pt x="1547" y="12925"/>
                  </a:cubicBezTo>
                  <a:lnTo>
                    <a:pt x="1748" y="13907"/>
                  </a:lnTo>
                  <a:cubicBezTo>
                    <a:pt x="1756" y="13907"/>
                    <a:pt x="1756" y="13915"/>
                    <a:pt x="1756" y="13923"/>
                  </a:cubicBezTo>
                  <a:lnTo>
                    <a:pt x="1802" y="14147"/>
                  </a:lnTo>
                  <a:cubicBezTo>
                    <a:pt x="1802" y="14155"/>
                    <a:pt x="1802" y="14163"/>
                    <a:pt x="1810" y="14163"/>
                  </a:cubicBezTo>
                  <a:lnTo>
                    <a:pt x="2011" y="15152"/>
                  </a:lnTo>
                  <a:lnTo>
                    <a:pt x="2058" y="15377"/>
                  </a:lnTo>
                  <a:lnTo>
                    <a:pt x="2274" y="16382"/>
                  </a:lnTo>
                  <a:cubicBezTo>
                    <a:pt x="2274" y="16390"/>
                    <a:pt x="2274" y="16398"/>
                    <a:pt x="2274" y="16398"/>
                  </a:cubicBezTo>
                  <a:lnTo>
                    <a:pt x="2321" y="16591"/>
                  </a:lnTo>
                  <a:cubicBezTo>
                    <a:pt x="2321" y="16591"/>
                    <a:pt x="2321" y="16599"/>
                    <a:pt x="2321" y="16607"/>
                  </a:cubicBezTo>
                  <a:lnTo>
                    <a:pt x="2529" y="17612"/>
                  </a:lnTo>
                  <a:lnTo>
                    <a:pt x="2576" y="17829"/>
                  </a:lnTo>
                  <a:lnTo>
                    <a:pt x="2792" y="18842"/>
                  </a:lnTo>
                  <a:cubicBezTo>
                    <a:pt x="2792" y="18842"/>
                    <a:pt x="2792" y="18850"/>
                    <a:pt x="2792" y="18850"/>
                  </a:cubicBezTo>
                  <a:lnTo>
                    <a:pt x="2839" y="19051"/>
                  </a:lnTo>
                  <a:cubicBezTo>
                    <a:pt x="2839" y="19058"/>
                    <a:pt x="2839" y="19066"/>
                    <a:pt x="2839" y="19066"/>
                  </a:cubicBezTo>
                  <a:lnTo>
                    <a:pt x="2885" y="19298"/>
                  </a:lnTo>
                  <a:cubicBezTo>
                    <a:pt x="3024" y="19963"/>
                    <a:pt x="3620" y="20443"/>
                    <a:pt x="4301" y="20443"/>
                  </a:cubicBezTo>
                  <a:cubicBezTo>
                    <a:pt x="4401" y="20443"/>
                    <a:pt x="4502" y="20435"/>
                    <a:pt x="4602" y="20412"/>
                  </a:cubicBezTo>
                  <a:lnTo>
                    <a:pt x="6180" y="20079"/>
                  </a:lnTo>
                  <a:lnTo>
                    <a:pt x="6698" y="19971"/>
                  </a:lnTo>
                  <a:lnTo>
                    <a:pt x="6714" y="19971"/>
                  </a:lnTo>
                  <a:lnTo>
                    <a:pt x="7827" y="19739"/>
                  </a:lnTo>
                  <a:cubicBezTo>
                    <a:pt x="7827" y="19731"/>
                    <a:pt x="7835" y="19731"/>
                    <a:pt x="7843" y="19731"/>
                  </a:cubicBezTo>
                  <a:lnTo>
                    <a:pt x="8322" y="19631"/>
                  </a:lnTo>
                  <a:cubicBezTo>
                    <a:pt x="8330" y="19631"/>
                    <a:pt x="8338" y="19631"/>
                    <a:pt x="8346" y="19623"/>
                  </a:cubicBezTo>
                  <a:lnTo>
                    <a:pt x="9049" y="19476"/>
                  </a:lnTo>
                  <a:cubicBezTo>
                    <a:pt x="9676" y="20396"/>
                    <a:pt x="10705" y="20984"/>
                    <a:pt x="11849" y="21038"/>
                  </a:cubicBezTo>
                  <a:lnTo>
                    <a:pt x="12020" y="21038"/>
                  </a:lnTo>
                  <a:cubicBezTo>
                    <a:pt x="13203" y="21038"/>
                    <a:pt x="14293" y="20466"/>
                    <a:pt x="14959" y="19522"/>
                  </a:cubicBezTo>
                  <a:lnTo>
                    <a:pt x="15632" y="19631"/>
                  </a:lnTo>
                  <a:lnTo>
                    <a:pt x="15879" y="19662"/>
                  </a:lnTo>
                  <a:cubicBezTo>
                    <a:pt x="15887" y="19669"/>
                    <a:pt x="15887" y="19669"/>
                    <a:pt x="15887" y="19669"/>
                  </a:cubicBezTo>
                  <a:lnTo>
                    <a:pt x="17062" y="19847"/>
                  </a:lnTo>
                  <a:lnTo>
                    <a:pt x="17380" y="19894"/>
                  </a:lnTo>
                  <a:cubicBezTo>
                    <a:pt x="17387" y="19894"/>
                    <a:pt x="17395" y="19894"/>
                    <a:pt x="17395" y="19901"/>
                  </a:cubicBezTo>
                  <a:lnTo>
                    <a:pt x="19561" y="20226"/>
                  </a:lnTo>
                  <a:lnTo>
                    <a:pt x="21247" y="20489"/>
                  </a:lnTo>
                  <a:cubicBezTo>
                    <a:pt x="21316" y="20497"/>
                    <a:pt x="21386" y="20505"/>
                    <a:pt x="21456" y="20505"/>
                  </a:cubicBezTo>
                  <a:cubicBezTo>
                    <a:pt x="22159" y="20505"/>
                    <a:pt x="22747" y="20002"/>
                    <a:pt x="22856" y="19306"/>
                  </a:cubicBezTo>
                  <a:lnTo>
                    <a:pt x="23111" y="17627"/>
                  </a:lnTo>
                  <a:lnTo>
                    <a:pt x="23552" y="14727"/>
                  </a:lnTo>
                  <a:lnTo>
                    <a:pt x="23590" y="14495"/>
                  </a:lnTo>
                  <a:lnTo>
                    <a:pt x="23892" y="12500"/>
                  </a:lnTo>
                  <a:lnTo>
                    <a:pt x="23931" y="12252"/>
                  </a:lnTo>
                  <a:cubicBezTo>
                    <a:pt x="23931" y="12244"/>
                    <a:pt x="23938" y="12237"/>
                    <a:pt x="23938" y="12229"/>
                  </a:cubicBezTo>
                  <a:lnTo>
                    <a:pt x="24271" y="10040"/>
                  </a:lnTo>
                  <a:cubicBezTo>
                    <a:pt x="24271" y="10032"/>
                    <a:pt x="24271" y="10025"/>
                    <a:pt x="24279" y="10017"/>
                  </a:cubicBezTo>
                  <a:lnTo>
                    <a:pt x="24356" y="9475"/>
                  </a:lnTo>
                  <a:cubicBezTo>
                    <a:pt x="24356" y="9468"/>
                    <a:pt x="24356" y="9468"/>
                    <a:pt x="24364" y="9460"/>
                  </a:cubicBezTo>
                  <a:lnTo>
                    <a:pt x="24472" y="8725"/>
                  </a:lnTo>
                  <a:cubicBezTo>
                    <a:pt x="24472" y="8718"/>
                    <a:pt x="24472" y="8710"/>
                    <a:pt x="24480" y="8702"/>
                  </a:cubicBezTo>
                  <a:lnTo>
                    <a:pt x="24518" y="8408"/>
                  </a:lnTo>
                  <a:lnTo>
                    <a:pt x="24689" y="7310"/>
                  </a:lnTo>
                  <a:lnTo>
                    <a:pt x="24727" y="7078"/>
                  </a:lnTo>
                  <a:lnTo>
                    <a:pt x="25021" y="5136"/>
                  </a:lnTo>
                  <a:lnTo>
                    <a:pt x="25276" y="3458"/>
                  </a:lnTo>
                  <a:cubicBezTo>
                    <a:pt x="25400" y="2692"/>
                    <a:pt x="24866" y="1965"/>
                    <a:pt x="24101" y="1849"/>
                  </a:cubicBezTo>
                  <a:lnTo>
                    <a:pt x="22415" y="1594"/>
                  </a:lnTo>
                  <a:lnTo>
                    <a:pt x="21456" y="1447"/>
                  </a:lnTo>
                  <a:lnTo>
                    <a:pt x="21108" y="1393"/>
                  </a:lnTo>
                  <a:cubicBezTo>
                    <a:pt x="21100" y="1393"/>
                    <a:pt x="21092" y="1393"/>
                    <a:pt x="21084" y="1385"/>
                  </a:cubicBezTo>
                  <a:lnTo>
                    <a:pt x="19932" y="1215"/>
                  </a:lnTo>
                  <a:cubicBezTo>
                    <a:pt x="19924" y="1207"/>
                    <a:pt x="19916" y="1207"/>
                    <a:pt x="19909" y="1207"/>
                  </a:cubicBezTo>
                  <a:lnTo>
                    <a:pt x="19708" y="1177"/>
                  </a:lnTo>
                  <a:lnTo>
                    <a:pt x="18563" y="999"/>
                  </a:lnTo>
                  <a:lnTo>
                    <a:pt x="18547" y="999"/>
                  </a:lnTo>
                  <a:lnTo>
                    <a:pt x="18323" y="968"/>
                  </a:lnTo>
                  <a:lnTo>
                    <a:pt x="17395" y="821"/>
                  </a:lnTo>
                  <a:lnTo>
                    <a:pt x="17380" y="821"/>
                  </a:lnTo>
                  <a:lnTo>
                    <a:pt x="17078" y="774"/>
                  </a:lnTo>
                  <a:lnTo>
                    <a:pt x="17055" y="774"/>
                  </a:lnTo>
                  <a:lnTo>
                    <a:pt x="13659" y="248"/>
                  </a:lnTo>
                  <a:lnTo>
                    <a:pt x="13636" y="248"/>
                  </a:lnTo>
                  <a:lnTo>
                    <a:pt x="13218" y="187"/>
                  </a:lnTo>
                  <a:cubicBezTo>
                    <a:pt x="13211" y="179"/>
                    <a:pt x="13203" y="179"/>
                    <a:pt x="13195" y="179"/>
                  </a:cubicBezTo>
                  <a:lnTo>
                    <a:pt x="12136" y="16"/>
                  </a:lnTo>
                  <a:cubicBezTo>
                    <a:pt x="12066" y="9"/>
                    <a:pt x="11996" y="1"/>
                    <a:pt x="119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6566712" y="2738637"/>
              <a:ext cx="659497" cy="805669"/>
            </a:xfrm>
            <a:custGeom>
              <a:avLst/>
              <a:gdLst/>
              <a:ahLst/>
              <a:cxnLst/>
              <a:rect l="l" t="t" r="r" b="b"/>
              <a:pathLst>
                <a:path w="14898" h="18200" extrusionOk="0">
                  <a:moveTo>
                    <a:pt x="2822" y="1"/>
                  </a:moveTo>
                  <a:cubicBezTo>
                    <a:pt x="2643" y="1"/>
                    <a:pt x="2489" y="132"/>
                    <a:pt x="2468" y="307"/>
                  </a:cubicBezTo>
                  <a:lnTo>
                    <a:pt x="2344" y="1088"/>
                  </a:lnTo>
                  <a:lnTo>
                    <a:pt x="2445" y="1212"/>
                  </a:lnTo>
                  <a:lnTo>
                    <a:pt x="2290" y="1428"/>
                  </a:lnTo>
                  <a:lnTo>
                    <a:pt x="32" y="16193"/>
                  </a:lnTo>
                  <a:cubicBezTo>
                    <a:pt x="1" y="16387"/>
                    <a:pt x="140" y="16572"/>
                    <a:pt x="333" y="16603"/>
                  </a:cubicBezTo>
                  <a:lnTo>
                    <a:pt x="6691" y="17578"/>
                  </a:lnTo>
                  <a:lnTo>
                    <a:pt x="6792" y="17485"/>
                  </a:lnTo>
                  <a:lnTo>
                    <a:pt x="6946" y="17616"/>
                  </a:lnTo>
                  <a:lnTo>
                    <a:pt x="8122" y="17794"/>
                  </a:lnTo>
                  <a:lnTo>
                    <a:pt x="8377" y="17748"/>
                  </a:lnTo>
                  <a:lnTo>
                    <a:pt x="8447" y="17848"/>
                  </a:lnTo>
                  <a:lnTo>
                    <a:pt x="10612" y="18181"/>
                  </a:lnTo>
                  <a:lnTo>
                    <a:pt x="12275" y="18189"/>
                  </a:lnTo>
                  <a:cubicBezTo>
                    <a:pt x="12316" y="18195"/>
                    <a:pt x="12349" y="18199"/>
                    <a:pt x="12376" y="18199"/>
                  </a:cubicBezTo>
                  <a:cubicBezTo>
                    <a:pt x="12473" y="18199"/>
                    <a:pt x="12483" y="18148"/>
                    <a:pt x="12507" y="17995"/>
                  </a:cubicBezTo>
                  <a:lnTo>
                    <a:pt x="12987" y="16433"/>
                  </a:lnTo>
                  <a:lnTo>
                    <a:pt x="13428" y="13540"/>
                  </a:lnTo>
                  <a:lnTo>
                    <a:pt x="13358" y="13386"/>
                  </a:lnTo>
                  <a:lnTo>
                    <a:pt x="13466" y="13308"/>
                  </a:lnTo>
                  <a:lnTo>
                    <a:pt x="13776" y="11313"/>
                  </a:lnTo>
                  <a:lnTo>
                    <a:pt x="13729" y="11197"/>
                  </a:lnTo>
                  <a:lnTo>
                    <a:pt x="13807" y="11065"/>
                  </a:lnTo>
                  <a:lnTo>
                    <a:pt x="14155" y="8830"/>
                  </a:lnTo>
                  <a:lnTo>
                    <a:pt x="14132" y="8420"/>
                  </a:lnTo>
                  <a:lnTo>
                    <a:pt x="14240" y="8273"/>
                  </a:lnTo>
                  <a:lnTo>
                    <a:pt x="14356" y="7515"/>
                  </a:lnTo>
                  <a:lnTo>
                    <a:pt x="14309" y="7384"/>
                  </a:lnTo>
                  <a:lnTo>
                    <a:pt x="14402" y="7221"/>
                  </a:lnTo>
                  <a:lnTo>
                    <a:pt x="14565" y="6123"/>
                  </a:lnTo>
                  <a:lnTo>
                    <a:pt x="14518" y="5968"/>
                  </a:lnTo>
                  <a:lnTo>
                    <a:pt x="14603" y="5899"/>
                  </a:lnTo>
                  <a:lnTo>
                    <a:pt x="14897" y="3950"/>
                  </a:lnTo>
                  <a:lnTo>
                    <a:pt x="14820" y="2357"/>
                  </a:lnTo>
                  <a:cubicBezTo>
                    <a:pt x="14851" y="2163"/>
                    <a:pt x="14797" y="2101"/>
                    <a:pt x="14603" y="2078"/>
                  </a:cubicBezTo>
                  <a:lnTo>
                    <a:pt x="13157" y="1583"/>
                  </a:lnTo>
                  <a:lnTo>
                    <a:pt x="12198" y="1436"/>
                  </a:lnTo>
                  <a:lnTo>
                    <a:pt x="11904" y="1483"/>
                  </a:lnTo>
                  <a:lnTo>
                    <a:pt x="11827" y="1374"/>
                  </a:lnTo>
                  <a:lnTo>
                    <a:pt x="10674" y="1196"/>
                  </a:lnTo>
                  <a:lnTo>
                    <a:pt x="10566" y="1243"/>
                  </a:lnTo>
                  <a:lnTo>
                    <a:pt x="10442" y="1165"/>
                  </a:lnTo>
                  <a:lnTo>
                    <a:pt x="9305" y="988"/>
                  </a:lnTo>
                  <a:lnTo>
                    <a:pt x="9189" y="1065"/>
                  </a:lnTo>
                  <a:lnTo>
                    <a:pt x="9065" y="949"/>
                  </a:lnTo>
                  <a:lnTo>
                    <a:pt x="8137" y="810"/>
                  </a:lnTo>
                  <a:lnTo>
                    <a:pt x="7998" y="895"/>
                  </a:lnTo>
                  <a:lnTo>
                    <a:pt x="7797" y="756"/>
                  </a:lnTo>
                  <a:lnTo>
                    <a:pt x="4402" y="237"/>
                  </a:lnTo>
                  <a:lnTo>
                    <a:pt x="4077" y="253"/>
                  </a:lnTo>
                  <a:lnTo>
                    <a:pt x="3937" y="168"/>
                  </a:lnTo>
                  <a:lnTo>
                    <a:pt x="2878" y="5"/>
                  </a:lnTo>
                  <a:cubicBezTo>
                    <a:pt x="2859" y="2"/>
                    <a:pt x="2840" y="1"/>
                    <a:pt x="2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6630723" y="2900036"/>
              <a:ext cx="319833" cy="305844"/>
            </a:xfrm>
            <a:custGeom>
              <a:avLst/>
              <a:gdLst/>
              <a:ahLst/>
              <a:cxnLst/>
              <a:rect l="l" t="t" r="r" b="b"/>
              <a:pathLst>
                <a:path w="7225" h="6909" extrusionOk="0">
                  <a:moveTo>
                    <a:pt x="3103" y="226"/>
                  </a:moveTo>
                  <a:cubicBezTo>
                    <a:pt x="3762" y="226"/>
                    <a:pt x="3952" y="854"/>
                    <a:pt x="4170" y="1565"/>
                  </a:cubicBezTo>
                  <a:cubicBezTo>
                    <a:pt x="4371" y="2222"/>
                    <a:pt x="4580" y="2910"/>
                    <a:pt x="5191" y="3181"/>
                  </a:cubicBezTo>
                  <a:cubicBezTo>
                    <a:pt x="5376" y="3266"/>
                    <a:pt x="5578" y="3312"/>
                    <a:pt x="5779" y="3367"/>
                  </a:cubicBezTo>
                  <a:cubicBezTo>
                    <a:pt x="5980" y="3421"/>
                    <a:pt x="6173" y="3467"/>
                    <a:pt x="6351" y="3552"/>
                  </a:cubicBezTo>
                  <a:cubicBezTo>
                    <a:pt x="6684" y="3699"/>
                    <a:pt x="6970" y="4055"/>
                    <a:pt x="6869" y="4372"/>
                  </a:cubicBezTo>
                  <a:cubicBezTo>
                    <a:pt x="6784" y="4674"/>
                    <a:pt x="6413" y="4813"/>
                    <a:pt x="6088" y="4821"/>
                  </a:cubicBezTo>
                  <a:cubicBezTo>
                    <a:pt x="6060" y="4822"/>
                    <a:pt x="6032" y="4823"/>
                    <a:pt x="6004" y="4823"/>
                  </a:cubicBezTo>
                  <a:cubicBezTo>
                    <a:pt x="5885" y="4823"/>
                    <a:pt x="5766" y="4811"/>
                    <a:pt x="5647" y="4805"/>
                  </a:cubicBezTo>
                  <a:cubicBezTo>
                    <a:pt x="5513" y="4791"/>
                    <a:pt x="5378" y="4780"/>
                    <a:pt x="5243" y="4780"/>
                  </a:cubicBezTo>
                  <a:cubicBezTo>
                    <a:pt x="5154" y="4780"/>
                    <a:pt x="5064" y="4785"/>
                    <a:pt x="4974" y="4797"/>
                  </a:cubicBezTo>
                  <a:cubicBezTo>
                    <a:pt x="4363" y="4890"/>
                    <a:pt x="3915" y="5331"/>
                    <a:pt x="3481" y="5757"/>
                  </a:cubicBezTo>
                  <a:cubicBezTo>
                    <a:pt x="3118" y="6112"/>
                    <a:pt x="2739" y="6491"/>
                    <a:pt x="2267" y="6631"/>
                  </a:cubicBezTo>
                  <a:cubicBezTo>
                    <a:pt x="2145" y="6667"/>
                    <a:pt x="2020" y="6684"/>
                    <a:pt x="1894" y="6684"/>
                  </a:cubicBezTo>
                  <a:cubicBezTo>
                    <a:pt x="1294" y="6684"/>
                    <a:pt x="694" y="6293"/>
                    <a:pt x="496" y="5718"/>
                  </a:cubicBezTo>
                  <a:cubicBezTo>
                    <a:pt x="256" y="5022"/>
                    <a:pt x="643" y="4179"/>
                    <a:pt x="1324" y="3908"/>
                  </a:cubicBezTo>
                  <a:cubicBezTo>
                    <a:pt x="1455" y="3854"/>
                    <a:pt x="1602" y="3815"/>
                    <a:pt x="1749" y="3777"/>
                  </a:cubicBezTo>
                  <a:cubicBezTo>
                    <a:pt x="2182" y="3653"/>
                    <a:pt x="2631" y="3537"/>
                    <a:pt x="2770" y="3096"/>
                  </a:cubicBezTo>
                  <a:cubicBezTo>
                    <a:pt x="2901" y="2701"/>
                    <a:pt x="2669" y="2369"/>
                    <a:pt x="2453" y="2036"/>
                  </a:cubicBezTo>
                  <a:cubicBezTo>
                    <a:pt x="2345" y="1874"/>
                    <a:pt x="2229" y="1704"/>
                    <a:pt x="2167" y="1526"/>
                  </a:cubicBezTo>
                  <a:cubicBezTo>
                    <a:pt x="2074" y="1271"/>
                    <a:pt x="2112" y="961"/>
                    <a:pt x="2275" y="706"/>
                  </a:cubicBezTo>
                  <a:cubicBezTo>
                    <a:pt x="2437" y="443"/>
                    <a:pt x="2693" y="265"/>
                    <a:pt x="2963" y="234"/>
                  </a:cubicBezTo>
                  <a:cubicBezTo>
                    <a:pt x="3012" y="228"/>
                    <a:pt x="3058" y="226"/>
                    <a:pt x="3103" y="226"/>
                  </a:cubicBezTo>
                  <a:close/>
                  <a:moveTo>
                    <a:pt x="3107" y="0"/>
                  </a:moveTo>
                  <a:cubicBezTo>
                    <a:pt x="3054" y="0"/>
                    <a:pt x="2998" y="3"/>
                    <a:pt x="2940" y="10"/>
                  </a:cubicBezTo>
                  <a:cubicBezTo>
                    <a:pt x="2600" y="49"/>
                    <a:pt x="2283" y="265"/>
                    <a:pt x="2082" y="582"/>
                  </a:cubicBezTo>
                  <a:cubicBezTo>
                    <a:pt x="1888" y="899"/>
                    <a:pt x="1834" y="1286"/>
                    <a:pt x="1950" y="1603"/>
                  </a:cubicBezTo>
                  <a:cubicBezTo>
                    <a:pt x="2020" y="1804"/>
                    <a:pt x="2143" y="1990"/>
                    <a:pt x="2267" y="2168"/>
                  </a:cubicBezTo>
                  <a:cubicBezTo>
                    <a:pt x="2461" y="2462"/>
                    <a:pt x="2646" y="2740"/>
                    <a:pt x="2553" y="3026"/>
                  </a:cubicBezTo>
                  <a:cubicBezTo>
                    <a:pt x="2453" y="3351"/>
                    <a:pt x="2082" y="3452"/>
                    <a:pt x="1687" y="3552"/>
                  </a:cubicBezTo>
                  <a:cubicBezTo>
                    <a:pt x="1540" y="3599"/>
                    <a:pt x="1378" y="3637"/>
                    <a:pt x="1239" y="3691"/>
                  </a:cubicBezTo>
                  <a:cubicBezTo>
                    <a:pt x="450" y="4009"/>
                    <a:pt x="1" y="4991"/>
                    <a:pt x="279" y="5787"/>
                  </a:cubicBezTo>
                  <a:cubicBezTo>
                    <a:pt x="511" y="6453"/>
                    <a:pt x="1208" y="6909"/>
                    <a:pt x="1896" y="6909"/>
                  </a:cubicBezTo>
                  <a:cubicBezTo>
                    <a:pt x="2043" y="6909"/>
                    <a:pt x="2190" y="6886"/>
                    <a:pt x="2329" y="6847"/>
                  </a:cubicBezTo>
                  <a:cubicBezTo>
                    <a:pt x="2855" y="6692"/>
                    <a:pt x="3257" y="6298"/>
                    <a:pt x="3644" y="5919"/>
                  </a:cubicBezTo>
                  <a:cubicBezTo>
                    <a:pt x="4069" y="5501"/>
                    <a:pt x="4472" y="5107"/>
                    <a:pt x="5005" y="5022"/>
                  </a:cubicBezTo>
                  <a:cubicBezTo>
                    <a:pt x="5086" y="5009"/>
                    <a:pt x="5166" y="5004"/>
                    <a:pt x="5247" y="5004"/>
                  </a:cubicBezTo>
                  <a:cubicBezTo>
                    <a:pt x="5370" y="5004"/>
                    <a:pt x="5494" y="5016"/>
                    <a:pt x="5624" y="5030"/>
                  </a:cubicBezTo>
                  <a:cubicBezTo>
                    <a:pt x="5749" y="5036"/>
                    <a:pt x="5874" y="5047"/>
                    <a:pt x="6003" y="5047"/>
                  </a:cubicBezTo>
                  <a:cubicBezTo>
                    <a:pt x="6034" y="5047"/>
                    <a:pt x="6065" y="5046"/>
                    <a:pt x="6096" y="5045"/>
                  </a:cubicBezTo>
                  <a:cubicBezTo>
                    <a:pt x="6475" y="5037"/>
                    <a:pt x="6954" y="4867"/>
                    <a:pt x="7086" y="4442"/>
                  </a:cubicBezTo>
                  <a:cubicBezTo>
                    <a:pt x="7225" y="3985"/>
                    <a:pt x="6861" y="3537"/>
                    <a:pt x="6444" y="3343"/>
                  </a:cubicBezTo>
                  <a:cubicBezTo>
                    <a:pt x="6250" y="3251"/>
                    <a:pt x="6034" y="3196"/>
                    <a:pt x="5833" y="3142"/>
                  </a:cubicBezTo>
                  <a:cubicBezTo>
                    <a:pt x="5639" y="3096"/>
                    <a:pt x="5454" y="3050"/>
                    <a:pt x="5276" y="2972"/>
                  </a:cubicBezTo>
                  <a:cubicBezTo>
                    <a:pt x="4765" y="2740"/>
                    <a:pt x="4572" y="2114"/>
                    <a:pt x="4386" y="1503"/>
                  </a:cubicBezTo>
                  <a:cubicBezTo>
                    <a:pt x="4161" y="762"/>
                    <a:pt x="3929" y="0"/>
                    <a:pt x="31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6807085" y="3188749"/>
              <a:ext cx="145197" cy="158566"/>
            </a:xfrm>
            <a:custGeom>
              <a:avLst/>
              <a:gdLst/>
              <a:ahLst/>
              <a:cxnLst/>
              <a:rect l="l" t="t" r="r" b="b"/>
              <a:pathLst>
                <a:path w="3280" h="3582" extrusionOk="0">
                  <a:moveTo>
                    <a:pt x="1160" y="225"/>
                  </a:moveTo>
                  <a:cubicBezTo>
                    <a:pt x="1779" y="225"/>
                    <a:pt x="2553" y="874"/>
                    <a:pt x="2808" y="1632"/>
                  </a:cubicBezTo>
                  <a:cubicBezTo>
                    <a:pt x="2939" y="2011"/>
                    <a:pt x="3024" y="2715"/>
                    <a:pt x="2197" y="3195"/>
                  </a:cubicBezTo>
                  <a:cubicBezTo>
                    <a:pt x="2009" y="3303"/>
                    <a:pt x="1793" y="3354"/>
                    <a:pt x="1576" y="3354"/>
                  </a:cubicBezTo>
                  <a:cubicBezTo>
                    <a:pt x="1204" y="3354"/>
                    <a:pt x="830" y="3202"/>
                    <a:pt x="596" y="2924"/>
                  </a:cubicBezTo>
                  <a:cubicBezTo>
                    <a:pt x="263" y="2522"/>
                    <a:pt x="225" y="1965"/>
                    <a:pt x="255" y="1563"/>
                  </a:cubicBezTo>
                  <a:cubicBezTo>
                    <a:pt x="310" y="758"/>
                    <a:pt x="588" y="294"/>
                    <a:pt x="1060" y="232"/>
                  </a:cubicBezTo>
                  <a:cubicBezTo>
                    <a:pt x="1091" y="232"/>
                    <a:pt x="1129" y="225"/>
                    <a:pt x="1160" y="225"/>
                  </a:cubicBezTo>
                  <a:close/>
                  <a:moveTo>
                    <a:pt x="1156" y="0"/>
                  </a:moveTo>
                  <a:cubicBezTo>
                    <a:pt x="1113" y="0"/>
                    <a:pt x="1071" y="3"/>
                    <a:pt x="1029" y="8"/>
                  </a:cubicBezTo>
                  <a:cubicBezTo>
                    <a:pt x="696" y="54"/>
                    <a:pt x="116" y="310"/>
                    <a:pt x="31" y="1547"/>
                  </a:cubicBezTo>
                  <a:cubicBezTo>
                    <a:pt x="0" y="1988"/>
                    <a:pt x="39" y="2614"/>
                    <a:pt x="418" y="3063"/>
                  </a:cubicBezTo>
                  <a:cubicBezTo>
                    <a:pt x="696" y="3396"/>
                    <a:pt x="1137" y="3581"/>
                    <a:pt x="1578" y="3581"/>
                  </a:cubicBezTo>
                  <a:cubicBezTo>
                    <a:pt x="1833" y="3581"/>
                    <a:pt x="2089" y="3519"/>
                    <a:pt x="2313" y="3388"/>
                  </a:cubicBezTo>
                  <a:cubicBezTo>
                    <a:pt x="3017" y="2978"/>
                    <a:pt x="3280" y="2313"/>
                    <a:pt x="3024" y="1563"/>
                  </a:cubicBezTo>
                  <a:cubicBezTo>
                    <a:pt x="2733" y="709"/>
                    <a:pt x="1870" y="0"/>
                    <a:pt x="1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6961490" y="3011767"/>
              <a:ext cx="186632" cy="243073"/>
            </a:xfrm>
            <a:custGeom>
              <a:avLst/>
              <a:gdLst/>
              <a:ahLst/>
              <a:cxnLst/>
              <a:rect l="l" t="t" r="r" b="b"/>
              <a:pathLst>
                <a:path w="4216" h="5491" extrusionOk="0">
                  <a:moveTo>
                    <a:pt x="3226" y="224"/>
                  </a:moveTo>
                  <a:cubicBezTo>
                    <a:pt x="3264" y="224"/>
                    <a:pt x="3311" y="232"/>
                    <a:pt x="3357" y="239"/>
                  </a:cubicBezTo>
                  <a:cubicBezTo>
                    <a:pt x="3605" y="301"/>
                    <a:pt x="3821" y="533"/>
                    <a:pt x="3906" y="843"/>
                  </a:cubicBezTo>
                  <a:cubicBezTo>
                    <a:pt x="3984" y="1144"/>
                    <a:pt x="3953" y="1477"/>
                    <a:pt x="3930" y="1771"/>
                  </a:cubicBezTo>
                  <a:cubicBezTo>
                    <a:pt x="3868" y="2366"/>
                    <a:pt x="3814" y="2861"/>
                    <a:pt x="3674" y="3349"/>
                  </a:cubicBezTo>
                  <a:cubicBezTo>
                    <a:pt x="3520" y="3921"/>
                    <a:pt x="3264" y="4377"/>
                    <a:pt x="2932" y="4702"/>
                  </a:cubicBezTo>
                  <a:cubicBezTo>
                    <a:pt x="2571" y="5063"/>
                    <a:pt x="2096" y="5262"/>
                    <a:pt x="1651" y="5262"/>
                  </a:cubicBezTo>
                  <a:cubicBezTo>
                    <a:pt x="1619" y="5262"/>
                    <a:pt x="1587" y="5261"/>
                    <a:pt x="1555" y="5259"/>
                  </a:cubicBezTo>
                  <a:cubicBezTo>
                    <a:pt x="1037" y="5220"/>
                    <a:pt x="573" y="4880"/>
                    <a:pt x="434" y="4424"/>
                  </a:cubicBezTo>
                  <a:cubicBezTo>
                    <a:pt x="256" y="3874"/>
                    <a:pt x="573" y="3542"/>
                    <a:pt x="936" y="3155"/>
                  </a:cubicBezTo>
                  <a:cubicBezTo>
                    <a:pt x="975" y="3117"/>
                    <a:pt x="1014" y="3070"/>
                    <a:pt x="1060" y="3031"/>
                  </a:cubicBezTo>
                  <a:cubicBezTo>
                    <a:pt x="1555" y="2498"/>
                    <a:pt x="1826" y="1933"/>
                    <a:pt x="2143" y="1283"/>
                  </a:cubicBezTo>
                  <a:lnTo>
                    <a:pt x="2158" y="1245"/>
                  </a:lnTo>
                  <a:cubicBezTo>
                    <a:pt x="2290" y="982"/>
                    <a:pt x="2421" y="703"/>
                    <a:pt x="2630" y="502"/>
                  </a:cubicBezTo>
                  <a:cubicBezTo>
                    <a:pt x="2769" y="355"/>
                    <a:pt x="2994" y="224"/>
                    <a:pt x="3226" y="224"/>
                  </a:cubicBezTo>
                  <a:close/>
                  <a:moveTo>
                    <a:pt x="3223" y="0"/>
                  </a:moveTo>
                  <a:cubicBezTo>
                    <a:pt x="2962" y="0"/>
                    <a:pt x="2685" y="123"/>
                    <a:pt x="2468" y="340"/>
                  </a:cubicBezTo>
                  <a:cubicBezTo>
                    <a:pt x="2236" y="572"/>
                    <a:pt x="2089" y="881"/>
                    <a:pt x="1957" y="1144"/>
                  </a:cubicBezTo>
                  <a:lnTo>
                    <a:pt x="1942" y="1183"/>
                  </a:lnTo>
                  <a:cubicBezTo>
                    <a:pt x="1632" y="1817"/>
                    <a:pt x="1369" y="2366"/>
                    <a:pt x="890" y="2877"/>
                  </a:cubicBezTo>
                  <a:cubicBezTo>
                    <a:pt x="851" y="2915"/>
                    <a:pt x="813" y="2962"/>
                    <a:pt x="774" y="3001"/>
                  </a:cubicBezTo>
                  <a:cubicBezTo>
                    <a:pt x="395" y="3403"/>
                    <a:pt x="0" y="3813"/>
                    <a:pt x="217" y="4493"/>
                  </a:cubicBezTo>
                  <a:cubicBezTo>
                    <a:pt x="387" y="5027"/>
                    <a:pt x="929" y="5437"/>
                    <a:pt x="1540" y="5483"/>
                  </a:cubicBezTo>
                  <a:cubicBezTo>
                    <a:pt x="1578" y="5483"/>
                    <a:pt x="1617" y="5491"/>
                    <a:pt x="1663" y="5491"/>
                  </a:cubicBezTo>
                  <a:cubicBezTo>
                    <a:pt x="2166" y="5491"/>
                    <a:pt x="2692" y="5259"/>
                    <a:pt x="3087" y="4864"/>
                  </a:cubicBezTo>
                  <a:cubicBezTo>
                    <a:pt x="3450" y="4509"/>
                    <a:pt x="3721" y="4021"/>
                    <a:pt x="3899" y="3410"/>
                  </a:cubicBezTo>
                  <a:cubicBezTo>
                    <a:pt x="4053" y="2861"/>
                    <a:pt x="4107" y="2273"/>
                    <a:pt x="4154" y="1794"/>
                  </a:cubicBezTo>
                  <a:cubicBezTo>
                    <a:pt x="4185" y="1477"/>
                    <a:pt x="4216" y="1121"/>
                    <a:pt x="4123" y="781"/>
                  </a:cubicBezTo>
                  <a:cubicBezTo>
                    <a:pt x="4038" y="479"/>
                    <a:pt x="3806" y="116"/>
                    <a:pt x="3411" y="23"/>
                  </a:cubicBezTo>
                  <a:cubicBezTo>
                    <a:pt x="3350" y="7"/>
                    <a:pt x="3287" y="0"/>
                    <a:pt x="3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6967997" y="2780602"/>
              <a:ext cx="70917" cy="50067"/>
            </a:xfrm>
            <a:custGeom>
              <a:avLst/>
              <a:gdLst/>
              <a:ahLst/>
              <a:cxnLst/>
              <a:rect l="l" t="t" r="r" b="b"/>
              <a:pathLst>
                <a:path w="1602" h="1131" extrusionOk="0">
                  <a:moveTo>
                    <a:pt x="0" y="1"/>
                  </a:moveTo>
                  <a:cubicBezTo>
                    <a:pt x="0" y="24"/>
                    <a:pt x="0" y="32"/>
                    <a:pt x="0" y="47"/>
                  </a:cubicBezTo>
                  <a:cubicBezTo>
                    <a:pt x="31" y="287"/>
                    <a:pt x="101" y="627"/>
                    <a:pt x="325" y="875"/>
                  </a:cubicBezTo>
                  <a:cubicBezTo>
                    <a:pt x="465" y="1022"/>
                    <a:pt x="681" y="1130"/>
                    <a:pt x="898" y="1130"/>
                  </a:cubicBezTo>
                  <a:cubicBezTo>
                    <a:pt x="1014" y="1130"/>
                    <a:pt x="1122" y="1099"/>
                    <a:pt x="1222" y="1030"/>
                  </a:cubicBezTo>
                  <a:cubicBezTo>
                    <a:pt x="1455" y="875"/>
                    <a:pt x="1516" y="620"/>
                    <a:pt x="1571" y="372"/>
                  </a:cubicBezTo>
                  <a:cubicBezTo>
                    <a:pt x="1586" y="333"/>
                    <a:pt x="1594" y="287"/>
                    <a:pt x="1601" y="248"/>
                  </a:cubicBezTo>
                  <a:lnTo>
                    <a:pt x="1377" y="217"/>
                  </a:lnTo>
                  <a:cubicBezTo>
                    <a:pt x="1369" y="248"/>
                    <a:pt x="1362" y="287"/>
                    <a:pt x="1354" y="318"/>
                  </a:cubicBezTo>
                  <a:cubicBezTo>
                    <a:pt x="1300" y="542"/>
                    <a:pt x="1253" y="736"/>
                    <a:pt x="1099" y="844"/>
                  </a:cubicBezTo>
                  <a:cubicBezTo>
                    <a:pt x="1039" y="884"/>
                    <a:pt x="970" y="901"/>
                    <a:pt x="899" y="901"/>
                  </a:cubicBezTo>
                  <a:cubicBezTo>
                    <a:pt x="751" y="901"/>
                    <a:pt x="595" y="825"/>
                    <a:pt x="495" y="720"/>
                  </a:cubicBezTo>
                  <a:cubicBezTo>
                    <a:pt x="356" y="573"/>
                    <a:pt x="271" y="357"/>
                    <a:pt x="232" y="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6587961" y="3190785"/>
              <a:ext cx="212307" cy="275654"/>
            </a:xfrm>
            <a:custGeom>
              <a:avLst/>
              <a:gdLst/>
              <a:ahLst/>
              <a:cxnLst/>
              <a:rect l="l" t="t" r="r" b="b"/>
              <a:pathLst>
                <a:path w="4796" h="6227" extrusionOk="0">
                  <a:moveTo>
                    <a:pt x="464" y="1"/>
                  </a:moveTo>
                  <a:lnTo>
                    <a:pt x="433" y="240"/>
                  </a:lnTo>
                  <a:cubicBezTo>
                    <a:pt x="866" y="550"/>
                    <a:pt x="1307" y="983"/>
                    <a:pt x="1640" y="1315"/>
                  </a:cubicBezTo>
                  <a:cubicBezTo>
                    <a:pt x="1810" y="1486"/>
                    <a:pt x="1965" y="1633"/>
                    <a:pt x="2073" y="1725"/>
                  </a:cubicBezTo>
                  <a:lnTo>
                    <a:pt x="3643" y="3025"/>
                  </a:lnTo>
                  <a:cubicBezTo>
                    <a:pt x="3960" y="3288"/>
                    <a:pt x="4324" y="3589"/>
                    <a:pt x="4478" y="3992"/>
                  </a:cubicBezTo>
                  <a:cubicBezTo>
                    <a:pt x="4556" y="4208"/>
                    <a:pt x="4533" y="4479"/>
                    <a:pt x="4417" y="4664"/>
                  </a:cubicBezTo>
                  <a:cubicBezTo>
                    <a:pt x="4370" y="4742"/>
                    <a:pt x="4285" y="4835"/>
                    <a:pt x="4138" y="4850"/>
                  </a:cubicBezTo>
                  <a:cubicBezTo>
                    <a:pt x="4129" y="4851"/>
                    <a:pt x="4119" y="4851"/>
                    <a:pt x="4110" y="4851"/>
                  </a:cubicBezTo>
                  <a:cubicBezTo>
                    <a:pt x="3927" y="4851"/>
                    <a:pt x="3758" y="4711"/>
                    <a:pt x="3581" y="4572"/>
                  </a:cubicBezTo>
                  <a:cubicBezTo>
                    <a:pt x="3388" y="4409"/>
                    <a:pt x="3179" y="4239"/>
                    <a:pt x="2908" y="4239"/>
                  </a:cubicBezTo>
                  <a:lnTo>
                    <a:pt x="2901" y="4239"/>
                  </a:lnTo>
                  <a:cubicBezTo>
                    <a:pt x="2398" y="4247"/>
                    <a:pt x="2158" y="4819"/>
                    <a:pt x="2081" y="5067"/>
                  </a:cubicBezTo>
                  <a:cubicBezTo>
                    <a:pt x="2073" y="5098"/>
                    <a:pt x="2065" y="5136"/>
                    <a:pt x="2050" y="5167"/>
                  </a:cubicBezTo>
                  <a:cubicBezTo>
                    <a:pt x="1957" y="5477"/>
                    <a:pt x="1856" y="5801"/>
                    <a:pt x="1601" y="5941"/>
                  </a:cubicBezTo>
                  <a:cubicBezTo>
                    <a:pt x="1525" y="5983"/>
                    <a:pt x="1442" y="6001"/>
                    <a:pt x="1358" y="6001"/>
                  </a:cubicBezTo>
                  <a:cubicBezTo>
                    <a:pt x="1117" y="6001"/>
                    <a:pt x="863" y="5847"/>
                    <a:pt x="719" y="5647"/>
                  </a:cubicBezTo>
                  <a:cubicBezTo>
                    <a:pt x="511" y="5337"/>
                    <a:pt x="480" y="4927"/>
                    <a:pt x="480" y="4572"/>
                  </a:cubicBezTo>
                  <a:cubicBezTo>
                    <a:pt x="480" y="4502"/>
                    <a:pt x="480" y="4432"/>
                    <a:pt x="480" y="4363"/>
                  </a:cubicBezTo>
                  <a:cubicBezTo>
                    <a:pt x="480" y="4030"/>
                    <a:pt x="480" y="3690"/>
                    <a:pt x="387" y="3365"/>
                  </a:cubicBezTo>
                  <a:cubicBezTo>
                    <a:pt x="317" y="3125"/>
                    <a:pt x="201" y="2909"/>
                    <a:pt x="54" y="2700"/>
                  </a:cubicBezTo>
                  <a:lnTo>
                    <a:pt x="0" y="3040"/>
                  </a:lnTo>
                  <a:cubicBezTo>
                    <a:pt x="70" y="3164"/>
                    <a:pt x="132" y="3295"/>
                    <a:pt x="170" y="3427"/>
                  </a:cubicBezTo>
                  <a:cubicBezTo>
                    <a:pt x="255" y="3729"/>
                    <a:pt x="255" y="4038"/>
                    <a:pt x="255" y="4363"/>
                  </a:cubicBezTo>
                  <a:cubicBezTo>
                    <a:pt x="248" y="4432"/>
                    <a:pt x="248" y="4502"/>
                    <a:pt x="248" y="4572"/>
                  </a:cubicBezTo>
                  <a:cubicBezTo>
                    <a:pt x="255" y="4966"/>
                    <a:pt x="286" y="5415"/>
                    <a:pt x="534" y="5770"/>
                  </a:cubicBezTo>
                  <a:cubicBezTo>
                    <a:pt x="712" y="6033"/>
                    <a:pt x="1037" y="6227"/>
                    <a:pt x="1361" y="6227"/>
                  </a:cubicBezTo>
                  <a:cubicBezTo>
                    <a:pt x="1477" y="6227"/>
                    <a:pt x="1601" y="6204"/>
                    <a:pt x="1709" y="6142"/>
                  </a:cubicBezTo>
                  <a:cubicBezTo>
                    <a:pt x="2050" y="5956"/>
                    <a:pt x="2166" y="5569"/>
                    <a:pt x="2266" y="5229"/>
                  </a:cubicBezTo>
                  <a:cubicBezTo>
                    <a:pt x="2282" y="5198"/>
                    <a:pt x="2290" y="5167"/>
                    <a:pt x="2297" y="5136"/>
                  </a:cubicBezTo>
                  <a:cubicBezTo>
                    <a:pt x="2344" y="4982"/>
                    <a:pt x="2537" y="4471"/>
                    <a:pt x="2901" y="4463"/>
                  </a:cubicBezTo>
                  <a:lnTo>
                    <a:pt x="2908" y="4463"/>
                  </a:lnTo>
                  <a:cubicBezTo>
                    <a:pt x="3094" y="4463"/>
                    <a:pt x="3264" y="4603"/>
                    <a:pt x="3442" y="4750"/>
                  </a:cubicBezTo>
                  <a:cubicBezTo>
                    <a:pt x="3638" y="4910"/>
                    <a:pt x="3848" y="5076"/>
                    <a:pt x="4111" y="5076"/>
                  </a:cubicBezTo>
                  <a:cubicBezTo>
                    <a:pt x="4127" y="5076"/>
                    <a:pt x="4144" y="5076"/>
                    <a:pt x="4161" y="5074"/>
                  </a:cubicBezTo>
                  <a:cubicBezTo>
                    <a:pt x="4339" y="5059"/>
                    <a:pt x="4502" y="4951"/>
                    <a:pt x="4610" y="4780"/>
                  </a:cubicBezTo>
                  <a:cubicBezTo>
                    <a:pt x="4765" y="4541"/>
                    <a:pt x="4796" y="4193"/>
                    <a:pt x="4687" y="3914"/>
                  </a:cubicBezTo>
                  <a:cubicBezTo>
                    <a:pt x="4517" y="3458"/>
                    <a:pt x="4107" y="3118"/>
                    <a:pt x="3790" y="2855"/>
                  </a:cubicBezTo>
                  <a:lnTo>
                    <a:pt x="2220" y="1555"/>
                  </a:lnTo>
                  <a:cubicBezTo>
                    <a:pt x="2119" y="1470"/>
                    <a:pt x="1965" y="1323"/>
                    <a:pt x="1795" y="1153"/>
                  </a:cubicBezTo>
                  <a:cubicBezTo>
                    <a:pt x="1431" y="790"/>
                    <a:pt x="952" y="318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6860826" y="3325535"/>
              <a:ext cx="252369" cy="203232"/>
            </a:xfrm>
            <a:custGeom>
              <a:avLst/>
              <a:gdLst/>
              <a:ahLst/>
              <a:cxnLst/>
              <a:rect l="l" t="t" r="r" b="b"/>
              <a:pathLst>
                <a:path w="5701" h="4591" extrusionOk="0">
                  <a:moveTo>
                    <a:pt x="4304" y="0"/>
                  </a:moveTo>
                  <a:cubicBezTo>
                    <a:pt x="4159" y="0"/>
                    <a:pt x="4015" y="20"/>
                    <a:pt x="3883" y="58"/>
                  </a:cubicBezTo>
                  <a:cubicBezTo>
                    <a:pt x="3210" y="244"/>
                    <a:pt x="2684" y="762"/>
                    <a:pt x="2174" y="1265"/>
                  </a:cubicBezTo>
                  <a:cubicBezTo>
                    <a:pt x="1950" y="1489"/>
                    <a:pt x="1741" y="1690"/>
                    <a:pt x="1524" y="1868"/>
                  </a:cubicBezTo>
                  <a:cubicBezTo>
                    <a:pt x="952" y="2324"/>
                    <a:pt x="178" y="2959"/>
                    <a:pt x="31" y="3817"/>
                  </a:cubicBezTo>
                  <a:cubicBezTo>
                    <a:pt x="1" y="4003"/>
                    <a:pt x="8" y="4173"/>
                    <a:pt x="47" y="4320"/>
                  </a:cubicBezTo>
                  <a:lnTo>
                    <a:pt x="294" y="4358"/>
                  </a:lnTo>
                  <a:cubicBezTo>
                    <a:pt x="240" y="4219"/>
                    <a:pt x="225" y="4049"/>
                    <a:pt x="256" y="3856"/>
                  </a:cubicBezTo>
                  <a:cubicBezTo>
                    <a:pt x="387" y="3082"/>
                    <a:pt x="1122" y="2479"/>
                    <a:pt x="1663" y="2046"/>
                  </a:cubicBezTo>
                  <a:cubicBezTo>
                    <a:pt x="1888" y="1860"/>
                    <a:pt x="2104" y="1651"/>
                    <a:pt x="2329" y="1427"/>
                  </a:cubicBezTo>
                  <a:cubicBezTo>
                    <a:pt x="2824" y="948"/>
                    <a:pt x="3326" y="445"/>
                    <a:pt x="3945" y="275"/>
                  </a:cubicBezTo>
                  <a:cubicBezTo>
                    <a:pt x="4053" y="244"/>
                    <a:pt x="4177" y="228"/>
                    <a:pt x="4301" y="228"/>
                  </a:cubicBezTo>
                  <a:cubicBezTo>
                    <a:pt x="4649" y="228"/>
                    <a:pt x="5005" y="352"/>
                    <a:pt x="5198" y="654"/>
                  </a:cubicBezTo>
                  <a:cubicBezTo>
                    <a:pt x="5453" y="1064"/>
                    <a:pt x="5291" y="1597"/>
                    <a:pt x="5036" y="1922"/>
                  </a:cubicBezTo>
                  <a:cubicBezTo>
                    <a:pt x="4726" y="2301"/>
                    <a:pt x="4262" y="2541"/>
                    <a:pt x="3845" y="2734"/>
                  </a:cubicBezTo>
                  <a:cubicBezTo>
                    <a:pt x="3303" y="2989"/>
                    <a:pt x="2808" y="3229"/>
                    <a:pt x="2375" y="3647"/>
                  </a:cubicBezTo>
                  <a:cubicBezTo>
                    <a:pt x="2259" y="3755"/>
                    <a:pt x="2151" y="3879"/>
                    <a:pt x="2050" y="4003"/>
                  </a:cubicBezTo>
                  <a:cubicBezTo>
                    <a:pt x="1872" y="4211"/>
                    <a:pt x="1702" y="4413"/>
                    <a:pt x="1478" y="4536"/>
                  </a:cubicBezTo>
                  <a:lnTo>
                    <a:pt x="1795" y="4590"/>
                  </a:lnTo>
                  <a:cubicBezTo>
                    <a:pt x="1957" y="4459"/>
                    <a:pt x="2089" y="4297"/>
                    <a:pt x="2220" y="4150"/>
                  </a:cubicBezTo>
                  <a:cubicBezTo>
                    <a:pt x="2321" y="4034"/>
                    <a:pt x="2421" y="3910"/>
                    <a:pt x="2530" y="3809"/>
                  </a:cubicBezTo>
                  <a:cubicBezTo>
                    <a:pt x="2940" y="3423"/>
                    <a:pt x="3411" y="3183"/>
                    <a:pt x="3945" y="2935"/>
                  </a:cubicBezTo>
                  <a:cubicBezTo>
                    <a:pt x="4378" y="2734"/>
                    <a:pt x="4873" y="2487"/>
                    <a:pt x="5206" y="2061"/>
                  </a:cubicBezTo>
                  <a:cubicBezTo>
                    <a:pt x="5515" y="1675"/>
                    <a:pt x="5701" y="1033"/>
                    <a:pt x="5384" y="530"/>
                  </a:cubicBezTo>
                  <a:cubicBezTo>
                    <a:pt x="5149" y="163"/>
                    <a:pt x="4718" y="0"/>
                    <a:pt x="4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6655070" y="2746029"/>
              <a:ext cx="286942" cy="146924"/>
            </a:xfrm>
            <a:custGeom>
              <a:avLst/>
              <a:gdLst/>
              <a:ahLst/>
              <a:cxnLst/>
              <a:rect l="l" t="t" r="r" b="b"/>
              <a:pathLst>
                <a:path w="6482" h="3319" extrusionOk="0">
                  <a:moveTo>
                    <a:pt x="1949" y="1"/>
                  </a:moveTo>
                  <a:cubicBezTo>
                    <a:pt x="1361" y="240"/>
                    <a:pt x="797" y="565"/>
                    <a:pt x="348" y="921"/>
                  </a:cubicBezTo>
                  <a:lnTo>
                    <a:pt x="294" y="1261"/>
                  </a:lnTo>
                  <a:cubicBezTo>
                    <a:pt x="843" y="774"/>
                    <a:pt x="1617" y="341"/>
                    <a:pt x="2406" y="70"/>
                  </a:cubicBezTo>
                  <a:lnTo>
                    <a:pt x="1949" y="1"/>
                  </a:lnTo>
                  <a:close/>
                  <a:moveTo>
                    <a:pt x="5801" y="589"/>
                  </a:moveTo>
                  <a:lnTo>
                    <a:pt x="5801" y="589"/>
                  </a:lnTo>
                  <a:cubicBezTo>
                    <a:pt x="6087" y="921"/>
                    <a:pt x="6257" y="1323"/>
                    <a:pt x="6257" y="1725"/>
                  </a:cubicBezTo>
                  <a:cubicBezTo>
                    <a:pt x="6257" y="2104"/>
                    <a:pt x="6072" y="2491"/>
                    <a:pt x="5778" y="2762"/>
                  </a:cubicBezTo>
                  <a:cubicBezTo>
                    <a:pt x="5543" y="2976"/>
                    <a:pt x="5271" y="3092"/>
                    <a:pt x="4995" y="3092"/>
                  </a:cubicBezTo>
                  <a:cubicBezTo>
                    <a:pt x="4962" y="3092"/>
                    <a:pt x="4929" y="3090"/>
                    <a:pt x="4896" y="3087"/>
                  </a:cubicBezTo>
                  <a:cubicBezTo>
                    <a:pt x="4455" y="3048"/>
                    <a:pt x="4076" y="2754"/>
                    <a:pt x="3713" y="2468"/>
                  </a:cubicBezTo>
                  <a:cubicBezTo>
                    <a:pt x="3659" y="2429"/>
                    <a:pt x="3604" y="2391"/>
                    <a:pt x="3550" y="2352"/>
                  </a:cubicBezTo>
                  <a:cubicBezTo>
                    <a:pt x="3094" y="2004"/>
                    <a:pt x="2684" y="1834"/>
                    <a:pt x="2320" y="1834"/>
                  </a:cubicBezTo>
                  <a:cubicBezTo>
                    <a:pt x="2197" y="1834"/>
                    <a:pt x="2073" y="1849"/>
                    <a:pt x="1957" y="1888"/>
                  </a:cubicBezTo>
                  <a:cubicBezTo>
                    <a:pt x="1640" y="1996"/>
                    <a:pt x="1408" y="2244"/>
                    <a:pt x="1184" y="2476"/>
                  </a:cubicBezTo>
                  <a:cubicBezTo>
                    <a:pt x="928" y="2739"/>
                    <a:pt x="689" y="2978"/>
                    <a:pt x="371" y="3017"/>
                  </a:cubicBezTo>
                  <a:cubicBezTo>
                    <a:pt x="328" y="3020"/>
                    <a:pt x="285" y="3021"/>
                    <a:pt x="245" y="3021"/>
                  </a:cubicBezTo>
                  <a:cubicBezTo>
                    <a:pt x="165" y="3021"/>
                    <a:pt x="93" y="3015"/>
                    <a:pt x="31" y="2994"/>
                  </a:cubicBezTo>
                  <a:lnTo>
                    <a:pt x="0" y="3218"/>
                  </a:lnTo>
                  <a:cubicBezTo>
                    <a:pt x="67" y="3239"/>
                    <a:pt x="148" y="3249"/>
                    <a:pt x="242" y="3249"/>
                  </a:cubicBezTo>
                  <a:cubicBezTo>
                    <a:pt x="290" y="3249"/>
                    <a:pt x="340" y="3247"/>
                    <a:pt x="395" y="3241"/>
                  </a:cubicBezTo>
                  <a:cubicBezTo>
                    <a:pt x="797" y="3195"/>
                    <a:pt x="1075" y="2909"/>
                    <a:pt x="1346" y="2630"/>
                  </a:cubicBezTo>
                  <a:cubicBezTo>
                    <a:pt x="1562" y="2406"/>
                    <a:pt x="1764" y="2190"/>
                    <a:pt x="2034" y="2104"/>
                  </a:cubicBezTo>
                  <a:cubicBezTo>
                    <a:pt x="2126" y="2073"/>
                    <a:pt x="2222" y="2057"/>
                    <a:pt x="2322" y="2057"/>
                  </a:cubicBezTo>
                  <a:cubicBezTo>
                    <a:pt x="2637" y="2057"/>
                    <a:pt x="2997" y="2213"/>
                    <a:pt x="3419" y="2530"/>
                  </a:cubicBezTo>
                  <a:cubicBezTo>
                    <a:pt x="3465" y="2569"/>
                    <a:pt x="3519" y="2607"/>
                    <a:pt x="3573" y="2654"/>
                  </a:cubicBezTo>
                  <a:cubicBezTo>
                    <a:pt x="3968" y="2955"/>
                    <a:pt x="4370" y="3265"/>
                    <a:pt x="4873" y="3311"/>
                  </a:cubicBezTo>
                  <a:cubicBezTo>
                    <a:pt x="4912" y="3311"/>
                    <a:pt x="4950" y="3319"/>
                    <a:pt x="4989" y="3319"/>
                  </a:cubicBezTo>
                  <a:cubicBezTo>
                    <a:pt x="5321" y="3319"/>
                    <a:pt x="5654" y="3180"/>
                    <a:pt x="5932" y="2932"/>
                  </a:cubicBezTo>
                  <a:cubicBezTo>
                    <a:pt x="6273" y="2615"/>
                    <a:pt x="6482" y="2166"/>
                    <a:pt x="6482" y="1725"/>
                  </a:cubicBezTo>
                  <a:cubicBezTo>
                    <a:pt x="6482" y="1346"/>
                    <a:pt x="6358" y="968"/>
                    <a:pt x="6126" y="643"/>
                  </a:cubicBezTo>
                  <a:lnTo>
                    <a:pt x="5801" y="58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7125501" y="3228457"/>
              <a:ext cx="52767" cy="109606"/>
            </a:xfrm>
            <a:custGeom>
              <a:avLst/>
              <a:gdLst/>
              <a:ahLst/>
              <a:cxnLst/>
              <a:rect l="l" t="t" r="r" b="b"/>
              <a:pathLst>
                <a:path w="1192" h="2476" extrusionOk="0">
                  <a:moveTo>
                    <a:pt x="1191" y="0"/>
                  </a:moveTo>
                  <a:cubicBezTo>
                    <a:pt x="727" y="124"/>
                    <a:pt x="310" y="526"/>
                    <a:pt x="163" y="921"/>
                  </a:cubicBezTo>
                  <a:cubicBezTo>
                    <a:pt x="0" y="1331"/>
                    <a:pt x="54" y="1779"/>
                    <a:pt x="286" y="2096"/>
                  </a:cubicBezTo>
                  <a:cubicBezTo>
                    <a:pt x="418" y="2274"/>
                    <a:pt x="604" y="2406"/>
                    <a:pt x="812" y="2475"/>
                  </a:cubicBezTo>
                  <a:lnTo>
                    <a:pt x="843" y="2243"/>
                  </a:lnTo>
                  <a:cubicBezTo>
                    <a:pt x="696" y="2189"/>
                    <a:pt x="557" y="2089"/>
                    <a:pt x="464" y="1965"/>
                  </a:cubicBezTo>
                  <a:cubicBezTo>
                    <a:pt x="279" y="1710"/>
                    <a:pt x="240" y="1331"/>
                    <a:pt x="372" y="1006"/>
                  </a:cubicBezTo>
                  <a:cubicBezTo>
                    <a:pt x="488" y="697"/>
                    <a:pt x="797" y="379"/>
                    <a:pt x="1153" y="248"/>
                  </a:cubicBezTo>
                  <a:lnTo>
                    <a:pt x="1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6918019" y="2907517"/>
              <a:ext cx="105844" cy="109385"/>
            </a:xfrm>
            <a:custGeom>
              <a:avLst/>
              <a:gdLst/>
              <a:ahLst/>
              <a:cxnLst/>
              <a:rect l="l" t="t" r="r" b="b"/>
              <a:pathLst>
                <a:path w="2391" h="2471" extrusionOk="0">
                  <a:moveTo>
                    <a:pt x="1255" y="226"/>
                  </a:moveTo>
                  <a:cubicBezTo>
                    <a:pt x="1336" y="226"/>
                    <a:pt x="1415" y="242"/>
                    <a:pt x="1493" y="274"/>
                  </a:cubicBezTo>
                  <a:cubicBezTo>
                    <a:pt x="1872" y="436"/>
                    <a:pt x="2158" y="947"/>
                    <a:pt x="2135" y="1419"/>
                  </a:cubicBezTo>
                  <a:cubicBezTo>
                    <a:pt x="2127" y="1643"/>
                    <a:pt x="2027" y="2045"/>
                    <a:pt x="1516" y="2208"/>
                  </a:cubicBezTo>
                  <a:cubicBezTo>
                    <a:pt x="1434" y="2233"/>
                    <a:pt x="1348" y="2245"/>
                    <a:pt x="1261" y="2245"/>
                  </a:cubicBezTo>
                  <a:cubicBezTo>
                    <a:pt x="998" y="2245"/>
                    <a:pt x="732" y="2133"/>
                    <a:pt x="557" y="1929"/>
                  </a:cubicBezTo>
                  <a:cubicBezTo>
                    <a:pt x="248" y="1558"/>
                    <a:pt x="286" y="924"/>
                    <a:pt x="642" y="545"/>
                  </a:cubicBezTo>
                  <a:cubicBezTo>
                    <a:pt x="837" y="333"/>
                    <a:pt x="1048" y="226"/>
                    <a:pt x="1255" y="226"/>
                  </a:cubicBezTo>
                  <a:close/>
                  <a:moveTo>
                    <a:pt x="1253" y="0"/>
                  </a:moveTo>
                  <a:cubicBezTo>
                    <a:pt x="1034" y="0"/>
                    <a:pt x="761" y="85"/>
                    <a:pt x="480" y="390"/>
                  </a:cubicBezTo>
                  <a:cubicBezTo>
                    <a:pt x="39" y="862"/>
                    <a:pt x="0" y="1612"/>
                    <a:pt x="387" y="2068"/>
                  </a:cubicBezTo>
                  <a:cubicBezTo>
                    <a:pt x="596" y="2324"/>
                    <a:pt x="928" y="2471"/>
                    <a:pt x="1261" y="2471"/>
                  </a:cubicBezTo>
                  <a:cubicBezTo>
                    <a:pt x="1369" y="2471"/>
                    <a:pt x="1485" y="2455"/>
                    <a:pt x="1586" y="2424"/>
                  </a:cubicBezTo>
                  <a:cubicBezTo>
                    <a:pt x="2058" y="2277"/>
                    <a:pt x="2336" y="1914"/>
                    <a:pt x="2359" y="1434"/>
                  </a:cubicBezTo>
                  <a:cubicBezTo>
                    <a:pt x="2390" y="862"/>
                    <a:pt x="2050" y="266"/>
                    <a:pt x="1586" y="65"/>
                  </a:cubicBezTo>
                  <a:cubicBezTo>
                    <a:pt x="1503" y="33"/>
                    <a:pt x="1388" y="0"/>
                    <a:pt x="1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7182650" y="3058292"/>
              <a:ext cx="21647" cy="71271"/>
            </a:xfrm>
            <a:custGeom>
              <a:avLst/>
              <a:gdLst/>
              <a:ahLst/>
              <a:cxnLst/>
              <a:rect l="l" t="t" r="r" b="b"/>
              <a:pathLst>
                <a:path w="489" h="1610" extrusionOk="0">
                  <a:moveTo>
                    <a:pt x="488" y="0"/>
                  </a:moveTo>
                  <a:lnTo>
                    <a:pt x="488" y="0"/>
                  </a:lnTo>
                  <a:cubicBezTo>
                    <a:pt x="295" y="78"/>
                    <a:pt x="194" y="209"/>
                    <a:pt x="140" y="333"/>
                  </a:cubicBezTo>
                  <a:cubicBezTo>
                    <a:pt x="1" y="650"/>
                    <a:pt x="78" y="1130"/>
                    <a:pt x="241" y="1609"/>
                  </a:cubicBezTo>
                  <a:lnTo>
                    <a:pt x="318" y="1068"/>
                  </a:lnTo>
                  <a:cubicBezTo>
                    <a:pt x="272" y="813"/>
                    <a:pt x="272" y="588"/>
                    <a:pt x="349" y="426"/>
                  </a:cubicBezTo>
                  <a:cubicBezTo>
                    <a:pt x="372" y="372"/>
                    <a:pt x="403" y="325"/>
                    <a:pt x="442" y="294"/>
                  </a:cubicBezTo>
                  <a:lnTo>
                    <a:pt x="4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7076541" y="2799460"/>
              <a:ext cx="136654" cy="210271"/>
            </a:xfrm>
            <a:custGeom>
              <a:avLst/>
              <a:gdLst/>
              <a:ahLst/>
              <a:cxnLst/>
              <a:rect l="l" t="t" r="r" b="b"/>
              <a:pathLst>
                <a:path w="3087" h="4750" extrusionOk="0">
                  <a:moveTo>
                    <a:pt x="310" y="0"/>
                  </a:moveTo>
                  <a:cubicBezTo>
                    <a:pt x="286" y="23"/>
                    <a:pt x="263" y="54"/>
                    <a:pt x="240" y="78"/>
                  </a:cubicBezTo>
                  <a:cubicBezTo>
                    <a:pt x="23" y="341"/>
                    <a:pt x="0" y="743"/>
                    <a:pt x="178" y="1153"/>
                  </a:cubicBezTo>
                  <a:cubicBezTo>
                    <a:pt x="317" y="1462"/>
                    <a:pt x="310" y="1872"/>
                    <a:pt x="294" y="2259"/>
                  </a:cubicBezTo>
                  <a:cubicBezTo>
                    <a:pt x="286" y="2823"/>
                    <a:pt x="271" y="3403"/>
                    <a:pt x="658" y="3798"/>
                  </a:cubicBezTo>
                  <a:cubicBezTo>
                    <a:pt x="867" y="4007"/>
                    <a:pt x="1145" y="4099"/>
                    <a:pt x="1392" y="4185"/>
                  </a:cubicBezTo>
                  <a:lnTo>
                    <a:pt x="3048" y="4741"/>
                  </a:lnTo>
                  <a:cubicBezTo>
                    <a:pt x="3048" y="4741"/>
                    <a:pt x="3048" y="4749"/>
                    <a:pt x="3048" y="4749"/>
                  </a:cubicBezTo>
                  <a:lnTo>
                    <a:pt x="3086" y="4517"/>
                  </a:lnTo>
                  <a:lnTo>
                    <a:pt x="1462" y="3968"/>
                  </a:lnTo>
                  <a:cubicBezTo>
                    <a:pt x="1246" y="3898"/>
                    <a:pt x="990" y="3813"/>
                    <a:pt x="820" y="3643"/>
                  </a:cubicBezTo>
                  <a:cubicBezTo>
                    <a:pt x="495" y="3311"/>
                    <a:pt x="511" y="2800"/>
                    <a:pt x="526" y="2266"/>
                  </a:cubicBezTo>
                  <a:cubicBezTo>
                    <a:pt x="534" y="1849"/>
                    <a:pt x="542" y="1423"/>
                    <a:pt x="387" y="1060"/>
                  </a:cubicBezTo>
                  <a:cubicBezTo>
                    <a:pt x="248" y="735"/>
                    <a:pt x="256" y="418"/>
                    <a:pt x="410" y="225"/>
                  </a:cubicBezTo>
                  <a:cubicBezTo>
                    <a:pt x="480" y="147"/>
                    <a:pt x="565" y="85"/>
                    <a:pt x="681" y="54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6812884" y="2876486"/>
              <a:ext cx="247942" cy="97034"/>
            </a:xfrm>
            <a:custGeom>
              <a:avLst/>
              <a:gdLst/>
              <a:ahLst/>
              <a:cxnLst/>
              <a:rect l="l" t="t" r="r" b="b"/>
              <a:pathLst>
                <a:path w="5601" h="2192" extrusionOk="0">
                  <a:moveTo>
                    <a:pt x="866" y="0"/>
                  </a:moveTo>
                  <a:cubicBezTo>
                    <a:pt x="472" y="0"/>
                    <a:pt x="127" y="280"/>
                    <a:pt x="70" y="681"/>
                  </a:cubicBezTo>
                  <a:cubicBezTo>
                    <a:pt x="1" y="1114"/>
                    <a:pt x="302" y="1524"/>
                    <a:pt x="735" y="1586"/>
                  </a:cubicBezTo>
                  <a:lnTo>
                    <a:pt x="4626" y="2182"/>
                  </a:lnTo>
                  <a:cubicBezTo>
                    <a:pt x="4668" y="2188"/>
                    <a:pt x="4710" y="2192"/>
                    <a:pt x="4751" y="2192"/>
                  </a:cubicBezTo>
                  <a:cubicBezTo>
                    <a:pt x="5135" y="2192"/>
                    <a:pt x="5476" y="1908"/>
                    <a:pt x="5539" y="1516"/>
                  </a:cubicBezTo>
                  <a:cubicBezTo>
                    <a:pt x="5600" y="1083"/>
                    <a:pt x="5299" y="673"/>
                    <a:pt x="4866" y="604"/>
                  </a:cubicBezTo>
                  <a:lnTo>
                    <a:pt x="983" y="8"/>
                  </a:lnTo>
                  <a:cubicBezTo>
                    <a:pt x="944" y="3"/>
                    <a:pt x="905" y="0"/>
                    <a:pt x="8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6765651" y="3064047"/>
              <a:ext cx="262639" cy="244888"/>
            </a:xfrm>
            <a:custGeom>
              <a:avLst/>
              <a:gdLst/>
              <a:ahLst/>
              <a:cxnLst/>
              <a:rect l="l" t="t" r="r" b="b"/>
              <a:pathLst>
                <a:path w="5933" h="5532" extrusionOk="0">
                  <a:moveTo>
                    <a:pt x="2957" y="0"/>
                  </a:moveTo>
                  <a:cubicBezTo>
                    <a:pt x="1617" y="0"/>
                    <a:pt x="443" y="979"/>
                    <a:pt x="232" y="2345"/>
                  </a:cubicBezTo>
                  <a:cubicBezTo>
                    <a:pt x="0" y="3854"/>
                    <a:pt x="1037" y="5269"/>
                    <a:pt x="2545" y="5501"/>
                  </a:cubicBezTo>
                  <a:cubicBezTo>
                    <a:pt x="2683" y="5522"/>
                    <a:pt x="2820" y="5532"/>
                    <a:pt x="2956" y="5532"/>
                  </a:cubicBezTo>
                  <a:cubicBezTo>
                    <a:pt x="4303" y="5532"/>
                    <a:pt x="5490" y="4551"/>
                    <a:pt x="5701" y="3181"/>
                  </a:cubicBezTo>
                  <a:cubicBezTo>
                    <a:pt x="5933" y="1673"/>
                    <a:pt x="4896" y="265"/>
                    <a:pt x="3380" y="33"/>
                  </a:cubicBezTo>
                  <a:cubicBezTo>
                    <a:pt x="3238" y="11"/>
                    <a:pt x="3097" y="0"/>
                    <a:pt x="2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6822136" y="3116726"/>
              <a:ext cx="149668" cy="139620"/>
            </a:xfrm>
            <a:custGeom>
              <a:avLst/>
              <a:gdLst/>
              <a:ahLst/>
              <a:cxnLst/>
              <a:rect l="l" t="t" r="r" b="b"/>
              <a:pathLst>
                <a:path w="3381" h="3154" extrusionOk="0">
                  <a:moveTo>
                    <a:pt x="1686" y="0"/>
                  </a:moveTo>
                  <a:cubicBezTo>
                    <a:pt x="922" y="0"/>
                    <a:pt x="251" y="556"/>
                    <a:pt x="132" y="1333"/>
                  </a:cubicBezTo>
                  <a:cubicBezTo>
                    <a:pt x="1" y="2200"/>
                    <a:pt x="588" y="3004"/>
                    <a:pt x="1447" y="3135"/>
                  </a:cubicBezTo>
                  <a:cubicBezTo>
                    <a:pt x="1528" y="3148"/>
                    <a:pt x="1608" y="3154"/>
                    <a:pt x="1687" y="3154"/>
                  </a:cubicBezTo>
                  <a:cubicBezTo>
                    <a:pt x="2457" y="3154"/>
                    <a:pt x="3130" y="2591"/>
                    <a:pt x="3249" y="1813"/>
                  </a:cubicBezTo>
                  <a:cubicBezTo>
                    <a:pt x="3381" y="954"/>
                    <a:pt x="2793" y="150"/>
                    <a:pt x="1926" y="18"/>
                  </a:cubicBezTo>
                  <a:cubicBezTo>
                    <a:pt x="1846" y="6"/>
                    <a:pt x="1765" y="0"/>
                    <a:pt x="1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7149096" y="2808712"/>
              <a:ext cx="90129" cy="104781"/>
            </a:xfrm>
            <a:custGeom>
              <a:avLst/>
              <a:gdLst/>
              <a:ahLst/>
              <a:cxnLst/>
              <a:rect l="l" t="t" r="r" b="b"/>
              <a:pathLst>
                <a:path w="2036" h="2367" extrusionOk="0">
                  <a:moveTo>
                    <a:pt x="1" y="0"/>
                  </a:moveTo>
                  <a:lnTo>
                    <a:pt x="1741" y="2367"/>
                  </a:lnTo>
                  <a:lnTo>
                    <a:pt x="2004" y="688"/>
                  </a:lnTo>
                  <a:cubicBezTo>
                    <a:pt x="2035" y="480"/>
                    <a:pt x="1888" y="286"/>
                    <a:pt x="1687" y="2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7036479" y="3466085"/>
              <a:ext cx="105135" cy="88889"/>
            </a:xfrm>
            <a:custGeom>
              <a:avLst/>
              <a:gdLst/>
              <a:ahLst/>
              <a:cxnLst/>
              <a:rect l="l" t="t" r="r" b="b"/>
              <a:pathLst>
                <a:path w="2375" h="2008" extrusionOk="0">
                  <a:moveTo>
                    <a:pt x="2375" y="0"/>
                  </a:moveTo>
                  <a:lnTo>
                    <a:pt x="0" y="1748"/>
                  </a:lnTo>
                  <a:lnTo>
                    <a:pt x="1686" y="2003"/>
                  </a:lnTo>
                  <a:cubicBezTo>
                    <a:pt x="1706" y="2006"/>
                    <a:pt x="1725" y="2008"/>
                    <a:pt x="1744" y="2008"/>
                  </a:cubicBezTo>
                  <a:cubicBezTo>
                    <a:pt x="1930" y="2008"/>
                    <a:pt x="2092" y="1875"/>
                    <a:pt x="2120" y="1686"/>
                  </a:cubicBezTo>
                  <a:lnTo>
                    <a:pt x="2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6313679" y="2843241"/>
              <a:ext cx="536256" cy="688935"/>
            </a:xfrm>
            <a:custGeom>
              <a:avLst/>
              <a:gdLst/>
              <a:ahLst/>
              <a:cxnLst/>
              <a:rect l="l" t="t" r="r" b="b"/>
              <a:pathLst>
                <a:path w="12114" h="15563" extrusionOk="0">
                  <a:moveTo>
                    <a:pt x="8938" y="0"/>
                  </a:moveTo>
                  <a:cubicBezTo>
                    <a:pt x="8909" y="0"/>
                    <a:pt x="8879" y="3"/>
                    <a:pt x="8849" y="9"/>
                  </a:cubicBezTo>
                  <a:lnTo>
                    <a:pt x="8625" y="117"/>
                  </a:lnTo>
                  <a:lnTo>
                    <a:pt x="8323" y="117"/>
                  </a:lnTo>
                  <a:lnTo>
                    <a:pt x="7209" y="349"/>
                  </a:lnTo>
                  <a:lnTo>
                    <a:pt x="6985" y="496"/>
                  </a:lnTo>
                  <a:lnTo>
                    <a:pt x="6676" y="465"/>
                  </a:lnTo>
                  <a:lnTo>
                    <a:pt x="5307" y="751"/>
                  </a:lnTo>
                  <a:lnTo>
                    <a:pt x="5075" y="906"/>
                  </a:lnTo>
                  <a:lnTo>
                    <a:pt x="4773" y="868"/>
                  </a:lnTo>
                  <a:lnTo>
                    <a:pt x="3667" y="1100"/>
                  </a:lnTo>
                  <a:lnTo>
                    <a:pt x="3396" y="1231"/>
                  </a:lnTo>
                  <a:lnTo>
                    <a:pt x="3126" y="1216"/>
                  </a:lnTo>
                  <a:lnTo>
                    <a:pt x="1757" y="1502"/>
                  </a:lnTo>
                  <a:lnTo>
                    <a:pt x="1494" y="1649"/>
                  </a:lnTo>
                  <a:lnTo>
                    <a:pt x="1223" y="1610"/>
                  </a:lnTo>
                  <a:lnTo>
                    <a:pt x="117" y="1850"/>
                  </a:lnTo>
                  <a:lnTo>
                    <a:pt x="9" y="1927"/>
                  </a:lnTo>
                  <a:lnTo>
                    <a:pt x="1" y="2151"/>
                  </a:lnTo>
                  <a:lnTo>
                    <a:pt x="720" y="9050"/>
                  </a:lnTo>
                  <a:lnTo>
                    <a:pt x="2770" y="15315"/>
                  </a:lnTo>
                  <a:lnTo>
                    <a:pt x="2917" y="15493"/>
                  </a:lnTo>
                  <a:lnTo>
                    <a:pt x="3110" y="15563"/>
                  </a:lnTo>
                  <a:lnTo>
                    <a:pt x="4224" y="15331"/>
                  </a:lnTo>
                  <a:lnTo>
                    <a:pt x="4479" y="15068"/>
                  </a:lnTo>
                  <a:lnTo>
                    <a:pt x="4750" y="15222"/>
                  </a:lnTo>
                  <a:lnTo>
                    <a:pt x="6134" y="14929"/>
                  </a:lnTo>
                  <a:lnTo>
                    <a:pt x="6382" y="14766"/>
                  </a:lnTo>
                  <a:lnTo>
                    <a:pt x="6653" y="14820"/>
                  </a:lnTo>
                  <a:lnTo>
                    <a:pt x="7782" y="14581"/>
                  </a:lnTo>
                  <a:lnTo>
                    <a:pt x="8037" y="14403"/>
                  </a:lnTo>
                  <a:lnTo>
                    <a:pt x="8292" y="14472"/>
                  </a:lnTo>
                  <a:lnTo>
                    <a:pt x="9692" y="14178"/>
                  </a:lnTo>
                  <a:lnTo>
                    <a:pt x="9940" y="13993"/>
                  </a:lnTo>
                  <a:lnTo>
                    <a:pt x="10195" y="14070"/>
                  </a:lnTo>
                  <a:lnTo>
                    <a:pt x="11340" y="13830"/>
                  </a:lnTo>
                  <a:lnTo>
                    <a:pt x="11618" y="13614"/>
                  </a:lnTo>
                  <a:cubicBezTo>
                    <a:pt x="11648" y="13614"/>
                    <a:pt x="11794" y="13722"/>
                    <a:pt x="11831" y="13722"/>
                  </a:cubicBezTo>
                  <a:cubicBezTo>
                    <a:pt x="11832" y="13722"/>
                    <a:pt x="11834" y="13722"/>
                    <a:pt x="11835" y="13722"/>
                  </a:cubicBezTo>
                  <a:cubicBezTo>
                    <a:pt x="12005" y="13637"/>
                    <a:pt x="12113" y="13451"/>
                    <a:pt x="12067" y="13258"/>
                  </a:cubicBezTo>
                  <a:lnTo>
                    <a:pt x="9344" y="326"/>
                  </a:lnTo>
                  <a:cubicBezTo>
                    <a:pt x="9304" y="131"/>
                    <a:pt x="9134" y="0"/>
                    <a:pt x="8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338336" y="2946074"/>
              <a:ext cx="26782" cy="24170"/>
            </a:xfrm>
            <a:custGeom>
              <a:avLst/>
              <a:gdLst/>
              <a:ahLst/>
              <a:cxnLst/>
              <a:rect l="l" t="t" r="r" b="b"/>
              <a:pathLst>
                <a:path w="605" h="546" extrusionOk="0">
                  <a:moveTo>
                    <a:pt x="305" y="0"/>
                  </a:moveTo>
                  <a:cubicBezTo>
                    <a:pt x="286" y="0"/>
                    <a:pt x="267" y="2"/>
                    <a:pt x="248" y="6"/>
                  </a:cubicBezTo>
                  <a:cubicBezTo>
                    <a:pt x="94" y="37"/>
                    <a:pt x="1" y="184"/>
                    <a:pt x="32" y="331"/>
                  </a:cubicBezTo>
                  <a:cubicBezTo>
                    <a:pt x="65" y="459"/>
                    <a:pt x="181" y="546"/>
                    <a:pt x="307" y="546"/>
                  </a:cubicBezTo>
                  <a:cubicBezTo>
                    <a:pt x="326" y="546"/>
                    <a:pt x="345" y="544"/>
                    <a:pt x="364" y="540"/>
                  </a:cubicBezTo>
                  <a:cubicBezTo>
                    <a:pt x="511" y="509"/>
                    <a:pt x="604" y="362"/>
                    <a:pt x="573" y="215"/>
                  </a:cubicBezTo>
                  <a:cubicBezTo>
                    <a:pt x="546" y="87"/>
                    <a:pt x="431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6295220" y="2925092"/>
              <a:ext cx="25365" cy="15405"/>
            </a:xfrm>
            <a:custGeom>
              <a:avLst/>
              <a:gdLst/>
              <a:ahLst/>
              <a:cxnLst/>
              <a:rect l="l" t="t" r="r" b="b"/>
              <a:pathLst>
                <a:path w="573" h="348" extrusionOk="0">
                  <a:moveTo>
                    <a:pt x="534" y="1"/>
                  </a:moveTo>
                  <a:lnTo>
                    <a:pt x="0" y="109"/>
                  </a:lnTo>
                  <a:cubicBezTo>
                    <a:pt x="0" y="117"/>
                    <a:pt x="0" y="125"/>
                    <a:pt x="0" y="132"/>
                  </a:cubicBezTo>
                  <a:cubicBezTo>
                    <a:pt x="34" y="260"/>
                    <a:pt x="150" y="347"/>
                    <a:pt x="276" y="347"/>
                  </a:cubicBezTo>
                  <a:cubicBezTo>
                    <a:pt x="295" y="347"/>
                    <a:pt x="314" y="345"/>
                    <a:pt x="333" y="341"/>
                  </a:cubicBezTo>
                  <a:cubicBezTo>
                    <a:pt x="480" y="310"/>
                    <a:pt x="573" y="163"/>
                    <a:pt x="542" y="16"/>
                  </a:cubicBezTo>
                  <a:cubicBezTo>
                    <a:pt x="542" y="9"/>
                    <a:pt x="534" y="1"/>
                    <a:pt x="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6354804" y="3021639"/>
              <a:ext cx="26738" cy="24303"/>
            </a:xfrm>
            <a:custGeom>
              <a:avLst/>
              <a:gdLst/>
              <a:ahLst/>
              <a:cxnLst/>
              <a:rect l="l" t="t" r="r" b="b"/>
              <a:pathLst>
                <a:path w="604" h="549" extrusionOk="0">
                  <a:moveTo>
                    <a:pt x="312" y="0"/>
                  </a:moveTo>
                  <a:cubicBezTo>
                    <a:pt x="290" y="0"/>
                    <a:pt x="269" y="3"/>
                    <a:pt x="248" y="9"/>
                  </a:cubicBezTo>
                  <a:cubicBezTo>
                    <a:pt x="101" y="40"/>
                    <a:pt x="0" y="186"/>
                    <a:pt x="39" y="333"/>
                  </a:cubicBezTo>
                  <a:cubicBezTo>
                    <a:pt x="66" y="461"/>
                    <a:pt x="180" y="548"/>
                    <a:pt x="307" y="548"/>
                  </a:cubicBezTo>
                  <a:cubicBezTo>
                    <a:pt x="325" y="548"/>
                    <a:pt x="344" y="546"/>
                    <a:pt x="364" y="542"/>
                  </a:cubicBezTo>
                  <a:cubicBezTo>
                    <a:pt x="510" y="511"/>
                    <a:pt x="603" y="364"/>
                    <a:pt x="572" y="217"/>
                  </a:cubicBezTo>
                  <a:cubicBezTo>
                    <a:pt x="546" y="92"/>
                    <a:pt x="435" y="0"/>
                    <a:pt x="3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310271" y="2991626"/>
              <a:ext cx="26738" cy="24524"/>
            </a:xfrm>
            <a:custGeom>
              <a:avLst/>
              <a:gdLst/>
              <a:ahLst/>
              <a:cxnLst/>
              <a:rect l="l" t="t" r="r" b="b"/>
              <a:pathLst>
                <a:path w="604" h="554" extrusionOk="0">
                  <a:moveTo>
                    <a:pt x="305" y="0"/>
                  </a:moveTo>
                  <a:cubicBezTo>
                    <a:pt x="286" y="0"/>
                    <a:pt x="267" y="2"/>
                    <a:pt x="248" y="6"/>
                  </a:cubicBezTo>
                  <a:cubicBezTo>
                    <a:pt x="101" y="37"/>
                    <a:pt x="1" y="184"/>
                    <a:pt x="39" y="339"/>
                  </a:cubicBezTo>
                  <a:cubicBezTo>
                    <a:pt x="66" y="466"/>
                    <a:pt x="181" y="553"/>
                    <a:pt x="307" y="553"/>
                  </a:cubicBezTo>
                  <a:cubicBezTo>
                    <a:pt x="326" y="553"/>
                    <a:pt x="345" y="551"/>
                    <a:pt x="364" y="547"/>
                  </a:cubicBezTo>
                  <a:cubicBezTo>
                    <a:pt x="511" y="516"/>
                    <a:pt x="604" y="369"/>
                    <a:pt x="573" y="215"/>
                  </a:cubicBezTo>
                  <a:cubicBezTo>
                    <a:pt x="546" y="87"/>
                    <a:pt x="431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327048" y="3067279"/>
              <a:ext cx="26738" cy="24524"/>
            </a:xfrm>
            <a:custGeom>
              <a:avLst/>
              <a:gdLst/>
              <a:ahLst/>
              <a:cxnLst/>
              <a:rect l="l" t="t" r="r" b="b"/>
              <a:pathLst>
                <a:path w="604" h="554" extrusionOk="0">
                  <a:moveTo>
                    <a:pt x="297" y="0"/>
                  </a:moveTo>
                  <a:cubicBezTo>
                    <a:pt x="278" y="0"/>
                    <a:pt x="259" y="2"/>
                    <a:pt x="240" y="6"/>
                  </a:cubicBezTo>
                  <a:cubicBezTo>
                    <a:pt x="93" y="37"/>
                    <a:pt x="1" y="184"/>
                    <a:pt x="31" y="331"/>
                  </a:cubicBezTo>
                  <a:cubicBezTo>
                    <a:pt x="58" y="466"/>
                    <a:pt x="173" y="554"/>
                    <a:pt x="300" y="554"/>
                  </a:cubicBezTo>
                  <a:cubicBezTo>
                    <a:pt x="318" y="554"/>
                    <a:pt x="337" y="552"/>
                    <a:pt x="356" y="548"/>
                  </a:cubicBezTo>
                  <a:cubicBezTo>
                    <a:pt x="503" y="509"/>
                    <a:pt x="604" y="362"/>
                    <a:pt x="565" y="215"/>
                  </a:cubicBezTo>
                  <a:cubicBezTo>
                    <a:pt x="538" y="87"/>
                    <a:pt x="423" y="0"/>
                    <a:pt x="2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495176" y="2911811"/>
              <a:ext cx="26738" cy="24214"/>
            </a:xfrm>
            <a:custGeom>
              <a:avLst/>
              <a:gdLst/>
              <a:ahLst/>
              <a:cxnLst/>
              <a:rect l="l" t="t" r="r" b="b"/>
              <a:pathLst>
                <a:path w="604" h="547" extrusionOk="0">
                  <a:moveTo>
                    <a:pt x="297" y="1"/>
                  </a:moveTo>
                  <a:cubicBezTo>
                    <a:pt x="278" y="1"/>
                    <a:pt x="259" y="3"/>
                    <a:pt x="240" y="7"/>
                  </a:cubicBezTo>
                  <a:cubicBezTo>
                    <a:pt x="93" y="38"/>
                    <a:pt x="0" y="185"/>
                    <a:pt x="31" y="332"/>
                  </a:cubicBezTo>
                  <a:cubicBezTo>
                    <a:pt x="58" y="460"/>
                    <a:pt x="173" y="546"/>
                    <a:pt x="299" y="546"/>
                  </a:cubicBezTo>
                  <a:cubicBezTo>
                    <a:pt x="318" y="546"/>
                    <a:pt x="337" y="545"/>
                    <a:pt x="356" y="541"/>
                  </a:cubicBezTo>
                  <a:cubicBezTo>
                    <a:pt x="511" y="510"/>
                    <a:pt x="603" y="363"/>
                    <a:pt x="572" y="216"/>
                  </a:cubicBezTo>
                  <a:cubicBezTo>
                    <a:pt x="539" y="88"/>
                    <a:pt x="423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6416734" y="2928943"/>
              <a:ext cx="26782" cy="24214"/>
            </a:xfrm>
            <a:custGeom>
              <a:avLst/>
              <a:gdLst/>
              <a:ahLst/>
              <a:cxnLst/>
              <a:rect l="l" t="t" r="r" b="b"/>
              <a:pathLst>
                <a:path w="605" h="547" extrusionOk="0">
                  <a:moveTo>
                    <a:pt x="300" y="1"/>
                  </a:moveTo>
                  <a:cubicBezTo>
                    <a:pt x="281" y="1"/>
                    <a:pt x="261" y="3"/>
                    <a:pt x="241" y="7"/>
                  </a:cubicBezTo>
                  <a:cubicBezTo>
                    <a:pt x="94" y="38"/>
                    <a:pt x="1" y="184"/>
                    <a:pt x="32" y="331"/>
                  </a:cubicBezTo>
                  <a:cubicBezTo>
                    <a:pt x="59" y="459"/>
                    <a:pt x="174" y="546"/>
                    <a:pt x="305" y="546"/>
                  </a:cubicBezTo>
                  <a:cubicBezTo>
                    <a:pt x="324" y="546"/>
                    <a:pt x="344" y="544"/>
                    <a:pt x="364" y="540"/>
                  </a:cubicBezTo>
                  <a:cubicBezTo>
                    <a:pt x="511" y="509"/>
                    <a:pt x="604" y="362"/>
                    <a:pt x="573" y="215"/>
                  </a:cubicBezTo>
                  <a:cubicBezTo>
                    <a:pt x="546" y="88"/>
                    <a:pt x="432" y="1"/>
                    <a:pt x="3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6367774" y="2909686"/>
              <a:ext cx="25410" cy="15051"/>
            </a:xfrm>
            <a:custGeom>
              <a:avLst/>
              <a:gdLst/>
              <a:ahLst/>
              <a:cxnLst/>
              <a:rect l="l" t="t" r="r" b="b"/>
              <a:pathLst>
                <a:path w="574" h="340" extrusionOk="0">
                  <a:moveTo>
                    <a:pt x="535" y="1"/>
                  </a:moveTo>
                  <a:lnTo>
                    <a:pt x="1" y="109"/>
                  </a:lnTo>
                  <a:cubicBezTo>
                    <a:pt x="1" y="117"/>
                    <a:pt x="1" y="117"/>
                    <a:pt x="1" y="124"/>
                  </a:cubicBezTo>
                  <a:cubicBezTo>
                    <a:pt x="28" y="252"/>
                    <a:pt x="143" y="339"/>
                    <a:pt x="269" y="339"/>
                  </a:cubicBezTo>
                  <a:cubicBezTo>
                    <a:pt x="288" y="339"/>
                    <a:pt x="307" y="337"/>
                    <a:pt x="326" y="333"/>
                  </a:cubicBezTo>
                  <a:cubicBezTo>
                    <a:pt x="480" y="302"/>
                    <a:pt x="573" y="155"/>
                    <a:pt x="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452015" y="2891891"/>
              <a:ext cx="25055" cy="14343"/>
            </a:xfrm>
            <a:custGeom>
              <a:avLst/>
              <a:gdLst/>
              <a:ahLst/>
              <a:cxnLst/>
              <a:rect l="l" t="t" r="r" b="b"/>
              <a:pathLst>
                <a:path w="566" h="324" extrusionOk="0">
                  <a:moveTo>
                    <a:pt x="542" y="1"/>
                  </a:moveTo>
                  <a:lnTo>
                    <a:pt x="1" y="117"/>
                  </a:lnTo>
                  <a:cubicBezTo>
                    <a:pt x="34" y="238"/>
                    <a:pt x="150" y="324"/>
                    <a:pt x="276" y="324"/>
                  </a:cubicBezTo>
                  <a:cubicBezTo>
                    <a:pt x="295" y="324"/>
                    <a:pt x="314" y="322"/>
                    <a:pt x="333" y="318"/>
                  </a:cubicBezTo>
                  <a:cubicBezTo>
                    <a:pt x="472" y="287"/>
                    <a:pt x="565" y="147"/>
                    <a:pt x="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382869" y="2975866"/>
              <a:ext cx="26738" cy="24303"/>
            </a:xfrm>
            <a:custGeom>
              <a:avLst/>
              <a:gdLst/>
              <a:ahLst/>
              <a:cxnLst/>
              <a:rect l="l" t="t" r="r" b="b"/>
              <a:pathLst>
                <a:path w="604" h="549" extrusionOk="0">
                  <a:moveTo>
                    <a:pt x="300" y="0"/>
                  </a:moveTo>
                  <a:cubicBezTo>
                    <a:pt x="280" y="0"/>
                    <a:pt x="260" y="2"/>
                    <a:pt x="240" y="6"/>
                  </a:cubicBezTo>
                  <a:cubicBezTo>
                    <a:pt x="93" y="37"/>
                    <a:pt x="0" y="184"/>
                    <a:pt x="31" y="331"/>
                  </a:cubicBezTo>
                  <a:cubicBezTo>
                    <a:pt x="64" y="462"/>
                    <a:pt x="169" y="549"/>
                    <a:pt x="294" y="549"/>
                  </a:cubicBezTo>
                  <a:cubicBezTo>
                    <a:pt x="317" y="549"/>
                    <a:pt x="340" y="546"/>
                    <a:pt x="364" y="540"/>
                  </a:cubicBezTo>
                  <a:cubicBezTo>
                    <a:pt x="511" y="509"/>
                    <a:pt x="604" y="362"/>
                    <a:pt x="573" y="215"/>
                  </a:cubicBezTo>
                  <a:cubicBezTo>
                    <a:pt x="546" y="87"/>
                    <a:pt x="431" y="0"/>
                    <a:pt x="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9"/>
            <p:cNvSpPr/>
            <p:nvPr/>
          </p:nvSpPr>
          <p:spPr>
            <a:xfrm>
              <a:off x="6467066" y="2957363"/>
              <a:ext cx="26782" cy="24524"/>
            </a:xfrm>
            <a:custGeom>
              <a:avLst/>
              <a:gdLst/>
              <a:ahLst/>
              <a:cxnLst/>
              <a:rect l="l" t="t" r="r" b="b"/>
              <a:pathLst>
                <a:path w="605" h="554" extrusionOk="0">
                  <a:moveTo>
                    <a:pt x="305" y="1"/>
                  </a:moveTo>
                  <a:cubicBezTo>
                    <a:pt x="287" y="1"/>
                    <a:pt x="267" y="3"/>
                    <a:pt x="248" y="7"/>
                  </a:cubicBezTo>
                  <a:cubicBezTo>
                    <a:pt x="94" y="37"/>
                    <a:pt x="1" y="184"/>
                    <a:pt x="32" y="339"/>
                  </a:cubicBezTo>
                  <a:cubicBezTo>
                    <a:pt x="66" y="467"/>
                    <a:pt x="181" y="554"/>
                    <a:pt x="307" y="554"/>
                  </a:cubicBezTo>
                  <a:cubicBezTo>
                    <a:pt x="326" y="554"/>
                    <a:pt x="345" y="552"/>
                    <a:pt x="364" y="548"/>
                  </a:cubicBezTo>
                  <a:cubicBezTo>
                    <a:pt x="511" y="509"/>
                    <a:pt x="604" y="370"/>
                    <a:pt x="573" y="215"/>
                  </a:cubicBezTo>
                  <a:cubicBezTo>
                    <a:pt x="546" y="87"/>
                    <a:pt x="432" y="1"/>
                    <a:pt x="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9"/>
            <p:cNvSpPr/>
            <p:nvPr/>
          </p:nvSpPr>
          <p:spPr>
            <a:xfrm>
              <a:off x="6399293" y="3051519"/>
              <a:ext cx="26738" cy="24214"/>
            </a:xfrm>
            <a:custGeom>
              <a:avLst/>
              <a:gdLst/>
              <a:ahLst/>
              <a:cxnLst/>
              <a:rect l="l" t="t" r="r" b="b"/>
              <a:pathLst>
                <a:path w="604" h="547" extrusionOk="0">
                  <a:moveTo>
                    <a:pt x="305" y="1"/>
                  </a:moveTo>
                  <a:cubicBezTo>
                    <a:pt x="286" y="1"/>
                    <a:pt x="267" y="2"/>
                    <a:pt x="248" y="6"/>
                  </a:cubicBezTo>
                  <a:cubicBezTo>
                    <a:pt x="101" y="37"/>
                    <a:pt x="0" y="184"/>
                    <a:pt x="39" y="331"/>
                  </a:cubicBezTo>
                  <a:cubicBezTo>
                    <a:pt x="66" y="459"/>
                    <a:pt x="181" y="546"/>
                    <a:pt x="307" y="546"/>
                  </a:cubicBezTo>
                  <a:cubicBezTo>
                    <a:pt x="326" y="546"/>
                    <a:pt x="345" y="544"/>
                    <a:pt x="364" y="540"/>
                  </a:cubicBezTo>
                  <a:cubicBezTo>
                    <a:pt x="511" y="509"/>
                    <a:pt x="604" y="362"/>
                    <a:pt x="573" y="215"/>
                  </a:cubicBezTo>
                  <a:cubicBezTo>
                    <a:pt x="546" y="87"/>
                    <a:pt x="431" y="1"/>
                    <a:pt x="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371537" y="3097071"/>
              <a:ext cx="26428" cy="24524"/>
            </a:xfrm>
            <a:custGeom>
              <a:avLst/>
              <a:gdLst/>
              <a:ahLst/>
              <a:cxnLst/>
              <a:rect l="l" t="t" r="r" b="b"/>
              <a:pathLst>
                <a:path w="597" h="554" extrusionOk="0">
                  <a:moveTo>
                    <a:pt x="298" y="0"/>
                  </a:moveTo>
                  <a:cubicBezTo>
                    <a:pt x="279" y="0"/>
                    <a:pt x="260" y="2"/>
                    <a:pt x="241" y="6"/>
                  </a:cubicBezTo>
                  <a:cubicBezTo>
                    <a:pt x="94" y="45"/>
                    <a:pt x="1" y="184"/>
                    <a:pt x="32" y="339"/>
                  </a:cubicBezTo>
                  <a:cubicBezTo>
                    <a:pt x="59" y="467"/>
                    <a:pt x="174" y="554"/>
                    <a:pt x="300" y="554"/>
                  </a:cubicBezTo>
                  <a:cubicBezTo>
                    <a:pt x="319" y="554"/>
                    <a:pt x="338" y="552"/>
                    <a:pt x="357" y="548"/>
                  </a:cubicBezTo>
                  <a:cubicBezTo>
                    <a:pt x="504" y="517"/>
                    <a:pt x="597" y="370"/>
                    <a:pt x="566" y="215"/>
                  </a:cubicBezTo>
                  <a:cubicBezTo>
                    <a:pt x="539" y="87"/>
                    <a:pt x="424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6388004" y="3172724"/>
              <a:ext cx="26738" cy="24524"/>
            </a:xfrm>
            <a:custGeom>
              <a:avLst/>
              <a:gdLst/>
              <a:ahLst/>
              <a:cxnLst/>
              <a:rect l="l" t="t" r="r" b="b"/>
              <a:pathLst>
                <a:path w="604" h="554" extrusionOk="0">
                  <a:moveTo>
                    <a:pt x="297" y="1"/>
                  </a:moveTo>
                  <a:cubicBezTo>
                    <a:pt x="278" y="1"/>
                    <a:pt x="259" y="2"/>
                    <a:pt x="240" y="6"/>
                  </a:cubicBezTo>
                  <a:cubicBezTo>
                    <a:pt x="93" y="37"/>
                    <a:pt x="0" y="184"/>
                    <a:pt x="31" y="331"/>
                  </a:cubicBezTo>
                  <a:cubicBezTo>
                    <a:pt x="58" y="466"/>
                    <a:pt x="173" y="554"/>
                    <a:pt x="299" y="554"/>
                  </a:cubicBezTo>
                  <a:cubicBezTo>
                    <a:pt x="318" y="554"/>
                    <a:pt x="337" y="552"/>
                    <a:pt x="356" y="548"/>
                  </a:cubicBezTo>
                  <a:cubicBezTo>
                    <a:pt x="511" y="509"/>
                    <a:pt x="604" y="362"/>
                    <a:pt x="573" y="215"/>
                  </a:cubicBezTo>
                  <a:cubicBezTo>
                    <a:pt x="539" y="87"/>
                    <a:pt x="423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6343471" y="3142932"/>
              <a:ext cx="26782" cy="24214"/>
            </a:xfrm>
            <a:custGeom>
              <a:avLst/>
              <a:gdLst/>
              <a:ahLst/>
              <a:cxnLst/>
              <a:rect l="l" t="t" r="r" b="b"/>
              <a:pathLst>
                <a:path w="605" h="547" extrusionOk="0">
                  <a:moveTo>
                    <a:pt x="297" y="1"/>
                  </a:moveTo>
                  <a:cubicBezTo>
                    <a:pt x="279" y="1"/>
                    <a:pt x="260" y="3"/>
                    <a:pt x="241" y="7"/>
                  </a:cubicBezTo>
                  <a:cubicBezTo>
                    <a:pt x="94" y="38"/>
                    <a:pt x="1" y="184"/>
                    <a:pt x="32" y="331"/>
                  </a:cubicBezTo>
                  <a:cubicBezTo>
                    <a:pt x="59" y="459"/>
                    <a:pt x="173" y="546"/>
                    <a:pt x="300" y="546"/>
                  </a:cubicBezTo>
                  <a:cubicBezTo>
                    <a:pt x="318" y="546"/>
                    <a:pt x="337" y="544"/>
                    <a:pt x="357" y="540"/>
                  </a:cubicBezTo>
                  <a:cubicBezTo>
                    <a:pt x="511" y="509"/>
                    <a:pt x="604" y="362"/>
                    <a:pt x="573" y="215"/>
                  </a:cubicBezTo>
                  <a:cubicBezTo>
                    <a:pt x="539" y="88"/>
                    <a:pt x="424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6359939" y="3218585"/>
              <a:ext cx="26738" cy="24214"/>
            </a:xfrm>
            <a:custGeom>
              <a:avLst/>
              <a:gdLst/>
              <a:ahLst/>
              <a:cxnLst/>
              <a:rect l="l" t="t" r="r" b="b"/>
              <a:pathLst>
                <a:path w="604" h="547" extrusionOk="0">
                  <a:moveTo>
                    <a:pt x="304" y="1"/>
                  </a:moveTo>
                  <a:cubicBezTo>
                    <a:pt x="286" y="1"/>
                    <a:pt x="267" y="3"/>
                    <a:pt x="248" y="7"/>
                  </a:cubicBezTo>
                  <a:cubicBezTo>
                    <a:pt x="93" y="38"/>
                    <a:pt x="0" y="185"/>
                    <a:pt x="31" y="332"/>
                  </a:cubicBezTo>
                  <a:cubicBezTo>
                    <a:pt x="65" y="460"/>
                    <a:pt x="180" y="546"/>
                    <a:pt x="307" y="546"/>
                  </a:cubicBezTo>
                  <a:cubicBezTo>
                    <a:pt x="325" y="546"/>
                    <a:pt x="344" y="545"/>
                    <a:pt x="364" y="541"/>
                  </a:cubicBezTo>
                  <a:cubicBezTo>
                    <a:pt x="510" y="510"/>
                    <a:pt x="603" y="363"/>
                    <a:pt x="572" y="216"/>
                  </a:cubicBezTo>
                  <a:cubicBezTo>
                    <a:pt x="545" y="88"/>
                    <a:pt x="431" y="1"/>
                    <a:pt x="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6528377" y="3062808"/>
              <a:ext cx="26383" cy="24568"/>
            </a:xfrm>
            <a:custGeom>
              <a:avLst/>
              <a:gdLst/>
              <a:ahLst/>
              <a:cxnLst/>
              <a:rect l="l" t="t" r="r" b="b"/>
              <a:pathLst>
                <a:path w="596" h="555" extrusionOk="0">
                  <a:moveTo>
                    <a:pt x="297" y="1"/>
                  </a:moveTo>
                  <a:cubicBezTo>
                    <a:pt x="278" y="1"/>
                    <a:pt x="259" y="3"/>
                    <a:pt x="240" y="7"/>
                  </a:cubicBezTo>
                  <a:cubicBezTo>
                    <a:pt x="93" y="45"/>
                    <a:pt x="0" y="185"/>
                    <a:pt x="31" y="339"/>
                  </a:cubicBezTo>
                  <a:cubicBezTo>
                    <a:pt x="58" y="467"/>
                    <a:pt x="173" y="554"/>
                    <a:pt x="299" y="554"/>
                  </a:cubicBezTo>
                  <a:cubicBezTo>
                    <a:pt x="318" y="554"/>
                    <a:pt x="337" y="552"/>
                    <a:pt x="356" y="548"/>
                  </a:cubicBezTo>
                  <a:cubicBezTo>
                    <a:pt x="503" y="517"/>
                    <a:pt x="596" y="370"/>
                    <a:pt x="565" y="216"/>
                  </a:cubicBezTo>
                  <a:cubicBezTo>
                    <a:pt x="538" y="88"/>
                    <a:pt x="423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6449979" y="3079939"/>
              <a:ext cx="26383" cy="24524"/>
            </a:xfrm>
            <a:custGeom>
              <a:avLst/>
              <a:gdLst/>
              <a:ahLst/>
              <a:cxnLst/>
              <a:rect l="l" t="t" r="r" b="b"/>
              <a:pathLst>
                <a:path w="596" h="554" extrusionOk="0">
                  <a:moveTo>
                    <a:pt x="297" y="0"/>
                  </a:moveTo>
                  <a:cubicBezTo>
                    <a:pt x="278" y="0"/>
                    <a:pt x="259" y="2"/>
                    <a:pt x="240" y="6"/>
                  </a:cubicBezTo>
                  <a:cubicBezTo>
                    <a:pt x="93" y="45"/>
                    <a:pt x="0" y="184"/>
                    <a:pt x="31" y="339"/>
                  </a:cubicBezTo>
                  <a:cubicBezTo>
                    <a:pt x="58" y="467"/>
                    <a:pt x="173" y="554"/>
                    <a:pt x="299" y="554"/>
                  </a:cubicBezTo>
                  <a:cubicBezTo>
                    <a:pt x="318" y="554"/>
                    <a:pt x="337" y="552"/>
                    <a:pt x="356" y="548"/>
                  </a:cubicBezTo>
                  <a:cubicBezTo>
                    <a:pt x="503" y="517"/>
                    <a:pt x="596" y="370"/>
                    <a:pt x="565" y="215"/>
                  </a:cubicBezTo>
                  <a:cubicBezTo>
                    <a:pt x="538" y="87"/>
                    <a:pt x="423" y="0"/>
                    <a:pt x="2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6544800" y="3138505"/>
              <a:ext cx="26738" cy="24524"/>
            </a:xfrm>
            <a:custGeom>
              <a:avLst/>
              <a:gdLst/>
              <a:ahLst/>
              <a:cxnLst/>
              <a:rect l="l" t="t" r="r" b="b"/>
              <a:pathLst>
                <a:path w="604" h="554" extrusionOk="0">
                  <a:moveTo>
                    <a:pt x="297" y="0"/>
                  </a:moveTo>
                  <a:cubicBezTo>
                    <a:pt x="279" y="0"/>
                    <a:pt x="259" y="2"/>
                    <a:pt x="240" y="6"/>
                  </a:cubicBezTo>
                  <a:cubicBezTo>
                    <a:pt x="93" y="37"/>
                    <a:pt x="1" y="184"/>
                    <a:pt x="32" y="331"/>
                  </a:cubicBezTo>
                  <a:cubicBezTo>
                    <a:pt x="59" y="466"/>
                    <a:pt x="173" y="553"/>
                    <a:pt x="300" y="553"/>
                  </a:cubicBezTo>
                  <a:cubicBezTo>
                    <a:pt x="318" y="553"/>
                    <a:pt x="337" y="551"/>
                    <a:pt x="356" y="547"/>
                  </a:cubicBezTo>
                  <a:cubicBezTo>
                    <a:pt x="503" y="509"/>
                    <a:pt x="604" y="362"/>
                    <a:pt x="565" y="215"/>
                  </a:cubicBezTo>
                  <a:cubicBezTo>
                    <a:pt x="538" y="87"/>
                    <a:pt x="424" y="0"/>
                    <a:pt x="2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6466402" y="3155592"/>
              <a:ext cx="26738" cy="24568"/>
            </a:xfrm>
            <a:custGeom>
              <a:avLst/>
              <a:gdLst/>
              <a:ahLst/>
              <a:cxnLst/>
              <a:rect l="l" t="t" r="r" b="b"/>
              <a:pathLst>
                <a:path w="604" h="555" extrusionOk="0">
                  <a:moveTo>
                    <a:pt x="297" y="1"/>
                  </a:moveTo>
                  <a:cubicBezTo>
                    <a:pt x="278" y="1"/>
                    <a:pt x="259" y="3"/>
                    <a:pt x="240" y="7"/>
                  </a:cubicBezTo>
                  <a:cubicBezTo>
                    <a:pt x="93" y="38"/>
                    <a:pt x="0" y="185"/>
                    <a:pt x="31" y="332"/>
                  </a:cubicBezTo>
                  <a:cubicBezTo>
                    <a:pt x="58" y="466"/>
                    <a:pt x="173" y="554"/>
                    <a:pt x="300" y="554"/>
                  </a:cubicBezTo>
                  <a:cubicBezTo>
                    <a:pt x="318" y="554"/>
                    <a:pt x="337" y="552"/>
                    <a:pt x="356" y="548"/>
                  </a:cubicBezTo>
                  <a:cubicBezTo>
                    <a:pt x="503" y="509"/>
                    <a:pt x="604" y="363"/>
                    <a:pt x="565" y="216"/>
                  </a:cubicBezTo>
                  <a:cubicBezTo>
                    <a:pt x="538" y="88"/>
                    <a:pt x="423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416070" y="3127084"/>
              <a:ext cx="26428" cy="24303"/>
            </a:xfrm>
            <a:custGeom>
              <a:avLst/>
              <a:gdLst/>
              <a:ahLst/>
              <a:cxnLst/>
              <a:rect l="l" t="t" r="r" b="b"/>
              <a:pathLst>
                <a:path w="597" h="549" extrusionOk="0">
                  <a:moveTo>
                    <a:pt x="304" y="0"/>
                  </a:moveTo>
                  <a:cubicBezTo>
                    <a:pt x="283" y="0"/>
                    <a:pt x="262" y="3"/>
                    <a:pt x="240" y="9"/>
                  </a:cubicBezTo>
                  <a:cubicBezTo>
                    <a:pt x="93" y="40"/>
                    <a:pt x="0" y="187"/>
                    <a:pt x="31" y="334"/>
                  </a:cubicBezTo>
                  <a:cubicBezTo>
                    <a:pt x="58" y="462"/>
                    <a:pt x="173" y="548"/>
                    <a:pt x="299" y="548"/>
                  </a:cubicBezTo>
                  <a:cubicBezTo>
                    <a:pt x="318" y="548"/>
                    <a:pt x="337" y="546"/>
                    <a:pt x="356" y="542"/>
                  </a:cubicBezTo>
                  <a:cubicBezTo>
                    <a:pt x="503" y="512"/>
                    <a:pt x="596" y="365"/>
                    <a:pt x="565" y="218"/>
                  </a:cubicBezTo>
                  <a:cubicBezTo>
                    <a:pt x="539" y="92"/>
                    <a:pt x="428" y="0"/>
                    <a:pt x="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6500311" y="3108713"/>
              <a:ext cx="26738" cy="24170"/>
            </a:xfrm>
            <a:custGeom>
              <a:avLst/>
              <a:gdLst/>
              <a:ahLst/>
              <a:cxnLst/>
              <a:rect l="l" t="t" r="r" b="b"/>
              <a:pathLst>
                <a:path w="604" h="546" extrusionOk="0">
                  <a:moveTo>
                    <a:pt x="297" y="0"/>
                  </a:moveTo>
                  <a:cubicBezTo>
                    <a:pt x="278" y="0"/>
                    <a:pt x="259" y="2"/>
                    <a:pt x="240" y="6"/>
                  </a:cubicBezTo>
                  <a:cubicBezTo>
                    <a:pt x="93" y="37"/>
                    <a:pt x="0" y="184"/>
                    <a:pt x="31" y="331"/>
                  </a:cubicBezTo>
                  <a:cubicBezTo>
                    <a:pt x="58" y="459"/>
                    <a:pt x="173" y="546"/>
                    <a:pt x="299" y="546"/>
                  </a:cubicBezTo>
                  <a:cubicBezTo>
                    <a:pt x="318" y="546"/>
                    <a:pt x="337" y="544"/>
                    <a:pt x="356" y="540"/>
                  </a:cubicBezTo>
                  <a:cubicBezTo>
                    <a:pt x="503" y="509"/>
                    <a:pt x="603" y="362"/>
                    <a:pt x="565" y="215"/>
                  </a:cubicBezTo>
                  <a:cubicBezTo>
                    <a:pt x="538" y="87"/>
                    <a:pt x="423" y="0"/>
                    <a:pt x="2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516734" y="3184278"/>
              <a:ext cx="26738" cy="24303"/>
            </a:xfrm>
            <a:custGeom>
              <a:avLst/>
              <a:gdLst/>
              <a:ahLst/>
              <a:cxnLst/>
              <a:rect l="l" t="t" r="r" b="b"/>
              <a:pathLst>
                <a:path w="604" h="549" extrusionOk="0">
                  <a:moveTo>
                    <a:pt x="307" y="0"/>
                  </a:moveTo>
                  <a:cubicBezTo>
                    <a:pt x="285" y="0"/>
                    <a:pt x="263" y="3"/>
                    <a:pt x="240" y="8"/>
                  </a:cubicBezTo>
                  <a:cubicBezTo>
                    <a:pt x="93" y="39"/>
                    <a:pt x="0" y="186"/>
                    <a:pt x="31" y="333"/>
                  </a:cubicBezTo>
                  <a:cubicBezTo>
                    <a:pt x="58" y="461"/>
                    <a:pt x="173" y="548"/>
                    <a:pt x="304" y="548"/>
                  </a:cubicBezTo>
                  <a:cubicBezTo>
                    <a:pt x="324" y="548"/>
                    <a:pt x="344" y="546"/>
                    <a:pt x="364" y="542"/>
                  </a:cubicBezTo>
                  <a:cubicBezTo>
                    <a:pt x="511" y="511"/>
                    <a:pt x="604" y="364"/>
                    <a:pt x="573" y="217"/>
                  </a:cubicBezTo>
                  <a:cubicBezTo>
                    <a:pt x="540" y="92"/>
                    <a:pt x="433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432493" y="3202516"/>
              <a:ext cx="26782" cy="24524"/>
            </a:xfrm>
            <a:custGeom>
              <a:avLst/>
              <a:gdLst/>
              <a:ahLst/>
              <a:cxnLst/>
              <a:rect l="l" t="t" r="r" b="b"/>
              <a:pathLst>
                <a:path w="605" h="554" extrusionOk="0">
                  <a:moveTo>
                    <a:pt x="297" y="0"/>
                  </a:moveTo>
                  <a:cubicBezTo>
                    <a:pt x="278" y="0"/>
                    <a:pt x="259" y="2"/>
                    <a:pt x="240" y="6"/>
                  </a:cubicBezTo>
                  <a:cubicBezTo>
                    <a:pt x="94" y="45"/>
                    <a:pt x="1" y="192"/>
                    <a:pt x="32" y="339"/>
                  </a:cubicBezTo>
                  <a:cubicBezTo>
                    <a:pt x="59" y="467"/>
                    <a:pt x="173" y="554"/>
                    <a:pt x="300" y="554"/>
                  </a:cubicBezTo>
                  <a:cubicBezTo>
                    <a:pt x="318" y="554"/>
                    <a:pt x="337" y="552"/>
                    <a:pt x="357" y="548"/>
                  </a:cubicBezTo>
                  <a:cubicBezTo>
                    <a:pt x="511" y="517"/>
                    <a:pt x="604" y="370"/>
                    <a:pt x="573" y="223"/>
                  </a:cubicBezTo>
                  <a:cubicBezTo>
                    <a:pt x="539" y="88"/>
                    <a:pt x="424" y="0"/>
                    <a:pt x="2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651972" y="2877592"/>
              <a:ext cx="26738" cy="24214"/>
            </a:xfrm>
            <a:custGeom>
              <a:avLst/>
              <a:gdLst/>
              <a:ahLst/>
              <a:cxnLst/>
              <a:rect l="l" t="t" r="r" b="b"/>
              <a:pathLst>
                <a:path w="604" h="547" extrusionOk="0">
                  <a:moveTo>
                    <a:pt x="297" y="0"/>
                  </a:moveTo>
                  <a:cubicBezTo>
                    <a:pt x="278" y="0"/>
                    <a:pt x="259" y="2"/>
                    <a:pt x="240" y="6"/>
                  </a:cubicBezTo>
                  <a:cubicBezTo>
                    <a:pt x="93" y="37"/>
                    <a:pt x="1" y="184"/>
                    <a:pt x="31" y="331"/>
                  </a:cubicBezTo>
                  <a:cubicBezTo>
                    <a:pt x="58" y="459"/>
                    <a:pt x="173" y="546"/>
                    <a:pt x="299" y="546"/>
                  </a:cubicBezTo>
                  <a:cubicBezTo>
                    <a:pt x="318" y="546"/>
                    <a:pt x="337" y="544"/>
                    <a:pt x="356" y="540"/>
                  </a:cubicBezTo>
                  <a:cubicBezTo>
                    <a:pt x="503" y="509"/>
                    <a:pt x="604" y="362"/>
                    <a:pt x="565" y="215"/>
                  </a:cubicBezTo>
                  <a:cubicBezTo>
                    <a:pt x="538" y="87"/>
                    <a:pt x="423" y="0"/>
                    <a:pt x="2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73574" y="2894724"/>
              <a:ext cx="26738" cy="24170"/>
            </a:xfrm>
            <a:custGeom>
              <a:avLst/>
              <a:gdLst/>
              <a:ahLst/>
              <a:cxnLst/>
              <a:rect l="l" t="t" r="r" b="b"/>
              <a:pathLst>
                <a:path w="604" h="546" extrusionOk="0">
                  <a:moveTo>
                    <a:pt x="297" y="0"/>
                  </a:moveTo>
                  <a:cubicBezTo>
                    <a:pt x="278" y="0"/>
                    <a:pt x="259" y="2"/>
                    <a:pt x="240" y="6"/>
                  </a:cubicBezTo>
                  <a:cubicBezTo>
                    <a:pt x="93" y="37"/>
                    <a:pt x="0" y="184"/>
                    <a:pt x="31" y="331"/>
                  </a:cubicBezTo>
                  <a:cubicBezTo>
                    <a:pt x="58" y="459"/>
                    <a:pt x="173" y="546"/>
                    <a:pt x="299" y="546"/>
                  </a:cubicBezTo>
                  <a:cubicBezTo>
                    <a:pt x="318" y="546"/>
                    <a:pt x="337" y="544"/>
                    <a:pt x="356" y="540"/>
                  </a:cubicBezTo>
                  <a:cubicBezTo>
                    <a:pt x="511" y="509"/>
                    <a:pt x="604" y="362"/>
                    <a:pt x="573" y="215"/>
                  </a:cubicBezTo>
                  <a:cubicBezTo>
                    <a:pt x="539" y="87"/>
                    <a:pt x="423" y="0"/>
                    <a:pt x="2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524968" y="2876486"/>
              <a:ext cx="24347" cy="14033"/>
            </a:xfrm>
            <a:custGeom>
              <a:avLst/>
              <a:gdLst/>
              <a:ahLst/>
              <a:cxnLst/>
              <a:rect l="l" t="t" r="r" b="b"/>
              <a:pathLst>
                <a:path w="550" h="317" extrusionOk="0">
                  <a:moveTo>
                    <a:pt x="534" y="0"/>
                  </a:moveTo>
                  <a:lnTo>
                    <a:pt x="0" y="117"/>
                  </a:lnTo>
                  <a:cubicBezTo>
                    <a:pt x="33" y="236"/>
                    <a:pt x="141" y="316"/>
                    <a:pt x="260" y="316"/>
                  </a:cubicBezTo>
                  <a:cubicBezTo>
                    <a:pt x="279" y="316"/>
                    <a:pt x="298" y="314"/>
                    <a:pt x="317" y="310"/>
                  </a:cubicBezTo>
                  <a:cubicBezTo>
                    <a:pt x="456" y="279"/>
                    <a:pt x="549" y="140"/>
                    <a:pt x="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6609165" y="2858690"/>
              <a:ext cx="24347" cy="13369"/>
            </a:xfrm>
            <a:custGeom>
              <a:avLst/>
              <a:gdLst/>
              <a:ahLst/>
              <a:cxnLst/>
              <a:rect l="l" t="t" r="r" b="b"/>
              <a:pathLst>
                <a:path w="550" h="302" extrusionOk="0">
                  <a:moveTo>
                    <a:pt x="534" y="0"/>
                  </a:moveTo>
                  <a:lnTo>
                    <a:pt x="1" y="116"/>
                  </a:lnTo>
                  <a:cubicBezTo>
                    <a:pt x="40" y="228"/>
                    <a:pt x="147" y="301"/>
                    <a:pt x="259" y="301"/>
                  </a:cubicBezTo>
                  <a:cubicBezTo>
                    <a:pt x="279" y="301"/>
                    <a:pt x="298" y="299"/>
                    <a:pt x="318" y="294"/>
                  </a:cubicBezTo>
                  <a:cubicBezTo>
                    <a:pt x="457" y="263"/>
                    <a:pt x="550" y="140"/>
                    <a:pt x="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6668395" y="2952936"/>
              <a:ext cx="26782" cy="24524"/>
            </a:xfrm>
            <a:custGeom>
              <a:avLst/>
              <a:gdLst/>
              <a:ahLst/>
              <a:cxnLst/>
              <a:rect l="l" t="t" r="r" b="b"/>
              <a:pathLst>
                <a:path w="605" h="554" extrusionOk="0">
                  <a:moveTo>
                    <a:pt x="300" y="0"/>
                  </a:moveTo>
                  <a:cubicBezTo>
                    <a:pt x="280" y="0"/>
                    <a:pt x="261" y="2"/>
                    <a:pt x="241" y="6"/>
                  </a:cubicBezTo>
                  <a:cubicBezTo>
                    <a:pt x="94" y="45"/>
                    <a:pt x="1" y="192"/>
                    <a:pt x="32" y="339"/>
                  </a:cubicBezTo>
                  <a:cubicBezTo>
                    <a:pt x="59" y="466"/>
                    <a:pt x="173" y="553"/>
                    <a:pt x="305" y="553"/>
                  </a:cubicBezTo>
                  <a:cubicBezTo>
                    <a:pt x="324" y="553"/>
                    <a:pt x="344" y="551"/>
                    <a:pt x="364" y="547"/>
                  </a:cubicBezTo>
                  <a:cubicBezTo>
                    <a:pt x="511" y="516"/>
                    <a:pt x="604" y="370"/>
                    <a:pt x="573" y="223"/>
                  </a:cubicBezTo>
                  <a:cubicBezTo>
                    <a:pt x="539" y="88"/>
                    <a:pt x="430" y="0"/>
                    <a:pt x="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6539665" y="2941603"/>
              <a:ext cx="26738" cy="24303"/>
            </a:xfrm>
            <a:custGeom>
              <a:avLst/>
              <a:gdLst/>
              <a:ahLst/>
              <a:cxnLst/>
              <a:rect l="l" t="t" r="r" b="b"/>
              <a:pathLst>
                <a:path w="604" h="549" extrusionOk="0">
                  <a:moveTo>
                    <a:pt x="297" y="1"/>
                  </a:moveTo>
                  <a:cubicBezTo>
                    <a:pt x="279" y="1"/>
                    <a:pt x="259" y="3"/>
                    <a:pt x="240" y="7"/>
                  </a:cubicBezTo>
                  <a:cubicBezTo>
                    <a:pt x="93" y="38"/>
                    <a:pt x="1" y="185"/>
                    <a:pt x="32" y="332"/>
                  </a:cubicBezTo>
                  <a:cubicBezTo>
                    <a:pt x="58" y="457"/>
                    <a:pt x="169" y="549"/>
                    <a:pt x="292" y="549"/>
                  </a:cubicBezTo>
                  <a:cubicBezTo>
                    <a:pt x="313" y="549"/>
                    <a:pt x="335" y="546"/>
                    <a:pt x="356" y="540"/>
                  </a:cubicBezTo>
                  <a:cubicBezTo>
                    <a:pt x="511" y="509"/>
                    <a:pt x="604" y="363"/>
                    <a:pt x="573" y="216"/>
                  </a:cubicBezTo>
                  <a:cubicBezTo>
                    <a:pt x="539" y="88"/>
                    <a:pt x="424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6623906" y="2923144"/>
              <a:ext cx="26738" cy="24524"/>
            </a:xfrm>
            <a:custGeom>
              <a:avLst/>
              <a:gdLst/>
              <a:ahLst/>
              <a:cxnLst/>
              <a:rect l="l" t="t" r="r" b="b"/>
              <a:pathLst>
                <a:path w="604" h="554" extrusionOk="0">
                  <a:moveTo>
                    <a:pt x="300" y="0"/>
                  </a:moveTo>
                  <a:cubicBezTo>
                    <a:pt x="280" y="0"/>
                    <a:pt x="260" y="2"/>
                    <a:pt x="240" y="6"/>
                  </a:cubicBezTo>
                  <a:cubicBezTo>
                    <a:pt x="93" y="37"/>
                    <a:pt x="0" y="184"/>
                    <a:pt x="31" y="331"/>
                  </a:cubicBezTo>
                  <a:cubicBezTo>
                    <a:pt x="58" y="466"/>
                    <a:pt x="173" y="553"/>
                    <a:pt x="304" y="553"/>
                  </a:cubicBezTo>
                  <a:cubicBezTo>
                    <a:pt x="324" y="553"/>
                    <a:pt x="344" y="552"/>
                    <a:pt x="364" y="548"/>
                  </a:cubicBezTo>
                  <a:cubicBezTo>
                    <a:pt x="511" y="509"/>
                    <a:pt x="604" y="362"/>
                    <a:pt x="573" y="215"/>
                  </a:cubicBezTo>
                  <a:cubicBezTo>
                    <a:pt x="546" y="87"/>
                    <a:pt x="431" y="0"/>
                    <a:pt x="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6640329" y="2998797"/>
              <a:ext cx="26738" cy="24303"/>
            </a:xfrm>
            <a:custGeom>
              <a:avLst/>
              <a:gdLst/>
              <a:ahLst/>
              <a:cxnLst/>
              <a:rect l="l" t="t" r="r" b="b"/>
              <a:pathLst>
                <a:path w="604" h="549" extrusionOk="0">
                  <a:moveTo>
                    <a:pt x="305" y="0"/>
                  </a:moveTo>
                  <a:cubicBezTo>
                    <a:pt x="286" y="0"/>
                    <a:pt x="267" y="2"/>
                    <a:pt x="248" y="6"/>
                  </a:cubicBezTo>
                  <a:cubicBezTo>
                    <a:pt x="93" y="37"/>
                    <a:pt x="1" y="184"/>
                    <a:pt x="39" y="331"/>
                  </a:cubicBezTo>
                  <a:cubicBezTo>
                    <a:pt x="66" y="457"/>
                    <a:pt x="177" y="548"/>
                    <a:pt x="300" y="548"/>
                  </a:cubicBezTo>
                  <a:cubicBezTo>
                    <a:pt x="321" y="548"/>
                    <a:pt x="343" y="546"/>
                    <a:pt x="364" y="540"/>
                  </a:cubicBezTo>
                  <a:cubicBezTo>
                    <a:pt x="511" y="509"/>
                    <a:pt x="604" y="362"/>
                    <a:pt x="573" y="215"/>
                  </a:cubicBezTo>
                  <a:cubicBezTo>
                    <a:pt x="546" y="87"/>
                    <a:pt x="431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6682118" y="2843595"/>
              <a:ext cx="23329" cy="12572"/>
            </a:xfrm>
            <a:custGeom>
              <a:avLst/>
              <a:gdLst/>
              <a:ahLst/>
              <a:cxnLst/>
              <a:rect l="l" t="t" r="r" b="b"/>
              <a:pathLst>
                <a:path w="527" h="284" extrusionOk="0">
                  <a:moveTo>
                    <a:pt x="526" y="1"/>
                  </a:moveTo>
                  <a:lnTo>
                    <a:pt x="0" y="109"/>
                  </a:lnTo>
                  <a:cubicBezTo>
                    <a:pt x="41" y="217"/>
                    <a:pt x="146" y="284"/>
                    <a:pt x="259" y="284"/>
                  </a:cubicBezTo>
                  <a:cubicBezTo>
                    <a:pt x="276" y="284"/>
                    <a:pt x="293" y="282"/>
                    <a:pt x="310" y="279"/>
                  </a:cubicBezTo>
                  <a:cubicBezTo>
                    <a:pt x="441" y="248"/>
                    <a:pt x="526" y="132"/>
                    <a:pt x="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6696505" y="2907385"/>
              <a:ext cx="26738" cy="24303"/>
            </a:xfrm>
            <a:custGeom>
              <a:avLst/>
              <a:gdLst/>
              <a:ahLst/>
              <a:cxnLst/>
              <a:rect l="l" t="t" r="r" b="b"/>
              <a:pathLst>
                <a:path w="604" h="549" extrusionOk="0">
                  <a:moveTo>
                    <a:pt x="297" y="0"/>
                  </a:moveTo>
                  <a:cubicBezTo>
                    <a:pt x="278" y="0"/>
                    <a:pt x="259" y="2"/>
                    <a:pt x="240" y="6"/>
                  </a:cubicBezTo>
                  <a:cubicBezTo>
                    <a:pt x="93" y="37"/>
                    <a:pt x="0" y="184"/>
                    <a:pt x="31" y="331"/>
                  </a:cubicBezTo>
                  <a:cubicBezTo>
                    <a:pt x="57" y="457"/>
                    <a:pt x="168" y="548"/>
                    <a:pt x="292" y="548"/>
                  </a:cubicBezTo>
                  <a:cubicBezTo>
                    <a:pt x="313" y="548"/>
                    <a:pt x="334" y="546"/>
                    <a:pt x="356" y="540"/>
                  </a:cubicBezTo>
                  <a:cubicBezTo>
                    <a:pt x="503" y="509"/>
                    <a:pt x="603" y="362"/>
                    <a:pt x="565" y="215"/>
                  </a:cubicBezTo>
                  <a:cubicBezTo>
                    <a:pt x="538" y="87"/>
                    <a:pt x="423" y="0"/>
                    <a:pt x="2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6712928" y="2983038"/>
              <a:ext cx="26738" cy="24214"/>
            </a:xfrm>
            <a:custGeom>
              <a:avLst/>
              <a:gdLst/>
              <a:ahLst/>
              <a:cxnLst/>
              <a:rect l="l" t="t" r="r" b="b"/>
              <a:pathLst>
                <a:path w="604" h="547" extrusionOk="0">
                  <a:moveTo>
                    <a:pt x="299" y="1"/>
                  </a:moveTo>
                  <a:cubicBezTo>
                    <a:pt x="280" y="1"/>
                    <a:pt x="260" y="3"/>
                    <a:pt x="240" y="7"/>
                  </a:cubicBezTo>
                  <a:cubicBezTo>
                    <a:pt x="93" y="38"/>
                    <a:pt x="0" y="185"/>
                    <a:pt x="31" y="331"/>
                  </a:cubicBezTo>
                  <a:cubicBezTo>
                    <a:pt x="58" y="459"/>
                    <a:pt x="173" y="546"/>
                    <a:pt x="304" y="546"/>
                  </a:cubicBezTo>
                  <a:cubicBezTo>
                    <a:pt x="324" y="546"/>
                    <a:pt x="344" y="544"/>
                    <a:pt x="364" y="540"/>
                  </a:cubicBezTo>
                  <a:cubicBezTo>
                    <a:pt x="511" y="509"/>
                    <a:pt x="604" y="362"/>
                    <a:pt x="573" y="215"/>
                  </a:cubicBezTo>
                  <a:cubicBezTo>
                    <a:pt x="539" y="88"/>
                    <a:pt x="429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684862" y="3028589"/>
              <a:ext cx="26738" cy="24524"/>
            </a:xfrm>
            <a:custGeom>
              <a:avLst/>
              <a:gdLst/>
              <a:ahLst/>
              <a:cxnLst/>
              <a:rect l="l" t="t" r="r" b="b"/>
              <a:pathLst>
                <a:path w="604" h="554" extrusionOk="0">
                  <a:moveTo>
                    <a:pt x="304" y="0"/>
                  </a:moveTo>
                  <a:cubicBezTo>
                    <a:pt x="286" y="0"/>
                    <a:pt x="267" y="2"/>
                    <a:pt x="248" y="6"/>
                  </a:cubicBezTo>
                  <a:cubicBezTo>
                    <a:pt x="93" y="37"/>
                    <a:pt x="0" y="184"/>
                    <a:pt x="39" y="339"/>
                  </a:cubicBezTo>
                  <a:cubicBezTo>
                    <a:pt x="66" y="467"/>
                    <a:pt x="180" y="554"/>
                    <a:pt x="307" y="554"/>
                  </a:cubicBezTo>
                  <a:cubicBezTo>
                    <a:pt x="325" y="554"/>
                    <a:pt x="344" y="552"/>
                    <a:pt x="364" y="548"/>
                  </a:cubicBezTo>
                  <a:cubicBezTo>
                    <a:pt x="511" y="509"/>
                    <a:pt x="603" y="370"/>
                    <a:pt x="572" y="215"/>
                  </a:cubicBezTo>
                  <a:cubicBezTo>
                    <a:pt x="545" y="87"/>
                    <a:pt x="431" y="0"/>
                    <a:pt x="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6606420" y="3045720"/>
              <a:ext cx="26782" cy="24524"/>
            </a:xfrm>
            <a:custGeom>
              <a:avLst/>
              <a:gdLst/>
              <a:ahLst/>
              <a:cxnLst/>
              <a:rect l="l" t="t" r="r" b="b"/>
              <a:pathLst>
                <a:path w="605" h="554" extrusionOk="0">
                  <a:moveTo>
                    <a:pt x="305" y="0"/>
                  </a:moveTo>
                  <a:cubicBezTo>
                    <a:pt x="286" y="0"/>
                    <a:pt x="267" y="2"/>
                    <a:pt x="248" y="6"/>
                  </a:cubicBezTo>
                  <a:cubicBezTo>
                    <a:pt x="101" y="37"/>
                    <a:pt x="1" y="184"/>
                    <a:pt x="40" y="339"/>
                  </a:cubicBezTo>
                  <a:cubicBezTo>
                    <a:pt x="66" y="466"/>
                    <a:pt x="181" y="553"/>
                    <a:pt x="307" y="553"/>
                  </a:cubicBezTo>
                  <a:cubicBezTo>
                    <a:pt x="326" y="553"/>
                    <a:pt x="345" y="551"/>
                    <a:pt x="364" y="547"/>
                  </a:cubicBezTo>
                  <a:cubicBezTo>
                    <a:pt x="511" y="516"/>
                    <a:pt x="604" y="370"/>
                    <a:pt x="573" y="215"/>
                  </a:cubicBezTo>
                  <a:cubicBezTo>
                    <a:pt x="546" y="87"/>
                    <a:pt x="431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701640" y="3104242"/>
              <a:ext cx="26383" cy="24347"/>
            </a:xfrm>
            <a:custGeom>
              <a:avLst/>
              <a:gdLst/>
              <a:ahLst/>
              <a:cxnLst/>
              <a:rect l="l" t="t" r="r" b="b"/>
              <a:pathLst>
                <a:path w="596" h="550" extrusionOk="0">
                  <a:moveTo>
                    <a:pt x="297" y="1"/>
                  </a:moveTo>
                  <a:cubicBezTo>
                    <a:pt x="278" y="1"/>
                    <a:pt x="259" y="3"/>
                    <a:pt x="240" y="7"/>
                  </a:cubicBezTo>
                  <a:cubicBezTo>
                    <a:pt x="93" y="38"/>
                    <a:pt x="0" y="184"/>
                    <a:pt x="31" y="331"/>
                  </a:cubicBezTo>
                  <a:cubicBezTo>
                    <a:pt x="57" y="462"/>
                    <a:pt x="167" y="549"/>
                    <a:pt x="289" y="549"/>
                  </a:cubicBezTo>
                  <a:cubicBezTo>
                    <a:pt x="311" y="549"/>
                    <a:pt x="333" y="546"/>
                    <a:pt x="356" y="540"/>
                  </a:cubicBezTo>
                  <a:cubicBezTo>
                    <a:pt x="503" y="509"/>
                    <a:pt x="596" y="362"/>
                    <a:pt x="565" y="215"/>
                  </a:cubicBezTo>
                  <a:cubicBezTo>
                    <a:pt x="538" y="88"/>
                    <a:pt x="423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623198" y="3121374"/>
              <a:ext cx="26428" cy="24303"/>
            </a:xfrm>
            <a:custGeom>
              <a:avLst/>
              <a:gdLst/>
              <a:ahLst/>
              <a:cxnLst/>
              <a:rect l="l" t="t" r="r" b="b"/>
              <a:pathLst>
                <a:path w="597" h="549" extrusionOk="0">
                  <a:moveTo>
                    <a:pt x="298" y="0"/>
                  </a:moveTo>
                  <a:cubicBezTo>
                    <a:pt x="279" y="0"/>
                    <a:pt x="260" y="2"/>
                    <a:pt x="241" y="6"/>
                  </a:cubicBezTo>
                  <a:cubicBezTo>
                    <a:pt x="94" y="37"/>
                    <a:pt x="1" y="184"/>
                    <a:pt x="32" y="331"/>
                  </a:cubicBezTo>
                  <a:cubicBezTo>
                    <a:pt x="58" y="462"/>
                    <a:pt x="167" y="549"/>
                    <a:pt x="289" y="549"/>
                  </a:cubicBezTo>
                  <a:cubicBezTo>
                    <a:pt x="312" y="549"/>
                    <a:pt x="334" y="546"/>
                    <a:pt x="357" y="540"/>
                  </a:cubicBezTo>
                  <a:cubicBezTo>
                    <a:pt x="504" y="509"/>
                    <a:pt x="596" y="362"/>
                    <a:pt x="565" y="215"/>
                  </a:cubicBezTo>
                  <a:cubicBezTo>
                    <a:pt x="539" y="87"/>
                    <a:pt x="424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6572556" y="3092865"/>
              <a:ext cx="26738" cy="24259"/>
            </a:xfrm>
            <a:custGeom>
              <a:avLst/>
              <a:gdLst/>
              <a:ahLst/>
              <a:cxnLst/>
              <a:rect l="l" t="t" r="r" b="b"/>
              <a:pathLst>
                <a:path w="604" h="548" extrusionOk="0">
                  <a:moveTo>
                    <a:pt x="312" y="0"/>
                  </a:moveTo>
                  <a:cubicBezTo>
                    <a:pt x="291" y="0"/>
                    <a:pt x="269" y="3"/>
                    <a:pt x="248" y="8"/>
                  </a:cubicBezTo>
                  <a:cubicBezTo>
                    <a:pt x="101" y="39"/>
                    <a:pt x="0" y="186"/>
                    <a:pt x="39" y="333"/>
                  </a:cubicBezTo>
                  <a:cubicBezTo>
                    <a:pt x="66" y="461"/>
                    <a:pt x="181" y="548"/>
                    <a:pt x="307" y="548"/>
                  </a:cubicBezTo>
                  <a:cubicBezTo>
                    <a:pt x="326" y="548"/>
                    <a:pt x="345" y="546"/>
                    <a:pt x="364" y="542"/>
                  </a:cubicBezTo>
                  <a:cubicBezTo>
                    <a:pt x="511" y="511"/>
                    <a:pt x="603" y="364"/>
                    <a:pt x="572" y="217"/>
                  </a:cubicBezTo>
                  <a:cubicBezTo>
                    <a:pt x="546" y="92"/>
                    <a:pt x="435" y="0"/>
                    <a:pt x="3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6657107" y="3074450"/>
              <a:ext cx="26428" cy="24214"/>
            </a:xfrm>
            <a:custGeom>
              <a:avLst/>
              <a:gdLst/>
              <a:ahLst/>
              <a:cxnLst/>
              <a:rect l="l" t="t" r="r" b="b"/>
              <a:pathLst>
                <a:path w="597" h="547" extrusionOk="0">
                  <a:moveTo>
                    <a:pt x="297" y="1"/>
                  </a:moveTo>
                  <a:cubicBezTo>
                    <a:pt x="278" y="1"/>
                    <a:pt x="259" y="3"/>
                    <a:pt x="240" y="7"/>
                  </a:cubicBezTo>
                  <a:cubicBezTo>
                    <a:pt x="93" y="38"/>
                    <a:pt x="1" y="185"/>
                    <a:pt x="31" y="332"/>
                  </a:cubicBezTo>
                  <a:cubicBezTo>
                    <a:pt x="58" y="459"/>
                    <a:pt x="173" y="546"/>
                    <a:pt x="299" y="546"/>
                  </a:cubicBezTo>
                  <a:cubicBezTo>
                    <a:pt x="318" y="546"/>
                    <a:pt x="337" y="544"/>
                    <a:pt x="356" y="540"/>
                  </a:cubicBezTo>
                  <a:cubicBezTo>
                    <a:pt x="503" y="509"/>
                    <a:pt x="596" y="362"/>
                    <a:pt x="565" y="216"/>
                  </a:cubicBezTo>
                  <a:cubicBezTo>
                    <a:pt x="538" y="88"/>
                    <a:pt x="423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6677647" y="3150015"/>
              <a:ext cx="22665" cy="24259"/>
            </a:xfrm>
            <a:custGeom>
              <a:avLst/>
              <a:gdLst/>
              <a:ahLst/>
              <a:cxnLst/>
              <a:rect l="l" t="t" r="r" b="b"/>
              <a:pathLst>
                <a:path w="512" h="548" extrusionOk="0">
                  <a:moveTo>
                    <a:pt x="212" y="1"/>
                  </a:moveTo>
                  <a:cubicBezTo>
                    <a:pt x="190" y="1"/>
                    <a:pt x="169" y="3"/>
                    <a:pt x="148" y="9"/>
                  </a:cubicBezTo>
                  <a:cubicBezTo>
                    <a:pt x="1" y="40"/>
                    <a:pt x="1" y="140"/>
                    <a:pt x="32" y="287"/>
                  </a:cubicBezTo>
                  <a:cubicBezTo>
                    <a:pt x="59" y="427"/>
                    <a:pt x="106" y="547"/>
                    <a:pt x="222" y="547"/>
                  </a:cubicBezTo>
                  <a:cubicBezTo>
                    <a:pt x="235" y="547"/>
                    <a:pt x="249" y="546"/>
                    <a:pt x="264" y="543"/>
                  </a:cubicBezTo>
                  <a:cubicBezTo>
                    <a:pt x="411" y="512"/>
                    <a:pt x="511" y="365"/>
                    <a:pt x="472" y="218"/>
                  </a:cubicBezTo>
                  <a:cubicBezTo>
                    <a:pt x="446" y="92"/>
                    <a:pt x="335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6729351" y="3058602"/>
              <a:ext cx="26738" cy="24303"/>
            </a:xfrm>
            <a:custGeom>
              <a:avLst/>
              <a:gdLst/>
              <a:ahLst/>
              <a:cxnLst/>
              <a:rect l="l" t="t" r="r" b="b"/>
              <a:pathLst>
                <a:path w="604" h="549" extrusionOk="0">
                  <a:moveTo>
                    <a:pt x="315" y="0"/>
                  </a:moveTo>
                  <a:cubicBezTo>
                    <a:pt x="293" y="0"/>
                    <a:pt x="271" y="3"/>
                    <a:pt x="248" y="9"/>
                  </a:cubicBezTo>
                  <a:cubicBezTo>
                    <a:pt x="93" y="40"/>
                    <a:pt x="1" y="187"/>
                    <a:pt x="31" y="334"/>
                  </a:cubicBezTo>
                  <a:cubicBezTo>
                    <a:pt x="65" y="462"/>
                    <a:pt x="181" y="549"/>
                    <a:pt x="307" y="549"/>
                  </a:cubicBezTo>
                  <a:cubicBezTo>
                    <a:pt x="326" y="549"/>
                    <a:pt x="345" y="547"/>
                    <a:pt x="364" y="543"/>
                  </a:cubicBezTo>
                  <a:cubicBezTo>
                    <a:pt x="511" y="512"/>
                    <a:pt x="604" y="365"/>
                    <a:pt x="573" y="218"/>
                  </a:cubicBezTo>
                  <a:cubicBezTo>
                    <a:pt x="547" y="87"/>
                    <a:pt x="437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6746129" y="3134034"/>
              <a:ext cx="26428" cy="24524"/>
            </a:xfrm>
            <a:custGeom>
              <a:avLst/>
              <a:gdLst/>
              <a:ahLst/>
              <a:cxnLst/>
              <a:rect l="l" t="t" r="r" b="b"/>
              <a:pathLst>
                <a:path w="597" h="554" extrusionOk="0">
                  <a:moveTo>
                    <a:pt x="297" y="1"/>
                  </a:moveTo>
                  <a:cubicBezTo>
                    <a:pt x="278" y="1"/>
                    <a:pt x="259" y="2"/>
                    <a:pt x="240" y="6"/>
                  </a:cubicBezTo>
                  <a:cubicBezTo>
                    <a:pt x="93" y="45"/>
                    <a:pt x="1" y="184"/>
                    <a:pt x="31" y="339"/>
                  </a:cubicBezTo>
                  <a:cubicBezTo>
                    <a:pt x="58" y="467"/>
                    <a:pt x="173" y="554"/>
                    <a:pt x="299" y="554"/>
                  </a:cubicBezTo>
                  <a:cubicBezTo>
                    <a:pt x="318" y="554"/>
                    <a:pt x="337" y="552"/>
                    <a:pt x="356" y="548"/>
                  </a:cubicBezTo>
                  <a:cubicBezTo>
                    <a:pt x="503" y="517"/>
                    <a:pt x="596" y="370"/>
                    <a:pt x="565" y="215"/>
                  </a:cubicBezTo>
                  <a:cubicBezTo>
                    <a:pt x="538" y="87"/>
                    <a:pt x="423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6404428" y="3248289"/>
              <a:ext cx="26738" cy="24303"/>
            </a:xfrm>
            <a:custGeom>
              <a:avLst/>
              <a:gdLst/>
              <a:ahLst/>
              <a:cxnLst/>
              <a:rect l="l" t="t" r="r" b="b"/>
              <a:pathLst>
                <a:path w="604" h="549" extrusionOk="0">
                  <a:moveTo>
                    <a:pt x="307" y="0"/>
                  </a:moveTo>
                  <a:cubicBezTo>
                    <a:pt x="285" y="0"/>
                    <a:pt x="263" y="3"/>
                    <a:pt x="240" y="9"/>
                  </a:cubicBezTo>
                  <a:cubicBezTo>
                    <a:pt x="93" y="40"/>
                    <a:pt x="1" y="187"/>
                    <a:pt x="31" y="334"/>
                  </a:cubicBezTo>
                  <a:cubicBezTo>
                    <a:pt x="65" y="461"/>
                    <a:pt x="175" y="548"/>
                    <a:pt x="305" y="548"/>
                  </a:cubicBezTo>
                  <a:cubicBezTo>
                    <a:pt x="324" y="548"/>
                    <a:pt x="344" y="546"/>
                    <a:pt x="364" y="542"/>
                  </a:cubicBezTo>
                  <a:cubicBezTo>
                    <a:pt x="511" y="511"/>
                    <a:pt x="604" y="365"/>
                    <a:pt x="573" y="218"/>
                  </a:cubicBezTo>
                  <a:cubicBezTo>
                    <a:pt x="546" y="92"/>
                    <a:pt x="435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6420851" y="3323720"/>
              <a:ext cx="26782" cy="24524"/>
            </a:xfrm>
            <a:custGeom>
              <a:avLst/>
              <a:gdLst/>
              <a:ahLst/>
              <a:cxnLst/>
              <a:rect l="l" t="t" r="r" b="b"/>
              <a:pathLst>
                <a:path w="605" h="554" extrusionOk="0">
                  <a:moveTo>
                    <a:pt x="305" y="0"/>
                  </a:moveTo>
                  <a:cubicBezTo>
                    <a:pt x="286" y="0"/>
                    <a:pt x="267" y="2"/>
                    <a:pt x="248" y="6"/>
                  </a:cubicBezTo>
                  <a:cubicBezTo>
                    <a:pt x="101" y="45"/>
                    <a:pt x="1" y="192"/>
                    <a:pt x="39" y="339"/>
                  </a:cubicBezTo>
                  <a:cubicBezTo>
                    <a:pt x="66" y="467"/>
                    <a:pt x="181" y="554"/>
                    <a:pt x="307" y="554"/>
                  </a:cubicBezTo>
                  <a:cubicBezTo>
                    <a:pt x="326" y="554"/>
                    <a:pt x="345" y="552"/>
                    <a:pt x="364" y="548"/>
                  </a:cubicBezTo>
                  <a:cubicBezTo>
                    <a:pt x="511" y="517"/>
                    <a:pt x="604" y="370"/>
                    <a:pt x="573" y="223"/>
                  </a:cubicBezTo>
                  <a:cubicBezTo>
                    <a:pt x="546" y="88"/>
                    <a:pt x="431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6376362" y="3293928"/>
              <a:ext cx="26738" cy="24524"/>
            </a:xfrm>
            <a:custGeom>
              <a:avLst/>
              <a:gdLst/>
              <a:ahLst/>
              <a:cxnLst/>
              <a:rect l="l" t="t" r="r" b="b"/>
              <a:pathLst>
                <a:path w="604" h="554" extrusionOk="0">
                  <a:moveTo>
                    <a:pt x="305" y="0"/>
                  </a:moveTo>
                  <a:cubicBezTo>
                    <a:pt x="286" y="0"/>
                    <a:pt x="267" y="2"/>
                    <a:pt x="248" y="6"/>
                  </a:cubicBezTo>
                  <a:cubicBezTo>
                    <a:pt x="101" y="37"/>
                    <a:pt x="0" y="184"/>
                    <a:pt x="39" y="331"/>
                  </a:cubicBezTo>
                  <a:cubicBezTo>
                    <a:pt x="66" y="466"/>
                    <a:pt x="181" y="554"/>
                    <a:pt x="307" y="554"/>
                  </a:cubicBezTo>
                  <a:cubicBezTo>
                    <a:pt x="326" y="554"/>
                    <a:pt x="345" y="552"/>
                    <a:pt x="364" y="548"/>
                  </a:cubicBezTo>
                  <a:cubicBezTo>
                    <a:pt x="511" y="509"/>
                    <a:pt x="604" y="362"/>
                    <a:pt x="573" y="215"/>
                  </a:cubicBezTo>
                  <a:cubicBezTo>
                    <a:pt x="546" y="87"/>
                    <a:pt x="431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6393140" y="3369581"/>
              <a:ext cx="26383" cy="24303"/>
            </a:xfrm>
            <a:custGeom>
              <a:avLst/>
              <a:gdLst/>
              <a:ahLst/>
              <a:cxnLst/>
              <a:rect l="l" t="t" r="r" b="b"/>
              <a:pathLst>
                <a:path w="596" h="549" extrusionOk="0">
                  <a:moveTo>
                    <a:pt x="297" y="1"/>
                  </a:moveTo>
                  <a:cubicBezTo>
                    <a:pt x="278" y="1"/>
                    <a:pt x="259" y="3"/>
                    <a:pt x="240" y="7"/>
                  </a:cubicBezTo>
                  <a:cubicBezTo>
                    <a:pt x="93" y="38"/>
                    <a:pt x="0" y="185"/>
                    <a:pt x="31" y="332"/>
                  </a:cubicBezTo>
                  <a:cubicBezTo>
                    <a:pt x="58" y="457"/>
                    <a:pt x="169" y="549"/>
                    <a:pt x="292" y="549"/>
                  </a:cubicBezTo>
                  <a:cubicBezTo>
                    <a:pt x="313" y="549"/>
                    <a:pt x="335" y="546"/>
                    <a:pt x="356" y="540"/>
                  </a:cubicBezTo>
                  <a:cubicBezTo>
                    <a:pt x="503" y="509"/>
                    <a:pt x="596" y="362"/>
                    <a:pt x="565" y="216"/>
                  </a:cubicBezTo>
                  <a:cubicBezTo>
                    <a:pt x="538" y="88"/>
                    <a:pt x="423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6561223" y="3214025"/>
              <a:ext cx="26782" cy="24303"/>
            </a:xfrm>
            <a:custGeom>
              <a:avLst/>
              <a:gdLst/>
              <a:ahLst/>
              <a:cxnLst/>
              <a:rect l="l" t="t" r="r" b="b"/>
              <a:pathLst>
                <a:path w="605" h="549" extrusionOk="0">
                  <a:moveTo>
                    <a:pt x="305" y="1"/>
                  </a:moveTo>
                  <a:cubicBezTo>
                    <a:pt x="284" y="1"/>
                    <a:pt x="262" y="4"/>
                    <a:pt x="241" y="9"/>
                  </a:cubicBezTo>
                  <a:cubicBezTo>
                    <a:pt x="94" y="40"/>
                    <a:pt x="1" y="187"/>
                    <a:pt x="32" y="334"/>
                  </a:cubicBezTo>
                  <a:cubicBezTo>
                    <a:pt x="59" y="462"/>
                    <a:pt x="174" y="549"/>
                    <a:pt x="300" y="549"/>
                  </a:cubicBezTo>
                  <a:cubicBezTo>
                    <a:pt x="319" y="549"/>
                    <a:pt x="338" y="547"/>
                    <a:pt x="357" y="543"/>
                  </a:cubicBezTo>
                  <a:cubicBezTo>
                    <a:pt x="511" y="512"/>
                    <a:pt x="604" y="365"/>
                    <a:pt x="573" y="218"/>
                  </a:cubicBezTo>
                  <a:cubicBezTo>
                    <a:pt x="540" y="93"/>
                    <a:pt x="428" y="1"/>
                    <a:pt x="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6482825" y="3231157"/>
              <a:ext cx="26738" cy="24303"/>
            </a:xfrm>
            <a:custGeom>
              <a:avLst/>
              <a:gdLst/>
              <a:ahLst/>
              <a:cxnLst/>
              <a:rect l="l" t="t" r="r" b="b"/>
              <a:pathLst>
                <a:path w="604" h="549" extrusionOk="0">
                  <a:moveTo>
                    <a:pt x="307" y="1"/>
                  </a:moveTo>
                  <a:cubicBezTo>
                    <a:pt x="285" y="1"/>
                    <a:pt x="263" y="3"/>
                    <a:pt x="240" y="9"/>
                  </a:cubicBezTo>
                  <a:cubicBezTo>
                    <a:pt x="94" y="40"/>
                    <a:pt x="1" y="187"/>
                    <a:pt x="32" y="334"/>
                  </a:cubicBezTo>
                  <a:cubicBezTo>
                    <a:pt x="59" y="462"/>
                    <a:pt x="173" y="549"/>
                    <a:pt x="305" y="549"/>
                  </a:cubicBezTo>
                  <a:cubicBezTo>
                    <a:pt x="324" y="549"/>
                    <a:pt x="344" y="547"/>
                    <a:pt x="364" y="543"/>
                  </a:cubicBezTo>
                  <a:cubicBezTo>
                    <a:pt x="511" y="512"/>
                    <a:pt x="604" y="365"/>
                    <a:pt x="573" y="218"/>
                  </a:cubicBezTo>
                  <a:cubicBezTo>
                    <a:pt x="540" y="92"/>
                    <a:pt x="434" y="1"/>
                    <a:pt x="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6577691" y="3289457"/>
              <a:ext cx="26738" cy="24568"/>
            </a:xfrm>
            <a:custGeom>
              <a:avLst/>
              <a:gdLst/>
              <a:ahLst/>
              <a:cxnLst/>
              <a:rect l="l" t="t" r="r" b="b"/>
              <a:pathLst>
                <a:path w="604" h="555" extrusionOk="0">
                  <a:moveTo>
                    <a:pt x="305" y="1"/>
                  </a:moveTo>
                  <a:cubicBezTo>
                    <a:pt x="286" y="1"/>
                    <a:pt x="267" y="3"/>
                    <a:pt x="248" y="7"/>
                  </a:cubicBezTo>
                  <a:cubicBezTo>
                    <a:pt x="93" y="46"/>
                    <a:pt x="0" y="185"/>
                    <a:pt x="31" y="339"/>
                  </a:cubicBezTo>
                  <a:cubicBezTo>
                    <a:pt x="65" y="467"/>
                    <a:pt x="180" y="554"/>
                    <a:pt x="307" y="554"/>
                  </a:cubicBezTo>
                  <a:cubicBezTo>
                    <a:pt x="326" y="554"/>
                    <a:pt x="345" y="552"/>
                    <a:pt x="364" y="548"/>
                  </a:cubicBezTo>
                  <a:cubicBezTo>
                    <a:pt x="511" y="517"/>
                    <a:pt x="603" y="370"/>
                    <a:pt x="572" y="216"/>
                  </a:cubicBezTo>
                  <a:cubicBezTo>
                    <a:pt x="546" y="88"/>
                    <a:pt x="431" y="1"/>
                    <a:pt x="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6499249" y="3306589"/>
              <a:ext cx="26782" cy="24524"/>
            </a:xfrm>
            <a:custGeom>
              <a:avLst/>
              <a:gdLst/>
              <a:ahLst/>
              <a:cxnLst/>
              <a:rect l="l" t="t" r="r" b="b"/>
              <a:pathLst>
                <a:path w="605" h="554" extrusionOk="0">
                  <a:moveTo>
                    <a:pt x="305" y="1"/>
                  </a:moveTo>
                  <a:cubicBezTo>
                    <a:pt x="287" y="1"/>
                    <a:pt x="268" y="3"/>
                    <a:pt x="248" y="7"/>
                  </a:cubicBezTo>
                  <a:cubicBezTo>
                    <a:pt x="94" y="45"/>
                    <a:pt x="1" y="184"/>
                    <a:pt x="32" y="339"/>
                  </a:cubicBezTo>
                  <a:cubicBezTo>
                    <a:pt x="66" y="467"/>
                    <a:pt x="181" y="554"/>
                    <a:pt x="308" y="554"/>
                  </a:cubicBezTo>
                  <a:cubicBezTo>
                    <a:pt x="326" y="554"/>
                    <a:pt x="345" y="552"/>
                    <a:pt x="364" y="548"/>
                  </a:cubicBezTo>
                  <a:cubicBezTo>
                    <a:pt x="511" y="517"/>
                    <a:pt x="604" y="370"/>
                    <a:pt x="573" y="215"/>
                  </a:cubicBezTo>
                  <a:cubicBezTo>
                    <a:pt x="546" y="88"/>
                    <a:pt x="432" y="1"/>
                    <a:pt x="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6448917" y="3278169"/>
              <a:ext cx="26782" cy="24214"/>
            </a:xfrm>
            <a:custGeom>
              <a:avLst/>
              <a:gdLst/>
              <a:ahLst/>
              <a:cxnLst/>
              <a:rect l="l" t="t" r="r" b="b"/>
              <a:pathLst>
                <a:path w="605" h="547" extrusionOk="0">
                  <a:moveTo>
                    <a:pt x="300" y="1"/>
                  </a:moveTo>
                  <a:cubicBezTo>
                    <a:pt x="281" y="1"/>
                    <a:pt x="261" y="3"/>
                    <a:pt x="241" y="7"/>
                  </a:cubicBezTo>
                  <a:cubicBezTo>
                    <a:pt x="94" y="38"/>
                    <a:pt x="1" y="185"/>
                    <a:pt x="32" y="331"/>
                  </a:cubicBezTo>
                  <a:cubicBezTo>
                    <a:pt x="59" y="459"/>
                    <a:pt x="174" y="546"/>
                    <a:pt x="305" y="546"/>
                  </a:cubicBezTo>
                  <a:cubicBezTo>
                    <a:pt x="324" y="546"/>
                    <a:pt x="344" y="544"/>
                    <a:pt x="365" y="540"/>
                  </a:cubicBezTo>
                  <a:cubicBezTo>
                    <a:pt x="511" y="509"/>
                    <a:pt x="604" y="362"/>
                    <a:pt x="573" y="215"/>
                  </a:cubicBezTo>
                  <a:cubicBezTo>
                    <a:pt x="546" y="88"/>
                    <a:pt x="432" y="1"/>
                    <a:pt x="3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6533158" y="3259710"/>
              <a:ext cx="26738" cy="24303"/>
            </a:xfrm>
            <a:custGeom>
              <a:avLst/>
              <a:gdLst/>
              <a:ahLst/>
              <a:cxnLst/>
              <a:rect l="l" t="t" r="r" b="b"/>
              <a:pathLst>
                <a:path w="604" h="549" extrusionOk="0">
                  <a:moveTo>
                    <a:pt x="305" y="0"/>
                  </a:moveTo>
                  <a:cubicBezTo>
                    <a:pt x="286" y="0"/>
                    <a:pt x="267" y="2"/>
                    <a:pt x="248" y="6"/>
                  </a:cubicBezTo>
                  <a:cubicBezTo>
                    <a:pt x="93" y="37"/>
                    <a:pt x="1" y="184"/>
                    <a:pt x="32" y="331"/>
                  </a:cubicBezTo>
                  <a:cubicBezTo>
                    <a:pt x="64" y="462"/>
                    <a:pt x="175" y="548"/>
                    <a:pt x="297" y="548"/>
                  </a:cubicBezTo>
                  <a:cubicBezTo>
                    <a:pt x="319" y="548"/>
                    <a:pt x="342" y="546"/>
                    <a:pt x="364" y="540"/>
                  </a:cubicBezTo>
                  <a:cubicBezTo>
                    <a:pt x="511" y="509"/>
                    <a:pt x="604" y="362"/>
                    <a:pt x="573" y="215"/>
                  </a:cubicBezTo>
                  <a:cubicBezTo>
                    <a:pt x="546" y="87"/>
                    <a:pt x="431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6549581" y="3335363"/>
              <a:ext cx="26782" cy="24170"/>
            </a:xfrm>
            <a:custGeom>
              <a:avLst/>
              <a:gdLst/>
              <a:ahLst/>
              <a:cxnLst/>
              <a:rect l="l" t="t" r="r" b="b"/>
              <a:pathLst>
                <a:path w="605" h="546" extrusionOk="0">
                  <a:moveTo>
                    <a:pt x="305" y="0"/>
                  </a:moveTo>
                  <a:cubicBezTo>
                    <a:pt x="287" y="0"/>
                    <a:pt x="267" y="2"/>
                    <a:pt x="248" y="6"/>
                  </a:cubicBezTo>
                  <a:cubicBezTo>
                    <a:pt x="101" y="37"/>
                    <a:pt x="1" y="184"/>
                    <a:pt x="40" y="331"/>
                  </a:cubicBezTo>
                  <a:cubicBezTo>
                    <a:pt x="67" y="459"/>
                    <a:pt x="181" y="546"/>
                    <a:pt x="307" y="546"/>
                  </a:cubicBezTo>
                  <a:cubicBezTo>
                    <a:pt x="326" y="546"/>
                    <a:pt x="345" y="544"/>
                    <a:pt x="364" y="540"/>
                  </a:cubicBezTo>
                  <a:cubicBezTo>
                    <a:pt x="511" y="509"/>
                    <a:pt x="604" y="362"/>
                    <a:pt x="573" y="215"/>
                  </a:cubicBezTo>
                  <a:cubicBezTo>
                    <a:pt x="546" y="87"/>
                    <a:pt x="43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6465384" y="3353734"/>
              <a:ext cx="26738" cy="24303"/>
            </a:xfrm>
            <a:custGeom>
              <a:avLst/>
              <a:gdLst/>
              <a:ahLst/>
              <a:cxnLst/>
              <a:rect l="l" t="t" r="r" b="b"/>
              <a:pathLst>
                <a:path w="604" h="549" extrusionOk="0">
                  <a:moveTo>
                    <a:pt x="312" y="1"/>
                  </a:moveTo>
                  <a:cubicBezTo>
                    <a:pt x="291" y="1"/>
                    <a:pt x="269" y="3"/>
                    <a:pt x="248" y="9"/>
                  </a:cubicBezTo>
                  <a:cubicBezTo>
                    <a:pt x="93" y="40"/>
                    <a:pt x="0" y="187"/>
                    <a:pt x="39" y="334"/>
                  </a:cubicBezTo>
                  <a:cubicBezTo>
                    <a:pt x="66" y="462"/>
                    <a:pt x="181" y="549"/>
                    <a:pt x="307" y="549"/>
                  </a:cubicBezTo>
                  <a:cubicBezTo>
                    <a:pt x="326" y="549"/>
                    <a:pt x="345" y="547"/>
                    <a:pt x="364" y="543"/>
                  </a:cubicBezTo>
                  <a:cubicBezTo>
                    <a:pt x="511" y="512"/>
                    <a:pt x="604" y="365"/>
                    <a:pt x="573" y="218"/>
                  </a:cubicBezTo>
                  <a:cubicBezTo>
                    <a:pt x="546" y="92"/>
                    <a:pt x="435" y="1"/>
                    <a:pt x="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6437628" y="3399373"/>
              <a:ext cx="26428" cy="24524"/>
            </a:xfrm>
            <a:custGeom>
              <a:avLst/>
              <a:gdLst/>
              <a:ahLst/>
              <a:cxnLst/>
              <a:rect l="l" t="t" r="r" b="b"/>
              <a:pathLst>
                <a:path w="597" h="554" extrusionOk="0">
                  <a:moveTo>
                    <a:pt x="297" y="1"/>
                  </a:moveTo>
                  <a:cubicBezTo>
                    <a:pt x="279" y="1"/>
                    <a:pt x="260" y="3"/>
                    <a:pt x="241" y="7"/>
                  </a:cubicBezTo>
                  <a:cubicBezTo>
                    <a:pt x="94" y="38"/>
                    <a:pt x="1" y="184"/>
                    <a:pt x="32" y="331"/>
                  </a:cubicBezTo>
                  <a:cubicBezTo>
                    <a:pt x="59" y="466"/>
                    <a:pt x="174" y="554"/>
                    <a:pt x="300" y="554"/>
                  </a:cubicBezTo>
                  <a:cubicBezTo>
                    <a:pt x="319" y="554"/>
                    <a:pt x="338" y="552"/>
                    <a:pt x="357" y="548"/>
                  </a:cubicBezTo>
                  <a:cubicBezTo>
                    <a:pt x="503" y="509"/>
                    <a:pt x="596" y="362"/>
                    <a:pt x="565" y="215"/>
                  </a:cubicBezTo>
                  <a:cubicBezTo>
                    <a:pt x="538" y="88"/>
                    <a:pt x="424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6454052" y="3475027"/>
              <a:ext cx="26782" cy="24303"/>
            </a:xfrm>
            <a:custGeom>
              <a:avLst/>
              <a:gdLst/>
              <a:ahLst/>
              <a:cxnLst/>
              <a:rect l="l" t="t" r="r" b="b"/>
              <a:pathLst>
                <a:path w="605" h="549" extrusionOk="0">
                  <a:moveTo>
                    <a:pt x="298" y="1"/>
                  </a:moveTo>
                  <a:cubicBezTo>
                    <a:pt x="279" y="1"/>
                    <a:pt x="260" y="3"/>
                    <a:pt x="241" y="7"/>
                  </a:cubicBezTo>
                  <a:cubicBezTo>
                    <a:pt x="94" y="38"/>
                    <a:pt x="1" y="185"/>
                    <a:pt x="32" y="332"/>
                  </a:cubicBezTo>
                  <a:cubicBezTo>
                    <a:pt x="58" y="457"/>
                    <a:pt x="169" y="549"/>
                    <a:pt x="293" y="549"/>
                  </a:cubicBezTo>
                  <a:cubicBezTo>
                    <a:pt x="314" y="549"/>
                    <a:pt x="335" y="546"/>
                    <a:pt x="357" y="541"/>
                  </a:cubicBezTo>
                  <a:cubicBezTo>
                    <a:pt x="511" y="510"/>
                    <a:pt x="604" y="363"/>
                    <a:pt x="566" y="216"/>
                  </a:cubicBezTo>
                  <a:cubicBezTo>
                    <a:pt x="539" y="88"/>
                    <a:pt x="424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6409563" y="3445279"/>
              <a:ext cx="26738" cy="24170"/>
            </a:xfrm>
            <a:custGeom>
              <a:avLst/>
              <a:gdLst/>
              <a:ahLst/>
              <a:cxnLst/>
              <a:rect l="l" t="t" r="r" b="b"/>
              <a:pathLst>
                <a:path w="604" h="546" extrusionOk="0">
                  <a:moveTo>
                    <a:pt x="297" y="0"/>
                  </a:moveTo>
                  <a:cubicBezTo>
                    <a:pt x="278" y="0"/>
                    <a:pt x="259" y="2"/>
                    <a:pt x="240" y="6"/>
                  </a:cubicBezTo>
                  <a:cubicBezTo>
                    <a:pt x="93" y="37"/>
                    <a:pt x="1" y="184"/>
                    <a:pt x="31" y="331"/>
                  </a:cubicBezTo>
                  <a:cubicBezTo>
                    <a:pt x="58" y="459"/>
                    <a:pt x="173" y="546"/>
                    <a:pt x="299" y="546"/>
                  </a:cubicBezTo>
                  <a:cubicBezTo>
                    <a:pt x="318" y="546"/>
                    <a:pt x="337" y="544"/>
                    <a:pt x="356" y="540"/>
                  </a:cubicBezTo>
                  <a:cubicBezTo>
                    <a:pt x="511" y="509"/>
                    <a:pt x="604" y="362"/>
                    <a:pt x="573" y="215"/>
                  </a:cubicBezTo>
                  <a:cubicBezTo>
                    <a:pt x="539" y="87"/>
                    <a:pt x="424" y="0"/>
                    <a:pt x="2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6425986" y="3520799"/>
              <a:ext cx="25719" cy="16512"/>
            </a:xfrm>
            <a:custGeom>
              <a:avLst/>
              <a:gdLst/>
              <a:ahLst/>
              <a:cxnLst/>
              <a:rect l="l" t="t" r="r" b="b"/>
              <a:pathLst>
                <a:path w="581" h="373" extrusionOk="0">
                  <a:moveTo>
                    <a:pt x="311" y="1"/>
                  </a:moveTo>
                  <a:cubicBezTo>
                    <a:pt x="288" y="1"/>
                    <a:pt x="264" y="3"/>
                    <a:pt x="241" y="9"/>
                  </a:cubicBezTo>
                  <a:cubicBezTo>
                    <a:pt x="94" y="40"/>
                    <a:pt x="1" y="187"/>
                    <a:pt x="32" y="334"/>
                  </a:cubicBezTo>
                  <a:cubicBezTo>
                    <a:pt x="39" y="350"/>
                    <a:pt x="39" y="357"/>
                    <a:pt x="47" y="373"/>
                  </a:cubicBezTo>
                  <a:lnTo>
                    <a:pt x="581" y="257"/>
                  </a:lnTo>
                  <a:cubicBezTo>
                    <a:pt x="573" y="241"/>
                    <a:pt x="573" y="234"/>
                    <a:pt x="573" y="218"/>
                  </a:cubicBezTo>
                  <a:cubicBezTo>
                    <a:pt x="547" y="87"/>
                    <a:pt x="438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6594114" y="3365155"/>
              <a:ext cx="26738" cy="24524"/>
            </a:xfrm>
            <a:custGeom>
              <a:avLst/>
              <a:gdLst/>
              <a:ahLst/>
              <a:cxnLst/>
              <a:rect l="l" t="t" r="r" b="b"/>
              <a:pathLst>
                <a:path w="604" h="554" extrusionOk="0">
                  <a:moveTo>
                    <a:pt x="305" y="0"/>
                  </a:moveTo>
                  <a:cubicBezTo>
                    <a:pt x="286" y="0"/>
                    <a:pt x="267" y="2"/>
                    <a:pt x="248" y="6"/>
                  </a:cubicBezTo>
                  <a:cubicBezTo>
                    <a:pt x="101" y="37"/>
                    <a:pt x="0" y="184"/>
                    <a:pt x="39" y="331"/>
                  </a:cubicBezTo>
                  <a:cubicBezTo>
                    <a:pt x="66" y="466"/>
                    <a:pt x="181" y="554"/>
                    <a:pt x="307" y="554"/>
                  </a:cubicBezTo>
                  <a:cubicBezTo>
                    <a:pt x="326" y="554"/>
                    <a:pt x="345" y="552"/>
                    <a:pt x="364" y="548"/>
                  </a:cubicBezTo>
                  <a:cubicBezTo>
                    <a:pt x="511" y="509"/>
                    <a:pt x="604" y="362"/>
                    <a:pt x="573" y="215"/>
                  </a:cubicBezTo>
                  <a:cubicBezTo>
                    <a:pt x="546" y="87"/>
                    <a:pt x="431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6516026" y="3382242"/>
              <a:ext cx="26428" cy="24568"/>
            </a:xfrm>
            <a:custGeom>
              <a:avLst/>
              <a:gdLst/>
              <a:ahLst/>
              <a:cxnLst/>
              <a:rect l="l" t="t" r="r" b="b"/>
              <a:pathLst>
                <a:path w="597" h="555" extrusionOk="0">
                  <a:moveTo>
                    <a:pt x="298" y="1"/>
                  </a:moveTo>
                  <a:cubicBezTo>
                    <a:pt x="279" y="1"/>
                    <a:pt x="260" y="3"/>
                    <a:pt x="241" y="7"/>
                  </a:cubicBezTo>
                  <a:cubicBezTo>
                    <a:pt x="94" y="38"/>
                    <a:pt x="1" y="185"/>
                    <a:pt x="32" y="332"/>
                  </a:cubicBezTo>
                  <a:cubicBezTo>
                    <a:pt x="59" y="466"/>
                    <a:pt x="174" y="554"/>
                    <a:pt x="300" y="554"/>
                  </a:cubicBezTo>
                  <a:cubicBezTo>
                    <a:pt x="319" y="554"/>
                    <a:pt x="338" y="552"/>
                    <a:pt x="357" y="548"/>
                  </a:cubicBezTo>
                  <a:cubicBezTo>
                    <a:pt x="504" y="510"/>
                    <a:pt x="596" y="363"/>
                    <a:pt x="566" y="216"/>
                  </a:cubicBezTo>
                  <a:cubicBezTo>
                    <a:pt x="539" y="88"/>
                    <a:pt x="424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6610891" y="3440808"/>
              <a:ext cx="26383" cy="24303"/>
            </a:xfrm>
            <a:custGeom>
              <a:avLst/>
              <a:gdLst/>
              <a:ahLst/>
              <a:cxnLst/>
              <a:rect l="l" t="t" r="r" b="b"/>
              <a:pathLst>
                <a:path w="596" h="549" extrusionOk="0">
                  <a:moveTo>
                    <a:pt x="297" y="1"/>
                  </a:moveTo>
                  <a:cubicBezTo>
                    <a:pt x="278" y="1"/>
                    <a:pt x="259" y="2"/>
                    <a:pt x="240" y="6"/>
                  </a:cubicBezTo>
                  <a:cubicBezTo>
                    <a:pt x="93" y="37"/>
                    <a:pt x="0" y="184"/>
                    <a:pt x="31" y="331"/>
                  </a:cubicBezTo>
                  <a:cubicBezTo>
                    <a:pt x="58" y="457"/>
                    <a:pt x="169" y="548"/>
                    <a:pt x="292" y="548"/>
                  </a:cubicBezTo>
                  <a:cubicBezTo>
                    <a:pt x="313" y="548"/>
                    <a:pt x="335" y="546"/>
                    <a:pt x="356" y="540"/>
                  </a:cubicBezTo>
                  <a:cubicBezTo>
                    <a:pt x="503" y="509"/>
                    <a:pt x="596" y="362"/>
                    <a:pt x="565" y="215"/>
                  </a:cubicBezTo>
                  <a:cubicBezTo>
                    <a:pt x="538" y="87"/>
                    <a:pt x="423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6532494" y="3457939"/>
              <a:ext cx="26738" cy="24303"/>
            </a:xfrm>
            <a:custGeom>
              <a:avLst/>
              <a:gdLst/>
              <a:ahLst/>
              <a:cxnLst/>
              <a:rect l="l" t="t" r="r" b="b"/>
              <a:pathLst>
                <a:path w="604" h="549" extrusionOk="0">
                  <a:moveTo>
                    <a:pt x="297" y="0"/>
                  </a:moveTo>
                  <a:cubicBezTo>
                    <a:pt x="278" y="0"/>
                    <a:pt x="259" y="2"/>
                    <a:pt x="240" y="6"/>
                  </a:cubicBezTo>
                  <a:cubicBezTo>
                    <a:pt x="93" y="37"/>
                    <a:pt x="0" y="184"/>
                    <a:pt x="31" y="331"/>
                  </a:cubicBezTo>
                  <a:cubicBezTo>
                    <a:pt x="58" y="457"/>
                    <a:pt x="169" y="548"/>
                    <a:pt x="292" y="548"/>
                  </a:cubicBezTo>
                  <a:cubicBezTo>
                    <a:pt x="313" y="548"/>
                    <a:pt x="335" y="545"/>
                    <a:pt x="356" y="540"/>
                  </a:cubicBezTo>
                  <a:cubicBezTo>
                    <a:pt x="503" y="509"/>
                    <a:pt x="603" y="362"/>
                    <a:pt x="565" y="215"/>
                  </a:cubicBezTo>
                  <a:cubicBezTo>
                    <a:pt x="538" y="87"/>
                    <a:pt x="423" y="0"/>
                    <a:pt x="2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6482161" y="3429166"/>
              <a:ext cx="26383" cy="24524"/>
            </a:xfrm>
            <a:custGeom>
              <a:avLst/>
              <a:gdLst/>
              <a:ahLst/>
              <a:cxnLst/>
              <a:rect l="l" t="t" r="r" b="b"/>
              <a:pathLst>
                <a:path w="596" h="554" extrusionOk="0">
                  <a:moveTo>
                    <a:pt x="297" y="1"/>
                  </a:moveTo>
                  <a:cubicBezTo>
                    <a:pt x="278" y="1"/>
                    <a:pt x="259" y="3"/>
                    <a:pt x="240" y="6"/>
                  </a:cubicBezTo>
                  <a:cubicBezTo>
                    <a:pt x="93" y="45"/>
                    <a:pt x="0" y="192"/>
                    <a:pt x="31" y="339"/>
                  </a:cubicBezTo>
                  <a:cubicBezTo>
                    <a:pt x="58" y="467"/>
                    <a:pt x="173" y="554"/>
                    <a:pt x="299" y="554"/>
                  </a:cubicBezTo>
                  <a:cubicBezTo>
                    <a:pt x="318" y="554"/>
                    <a:pt x="337" y="552"/>
                    <a:pt x="356" y="548"/>
                  </a:cubicBezTo>
                  <a:cubicBezTo>
                    <a:pt x="503" y="517"/>
                    <a:pt x="596" y="370"/>
                    <a:pt x="565" y="223"/>
                  </a:cubicBezTo>
                  <a:cubicBezTo>
                    <a:pt x="538" y="88"/>
                    <a:pt x="423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6566358" y="3410927"/>
              <a:ext cx="26428" cy="24303"/>
            </a:xfrm>
            <a:custGeom>
              <a:avLst/>
              <a:gdLst/>
              <a:ahLst/>
              <a:cxnLst/>
              <a:rect l="l" t="t" r="r" b="b"/>
              <a:pathLst>
                <a:path w="597" h="549" extrusionOk="0">
                  <a:moveTo>
                    <a:pt x="305" y="0"/>
                  </a:moveTo>
                  <a:cubicBezTo>
                    <a:pt x="284" y="0"/>
                    <a:pt x="262" y="3"/>
                    <a:pt x="241" y="9"/>
                  </a:cubicBezTo>
                  <a:cubicBezTo>
                    <a:pt x="94" y="40"/>
                    <a:pt x="1" y="186"/>
                    <a:pt x="32" y="333"/>
                  </a:cubicBezTo>
                  <a:cubicBezTo>
                    <a:pt x="59" y="461"/>
                    <a:pt x="174" y="548"/>
                    <a:pt x="300" y="548"/>
                  </a:cubicBezTo>
                  <a:cubicBezTo>
                    <a:pt x="319" y="548"/>
                    <a:pt x="338" y="546"/>
                    <a:pt x="357" y="542"/>
                  </a:cubicBezTo>
                  <a:cubicBezTo>
                    <a:pt x="504" y="511"/>
                    <a:pt x="596" y="364"/>
                    <a:pt x="566" y="217"/>
                  </a:cubicBezTo>
                  <a:cubicBezTo>
                    <a:pt x="539" y="92"/>
                    <a:pt x="428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6582826" y="3486359"/>
              <a:ext cx="25365" cy="17751"/>
            </a:xfrm>
            <a:custGeom>
              <a:avLst/>
              <a:gdLst/>
              <a:ahLst/>
              <a:cxnLst/>
              <a:rect l="l" t="t" r="r" b="b"/>
              <a:pathLst>
                <a:path w="573" h="401" extrusionOk="0">
                  <a:moveTo>
                    <a:pt x="297" y="0"/>
                  </a:moveTo>
                  <a:cubicBezTo>
                    <a:pt x="278" y="0"/>
                    <a:pt x="259" y="2"/>
                    <a:pt x="240" y="6"/>
                  </a:cubicBezTo>
                  <a:cubicBezTo>
                    <a:pt x="93" y="45"/>
                    <a:pt x="0" y="192"/>
                    <a:pt x="31" y="339"/>
                  </a:cubicBezTo>
                  <a:cubicBezTo>
                    <a:pt x="39" y="362"/>
                    <a:pt x="47" y="377"/>
                    <a:pt x="54" y="401"/>
                  </a:cubicBezTo>
                  <a:lnTo>
                    <a:pt x="573" y="292"/>
                  </a:lnTo>
                  <a:cubicBezTo>
                    <a:pt x="573" y="269"/>
                    <a:pt x="573" y="246"/>
                    <a:pt x="573" y="223"/>
                  </a:cubicBezTo>
                  <a:cubicBezTo>
                    <a:pt x="539" y="88"/>
                    <a:pt x="423" y="0"/>
                    <a:pt x="2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6498585" y="3504819"/>
              <a:ext cx="25365" cy="17087"/>
            </a:xfrm>
            <a:custGeom>
              <a:avLst/>
              <a:gdLst/>
              <a:ahLst/>
              <a:cxnLst/>
              <a:rect l="l" t="t" r="r" b="b"/>
              <a:pathLst>
                <a:path w="573" h="386" extrusionOk="0">
                  <a:moveTo>
                    <a:pt x="297" y="1"/>
                  </a:moveTo>
                  <a:cubicBezTo>
                    <a:pt x="278" y="1"/>
                    <a:pt x="259" y="3"/>
                    <a:pt x="240" y="7"/>
                  </a:cubicBezTo>
                  <a:cubicBezTo>
                    <a:pt x="93" y="38"/>
                    <a:pt x="0" y="185"/>
                    <a:pt x="31" y="339"/>
                  </a:cubicBezTo>
                  <a:cubicBezTo>
                    <a:pt x="39" y="355"/>
                    <a:pt x="39" y="370"/>
                    <a:pt x="47" y="386"/>
                  </a:cubicBezTo>
                  <a:lnTo>
                    <a:pt x="573" y="277"/>
                  </a:lnTo>
                  <a:cubicBezTo>
                    <a:pt x="573" y="254"/>
                    <a:pt x="573" y="239"/>
                    <a:pt x="565" y="216"/>
                  </a:cubicBezTo>
                  <a:cubicBezTo>
                    <a:pt x="538" y="88"/>
                    <a:pt x="423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6718063" y="3179807"/>
              <a:ext cx="26738" cy="24303"/>
            </a:xfrm>
            <a:custGeom>
              <a:avLst/>
              <a:gdLst/>
              <a:ahLst/>
              <a:cxnLst/>
              <a:rect l="l" t="t" r="r" b="b"/>
              <a:pathLst>
                <a:path w="604" h="549" extrusionOk="0">
                  <a:moveTo>
                    <a:pt x="307" y="0"/>
                  </a:moveTo>
                  <a:cubicBezTo>
                    <a:pt x="285" y="0"/>
                    <a:pt x="263" y="3"/>
                    <a:pt x="240" y="9"/>
                  </a:cubicBezTo>
                  <a:cubicBezTo>
                    <a:pt x="93" y="40"/>
                    <a:pt x="0" y="187"/>
                    <a:pt x="31" y="334"/>
                  </a:cubicBezTo>
                  <a:cubicBezTo>
                    <a:pt x="58" y="462"/>
                    <a:pt x="173" y="548"/>
                    <a:pt x="299" y="548"/>
                  </a:cubicBezTo>
                  <a:cubicBezTo>
                    <a:pt x="318" y="548"/>
                    <a:pt x="337" y="547"/>
                    <a:pt x="356" y="543"/>
                  </a:cubicBezTo>
                  <a:cubicBezTo>
                    <a:pt x="503" y="512"/>
                    <a:pt x="604" y="365"/>
                    <a:pt x="565" y="218"/>
                  </a:cubicBezTo>
                  <a:cubicBezTo>
                    <a:pt x="539" y="87"/>
                    <a:pt x="429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6734486" y="3255239"/>
              <a:ext cx="26738" cy="24524"/>
            </a:xfrm>
            <a:custGeom>
              <a:avLst/>
              <a:gdLst/>
              <a:ahLst/>
              <a:cxnLst/>
              <a:rect l="l" t="t" r="r" b="b"/>
              <a:pathLst>
                <a:path w="604" h="554" extrusionOk="0">
                  <a:moveTo>
                    <a:pt x="297" y="0"/>
                  </a:moveTo>
                  <a:cubicBezTo>
                    <a:pt x="278" y="0"/>
                    <a:pt x="259" y="2"/>
                    <a:pt x="240" y="6"/>
                  </a:cubicBezTo>
                  <a:cubicBezTo>
                    <a:pt x="93" y="37"/>
                    <a:pt x="1" y="184"/>
                    <a:pt x="31" y="339"/>
                  </a:cubicBezTo>
                  <a:cubicBezTo>
                    <a:pt x="58" y="467"/>
                    <a:pt x="173" y="554"/>
                    <a:pt x="299" y="554"/>
                  </a:cubicBezTo>
                  <a:cubicBezTo>
                    <a:pt x="318" y="554"/>
                    <a:pt x="337" y="552"/>
                    <a:pt x="356" y="548"/>
                  </a:cubicBezTo>
                  <a:cubicBezTo>
                    <a:pt x="511" y="517"/>
                    <a:pt x="604" y="370"/>
                    <a:pt x="573" y="215"/>
                  </a:cubicBezTo>
                  <a:cubicBezTo>
                    <a:pt x="539" y="87"/>
                    <a:pt x="424" y="0"/>
                    <a:pt x="2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6656088" y="3272370"/>
              <a:ext cx="26738" cy="24524"/>
            </a:xfrm>
            <a:custGeom>
              <a:avLst/>
              <a:gdLst/>
              <a:ahLst/>
              <a:cxnLst/>
              <a:rect l="l" t="t" r="r" b="b"/>
              <a:pathLst>
                <a:path w="604" h="554" extrusionOk="0">
                  <a:moveTo>
                    <a:pt x="300" y="0"/>
                  </a:moveTo>
                  <a:cubicBezTo>
                    <a:pt x="280" y="0"/>
                    <a:pt x="260" y="2"/>
                    <a:pt x="240" y="6"/>
                  </a:cubicBezTo>
                  <a:cubicBezTo>
                    <a:pt x="93" y="45"/>
                    <a:pt x="0" y="184"/>
                    <a:pt x="31" y="339"/>
                  </a:cubicBezTo>
                  <a:cubicBezTo>
                    <a:pt x="58" y="467"/>
                    <a:pt x="173" y="554"/>
                    <a:pt x="304" y="554"/>
                  </a:cubicBezTo>
                  <a:cubicBezTo>
                    <a:pt x="324" y="554"/>
                    <a:pt x="344" y="552"/>
                    <a:pt x="364" y="548"/>
                  </a:cubicBezTo>
                  <a:cubicBezTo>
                    <a:pt x="511" y="517"/>
                    <a:pt x="604" y="370"/>
                    <a:pt x="573" y="215"/>
                  </a:cubicBezTo>
                  <a:cubicBezTo>
                    <a:pt x="546" y="87"/>
                    <a:pt x="431" y="0"/>
                    <a:pt x="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6605756" y="3243950"/>
              <a:ext cx="26738" cy="24170"/>
            </a:xfrm>
            <a:custGeom>
              <a:avLst/>
              <a:gdLst/>
              <a:ahLst/>
              <a:cxnLst/>
              <a:rect l="l" t="t" r="r" b="b"/>
              <a:pathLst>
                <a:path w="604" h="546" extrusionOk="0">
                  <a:moveTo>
                    <a:pt x="297" y="0"/>
                  </a:moveTo>
                  <a:cubicBezTo>
                    <a:pt x="278" y="0"/>
                    <a:pt x="259" y="2"/>
                    <a:pt x="240" y="6"/>
                  </a:cubicBezTo>
                  <a:cubicBezTo>
                    <a:pt x="93" y="37"/>
                    <a:pt x="0" y="184"/>
                    <a:pt x="31" y="331"/>
                  </a:cubicBezTo>
                  <a:cubicBezTo>
                    <a:pt x="58" y="459"/>
                    <a:pt x="173" y="546"/>
                    <a:pt x="299" y="546"/>
                  </a:cubicBezTo>
                  <a:cubicBezTo>
                    <a:pt x="318" y="546"/>
                    <a:pt x="337" y="544"/>
                    <a:pt x="356" y="540"/>
                  </a:cubicBezTo>
                  <a:cubicBezTo>
                    <a:pt x="511" y="509"/>
                    <a:pt x="604" y="362"/>
                    <a:pt x="573" y="215"/>
                  </a:cubicBezTo>
                  <a:cubicBezTo>
                    <a:pt x="539" y="87"/>
                    <a:pt x="423" y="0"/>
                    <a:pt x="2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6689997" y="3225446"/>
              <a:ext cx="26738" cy="24303"/>
            </a:xfrm>
            <a:custGeom>
              <a:avLst/>
              <a:gdLst/>
              <a:ahLst/>
              <a:cxnLst/>
              <a:rect l="l" t="t" r="r" b="b"/>
              <a:pathLst>
                <a:path w="604" h="549" extrusionOk="0">
                  <a:moveTo>
                    <a:pt x="299" y="1"/>
                  </a:moveTo>
                  <a:cubicBezTo>
                    <a:pt x="280" y="1"/>
                    <a:pt x="260" y="3"/>
                    <a:pt x="240" y="7"/>
                  </a:cubicBezTo>
                  <a:cubicBezTo>
                    <a:pt x="93" y="37"/>
                    <a:pt x="0" y="184"/>
                    <a:pt x="31" y="331"/>
                  </a:cubicBezTo>
                  <a:cubicBezTo>
                    <a:pt x="57" y="457"/>
                    <a:pt x="168" y="549"/>
                    <a:pt x="297" y="549"/>
                  </a:cubicBezTo>
                  <a:cubicBezTo>
                    <a:pt x="319" y="549"/>
                    <a:pt x="341" y="546"/>
                    <a:pt x="364" y="540"/>
                  </a:cubicBezTo>
                  <a:cubicBezTo>
                    <a:pt x="511" y="509"/>
                    <a:pt x="603" y="362"/>
                    <a:pt x="572" y="215"/>
                  </a:cubicBezTo>
                  <a:cubicBezTo>
                    <a:pt x="539" y="87"/>
                    <a:pt x="429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6706421" y="3301100"/>
              <a:ext cx="26738" cy="24214"/>
            </a:xfrm>
            <a:custGeom>
              <a:avLst/>
              <a:gdLst/>
              <a:ahLst/>
              <a:cxnLst/>
              <a:rect l="l" t="t" r="r" b="b"/>
              <a:pathLst>
                <a:path w="604" h="547" extrusionOk="0">
                  <a:moveTo>
                    <a:pt x="305" y="1"/>
                  </a:moveTo>
                  <a:cubicBezTo>
                    <a:pt x="286" y="1"/>
                    <a:pt x="267" y="3"/>
                    <a:pt x="248" y="7"/>
                  </a:cubicBezTo>
                  <a:cubicBezTo>
                    <a:pt x="93" y="38"/>
                    <a:pt x="0" y="185"/>
                    <a:pt x="31" y="332"/>
                  </a:cubicBezTo>
                  <a:cubicBezTo>
                    <a:pt x="65" y="460"/>
                    <a:pt x="181" y="546"/>
                    <a:pt x="307" y="546"/>
                  </a:cubicBezTo>
                  <a:cubicBezTo>
                    <a:pt x="326" y="546"/>
                    <a:pt x="345" y="545"/>
                    <a:pt x="364" y="541"/>
                  </a:cubicBezTo>
                  <a:cubicBezTo>
                    <a:pt x="511" y="510"/>
                    <a:pt x="604" y="363"/>
                    <a:pt x="573" y="216"/>
                  </a:cubicBezTo>
                  <a:cubicBezTo>
                    <a:pt x="546" y="88"/>
                    <a:pt x="431" y="1"/>
                    <a:pt x="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9"/>
            <p:cNvSpPr/>
            <p:nvPr/>
          </p:nvSpPr>
          <p:spPr>
            <a:xfrm>
              <a:off x="6622180" y="3319515"/>
              <a:ext cx="26738" cy="24303"/>
            </a:xfrm>
            <a:custGeom>
              <a:avLst/>
              <a:gdLst/>
              <a:ahLst/>
              <a:cxnLst/>
              <a:rect l="l" t="t" r="r" b="b"/>
              <a:pathLst>
                <a:path w="604" h="549" extrusionOk="0">
                  <a:moveTo>
                    <a:pt x="307" y="0"/>
                  </a:moveTo>
                  <a:cubicBezTo>
                    <a:pt x="285" y="0"/>
                    <a:pt x="263" y="3"/>
                    <a:pt x="240" y="9"/>
                  </a:cubicBezTo>
                  <a:cubicBezTo>
                    <a:pt x="93" y="39"/>
                    <a:pt x="1" y="186"/>
                    <a:pt x="32" y="333"/>
                  </a:cubicBezTo>
                  <a:cubicBezTo>
                    <a:pt x="65" y="461"/>
                    <a:pt x="175" y="548"/>
                    <a:pt x="305" y="548"/>
                  </a:cubicBezTo>
                  <a:cubicBezTo>
                    <a:pt x="324" y="548"/>
                    <a:pt x="344" y="546"/>
                    <a:pt x="364" y="542"/>
                  </a:cubicBezTo>
                  <a:cubicBezTo>
                    <a:pt x="511" y="511"/>
                    <a:pt x="604" y="364"/>
                    <a:pt x="573" y="217"/>
                  </a:cubicBezTo>
                  <a:cubicBezTo>
                    <a:pt x="547" y="92"/>
                    <a:pt x="436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9"/>
            <p:cNvSpPr/>
            <p:nvPr/>
          </p:nvSpPr>
          <p:spPr>
            <a:xfrm>
              <a:off x="6762552" y="3209687"/>
              <a:ext cx="26428" cy="24214"/>
            </a:xfrm>
            <a:custGeom>
              <a:avLst/>
              <a:gdLst/>
              <a:ahLst/>
              <a:cxnLst/>
              <a:rect l="l" t="t" r="r" b="b"/>
              <a:pathLst>
                <a:path w="597" h="547" extrusionOk="0">
                  <a:moveTo>
                    <a:pt x="297" y="1"/>
                  </a:moveTo>
                  <a:cubicBezTo>
                    <a:pt x="279" y="1"/>
                    <a:pt x="260" y="3"/>
                    <a:pt x="241" y="7"/>
                  </a:cubicBezTo>
                  <a:cubicBezTo>
                    <a:pt x="94" y="38"/>
                    <a:pt x="1" y="185"/>
                    <a:pt x="32" y="332"/>
                  </a:cubicBezTo>
                  <a:cubicBezTo>
                    <a:pt x="59" y="459"/>
                    <a:pt x="173" y="546"/>
                    <a:pt x="300" y="546"/>
                  </a:cubicBezTo>
                  <a:cubicBezTo>
                    <a:pt x="318" y="546"/>
                    <a:pt x="337" y="544"/>
                    <a:pt x="357" y="540"/>
                  </a:cubicBezTo>
                  <a:cubicBezTo>
                    <a:pt x="503" y="510"/>
                    <a:pt x="596" y="363"/>
                    <a:pt x="565" y="216"/>
                  </a:cubicBezTo>
                  <a:cubicBezTo>
                    <a:pt x="538" y="88"/>
                    <a:pt x="424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9"/>
            <p:cNvSpPr/>
            <p:nvPr/>
          </p:nvSpPr>
          <p:spPr>
            <a:xfrm>
              <a:off x="6779019" y="3285252"/>
              <a:ext cx="26738" cy="24303"/>
            </a:xfrm>
            <a:custGeom>
              <a:avLst/>
              <a:gdLst/>
              <a:ahLst/>
              <a:cxnLst/>
              <a:rect l="l" t="t" r="r" b="b"/>
              <a:pathLst>
                <a:path w="604" h="549" extrusionOk="0">
                  <a:moveTo>
                    <a:pt x="304" y="1"/>
                  </a:moveTo>
                  <a:cubicBezTo>
                    <a:pt x="283" y="1"/>
                    <a:pt x="261" y="3"/>
                    <a:pt x="240" y="9"/>
                  </a:cubicBezTo>
                  <a:cubicBezTo>
                    <a:pt x="93" y="40"/>
                    <a:pt x="0" y="187"/>
                    <a:pt x="31" y="334"/>
                  </a:cubicBezTo>
                  <a:cubicBezTo>
                    <a:pt x="58" y="462"/>
                    <a:pt x="173" y="549"/>
                    <a:pt x="299" y="549"/>
                  </a:cubicBezTo>
                  <a:cubicBezTo>
                    <a:pt x="318" y="549"/>
                    <a:pt x="337" y="547"/>
                    <a:pt x="356" y="543"/>
                  </a:cubicBezTo>
                  <a:cubicBezTo>
                    <a:pt x="510" y="512"/>
                    <a:pt x="603" y="365"/>
                    <a:pt x="572" y="218"/>
                  </a:cubicBezTo>
                  <a:cubicBezTo>
                    <a:pt x="539" y="92"/>
                    <a:pt x="427" y="1"/>
                    <a:pt x="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9"/>
            <p:cNvSpPr/>
            <p:nvPr/>
          </p:nvSpPr>
          <p:spPr>
            <a:xfrm>
              <a:off x="6750909" y="3330892"/>
              <a:ext cx="26782" cy="24347"/>
            </a:xfrm>
            <a:custGeom>
              <a:avLst/>
              <a:gdLst/>
              <a:ahLst/>
              <a:cxnLst/>
              <a:rect l="l" t="t" r="r" b="b"/>
              <a:pathLst>
                <a:path w="605" h="550" extrusionOk="0">
                  <a:moveTo>
                    <a:pt x="305" y="1"/>
                  </a:moveTo>
                  <a:cubicBezTo>
                    <a:pt x="286" y="1"/>
                    <a:pt x="267" y="3"/>
                    <a:pt x="248" y="7"/>
                  </a:cubicBezTo>
                  <a:cubicBezTo>
                    <a:pt x="94" y="38"/>
                    <a:pt x="1" y="185"/>
                    <a:pt x="32" y="332"/>
                  </a:cubicBezTo>
                  <a:cubicBezTo>
                    <a:pt x="64" y="463"/>
                    <a:pt x="175" y="549"/>
                    <a:pt x="297" y="549"/>
                  </a:cubicBezTo>
                  <a:cubicBezTo>
                    <a:pt x="319" y="549"/>
                    <a:pt x="342" y="546"/>
                    <a:pt x="364" y="540"/>
                  </a:cubicBezTo>
                  <a:cubicBezTo>
                    <a:pt x="511" y="509"/>
                    <a:pt x="604" y="363"/>
                    <a:pt x="573" y="216"/>
                  </a:cubicBezTo>
                  <a:cubicBezTo>
                    <a:pt x="546" y="88"/>
                    <a:pt x="431" y="1"/>
                    <a:pt x="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9"/>
            <p:cNvSpPr/>
            <p:nvPr/>
          </p:nvSpPr>
          <p:spPr>
            <a:xfrm>
              <a:off x="6672512" y="3348023"/>
              <a:ext cx="26738" cy="24524"/>
            </a:xfrm>
            <a:custGeom>
              <a:avLst/>
              <a:gdLst/>
              <a:ahLst/>
              <a:cxnLst/>
              <a:rect l="l" t="t" r="r" b="b"/>
              <a:pathLst>
                <a:path w="604" h="554" extrusionOk="0">
                  <a:moveTo>
                    <a:pt x="305" y="1"/>
                  </a:moveTo>
                  <a:cubicBezTo>
                    <a:pt x="286" y="1"/>
                    <a:pt x="267" y="2"/>
                    <a:pt x="248" y="6"/>
                  </a:cubicBezTo>
                  <a:cubicBezTo>
                    <a:pt x="93" y="37"/>
                    <a:pt x="1" y="184"/>
                    <a:pt x="39" y="331"/>
                  </a:cubicBezTo>
                  <a:cubicBezTo>
                    <a:pt x="66" y="466"/>
                    <a:pt x="181" y="554"/>
                    <a:pt x="307" y="554"/>
                  </a:cubicBezTo>
                  <a:cubicBezTo>
                    <a:pt x="326" y="554"/>
                    <a:pt x="345" y="552"/>
                    <a:pt x="364" y="548"/>
                  </a:cubicBezTo>
                  <a:cubicBezTo>
                    <a:pt x="511" y="509"/>
                    <a:pt x="604" y="362"/>
                    <a:pt x="573" y="215"/>
                  </a:cubicBezTo>
                  <a:cubicBezTo>
                    <a:pt x="546" y="87"/>
                    <a:pt x="431" y="1"/>
                    <a:pt x="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9"/>
            <p:cNvSpPr/>
            <p:nvPr/>
          </p:nvSpPr>
          <p:spPr>
            <a:xfrm>
              <a:off x="6767687" y="3406589"/>
              <a:ext cx="26428" cy="24170"/>
            </a:xfrm>
            <a:custGeom>
              <a:avLst/>
              <a:gdLst/>
              <a:ahLst/>
              <a:cxnLst/>
              <a:rect l="l" t="t" r="r" b="b"/>
              <a:pathLst>
                <a:path w="597" h="546" extrusionOk="0">
                  <a:moveTo>
                    <a:pt x="297" y="0"/>
                  </a:moveTo>
                  <a:cubicBezTo>
                    <a:pt x="279" y="0"/>
                    <a:pt x="260" y="2"/>
                    <a:pt x="241" y="6"/>
                  </a:cubicBezTo>
                  <a:cubicBezTo>
                    <a:pt x="94" y="37"/>
                    <a:pt x="1" y="184"/>
                    <a:pt x="32" y="331"/>
                  </a:cubicBezTo>
                  <a:cubicBezTo>
                    <a:pt x="59" y="459"/>
                    <a:pt x="173" y="546"/>
                    <a:pt x="300" y="546"/>
                  </a:cubicBezTo>
                  <a:cubicBezTo>
                    <a:pt x="318" y="546"/>
                    <a:pt x="337" y="544"/>
                    <a:pt x="357" y="540"/>
                  </a:cubicBezTo>
                  <a:cubicBezTo>
                    <a:pt x="504" y="509"/>
                    <a:pt x="596" y="362"/>
                    <a:pt x="565" y="215"/>
                  </a:cubicBezTo>
                  <a:cubicBezTo>
                    <a:pt x="538" y="87"/>
                    <a:pt x="424" y="0"/>
                    <a:pt x="2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9"/>
            <p:cNvSpPr/>
            <p:nvPr/>
          </p:nvSpPr>
          <p:spPr>
            <a:xfrm>
              <a:off x="6689289" y="3423676"/>
              <a:ext cx="26428" cy="24214"/>
            </a:xfrm>
            <a:custGeom>
              <a:avLst/>
              <a:gdLst/>
              <a:ahLst/>
              <a:cxnLst/>
              <a:rect l="l" t="t" r="r" b="b"/>
              <a:pathLst>
                <a:path w="597" h="547" extrusionOk="0">
                  <a:moveTo>
                    <a:pt x="297" y="1"/>
                  </a:moveTo>
                  <a:cubicBezTo>
                    <a:pt x="278" y="1"/>
                    <a:pt x="259" y="3"/>
                    <a:pt x="240" y="7"/>
                  </a:cubicBezTo>
                  <a:cubicBezTo>
                    <a:pt x="93" y="38"/>
                    <a:pt x="1" y="185"/>
                    <a:pt x="32" y="332"/>
                  </a:cubicBezTo>
                  <a:cubicBezTo>
                    <a:pt x="58" y="459"/>
                    <a:pt x="173" y="546"/>
                    <a:pt x="299" y="546"/>
                  </a:cubicBezTo>
                  <a:cubicBezTo>
                    <a:pt x="318" y="546"/>
                    <a:pt x="337" y="544"/>
                    <a:pt x="356" y="540"/>
                  </a:cubicBezTo>
                  <a:cubicBezTo>
                    <a:pt x="503" y="509"/>
                    <a:pt x="596" y="363"/>
                    <a:pt x="565" y="216"/>
                  </a:cubicBezTo>
                  <a:cubicBezTo>
                    <a:pt x="538" y="88"/>
                    <a:pt x="423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9"/>
            <p:cNvSpPr/>
            <p:nvPr/>
          </p:nvSpPr>
          <p:spPr>
            <a:xfrm>
              <a:off x="6638603" y="3394947"/>
              <a:ext cx="26782" cy="24524"/>
            </a:xfrm>
            <a:custGeom>
              <a:avLst/>
              <a:gdLst/>
              <a:ahLst/>
              <a:cxnLst/>
              <a:rect l="l" t="t" r="r" b="b"/>
              <a:pathLst>
                <a:path w="605" h="554" extrusionOk="0">
                  <a:moveTo>
                    <a:pt x="305" y="0"/>
                  </a:moveTo>
                  <a:cubicBezTo>
                    <a:pt x="286" y="0"/>
                    <a:pt x="267" y="2"/>
                    <a:pt x="248" y="6"/>
                  </a:cubicBezTo>
                  <a:cubicBezTo>
                    <a:pt x="101" y="45"/>
                    <a:pt x="1" y="192"/>
                    <a:pt x="40" y="339"/>
                  </a:cubicBezTo>
                  <a:cubicBezTo>
                    <a:pt x="66" y="467"/>
                    <a:pt x="181" y="553"/>
                    <a:pt x="307" y="553"/>
                  </a:cubicBezTo>
                  <a:cubicBezTo>
                    <a:pt x="326" y="553"/>
                    <a:pt x="345" y="551"/>
                    <a:pt x="364" y="547"/>
                  </a:cubicBezTo>
                  <a:cubicBezTo>
                    <a:pt x="511" y="517"/>
                    <a:pt x="604" y="370"/>
                    <a:pt x="573" y="223"/>
                  </a:cubicBezTo>
                  <a:cubicBezTo>
                    <a:pt x="546" y="88"/>
                    <a:pt x="431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9"/>
            <p:cNvSpPr/>
            <p:nvPr/>
          </p:nvSpPr>
          <p:spPr>
            <a:xfrm>
              <a:off x="6723198" y="3376664"/>
              <a:ext cx="26383" cy="24303"/>
            </a:xfrm>
            <a:custGeom>
              <a:avLst/>
              <a:gdLst/>
              <a:ahLst/>
              <a:cxnLst/>
              <a:rect l="l" t="t" r="r" b="b"/>
              <a:pathLst>
                <a:path w="596" h="549" extrusionOk="0">
                  <a:moveTo>
                    <a:pt x="304" y="1"/>
                  </a:moveTo>
                  <a:cubicBezTo>
                    <a:pt x="283" y="1"/>
                    <a:pt x="262" y="3"/>
                    <a:pt x="240" y="9"/>
                  </a:cubicBezTo>
                  <a:cubicBezTo>
                    <a:pt x="93" y="40"/>
                    <a:pt x="0" y="187"/>
                    <a:pt x="31" y="334"/>
                  </a:cubicBezTo>
                  <a:cubicBezTo>
                    <a:pt x="58" y="462"/>
                    <a:pt x="173" y="549"/>
                    <a:pt x="299" y="549"/>
                  </a:cubicBezTo>
                  <a:cubicBezTo>
                    <a:pt x="318" y="549"/>
                    <a:pt x="337" y="547"/>
                    <a:pt x="356" y="543"/>
                  </a:cubicBezTo>
                  <a:cubicBezTo>
                    <a:pt x="503" y="512"/>
                    <a:pt x="596" y="365"/>
                    <a:pt x="565" y="218"/>
                  </a:cubicBezTo>
                  <a:cubicBezTo>
                    <a:pt x="538" y="92"/>
                    <a:pt x="427" y="1"/>
                    <a:pt x="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9"/>
            <p:cNvSpPr/>
            <p:nvPr/>
          </p:nvSpPr>
          <p:spPr>
            <a:xfrm>
              <a:off x="6739621" y="3452096"/>
              <a:ext cx="25365" cy="18814"/>
            </a:xfrm>
            <a:custGeom>
              <a:avLst/>
              <a:gdLst/>
              <a:ahLst/>
              <a:cxnLst/>
              <a:rect l="l" t="t" r="r" b="b"/>
              <a:pathLst>
                <a:path w="573" h="425" extrusionOk="0">
                  <a:moveTo>
                    <a:pt x="297" y="1"/>
                  </a:moveTo>
                  <a:cubicBezTo>
                    <a:pt x="278" y="1"/>
                    <a:pt x="259" y="3"/>
                    <a:pt x="240" y="7"/>
                  </a:cubicBezTo>
                  <a:cubicBezTo>
                    <a:pt x="93" y="45"/>
                    <a:pt x="1" y="192"/>
                    <a:pt x="31" y="339"/>
                  </a:cubicBezTo>
                  <a:cubicBezTo>
                    <a:pt x="39" y="370"/>
                    <a:pt x="55" y="401"/>
                    <a:pt x="70" y="424"/>
                  </a:cubicBezTo>
                  <a:lnTo>
                    <a:pt x="573" y="324"/>
                  </a:lnTo>
                  <a:cubicBezTo>
                    <a:pt x="573" y="285"/>
                    <a:pt x="573" y="254"/>
                    <a:pt x="565" y="223"/>
                  </a:cubicBezTo>
                  <a:cubicBezTo>
                    <a:pt x="538" y="89"/>
                    <a:pt x="423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9"/>
            <p:cNvSpPr/>
            <p:nvPr/>
          </p:nvSpPr>
          <p:spPr>
            <a:xfrm>
              <a:off x="6655380" y="3470600"/>
              <a:ext cx="25410" cy="18105"/>
            </a:xfrm>
            <a:custGeom>
              <a:avLst/>
              <a:gdLst/>
              <a:ahLst/>
              <a:cxnLst/>
              <a:rect l="l" t="t" r="r" b="b"/>
              <a:pathLst>
                <a:path w="574" h="409" extrusionOk="0">
                  <a:moveTo>
                    <a:pt x="298" y="0"/>
                  </a:moveTo>
                  <a:cubicBezTo>
                    <a:pt x="279" y="0"/>
                    <a:pt x="260" y="2"/>
                    <a:pt x="241" y="6"/>
                  </a:cubicBezTo>
                  <a:cubicBezTo>
                    <a:pt x="94" y="37"/>
                    <a:pt x="1" y="184"/>
                    <a:pt x="32" y="331"/>
                  </a:cubicBezTo>
                  <a:cubicBezTo>
                    <a:pt x="40" y="362"/>
                    <a:pt x="47" y="385"/>
                    <a:pt x="63" y="409"/>
                  </a:cubicBezTo>
                  <a:lnTo>
                    <a:pt x="573" y="300"/>
                  </a:lnTo>
                  <a:cubicBezTo>
                    <a:pt x="573" y="277"/>
                    <a:pt x="573" y="246"/>
                    <a:pt x="565" y="215"/>
                  </a:cubicBezTo>
                  <a:cubicBezTo>
                    <a:pt x="539" y="87"/>
                    <a:pt x="424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9"/>
            <p:cNvSpPr/>
            <p:nvPr/>
          </p:nvSpPr>
          <p:spPr>
            <a:xfrm>
              <a:off x="6795443" y="3360684"/>
              <a:ext cx="26738" cy="24524"/>
            </a:xfrm>
            <a:custGeom>
              <a:avLst/>
              <a:gdLst/>
              <a:ahLst/>
              <a:cxnLst/>
              <a:rect l="l" t="t" r="r" b="b"/>
              <a:pathLst>
                <a:path w="604" h="554" extrusionOk="0">
                  <a:moveTo>
                    <a:pt x="305" y="1"/>
                  </a:moveTo>
                  <a:cubicBezTo>
                    <a:pt x="286" y="1"/>
                    <a:pt x="267" y="3"/>
                    <a:pt x="248" y="7"/>
                  </a:cubicBezTo>
                  <a:cubicBezTo>
                    <a:pt x="93" y="45"/>
                    <a:pt x="0" y="185"/>
                    <a:pt x="31" y="339"/>
                  </a:cubicBezTo>
                  <a:cubicBezTo>
                    <a:pt x="65" y="467"/>
                    <a:pt x="181" y="554"/>
                    <a:pt x="307" y="554"/>
                  </a:cubicBezTo>
                  <a:cubicBezTo>
                    <a:pt x="326" y="554"/>
                    <a:pt x="345" y="552"/>
                    <a:pt x="364" y="548"/>
                  </a:cubicBezTo>
                  <a:cubicBezTo>
                    <a:pt x="511" y="517"/>
                    <a:pt x="604" y="370"/>
                    <a:pt x="573" y="215"/>
                  </a:cubicBezTo>
                  <a:cubicBezTo>
                    <a:pt x="546" y="88"/>
                    <a:pt x="431" y="1"/>
                    <a:pt x="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9"/>
            <p:cNvSpPr/>
            <p:nvPr/>
          </p:nvSpPr>
          <p:spPr>
            <a:xfrm>
              <a:off x="6811866" y="3436337"/>
              <a:ext cx="25719" cy="19168"/>
            </a:xfrm>
            <a:custGeom>
              <a:avLst/>
              <a:gdLst/>
              <a:ahLst/>
              <a:cxnLst/>
              <a:rect l="l" t="t" r="r" b="b"/>
              <a:pathLst>
                <a:path w="581" h="433" extrusionOk="0">
                  <a:moveTo>
                    <a:pt x="305" y="1"/>
                  </a:moveTo>
                  <a:cubicBezTo>
                    <a:pt x="286" y="1"/>
                    <a:pt x="267" y="3"/>
                    <a:pt x="248" y="7"/>
                  </a:cubicBezTo>
                  <a:cubicBezTo>
                    <a:pt x="101" y="38"/>
                    <a:pt x="1" y="185"/>
                    <a:pt x="39" y="332"/>
                  </a:cubicBezTo>
                  <a:cubicBezTo>
                    <a:pt x="47" y="370"/>
                    <a:pt x="62" y="409"/>
                    <a:pt x="86" y="432"/>
                  </a:cubicBezTo>
                  <a:lnTo>
                    <a:pt x="496" y="347"/>
                  </a:lnTo>
                  <a:cubicBezTo>
                    <a:pt x="519" y="339"/>
                    <a:pt x="550" y="332"/>
                    <a:pt x="573" y="324"/>
                  </a:cubicBezTo>
                  <a:cubicBezTo>
                    <a:pt x="581" y="285"/>
                    <a:pt x="581" y="254"/>
                    <a:pt x="573" y="216"/>
                  </a:cubicBezTo>
                  <a:cubicBezTo>
                    <a:pt x="546" y="88"/>
                    <a:pt x="431" y="1"/>
                    <a:pt x="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9"/>
            <p:cNvSpPr/>
            <p:nvPr/>
          </p:nvSpPr>
          <p:spPr>
            <a:xfrm>
              <a:off x="6213723" y="2926110"/>
              <a:ext cx="227048" cy="626297"/>
            </a:xfrm>
            <a:custGeom>
              <a:avLst/>
              <a:gdLst/>
              <a:ahLst/>
              <a:cxnLst/>
              <a:rect l="l" t="t" r="r" b="b"/>
              <a:pathLst>
                <a:path w="5129" h="14148" extrusionOk="0">
                  <a:moveTo>
                    <a:pt x="2228" y="1"/>
                  </a:moveTo>
                  <a:lnTo>
                    <a:pt x="364" y="395"/>
                  </a:lnTo>
                  <a:cubicBezTo>
                    <a:pt x="140" y="442"/>
                    <a:pt x="0" y="666"/>
                    <a:pt x="47" y="890"/>
                  </a:cubicBezTo>
                  <a:lnTo>
                    <a:pt x="85" y="1076"/>
                  </a:lnTo>
                  <a:lnTo>
                    <a:pt x="194" y="1161"/>
                  </a:lnTo>
                  <a:lnTo>
                    <a:pt x="132" y="1300"/>
                  </a:lnTo>
                  <a:lnTo>
                    <a:pt x="341" y="2298"/>
                  </a:lnTo>
                  <a:lnTo>
                    <a:pt x="457" y="2422"/>
                  </a:lnTo>
                  <a:lnTo>
                    <a:pt x="387" y="2530"/>
                  </a:lnTo>
                  <a:lnTo>
                    <a:pt x="596" y="3520"/>
                  </a:lnTo>
                  <a:lnTo>
                    <a:pt x="712" y="3644"/>
                  </a:lnTo>
                  <a:lnTo>
                    <a:pt x="650" y="3752"/>
                  </a:lnTo>
                  <a:lnTo>
                    <a:pt x="859" y="4758"/>
                  </a:lnTo>
                  <a:lnTo>
                    <a:pt x="967" y="4858"/>
                  </a:lnTo>
                  <a:lnTo>
                    <a:pt x="905" y="4982"/>
                  </a:lnTo>
                  <a:lnTo>
                    <a:pt x="1114" y="5987"/>
                  </a:lnTo>
                  <a:lnTo>
                    <a:pt x="1222" y="6072"/>
                  </a:lnTo>
                  <a:lnTo>
                    <a:pt x="1168" y="6204"/>
                  </a:lnTo>
                  <a:lnTo>
                    <a:pt x="1377" y="7209"/>
                  </a:lnTo>
                  <a:lnTo>
                    <a:pt x="1493" y="7333"/>
                  </a:lnTo>
                  <a:lnTo>
                    <a:pt x="1424" y="7449"/>
                  </a:lnTo>
                  <a:lnTo>
                    <a:pt x="1632" y="8447"/>
                  </a:lnTo>
                  <a:lnTo>
                    <a:pt x="1748" y="8555"/>
                  </a:lnTo>
                  <a:lnTo>
                    <a:pt x="1679" y="8663"/>
                  </a:lnTo>
                  <a:lnTo>
                    <a:pt x="1895" y="9677"/>
                  </a:lnTo>
                  <a:lnTo>
                    <a:pt x="2011" y="9785"/>
                  </a:lnTo>
                  <a:lnTo>
                    <a:pt x="1942" y="9893"/>
                  </a:lnTo>
                  <a:lnTo>
                    <a:pt x="2151" y="10899"/>
                  </a:lnTo>
                  <a:lnTo>
                    <a:pt x="2267" y="10992"/>
                  </a:lnTo>
                  <a:lnTo>
                    <a:pt x="2197" y="11123"/>
                  </a:lnTo>
                  <a:lnTo>
                    <a:pt x="2414" y="12128"/>
                  </a:lnTo>
                  <a:lnTo>
                    <a:pt x="2530" y="12244"/>
                  </a:lnTo>
                  <a:lnTo>
                    <a:pt x="2460" y="12353"/>
                  </a:lnTo>
                  <a:lnTo>
                    <a:pt x="2669" y="13358"/>
                  </a:lnTo>
                  <a:lnTo>
                    <a:pt x="2785" y="13467"/>
                  </a:lnTo>
                  <a:lnTo>
                    <a:pt x="2723" y="13590"/>
                  </a:lnTo>
                  <a:lnTo>
                    <a:pt x="2769" y="13815"/>
                  </a:lnTo>
                  <a:cubicBezTo>
                    <a:pt x="2810" y="14011"/>
                    <a:pt x="2981" y="14148"/>
                    <a:pt x="3173" y="14148"/>
                  </a:cubicBezTo>
                  <a:cubicBezTo>
                    <a:pt x="3201" y="14148"/>
                    <a:pt x="3229" y="14145"/>
                    <a:pt x="3257" y="14139"/>
                  </a:cubicBezTo>
                  <a:lnTo>
                    <a:pt x="5128" y="13745"/>
                  </a:lnTo>
                  <a:lnTo>
                    <a:pt x="4989" y="13095"/>
                  </a:lnTo>
                  <a:lnTo>
                    <a:pt x="4881" y="13049"/>
                  </a:lnTo>
                  <a:lnTo>
                    <a:pt x="4943" y="12879"/>
                  </a:lnTo>
                  <a:lnTo>
                    <a:pt x="4734" y="11873"/>
                  </a:lnTo>
                  <a:lnTo>
                    <a:pt x="4618" y="11796"/>
                  </a:lnTo>
                  <a:lnTo>
                    <a:pt x="4687" y="11649"/>
                  </a:lnTo>
                  <a:lnTo>
                    <a:pt x="4471" y="10643"/>
                  </a:lnTo>
                  <a:lnTo>
                    <a:pt x="4363" y="10582"/>
                  </a:lnTo>
                  <a:lnTo>
                    <a:pt x="4425" y="10419"/>
                  </a:lnTo>
                  <a:lnTo>
                    <a:pt x="4216" y="9414"/>
                  </a:lnTo>
                  <a:lnTo>
                    <a:pt x="4100" y="9344"/>
                  </a:lnTo>
                  <a:lnTo>
                    <a:pt x="4162" y="9182"/>
                  </a:lnTo>
                  <a:lnTo>
                    <a:pt x="3953" y="8192"/>
                  </a:lnTo>
                  <a:lnTo>
                    <a:pt x="3844" y="8130"/>
                  </a:lnTo>
                  <a:lnTo>
                    <a:pt x="3906" y="7967"/>
                  </a:lnTo>
                  <a:lnTo>
                    <a:pt x="3697" y="6954"/>
                  </a:lnTo>
                  <a:lnTo>
                    <a:pt x="3589" y="6908"/>
                  </a:lnTo>
                  <a:lnTo>
                    <a:pt x="3651" y="6745"/>
                  </a:lnTo>
                  <a:lnTo>
                    <a:pt x="3435" y="5724"/>
                  </a:lnTo>
                  <a:lnTo>
                    <a:pt x="3326" y="5655"/>
                  </a:lnTo>
                  <a:lnTo>
                    <a:pt x="3388" y="5508"/>
                  </a:lnTo>
                  <a:lnTo>
                    <a:pt x="3179" y="4502"/>
                  </a:lnTo>
                  <a:lnTo>
                    <a:pt x="3063" y="4425"/>
                  </a:lnTo>
                  <a:lnTo>
                    <a:pt x="3133" y="4278"/>
                  </a:lnTo>
                  <a:lnTo>
                    <a:pt x="2916" y="3273"/>
                  </a:lnTo>
                  <a:lnTo>
                    <a:pt x="2816" y="3234"/>
                  </a:lnTo>
                  <a:lnTo>
                    <a:pt x="2870" y="3048"/>
                  </a:lnTo>
                  <a:lnTo>
                    <a:pt x="2661" y="2043"/>
                  </a:lnTo>
                  <a:lnTo>
                    <a:pt x="2545" y="1950"/>
                  </a:lnTo>
                  <a:lnTo>
                    <a:pt x="2615" y="1826"/>
                  </a:lnTo>
                  <a:lnTo>
                    <a:pt x="2406" y="821"/>
                  </a:lnTo>
                  <a:lnTo>
                    <a:pt x="2282" y="705"/>
                  </a:lnTo>
                  <a:lnTo>
                    <a:pt x="2359" y="597"/>
                  </a:lnTo>
                  <a:lnTo>
                    <a:pt x="22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9"/>
            <p:cNvSpPr/>
            <p:nvPr/>
          </p:nvSpPr>
          <p:spPr>
            <a:xfrm>
              <a:off x="6228774" y="3006942"/>
              <a:ext cx="102789" cy="30854"/>
            </a:xfrm>
            <a:custGeom>
              <a:avLst/>
              <a:gdLst/>
              <a:ahLst/>
              <a:cxnLst/>
              <a:rect l="l" t="t" r="r" b="b"/>
              <a:pathLst>
                <a:path w="2322" h="697" extrusionOk="0">
                  <a:moveTo>
                    <a:pt x="2275" y="0"/>
                  </a:moveTo>
                  <a:lnTo>
                    <a:pt x="1" y="480"/>
                  </a:lnTo>
                  <a:lnTo>
                    <a:pt x="47" y="696"/>
                  </a:lnTo>
                  <a:lnTo>
                    <a:pt x="2321" y="217"/>
                  </a:lnTo>
                  <a:lnTo>
                    <a:pt x="22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9"/>
            <p:cNvSpPr/>
            <p:nvPr/>
          </p:nvSpPr>
          <p:spPr>
            <a:xfrm>
              <a:off x="6217486" y="2952493"/>
              <a:ext cx="102745" cy="30854"/>
            </a:xfrm>
            <a:custGeom>
              <a:avLst/>
              <a:gdLst/>
              <a:ahLst/>
              <a:cxnLst/>
              <a:rect l="l" t="t" r="r" b="b"/>
              <a:pathLst>
                <a:path w="2321" h="697" extrusionOk="0">
                  <a:moveTo>
                    <a:pt x="2274" y="1"/>
                  </a:moveTo>
                  <a:lnTo>
                    <a:pt x="0" y="480"/>
                  </a:lnTo>
                  <a:lnTo>
                    <a:pt x="47" y="697"/>
                  </a:lnTo>
                  <a:lnTo>
                    <a:pt x="2321" y="217"/>
                  </a:lnTo>
                  <a:lnTo>
                    <a:pt x="22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9"/>
            <p:cNvSpPr/>
            <p:nvPr/>
          </p:nvSpPr>
          <p:spPr>
            <a:xfrm>
              <a:off x="6331829" y="3496187"/>
              <a:ext cx="102789" cy="31209"/>
            </a:xfrm>
            <a:custGeom>
              <a:avLst/>
              <a:gdLst/>
              <a:ahLst/>
              <a:cxnLst/>
              <a:rect l="l" t="t" r="r" b="b"/>
              <a:pathLst>
                <a:path w="2322" h="705" extrusionOk="0">
                  <a:moveTo>
                    <a:pt x="2275" y="1"/>
                  </a:moveTo>
                  <a:lnTo>
                    <a:pt x="1" y="480"/>
                  </a:lnTo>
                  <a:lnTo>
                    <a:pt x="47" y="705"/>
                  </a:lnTo>
                  <a:lnTo>
                    <a:pt x="2321" y="225"/>
                  </a:lnTo>
                  <a:lnTo>
                    <a:pt x="2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6320541" y="3441737"/>
              <a:ext cx="102745" cy="31209"/>
            </a:xfrm>
            <a:custGeom>
              <a:avLst/>
              <a:gdLst/>
              <a:ahLst/>
              <a:cxnLst/>
              <a:rect l="l" t="t" r="r" b="b"/>
              <a:pathLst>
                <a:path w="2321" h="705" extrusionOk="0">
                  <a:moveTo>
                    <a:pt x="2274" y="1"/>
                  </a:moveTo>
                  <a:lnTo>
                    <a:pt x="1" y="480"/>
                  </a:lnTo>
                  <a:lnTo>
                    <a:pt x="47" y="705"/>
                  </a:lnTo>
                  <a:lnTo>
                    <a:pt x="2321" y="225"/>
                  </a:lnTo>
                  <a:lnTo>
                    <a:pt x="22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6308898" y="3387333"/>
              <a:ext cx="102745" cy="31164"/>
            </a:xfrm>
            <a:custGeom>
              <a:avLst/>
              <a:gdLst/>
              <a:ahLst/>
              <a:cxnLst/>
              <a:rect l="l" t="t" r="r" b="b"/>
              <a:pathLst>
                <a:path w="2321" h="704" extrusionOk="0">
                  <a:moveTo>
                    <a:pt x="2275" y="0"/>
                  </a:moveTo>
                  <a:lnTo>
                    <a:pt x="1" y="480"/>
                  </a:lnTo>
                  <a:lnTo>
                    <a:pt x="47" y="704"/>
                  </a:lnTo>
                  <a:lnTo>
                    <a:pt x="2321" y="224"/>
                  </a:lnTo>
                  <a:lnTo>
                    <a:pt x="22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6297610" y="3333238"/>
              <a:ext cx="102745" cy="30854"/>
            </a:xfrm>
            <a:custGeom>
              <a:avLst/>
              <a:gdLst/>
              <a:ahLst/>
              <a:cxnLst/>
              <a:rect l="l" t="t" r="r" b="b"/>
              <a:pathLst>
                <a:path w="2321" h="697" extrusionOk="0">
                  <a:moveTo>
                    <a:pt x="2274" y="0"/>
                  </a:moveTo>
                  <a:lnTo>
                    <a:pt x="0" y="480"/>
                  </a:lnTo>
                  <a:lnTo>
                    <a:pt x="47" y="696"/>
                  </a:lnTo>
                  <a:lnTo>
                    <a:pt x="2321" y="217"/>
                  </a:lnTo>
                  <a:lnTo>
                    <a:pt x="22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6285968" y="3278789"/>
              <a:ext cx="102745" cy="30854"/>
            </a:xfrm>
            <a:custGeom>
              <a:avLst/>
              <a:gdLst/>
              <a:ahLst/>
              <a:cxnLst/>
              <a:rect l="l" t="t" r="r" b="b"/>
              <a:pathLst>
                <a:path w="2321" h="697" extrusionOk="0">
                  <a:moveTo>
                    <a:pt x="2274" y="0"/>
                  </a:moveTo>
                  <a:lnTo>
                    <a:pt x="0" y="480"/>
                  </a:lnTo>
                  <a:lnTo>
                    <a:pt x="47" y="696"/>
                  </a:lnTo>
                  <a:lnTo>
                    <a:pt x="2321" y="217"/>
                  </a:lnTo>
                  <a:lnTo>
                    <a:pt x="22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6274680" y="3224340"/>
              <a:ext cx="102745" cy="30854"/>
            </a:xfrm>
            <a:custGeom>
              <a:avLst/>
              <a:gdLst/>
              <a:ahLst/>
              <a:cxnLst/>
              <a:rect l="l" t="t" r="r" b="b"/>
              <a:pathLst>
                <a:path w="2321" h="697" extrusionOk="0">
                  <a:moveTo>
                    <a:pt x="2274" y="1"/>
                  </a:moveTo>
                  <a:lnTo>
                    <a:pt x="0" y="480"/>
                  </a:lnTo>
                  <a:lnTo>
                    <a:pt x="47" y="697"/>
                  </a:lnTo>
                  <a:lnTo>
                    <a:pt x="2320" y="217"/>
                  </a:lnTo>
                  <a:lnTo>
                    <a:pt x="22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6263037" y="3169891"/>
              <a:ext cx="102745" cy="30854"/>
            </a:xfrm>
            <a:custGeom>
              <a:avLst/>
              <a:gdLst/>
              <a:ahLst/>
              <a:cxnLst/>
              <a:rect l="l" t="t" r="r" b="b"/>
              <a:pathLst>
                <a:path w="2321" h="697" extrusionOk="0">
                  <a:moveTo>
                    <a:pt x="2274" y="1"/>
                  </a:moveTo>
                  <a:lnTo>
                    <a:pt x="0" y="480"/>
                  </a:lnTo>
                  <a:lnTo>
                    <a:pt x="54" y="697"/>
                  </a:lnTo>
                  <a:lnTo>
                    <a:pt x="2321" y="225"/>
                  </a:lnTo>
                  <a:lnTo>
                    <a:pt x="22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6251705" y="3115486"/>
              <a:ext cx="102789" cy="31164"/>
            </a:xfrm>
            <a:custGeom>
              <a:avLst/>
              <a:gdLst/>
              <a:ahLst/>
              <a:cxnLst/>
              <a:rect l="l" t="t" r="r" b="b"/>
              <a:pathLst>
                <a:path w="2322" h="704" extrusionOk="0">
                  <a:moveTo>
                    <a:pt x="2275" y="0"/>
                  </a:moveTo>
                  <a:lnTo>
                    <a:pt x="1" y="480"/>
                  </a:lnTo>
                  <a:lnTo>
                    <a:pt x="47" y="704"/>
                  </a:lnTo>
                  <a:lnTo>
                    <a:pt x="2321" y="224"/>
                  </a:lnTo>
                  <a:lnTo>
                    <a:pt x="22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6240417" y="3061037"/>
              <a:ext cx="102435" cy="31209"/>
            </a:xfrm>
            <a:custGeom>
              <a:avLst/>
              <a:gdLst/>
              <a:ahLst/>
              <a:cxnLst/>
              <a:rect l="l" t="t" r="r" b="b"/>
              <a:pathLst>
                <a:path w="2314" h="705" extrusionOk="0">
                  <a:moveTo>
                    <a:pt x="2267" y="0"/>
                  </a:moveTo>
                  <a:lnTo>
                    <a:pt x="1" y="480"/>
                  </a:lnTo>
                  <a:lnTo>
                    <a:pt x="47" y="704"/>
                  </a:lnTo>
                  <a:lnTo>
                    <a:pt x="2313" y="225"/>
                  </a:lnTo>
                  <a:lnTo>
                    <a:pt x="22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6421869" y="2956477"/>
              <a:ext cx="247588" cy="106640"/>
            </a:xfrm>
            <a:custGeom>
              <a:avLst/>
              <a:gdLst/>
              <a:ahLst/>
              <a:cxnLst/>
              <a:rect l="l" t="t" r="r" b="b"/>
              <a:pathLst>
                <a:path w="5593" h="2409" extrusionOk="0">
                  <a:moveTo>
                    <a:pt x="4725" y="1"/>
                  </a:moveTo>
                  <a:cubicBezTo>
                    <a:pt x="4669" y="1"/>
                    <a:pt x="4613" y="7"/>
                    <a:pt x="4557" y="19"/>
                  </a:cubicBezTo>
                  <a:lnTo>
                    <a:pt x="713" y="831"/>
                  </a:lnTo>
                  <a:cubicBezTo>
                    <a:pt x="279" y="916"/>
                    <a:pt x="1" y="1341"/>
                    <a:pt x="94" y="1775"/>
                  </a:cubicBezTo>
                  <a:cubicBezTo>
                    <a:pt x="175" y="2154"/>
                    <a:pt x="506" y="2409"/>
                    <a:pt x="878" y="2409"/>
                  </a:cubicBezTo>
                  <a:cubicBezTo>
                    <a:pt x="930" y="2409"/>
                    <a:pt x="984" y="2404"/>
                    <a:pt x="1037" y="2393"/>
                  </a:cubicBezTo>
                  <a:lnTo>
                    <a:pt x="4889" y="1581"/>
                  </a:lnTo>
                  <a:cubicBezTo>
                    <a:pt x="5315" y="1488"/>
                    <a:pt x="5593" y="1063"/>
                    <a:pt x="5500" y="630"/>
                  </a:cubicBezTo>
                  <a:cubicBezTo>
                    <a:pt x="5426" y="260"/>
                    <a:pt x="5095" y="1"/>
                    <a:pt x="47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6576982" y="3160285"/>
              <a:ext cx="117132" cy="62107"/>
            </a:xfrm>
            <a:custGeom>
              <a:avLst/>
              <a:gdLst/>
              <a:ahLst/>
              <a:cxnLst/>
              <a:rect l="l" t="t" r="r" b="b"/>
              <a:pathLst>
                <a:path w="2646" h="1403" extrusionOk="0">
                  <a:moveTo>
                    <a:pt x="1115" y="0"/>
                  </a:moveTo>
                  <a:cubicBezTo>
                    <a:pt x="692" y="0"/>
                    <a:pt x="307" y="162"/>
                    <a:pt x="93" y="272"/>
                  </a:cubicBezTo>
                  <a:cubicBezTo>
                    <a:pt x="78" y="280"/>
                    <a:pt x="63" y="287"/>
                    <a:pt x="47" y="303"/>
                  </a:cubicBezTo>
                  <a:cubicBezTo>
                    <a:pt x="16" y="334"/>
                    <a:pt x="70" y="373"/>
                    <a:pt x="70" y="411"/>
                  </a:cubicBezTo>
                  <a:cubicBezTo>
                    <a:pt x="63" y="450"/>
                    <a:pt x="1" y="489"/>
                    <a:pt x="24" y="527"/>
                  </a:cubicBezTo>
                  <a:cubicBezTo>
                    <a:pt x="24" y="527"/>
                    <a:pt x="24" y="527"/>
                    <a:pt x="24" y="535"/>
                  </a:cubicBezTo>
                  <a:cubicBezTo>
                    <a:pt x="210" y="775"/>
                    <a:pt x="596" y="1231"/>
                    <a:pt x="1145" y="1363"/>
                  </a:cubicBezTo>
                  <a:cubicBezTo>
                    <a:pt x="1262" y="1391"/>
                    <a:pt x="1379" y="1402"/>
                    <a:pt x="1493" y="1402"/>
                  </a:cubicBezTo>
                  <a:cubicBezTo>
                    <a:pt x="1916" y="1402"/>
                    <a:pt x="2303" y="1240"/>
                    <a:pt x="2522" y="1131"/>
                  </a:cubicBezTo>
                  <a:cubicBezTo>
                    <a:pt x="2623" y="1084"/>
                    <a:pt x="2646" y="968"/>
                    <a:pt x="2584" y="875"/>
                  </a:cubicBezTo>
                  <a:cubicBezTo>
                    <a:pt x="2406" y="628"/>
                    <a:pt x="2012" y="171"/>
                    <a:pt x="1462" y="40"/>
                  </a:cubicBezTo>
                  <a:cubicBezTo>
                    <a:pt x="1346" y="12"/>
                    <a:pt x="1229" y="0"/>
                    <a:pt x="1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6575610" y="3141825"/>
              <a:ext cx="133909" cy="119212"/>
            </a:xfrm>
            <a:custGeom>
              <a:avLst/>
              <a:gdLst/>
              <a:ahLst/>
              <a:cxnLst/>
              <a:rect l="l" t="t" r="r" b="b"/>
              <a:pathLst>
                <a:path w="3025" h="2693" extrusionOk="0">
                  <a:moveTo>
                    <a:pt x="2085" y="0"/>
                  </a:moveTo>
                  <a:cubicBezTo>
                    <a:pt x="2055" y="0"/>
                    <a:pt x="2025" y="14"/>
                    <a:pt x="2004" y="39"/>
                  </a:cubicBezTo>
                  <a:cubicBezTo>
                    <a:pt x="1965" y="86"/>
                    <a:pt x="1965" y="163"/>
                    <a:pt x="2012" y="202"/>
                  </a:cubicBezTo>
                  <a:cubicBezTo>
                    <a:pt x="2321" y="457"/>
                    <a:pt x="2468" y="882"/>
                    <a:pt x="2538" y="1300"/>
                  </a:cubicBezTo>
                  <a:lnTo>
                    <a:pt x="78" y="720"/>
                  </a:lnTo>
                  <a:cubicBezTo>
                    <a:pt x="16" y="774"/>
                    <a:pt x="1" y="867"/>
                    <a:pt x="55" y="944"/>
                  </a:cubicBezTo>
                  <a:lnTo>
                    <a:pt x="2576" y="1540"/>
                  </a:lnTo>
                  <a:cubicBezTo>
                    <a:pt x="2630" y="2081"/>
                    <a:pt x="2569" y="2553"/>
                    <a:pt x="2569" y="2568"/>
                  </a:cubicBezTo>
                  <a:cubicBezTo>
                    <a:pt x="2561" y="2630"/>
                    <a:pt x="2607" y="2684"/>
                    <a:pt x="2669" y="2692"/>
                  </a:cubicBezTo>
                  <a:lnTo>
                    <a:pt x="2685" y="2692"/>
                  </a:lnTo>
                  <a:cubicBezTo>
                    <a:pt x="2739" y="2692"/>
                    <a:pt x="2785" y="2654"/>
                    <a:pt x="2793" y="2592"/>
                  </a:cubicBezTo>
                  <a:cubicBezTo>
                    <a:pt x="2801" y="2522"/>
                    <a:pt x="3025" y="759"/>
                    <a:pt x="2159" y="32"/>
                  </a:cubicBezTo>
                  <a:cubicBezTo>
                    <a:pt x="2137" y="10"/>
                    <a:pt x="2111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6580745" y="3232219"/>
              <a:ext cx="229129" cy="346615"/>
            </a:xfrm>
            <a:custGeom>
              <a:avLst/>
              <a:gdLst/>
              <a:ahLst/>
              <a:cxnLst/>
              <a:rect l="l" t="t" r="r" b="b"/>
              <a:pathLst>
                <a:path w="5176" h="7830" extrusionOk="0">
                  <a:moveTo>
                    <a:pt x="2600" y="1"/>
                  </a:moveTo>
                  <a:cubicBezTo>
                    <a:pt x="1950" y="1"/>
                    <a:pt x="1416" y="503"/>
                    <a:pt x="1385" y="1145"/>
                  </a:cubicBezTo>
                  <a:lnTo>
                    <a:pt x="1377" y="1300"/>
                  </a:lnTo>
                  <a:cubicBezTo>
                    <a:pt x="1331" y="2189"/>
                    <a:pt x="1014" y="3032"/>
                    <a:pt x="496" y="3752"/>
                  </a:cubicBezTo>
                  <a:cubicBezTo>
                    <a:pt x="179" y="4193"/>
                    <a:pt x="1" y="4734"/>
                    <a:pt x="16" y="5314"/>
                  </a:cubicBezTo>
                  <a:cubicBezTo>
                    <a:pt x="55" y="6660"/>
                    <a:pt x="1130" y="7766"/>
                    <a:pt x="2476" y="7828"/>
                  </a:cubicBezTo>
                  <a:cubicBezTo>
                    <a:pt x="2513" y="7829"/>
                    <a:pt x="2550" y="7830"/>
                    <a:pt x="2587" y="7830"/>
                  </a:cubicBezTo>
                  <a:cubicBezTo>
                    <a:pt x="4014" y="7830"/>
                    <a:pt x="5175" y="6677"/>
                    <a:pt x="5175" y="5244"/>
                  </a:cubicBezTo>
                  <a:cubicBezTo>
                    <a:pt x="5175" y="4688"/>
                    <a:pt x="4997" y="4169"/>
                    <a:pt x="4688" y="3744"/>
                  </a:cubicBezTo>
                  <a:cubicBezTo>
                    <a:pt x="4177" y="3032"/>
                    <a:pt x="3860" y="2197"/>
                    <a:pt x="3814" y="1323"/>
                  </a:cubicBezTo>
                  <a:lnTo>
                    <a:pt x="3806" y="1145"/>
                  </a:lnTo>
                  <a:cubicBezTo>
                    <a:pt x="3775" y="503"/>
                    <a:pt x="3241" y="1"/>
                    <a:pt x="26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6630723" y="3417435"/>
              <a:ext cx="21293" cy="21293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41" y="1"/>
                  </a:moveTo>
                  <a:cubicBezTo>
                    <a:pt x="109" y="1"/>
                    <a:pt x="1" y="109"/>
                    <a:pt x="1" y="241"/>
                  </a:cubicBezTo>
                  <a:cubicBezTo>
                    <a:pt x="1" y="372"/>
                    <a:pt x="109" y="480"/>
                    <a:pt x="241" y="480"/>
                  </a:cubicBezTo>
                  <a:cubicBezTo>
                    <a:pt x="372" y="480"/>
                    <a:pt x="481" y="372"/>
                    <a:pt x="481" y="241"/>
                  </a:cubicBezTo>
                  <a:cubicBezTo>
                    <a:pt x="481" y="109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6739267" y="3417435"/>
              <a:ext cx="21293" cy="21293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41" y="1"/>
                  </a:moveTo>
                  <a:cubicBezTo>
                    <a:pt x="109" y="1"/>
                    <a:pt x="1" y="109"/>
                    <a:pt x="1" y="241"/>
                  </a:cubicBezTo>
                  <a:cubicBezTo>
                    <a:pt x="1" y="372"/>
                    <a:pt x="109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9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6671494" y="3437665"/>
              <a:ext cx="48296" cy="29128"/>
            </a:xfrm>
            <a:custGeom>
              <a:avLst/>
              <a:gdLst/>
              <a:ahLst/>
              <a:cxnLst/>
              <a:rect l="l" t="t" r="r" b="b"/>
              <a:pathLst>
                <a:path w="1091" h="658" extrusionOk="0">
                  <a:moveTo>
                    <a:pt x="116" y="0"/>
                  </a:moveTo>
                  <a:cubicBezTo>
                    <a:pt x="55" y="0"/>
                    <a:pt x="0" y="47"/>
                    <a:pt x="0" y="108"/>
                  </a:cubicBezTo>
                  <a:cubicBezTo>
                    <a:pt x="0" y="410"/>
                    <a:pt x="248" y="658"/>
                    <a:pt x="550" y="658"/>
                  </a:cubicBezTo>
                  <a:cubicBezTo>
                    <a:pt x="843" y="658"/>
                    <a:pt x="1091" y="410"/>
                    <a:pt x="1091" y="108"/>
                  </a:cubicBezTo>
                  <a:cubicBezTo>
                    <a:pt x="1091" y="47"/>
                    <a:pt x="1037" y="0"/>
                    <a:pt x="975" y="0"/>
                  </a:cubicBezTo>
                  <a:cubicBezTo>
                    <a:pt x="913" y="0"/>
                    <a:pt x="867" y="47"/>
                    <a:pt x="867" y="108"/>
                  </a:cubicBezTo>
                  <a:cubicBezTo>
                    <a:pt x="867" y="286"/>
                    <a:pt x="720" y="433"/>
                    <a:pt x="550" y="433"/>
                  </a:cubicBezTo>
                  <a:cubicBezTo>
                    <a:pt x="372" y="433"/>
                    <a:pt x="225" y="286"/>
                    <a:pt x="225" y="108"/>
                  </a:cubicBezTo>
                  <a:cubicBezTo>
                    <a:pt x="225" y="47"/>
                    <a:pt x="178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1" name="Google Shape;1241;p39"/>
          <p:cNvGrpSpPr/>
          <p:nvPr/>
        </p:nvGrpSpPr>
        <p:grpSpPr>
          <a:xfrm rot="-1167737">
            <a:off x="7042854" y="2257064"/>
            <a:ext cx="1115897" cy="1085794"/>
            <a:chOff x="1515171" y="1258376"/>
            <a:chExt cx="1115851" cy="1085749"/>
          </a:xfrm>
        </p:grpSpPr>
        <p:sp>
          <p:nvSpPr>
            <p:cNvPr id="1242" name="Google Shape;1242;p39"/>
            <p:cNvSpPr/>
            <p:nvPr/>
          </p:nvSpPr>
          <p:spPr>
            <a:xfrm>
              <a:off x="1515171" y="1258376"/>
              <a:ext cx="1115851" cy="1085749"/>
            </a:xfrm>
            <a:custGeom>
              <a:avLst/>
              <a:gdLst/>
              <a:ahLst/>
              <a:cxnLst/>
              <a:rect l="l" t="t" r="r" b="b"/>
              <a:pathLst>
                <a:path w="25207" h="24527" extrusionOk="0">
                  <a:moveTo>
                    <a:pt x="12623" y="1"/>
                  </a:moveTo>
                  <a:cubicBezTo>
                    <a:pt x="9521" y="1"/>
                    <a:pt x="6969" y="2429"/>
                    <a:pt x="6776" y="5492"/>
                  </a:cubicBezTo>
                  <a:cubicBezTo>
                    <a:pt x="6613" y="5616"/>
                    <a:pt x="6451" y="5748"/>
                    <a:pt x="6296" y="5879"/>
                  </a:cubicBezTo>
                  <a:lnTo>
                    <a:pt x="4571" y="2863"/>
                  </a:lnTo>
                  <a:cubicBezTo>
                    <a:pt x="4347" y="2460"/>
                    <a:pt x="3914" y="2213"/>
                    <a:pt x="3450" y="2213"/>
                  </a:cubicBezTo>
                  <a:cubicBezTo>
                    <a:pt x="3226" y="2213"/>
                    <a:pt x="3009" y="2275"/>
                    <a:pt x="2816" y="2383"/>
                  </a:cubicBezTo>
                  <a:lnTo>
                    <a:pt x="696" y="3590"/>
                  </a:lnTo>
                  <a:cubicBezTo>
                    <a:pt x="395" y="3760"/>
                    <a:pt x="186" y="4038"/>
                    <a:pt x="93" y="4371"/>
                  </a:cubicBezTo>
                  <a:cubicBezTo>
                    <a:pt x="0" y="4703"/>
                    <a:pt x="47" y="5051"/>
                    <a:pt x="217" y="5353"/>
                  </a:cubicBezTo>
                  <a:lnTo>
                    <a:pt x="457" y="5771"/>
                  </a:lnTo>
                  <a:cubicBezTo>
                    <a:pt x="464" y="5941"/>
                    <a:pt x="518" y="6111"/>
                    <a:pt x="604" y="6273"/>
                  </a:cubicBezTo>
                  <a:cubicBezTo>
                    <a:pt x="689" y="6428"/>
                    <a:pt x="812" y="6552"/>
                    <a:pt x="959" y="6652"/>
                  </a:cubicBezTo>
                  <a:lnTo>
                    <a:pt x="1075" y="6861"/>
                  </a:lnTo>
                  <a:cubicBezTo>
                    <a:pt x="1091" y="7031"/>
                    <a:pt x="1137" y="7202"/>
                    <a:pt x="1230" y="7364"/>
                  </a:cubicBezTo>
                  <a:cubicBezTo>
                    <a:pt x="1315" y="7519"/>
                    <a:pt x="1439" y="7642"/>
                    <a:pt x="1578" y="7743"/>
                  </a:cubicBezTo>
                  <a:lnTo>
                    <a:pt x="1702" y="7952"/>
                  </a:lnTo>
                  <a:cubicBezTo>
                    <a:pt x="1710" y="8122"/>
                    <a:pt x="1756" y="8292"/>
                    <a:pt x="1849" y="8455"/>
                  </a:cubicBezTo>
                  <a:cubicBezTo>
                    <a:pt x="1942" y="8609"/>
                    <a:pt x="2058" y="8733"/>
                    <a:pt x="2205" y="8834"/>
                  </a:cubicBezTo>
                  <a:lnTo>
                    <a:pt x="2321" y="9042"/>
                  </a:lnTo>
                  <a:cubicBezTo>
                    <a:pt x="2336" y="9213"/>
                    <a:pt x="2382" y="9383"/>
                    <a:pt x="2475" y="9545"/>
                  </a:cubicBezTo>
                  <a:cubicBezTo>
                    <a:pt x="2560" y="9700"/>
                    <a:pt x="2684" y="9824"/>
                    <a:pt x="2823" y="9924"/>
                  </a:cubicBezTo>
                  <a:lnTo>
                    <a:pt x="2947" y="10133"/>
                  </a:lnTo>
                  <a:cubicBezTo>
                    <a:pt x="2955" y="10303"/>
                    <a:pt x="3001" y="10473"/>
                    <a:pt x="3094" y="10636"/>
                  </a:cubicBezTo>
                  <a:cubicBezTo>
                    <a:pt x="3133" y="10698"/>
                    <a:pt x="3171" y="10752"/>
                    <a:pt x="3218" y="10806"/>
                  </a:cubicBezTo>
                  <a:cubicBezTo>
                    <a:pt x="3040" y="11479"/>
                    <a:pt x="2932" y="12167"/>
                    <a:pt x="2908" y="12871"/>
                  </a:cubicBezTo>
                  <a:cubicBezTo>
                    <a:pt x="2313" y="13018"/>
                    <a:pt x="1756" y="13312"/>
                    <a:pt x="1292" y="13729"/>
                  </a:cubicBezTo>
                  <a:cubicBezTo>
                    <a:pt x="1191" y="13822"/>
                    <a:pt x="1083" y="13923"/>
                    <a:pt x="990" y="14039"/>
                  </a:cubicBezTo>
                  <a:cubicBezTo>
                    <a:pt x="983" y="14039"/>
                    <a:pt x="975" y="14047"/>
                    <a:pt x="975" y="14054"/>
                  </a:cubicBezTo>
                  <a:cubicBezTo>
                    <a:pt x="658" y="14418"/>
                    <a:pt x="418" y="14835"/>
                    <a:pt x="255" y="15292"/>
                  </a:cubicBezTo>
                  <a:cubicBezTo>
                    <a:pt x="255" y="15292"/>
                    <a:pt x="255" y="15299"/>
                    <a:pt x="255" y="15307"/>
                  </a:cubicBezTo>
                  <a:lnTo>
                    <a:pt x="248" y="15307"/>
                  </a:lnTo>
                  <a:lnTo>
                    <a:pt x="248" y="15323"/>
                  </a:lnTo>
                  <a:lnTo>
                    <a:pt x="240" y="15338"/>
                  </a:lnTo>
                  <a:cubicBezTo>
                    <a:pt x="209" y="15423"/>
                    <a:pt x="186" y="15508"/>
                    <a:pt x="163" y="15601"/>
                  </a:cubicBezTo>
                  <a:cubicBezTo>
                    <a:pt x="163" y="15609"/>
                    <a:pt x="163" y="15617"/>
                    <a:pt x="155" y="15632"/>
                  </a:cubicBezTo>
                  <a:cubicBezTo>
                    <a:pt x="85" y="15918"/>
                    <a:pt x="47" y="16220"/>
                    <a:pt x="47" y="16522"/>
                  </a:cubicBezTo>
                  <a:lnTo>
                    <a:pt x="47" y="16792"/>
                  </a:lnTo>
                  <a:cubicBezTo>
                    <a:pt x="47" y="16800"/>
                    <a:pt x="47" y="16808"/>
                    <a:pt x="47" y="16815"/>
                  </a:cubicBezTo>
                  <a:lnTo>
                    <a:pt x="47" y="17001"/>
                  </a:lnTo>
                  <a:cubicBezTo>
                    <a:pt x="47" y="17001"/>
                    <a:pt x="47" y="17009"/>
                    <a:pt x="47" y="17017"/>
                  </a:cubicBezTo>
                  <a:lnTo>
                    <a:pt x="47" y="17952"/>
                  </a:lnTo>
                  <a:cubicBezTo>
                    <a:pt x="47" y="17960"/>
                    <a:pt x="47" y="17960"/>
                    <a:pt x="47" y="17968"/>
                  </a:cubicBezTo>
                  <a:lnTo>
                    <a:pt x="47" y="18153"/>
                  </a:lnTo>
                  <a:cubicBezTo>
                    <a:pt x="47" y="18161"/>
                    <a:pt x="47" y="18169"/>
                    <a:pt x="47" y="18177"/>
                  </a:cubicBezTo>
                  <a:lnTo>
                    <a:pt x="47" y="19105"/>
                  </a:lnTo>
                  <a:cubicBezTo>
                    <a:pt x="47" y="19105"/>
                    <a:pt x="47" y="19113"/>
                    <a:pt x="47" y="19120"/>
                  </a:cubicBezTo>
                  <a:lnTo>
                    <a:pt x="47" y="19298"/>
                  </a:lnTo>
                  <a:cubicBezTo>
                    <a:pt x="47" y="19306"/>
                    <a:pt x="47" y="19314"/>
                    <a:pt x="47" y="19321"/>
                  </a:cubicBezTo>
                  <a:lnTo>
                    <a:pt x="47" y="20242"/>
                  </a:lnTo>
                  <a:cubicBezTo>
                    <a:pt x="47" y="20249"/>
                    <a:pt x="47" y="20257"/>
                    <a:pt x="47" y="20265"/>
                  </a:cubicBezTo>
                  <a:lnTo>
                    <a:pt x="47" y="20451"/>
                  </a:lnTo>
                  <a:cubicBezTo>
                    <a:pt x="47" y="20458"/>
                    <a:pt x="47" y="20466"/>
                    <a:pt x="47" y="20474"/>
                  </a:cubicBezTo>
                  <a:lnTo>
                    <a:pt x="47" y="21402"/>
                  </a:lnTo>
                  <a:cubicBezTo>
                    <a:pt x="47" y="21410"/>
                    <a:pt x="47" y="21417"/>
                    <a:pt x="47" y="21425"/>
                  </a:cubicBezTo>
                  <a:lnTo>
                    <a:pt x="47" y="21603"/>
                  </a:lnTo>
                  <a:cubicBezTo>
                    <a:pt x="47" y="21611"/>
                    <a:pt x="47" y="21611"/>
                    <a:pt x="47" y="21618"/>
                  </a:cubicBezTo>
                  <a:lnTo>
                    <a:pt x="47" y="22547"/>
                  </a:lnTo>
                  <a:cubicBezTo>
                    <a:pt x="47" y="22554"/>
                    <a:pt x="47" y="22562"/>
                    <a:pt x="47" y="22570"/>
                  </a:cubicBezTo>
                  <a:lnTo>
                    <a:pt x="47" y="22748"/>
                  </a:lnTo>
                  <a:cubicBezTo>
                    <a:pt x="47" y="22755"/>
                    <a:pt x="47" y="22755"/>
                    <a:pt x="47" y="22763"/>
                  </a:cubicBezTo>
                  <a:lnTo>
                    <a:pt x="47" y="23080"/>
                  </a:lnTo>
                  <a:cubicBezTo>
                    <a:pt x="47" y="23877"/>
                    <a:pt x="696" y="24527"/>
                    <a:pt x="1493" y="24527"/>
                  </a:cubicBezTo>
                  <a:lnTo>
                    <a:pt x="23768" y="24527"/>
                  </a:lnTo>
                  <a:cubicBezTo>
                    <a:pt x="24565" y="24527"/>
                    <a:pt x="25207" y="23877"/>
                    <a:pt x="25207" y="23080"/>
                  </a:cubicBezTo>
                  <a:lnTo>
                    <a:pt x="25207" y="22763"/>
                  </a:lnTo>
                  <a:cubicBezTo>
                    <a:pt x="25207" y="22755"/>
                    <a:pt x="25207" y="22755"/>
                    <a:pt x="25207" y="22748"/>
                  </a:cubicBezTo>
                  <a:lnTo>
                    <a:pt x="25207" y="22570"/>
                  </a:lnTo>
                  <a:cubicBezTo>
                    <a:pt x="25207" y="22562"/>
                    <a:pt x="25207" y="22554"/>
                    <a:pt x="25207" y="22547"/>
                  </a:cubicBezTo>
                  <a:lnTo>
                    <a:pt x="25207" y="21618"/>
                  </a:lnTo>
                  <a:cubicBezTo>
                    <a:pt x="25207" y="21611"/>
                    <a:pt x="25207" y="21611"/>
                    <a:pt x="25207" y="21603"/>
                  </a:cubicBezTo>
                  <a:lnTo>
                    <a:pt x="25207" y="21425"/>
                  </a:lnTo>
                  <a:cubicBezTo>
                    <a:pt x="25207" y="21417"/>
                    <a:pt x="25207" y="21410"/>
                    <a:pt x="25207" y="21402"/>
                  </a:cubicBezTo>
                  <a:lnTo>
                    <a:pt x="25207" y="20474"/>
                  </a:lnTo>
                  <a:cubicBezTo>
                    <a:pt x="25207" y="20466"/>
                    <a:pt x="25207" y="20458"/>
                    <a:pt x="25207" y="20451"/>
                  </a:cubicBezTo>
                  <a:lnTo>
                    <a:pt x="25207" y="20265"/>
                  </a:lnTo>
                  <a:cubicBezTo>
                    <a:pt x="25207" y="20257"/>
                    <a:pt x="25207" y="20249"/>
                    <a:pt x="25207" y="20242"/>
                  </a:cubicBezTo>
                  <a:lnTo>
                    <a:pt x="25207" y="19321"/>
                  </a:lnTo>
                  <a:cubicBezTo>
                    <a:pt x="25207" y="19314"/>
                    <a:pt x="25207" y="19306"/>
                    <a:pt x="25207" y="19298"/>
                  </a:cubicBezTo>
                  <a:lnTo>
                    <a:pt x="25207" y="19120"/>
                  </a:lnTo>
                  <a:cubicBezTo>
                    <a:pt x="25207" y="19113"/>
                    <a:pt x="25207" y="19105"/>
                    <a:pt x="25207" y="19105"/>
                  </a:cubicBezTo>
                  <a:lnTo>
                    <a:pt x="25207" y="18177"/>
                  </a:lnTo>
                  <a:cubicBezTo>
                    <a:pt x="25207" y="18169"/>
                    <a:pt x="25207" y="18161"/>
                    <a:pt x="25207" y="18153"/>
                  </a:cubicBezTo>
                  <a:lnTo>
                    <a:pt x="25207" y="17968"/>
                  </a:lnTo>
                  <a:cubicBezTo>
                    <a:pt x="25207" y="17960"/>
                    <a:pt x="25207" y="17960"/>
                    <a:pt x="25207" y="17952"/>
                  </a:cubicBezTo>
                  <a:lnTo>
                    <a:pt x="25207" y="17017"/>
                  </a:lnTo>
                  <a:cubicBezTo>
                    <a:pt x="25207" y="17009"/>
                    <a:pt x="25207" y="17001"/>
                    <a:pt x="25207" y="17001"/>
                  </a:cubicBezTo>
                  <a:lnTo>
                    <a:pt x="25207" y="16815"/>
                  </a:lnTo>
                  <a:cubicBezTo>
                    <a:pt x="25207" y="16808"/>
                    <a:pt x="25207" y="16800"/>
                    <a:pt x="25207" y="16792"/>
                  </a:cubicBezTo>
                  <a:lnTo>
                    <a:pt x="25207" y="16522"/>
                  </a:lnTo>
                  <a:cubicBezTo>
                    <a:pt x="25207" y="16220"/>
                    <a:pt x="25176" y="15918"/>
                    <a:pt x="25099" y="15632"/>
                  </a:cubicBezTo>
                  <a:cubicBezTo>
                    <a:pt x="25099" y="15617"/>
                    <a:pt x="25099" y="15609"/>
                    <a:pt x="25091" y="15601"/>
                  </a:cubicBezTo>
                  <a:cubicBezTo>
                    <a:pt x="25075" y="15508"/>
                    <a:pt x="25044" y="15423"/>
                    <a:pt x="25021" y="15338"/>
                  </a:cubicBezTo>
                  <a:cubicBezTo>
                    <a:pt x="25014" y="15330"/>
                    <a:pt x="25014" y="15323"/>
                    <a:pt x="25014" y="15315"/>
                  </a:cubicBezTo>
                  <a:lnTo>
                    <a:pt x="25006" y="15307"/>
                  </a:lnTo>
                  <a:cubicBezTo>
                    <a:pt x="25006" y="15299"/>
                    <a:pt x="25006" y="15292"/>
                    <a:pt x="25006" y="15292"/>
                  </a:cubicBezTo>
                  <a:cubicBezTo>
                    <a:pt x="24843" y="14835"/>
                    <a:pt x="24604" y="14418"/>
                    <a:pt x="24286" y="14054"/>
                  </a:cubicBezTo>
                  <a:cubicBezTo>
                    <a:pt x="24279" y="14047"/>
                    <a:pt x="24279" y="14039"/>
                    <a:pt x="24271" y="14039"/>
                  </a:cubicBezTo>
                  <a:cubicBezTo>
                    <a:pt x="24170" y="13923"/>
                    <a:pt x="24070" y="13822"/>
                    <a:pt x="23962" y="13722"/>
                  </a:cubicBezTo>
                  <a:cubicBezTo>
                    <a:pt x="23498" y="13304"/>
                    <a:pt x="22941" y="13010"/>
                    <a:pt x="22345" y="12863"/>
                  </a:cubicBezTo>
                  <a:cubicBezTo>
                    <a:pt x="22337" y="12678"/>
                    <a:pt x="22322" y="12492"/>
                    <a:pt x="22306" y="12306"/>
                  </a:cubicBezTo>
                  <a:lnTo>
                    <a:pt x="24882" y="8756"/>
                  </a:lnTo>
                  <a:cubicBezTo>
                    <a:pt x="24944" y="8671"/>
                    <a:pt x="24998" y="8578"/>
                    <a:pt x="25044" y="8478"/>
                  </a:cubicBezTo>
                  <a:cubicBezTo>
                    <a:pt x="25130" y="8284"/>
                    <a:pt x="25176" y="8076"/>
                    <a:pt x="25176" y="7859"/>
                  </a:cubicBezTo>
                  <a:lnTo>
                    <a:pt x="25199" y="5268"/>
                  </a:lnTo>
                  <a:lnTo>
                    <a:pt x="25199" y="4216"/>
                  </a:lnTo>
                  <a:cubicBezTo>
                    <a:pt x="25207" y="3860"/>
                    <a:pt x="25068" y="3520"/>
                    <a:pt x="24812" y="3265"/>
                  </a:cubicBezTo>
                  <a:cubicBezTo>
                    <a:pt x="24565" y="3017"/>
                    <a:pt x="24217" y="2870"/>
                    <a:pt x="23869" y="2870"/>
                  </a:cubicBezTo>
                  <a:cubicBezTo>
                    <a:pt x="23722" y="2870"/>
                    <a:pt x="23575" y="2894"/>
                    <a:pt x="23436" y="2940"/>
                  </a:cubicBezTo>
                  <a:lnTo>
                    <a:pt x="22446" y="3273"/>
                  </a:lnTo>
                  <a:lnTo>
                    <a:pt x="19986" y="4100"/>
                  </a:lnTo>
                  <a:cubicBezTo>
                    <a:pt x="19777" y="4170"/>
                    <a:pt x="19599" y="4278"/>
                    <a:pt x="19437" y="4425"/>
                  </a:cubicBezTo>
                  <a:cubicBezTo>
                    <a:pt x="19360" y="4495"/>
                    <a:pt x="19290" y="4572"/>
                    <a:pt x="19228" y="4657"/>
                  </a:cubicBezTo>
                  <a:lnTo>
                    <a:pt x="18571" y="5562"/>
                  </a:lnTo>
                  <a:cubicBezTo>
                    <a:pt x="18540" y="5539"/>
                    <a:pt x="18509" y="5516"/>
                    <a:pt x="18478" y="5492"/>
                  </a:cubicBezTo>
                  <a:cubicBezTo>
                    <a:pt x="18285" y="2429"/>
                    <a:pt x="15732" y="1"/>
                    <a:pt x="126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2183477" y="1487770"/>
              <a:ext cx="398585" cy="434530"/>
            </a:xfrm>
            <a:custGeom>
              <a:avLst/>
              <a:gdLst/>
              <a:ahLst/>
              <a:cxnLst/>
              <a:rect l="l" t="t" r="r" b="b"/>
              <a:pathLst>
                <a:path w="9004" h="9816" extrusionOk="0">
                  <a:moveTo>
                    <a:pt x="5036" y="1"/>
                  </a:moveTo>
                  <a:cubicBezTo>
                    <a:pt x="5013" y="24"/>
                    <a:pt x="4990" y="47"/>
                    <a:pt x="4966" y="78"/>
                  </a:cubicBezTo>
                  <a:lnTo>
                    <a:pt x="1" y="6931"/>
                  </a:lnTo>
                  <a:lnTo>
                    <a:pt x="3984" y="9816"/>
                  </a:lnTo>
                  <a:lnTo>
                    <a:pt x="8950" y="2963"/>
                  </a:lnTo>
                  <a:cubicBezTo>
                    <a:pt x="8973" y="2940"/>
                    <a:pt x="8988" y="2909"/>
                    <a:pt x="9004" y="2878"/>
                  </a:cubicBezTo>
                  <a:lnTo>
                    <a:pt x="7534" y="1045"/>
                  </a:lnTo>
                  <a:lnTo>
                    <a:pt x="50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2234164" y="1524025"/>
              <a:ext cx="235282" cy="318505"/>
            </a:xfrm>
            <a:custGeom>
              <a:avLst/>
              <a:gdLst/>
              <a:ahLst/>
              <a:cxnLst/>
              <a:rect l="l" t="t" r="r" b="b"/>
              <a:pathLst>
                <a:path w="5315" h="7195" extrusionOk="0">
                  <a:moveTo>
                    <a:pt x="5177" y="1"/>
                  </a:moveTo>
                  <a:cubicBezTo>
                    <a:pt x="5140" y="1"/>
                    <a:pt x="5105" y="17"/>
                    <a:pt x="5082" y="48"/>
                  </a:cubicBezTo>
                  <a:lnTo>
                    <a:pt x="39" y="7009"/>
                  </a:lnTo>
                  <a:cubicBezTo>
                    <a:pt x="1" y="7063"/>
                    <a:pt x="8" y="7141"/>
                    <a:pt x="63" y="7172"/>
                  </a:cubicBezTo>
                  <a:cubicBezTo>
                    <a:pt x="86" y="7187"/>
                    <a:pt x="109" y="7195"/>
                    <a:pt x="132" y="7195"/>
                  </a:cubicBezTo>
                  <a:cubicBezTo>
                    <a:pt x="171" y="7195"/>
                    <a:pt x="202" y="7179"/>
                    <a:pt x="225" y="7148"/>
                  </a:cubicBezTo>
                  <a:lnTo>
                    <a:pt x="5276" y="187"/>
                  </a:lnTo>
                  <a:cubicBezTo>
                    <a:pt x="5314" y="133"/>
                    <a:pt x="5299" y="56"/>
                    <a:pt x="5252" y="25"/>
                  </a:cubicBezTo>
                  <a:cubicBezTo>
                    <a:pt x="5230" y="9"/>
                    <a:pt x="5203" y="1"/>
                    <a:pt x="5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2295474" y="1568558"/>
              <a:ext cx="235237" cy="318505"/>
            </a:xfrm>
            <a:custGeom>
              <a:avLst/>
              <a:gdLst/>
              <a:ahLst/>
              <a:cxnLst/>
              <a:rect l="l" t="t" r="r" b="b"/>
              <a:pathLst>
                <a:path w="5314" h="7195" extrusionOk="0">
                  <a:moveTo>
                    <a:pt x="5179" y="0"/>
                  </a:moveTo>
                  <a:cubicBezTo>
                    <a:pt x="5145" y="0"/>
                    <a:pt x="5112" y="16"/>
                    <a:pt x="5089" y="48"/>
                  </a:cubicBezTo>
                  <a:lnTo>
                    <a:pt x="39" y="7009"/>
                  </a:lnTo>
                  <a:cubicBezTo>
                    <a:pt x="0" y="7063"/>
                    <a:pt x="16" y="7140"/>
                    <a:pt x="70" y="7179"/>
                  </a:cubicBezTo>
                  <a:cubicBezTo>
                    <a:pt x="85" y="7194"/>
                    <a:pt x="116" y="7194"/>
                    <a:pt x="139" y="7194"/>
                  </a:cubicBezTo>
                  <a:cubicBezTo>
                    <a:pt x="170" y="7194"/>
                    <a:pt x="209" y="7179"/>
                    <a:pt x="232" y="7148"/>
                  </a:cubicBezTo>
                  <a:lnTo>
                    <a:pt x="5283" y="187"/>
                  </a:lnTo>
                  <a:cubicBezTo>
                    <a:pt x="5314" y="133"/>
                    <a:pt x="5306" y="63"/>
                    <a:pt x="5252" y="24"/>
                  </a:cubicBezTo>
                  <a:cubicBezTo>
                    <a:pt x="5229" y="8"/>
                    <a:pt x="5204" y="0"/>
                    <a:pt x="5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2406408" y="1446380"/>
              <a:ext cx="178398" cy="168836"/>
            </a:xfrm>
            <a:custGeom>
              <a:avLst/>
              <a:gdLst/>
              <a:ahLst/>
              <a:cxnLst/>
              <a:rect l="l" t="t" r="r" b="b"/>
              <a:pathLst>
                <a:path w="4030" h="3814" extrusionOk="0">
                  <a:moveTo>
                    <a:pt x="2645" y="0"/>
                  </a:moveTo>
                  <a:lnTo>
                    <a:pt x="178" y="828"/>
                  </a:lnTo>
                  <a:cubicBezTo>
                    <a:pt x="116" y="851"/>
                    <a:pt x="54" y="890"/>
                    <a:pt x="0" y="936"/>
                  </a:cubicBezTo>
                  <a:lnTo>
                    <a:pt x="3968" y="3813"/>
                  </a:lnTo>
                  <a:cubicBezTo>
                    <a:pt x="3999" y="3751"/>
                    <a:pt x="4014" y="3682"/>
                    <a:pt x="4014" y="3604"/>
                  </a:cubicBezTo>
                  <a:lnTo>
                    <a:pt x="4030" y="1013"/>
                  </a:lnTo>
                  <a:lnTo>
                    <a:pt x="3589" y="317"/>
                  </a:lnTo>
                  <a:lnTo>
                    <a:pt x="26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2523496" y="1431019"/>
              <a:ext cx="61665" cy="60248"/>
            </a:xfrm>
            <a:custGeom>
              <a:avLst/>
              <a:gdLst/>
              <a:ahLst/>
              <a:cxnLst/>
              <a:rect l="l" t="t" r="r" b="b"/>
              <a:pathLst>
                <a:path w="1393" h="1361" extrusionOk="0">
                  <a:moveTo>
                    <a:pt x="1084" y="0"/>
                  </a:moveTo>
                  <a:cubicBezTo>
                    <a:pt x="1053" y="0"/>
                    <a:pt x="1022" y="5"/>
                    <a:pt x="990" y="14"/>
                  </a:cubicBezTo>
                  <a:lnTo>
                    <a:pt x="0" y="347"/>
                  </a:lnTo>
                  <a:lnTo>
                    <a:pt x="1385" y="1360"/>
                  </a:lnTo>
                  <a:lnTo>
                    <a:pt x="1392" y="308"/>
                  </a:lnTo>
                  <a:cubicBezTo>
                    <a:pt x="1392" y="132"/>
                    <a:pt x="1250" y="0"/>
                    <a:pt x="10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1561032" y="1402024"/>
              <a:ext cx="366402" cy="508102"/>
            </a:xfrm>
            <a:custGeom>
              <a:avLst/>
              <a:gdLst/>
              <a:ahLst/>
              <a:cxnLst/>
              <a:rect l="l" t="t" r="r" b="b"/>
              <a:pathLst>
                <a:path w="8277" h="11478" extrusionOk="0">
                  <a:moveTo>
                    <a:pt x="2420" y="1"/>
                  </a:moveTo>
                  <a:cubicBezTo>
                    <a:pt x="2376" y="1"/>
                    <a:pt x="2331" y="12"/>
                    <a:pt x="2290" y="35"/>
                  </a:cubicBezTo>
                  <a:lnTo>
                    <a:pt x="171" y="1242"/>
                  </a:lnTo>
                  <a:cubicBezTo>
                    <a:pt x="47" y="1311"/>
                    <a:pt x="1" y="1474"/>
                    <a:pt x="78" y="1598"/>
                  </a:cubicBezTo>
                  <a:lnTo>
                    <a:pt x="5639" y="11351"/>
                  </a:lnTo>
                  <a:cubicBezTo>
                    <a:pt x="5686" y="11433"/>
                    <a:pt x="5773" y="11478"/>
                    <a:pt x="5863" y="11478"/>
                  </a:cubicBezTo>
                  <a:cubicBezTo>
                    <a:pt x="5908" y="11478"/>
                    <a:pt x="5954" y="11467"/>
                    <a:pt x="5995" y="11443"/>
                  </a:cubicBezTo>
                  <a:lnTo>
                    <a:pt x="8114" y="10237"/>
                  </a:lnTo>
                  <a:cubicBezTo>
                    <a:pt x="8238" y="10167"/>
                    <a:pt x="8277" y="10005"/>
                    <a:pt x="8207" y="9881"/>
                  </a:cubicBezTo>
                  <a:lnTo>
                    <a:pt x="2638" y="128"/>
                  </a:lnTo>
                  <a:cubicBezTo>
                    <a:pt x="2592" y="46"/>
                    <a:pt x="2508" y="1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1580200" y="1485734"/>
              <a:ext cx="46614" cy="30190"/>
            </a:xfrm>
            <a:custGeom>
              <a:avLst/>
              <a:gdLst/>
              <a:ahLst/>
              <a:cxnLst/>
              <a:rect l="l" t="t" r="r" b="b"/>
              <a:pathLst>
                <a:path w="1053" h="682" extrusionOk="0">
                  <a:moveTo>
                    <a:pt x="917" y="1"/>
                  </a:moveTo>
                  <a:cubicBezTo>
                    <a:pt x="897" y="1"/>
                    <a:pt x="877" y="6"/>
                    <a:pt x="859" y="16"/>
                  </a:cubicBezTo>
                  <a:lnTo>
                    <a:pt x="78" y="465"/>
                  </a:lnTo>
                  <a:cubicBezTo>
                    <a:pt x="16" y="496"/>
                    <a:pt x="1" y="565"/>
                    <a:pt x="32" y="619"/>
                  </a:cubicBezTo>
                  <a:cubicBezTo>
                    <a:pt x="55" y="658"/>
                    <a:pt x="94" y="681"/>
                    <a:pt x="132" y="681"/>
                  </a:cubicBezTo>
                  <a:cubicBezTo>
                    <a:pt x="156" y="681"/>
                    <a:pt x="171" y="673"/>
                    <a:pt x="194" y="666"/>
                  </a:cubicBezTo>
                  <a:lnTo>
                    <a:pt x="975" y="217"/>
                  </a:lnTo>
                  <a:cubicBezTo>
                    <a:pt x="1029" y="186"/>
                    <a:pt x="1053" y="117"/>
                    <a:pt x="1014" y="62"/>
                  </a:cubicBezTo>
                  <a:cubicBezTo>
                    <a:pt x="993" y="21"/>
                    <a:pt x="956" y="1"/>
                    <a:pt x="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1607601" y="1534030"/>
              <a:ext cx="46614" cy="30146"/>
            </a:xfrm>
            <a:custGeom>
              <a:avLst/>
              <a:gdLst/>
              <a:ahLst/>
              <a:cxnLst/>
              <a:rect l="l" t="t" r="r" b="b"/>
              <a:pathLst>
                <a:path w="1053" h="681" extrusionOk="0">
                  <a:moveTo>
                    <a:pt x="922" y="0"/>
                  </a:moveTo>
                  <a:cubicBezTo>
                    <a:pt x="901" y="0"/>
                    <a:pt x="880" y="5"/>
                    <a:pt x="859" y="16"/>
                  </a:cubicBezTo>
                  <a:lnTo>
                    <a:pt x="78" y="464"/>
                  </a:lnTo>
                  <a:cubicBezTo>
                    <a:pt x="24" y="495"/>
                    <a:pt x="1" y="565"/>
                    <a:pt x="32" y="627"/>
                  </a:cubicBezTo>
                  <a:cubicBezTo>
                    <a:pt x="55" y="657"/>
                    <a:pt x="93" y="681"/>
                    <a:pt x="140" y="681"/>
                  </a:cubicBezTo>
                  <a:cubicBezTo>
                    <a:pt x="155" y="681"/>
                    <a:pt x="178" y="681"/>
                    <a:pt x="194" y="665"/>
                  </a:cubicBezTo>
                  <a:lnTo>
                    <a:pt x="975" y="217"/>
                  </a:lnTo>
                  <a:cubicBezTo>
                    <a:pt x="1037" y="186"/>
                    <a:pt x="1052" y="116"/>
                    <a:pt x="1022" y="62"/>
                  </a:cubicBezTo>
                  <a:cubicBezTo>
                    <a:pt x="1001" y="21"/>
                    <a:pt x="963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1635357" y="1582281"/>
              <a:ext cx="46569" cy="30190"/>
            </a:xfrm>
            <a:custGeom>
              <a:avLst/>
              <a:gdLst/>
              <a:ahLst/>
              <a:cxnLst/>
              <a:rect l="l" t="t" r="r" b="b"/>
              <a:pathLst>
                <a:path w="1052" h="682" extrusionOk="0">
                  <a:moveTo>
                    <a:pt x="916" y="1"/>
                  </a:moveTo>
                  <a:cubicBezTo>
                    <a:pt x="896" y="1"/>
                    <a:pt x="877" y="6"/>
                    <a:pt x="859" y="16"/>
                  </a:cubicBezTo>
                  <a:lnTo>
                    <a:pt x="77" y="465"/>
                  </a:lnTo>
                  <a:cubicBezTo>
                    <a:pt x="16" y="496"/>
                    <a:pt x="0" y="565"/>
                    <a:pt x="31" y="627"/>
                  </a:cubicBezTo>
                  <a:cubicBezTo>
                    <a:pt x="54" y="658"/>
                    <a:pt x="93" y="681"/>
                    <a:pt x="132" y="681"/>
                  </a:cubicBezTo>
                  <a:cubicBezTo>
                    <a:pt x="155" y="681"/>
                    <a:pt x="170" y="681"/>
                    <a:pt x="193" y="666"/>
                  </a:cubicBezTo>
                  <a:lnTo>
                    <a:pt x="975" y="217"/>
                  </a:lnTo>
                  <a:cubicBezTo>
                    <a:pt x="1029" y="186"/>
                    <a:pt x="1052" y="117"/>
                    <a:pt x="1013" y="62"/>
                  </a:cubicBezTo>
                  <a:cubicBezTo>
                    <a:pt x="993" y="21"/>
                    <a:pt x="955" y="1"/>
                    <a:pt x="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1662714" y="1630621"/>
              <a:ext cx="46614" cy="30102"/>
            </a:xfrm>
            <a:custGeom>
              <a:avLst/>
              <a:gdLst/>
              <a:ahLst/>
              <a:cxnLst/>
              <a:rect l="l" t="t" r="r" b="b"/>
              <a:pathLst>
                <a:path w="1053" h="680" extrusionOk="0">
                  <a:moveTo>
                    <a:pt x="917" y="1"/>
                  </a:moveTo>
                  <a:cubicBezTo>
                    <a:pt x="898" y="1"/>
                    <a:pt x="878" y="5"/>
                    <a:pt x="859" y="15"/>
                  </a:cubicBezTo>
                  <a:lnTo>
                    <a:pt x="78" y="463"/>
                  </a:lnTo>
                  <a:cubicBezTo>
                    <a:pt x="24" y="494"/>
                    <a:pt x="1" y="564"/>
                    <a:pt x="32" y="626"/>
                  </a:cubicBezTo>
                  <a:cubicBezTo>
                    <a:pt x="55" y="664"/>
                    <a:pt x="94" y="680"/>
                    <a:pt x="140" y="680"/>
                  </a:cubicBezTo>
                  <a:cubicBezTo>
                    <a:pt x="156" y="680"/>
                    <a:pt x="179" y="680"/>
                    <a:pt x="194" y="664"/>
                  </a:cubicBezTo>
                  <a:lnTo>
                    <a:pt x="975" y="223"/>
                  </a:lnTo>
                  <a:cubicBezTo>
                    <a:pt x="1037" y="185"/>
                    <a:pt x="1053" y="115"/>
                    <a:pt x="1022" y="61"/>
                  </a:cubicBezTo>
                  <a:cubicBezTo>
                    <a:pt x="1000" y="23"/>
                    <a:pt x="960" y="1"/>
                    <a:pt x="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1690470" y="1678917"/>
              <a:ext cx="46614" cy="30102"/>
            </a:xfrm>
            <a:custGeom>
              <a:avLst/>
              <a:gdLst/>
              <a:ahLst/>
              <a:cxnLst/>
              <a:rect l="l" t="t" r="r" b="b"/>
              <a:pathLst>
                <a:path w="1053" h="680" extrusionOk="0">
                  <a:moveTo>
                    <a:pt x="912" y="0"/>
                  </a:moveTo>
                  <a:cubicBezTo>
                    <a:pt x="893" y="0"/>
                    <a:pt x="875" y="5"/>
                    <a:pt x="859" y="14"/>
                  </a:cubicBezTo>
                  <a:lnTo>
                    <a:pt x="78" y="463"/>
                  </a:lnTo>
                  <a:cubicBezTo>
                    <a:pt x="16" y="494"/>
                    <a:pt x="0" y="563"/>
                    <a:pt x="31" y="625"/>
                  </a:cubicBezTo>
                  <a:cubicBezTo>
                    <a:pt x="54" y="664"/>
                    <a:pt x="93" y="679"/>
                    <a:pt x="132" y="679"/>
                  </a:cubicBezTo>
                  <a:cubicBezTo>
                    <a:pt x="155" y="679"/>
                    <a:pt x="170" y="679"/>
                    <a:pt x="194" y="664"/>
                  </a:cubicBezTo>
                  <a:lnTo>
                    <a:pt x="975" y="223"/>
                  </a:lnTo>
                  <a:cubicBezTo>
                    <a:pt x="1029" y="184"/>
                    <a:pt x="1052" y="115"/>
                    <a:pt x="1021" y="61"/>
                  </a:cubicBezTo>
                  <a:cubicBezTo>
                    <a:pt x="994" y="23"/>
                    <a:pt x="953" y="0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1860280" y="1304281"/>
              <a:ext cx="427668" cy="473884"/>
            </a:xfrm>
            <a:custGeom>
              <a:avLst/>
              <a:gdLst/>
              <a:ahLst/>
              <a:cxnLst/>
              <a:rect l="l" t="t" r="r" b="b"/>
              <a:pathLst>
                <a:path w="9661" h="10705" extrusionOk="0">
                  <a:moveTo>
                    <a:pt x="4827" y="1408"/>
                  </a:moveTo>
                  <a:cubicBezTo>
                    <a:pt x="6714" y="1408"/>
                    <a:pt x="8253" y="2939"/>
                    <a:pt x="8253" y="4827"/>
                  </a:cubicBezTo>
                  <a:lnTo>
                    <a:pt x="8253" y="9297"/>
                  </a:lnTo>
                  <a:lnTo>
                    <a:pt x="1408" y="9297"/>
                  </a:lnTo>
                  <a:lnTo>
                    <a:pt x="1408" y="4827"/>
                  </a:lnTo>
                  <a:cubicBezTo>
                    <a:pt x="1408" y="2939"/>
                    <a:pt x="2947" y="1408"/>
                    <a:pt x="4827" y="1408"/>
                  </a:cubicBezTo>
                  <a:close/>
                  <a:moveTo>
                    <a:pt x="4827" y="0"/>
                  </a:moveTo>
                  <a:cubicBezTo>
                    <a:pt x="2166" y="0"/>
                    <a:pt x="1" y="2166"/>
                    <a:pt x="1" y="4827"/>
                  </a:cubicBezTo>
                  <a:lnTo>
                    <a:pt x="1" y="10001"/>
                  </a:lnTo>
                  <a:cubicBezTo>
                    <a:pt x="1" y="10388"/>
                    <a:pt x="318" y="10705"/>
                    <a:pt x="704" y="10705"/>
                  </a:cubicBezTo>
                  <a:lnTo>
                    <a:pt x="8957" y="10705"/>
                  </a:lnTo>
                  <a:cubicBezTo>
                    <a:pt x="9344" y="10705"/>
                    <a:pt x="9661" y="10388"/>
                    <a:pt x="9661" y="10001"/>
                  </a:cubicBezTo>
                  <a:lnTo>
                    <a:pt x="9661" y="4827"/>
                  </a:lnTo>
                  <a:cubicBezTo>
                    <a:pt x="9661" y="2166"/>
                    <a:pt x="7495" y="0"/>
                    <a:pt x="4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1563113" y="1868869"/>
              <a:ext cx="135945" cy="429705"/>
            </a:xfrm>
            <a:custGeom>
              <a:avLst/>
              <a:gdLst/>
              <a:ahLst/>
              <a:cxnLst/>
              <a:rect l="l" t="t" r="r" b="b"/>
              <a:pathLst>
                <a:path w="3071" h="9707" extrusionOk="0">
                  <a:moveTo>
                    <a:pt x="2730" y="0"/>
                  </a:moveTo>
                  <a:cubicBezTo>
                    <a:pt x="2027" y="0"/>
                    <a:pt x="1385" y="263"/>
                    <a:pt x="897" y="704"/>
                  </a:cubicBezTo>
                  <a:cubicBezTo>
                    <a:pt x="866" y="735"/>
                    <a:pt x="913" y="774"/>
                    <a:pt x="882" y="805"/>
                  </a:cubicBezTo>
                  <a:cubicBezTo>
                    <a:pt x="843" y="843"/>
                    <a:pt x="712" y="890"/>
                    <a:pt x="681" y="928"/>
                  </a:cubicBezTo>
                  <a:cubicBezTo>
                    <a:pt x="441" y="1191"/>
                    <a:pt x="255" y="1508"/>
                    <a:pt x="139" y="1857"/>
                  </a:cubicBezTo>
                  <a:cubicBezTo>
                    <a:pt x="132" y="1895"/>
                    <a:pt x="255" y="1934"/>
                    <a:pt x="240" y="1965"/>
                  </a:cubicBezTo>
                  <a:cubicBezTo>
                    <a:pt x="232" y="2003"/>
                    <a:pt x="85" y="2042"/>
                    <a:pt x="77" y="2081"/>
                  </a:cubicBezTo>
                  <a:cubicBezTo>
                    <a:pt x="23" y="2290"/>
                    <a:pt x="0" y="2506"/>
                    <a:pt x="0" y="2731"/>
                  </a:cubicBezTo>
                  <a:lnTo>
                    <a:pt x="0" y="3001"/>
                  </a:lnTo>
                  <a:lnTo>
                    <a:pt x="132" y="3117"/>
                  </a:lnTo>
                  <a:lnTo>
                    <a:pt x="0" y="3226"/>
                  </a:lnTo>
                  <a:lnTo>
                    <a:pt x="0" y="4161"/>
                  </a:lnTo>
                  <a:lnTo>
                    <a:pt x="132" y="4270"/>
                  </a:lnTo>
                  <a:lnTo>
                    <a:pt x="0" y="4386"/>
                  </a:lnTo>
                  <a:lnTo>
                    <a:pt x="0" y="5314"/>
                  </a:lnTo>
                  <a:lnTo>
                    <a:pt x="132" y="5414"/>
                  </a:lnTo>
                  <a:lnTo>
                    <a:pt x="0" y="5530"/>
                  </a:lnTo>
                  <a:lnTo>
                    <a:pt x="0" y="6451"/>
                  </a:lnTo>
                  <a:lnTo>
                    <a:pt x="132" y="6582"/>
                  </a:lnTo>
                  <a:lnTo>
                    <a:pt x="0" y="6683"/>
                  </a:lnTo>
                  <a:lnTo>
                    <a:pt x="0" y="7611"/>
                  </a:lnTo>
                  <a:lnTo>
                    <a:pt x="132" y="7719"/>
                  </a:lnTo>
                  <a:lnTo>
                    <a:pt x="0" y="7827"/>
                  </a:lnTo>
                  <a:lnTo>
                    <a:pt x="0" y="8756"/>
                  </a:lnTo>
                  <a:lnTo>
                    <a:pt x="132" y="8872"/>
                  </a:lnTo>
                  <a:lnTo>
                    <a:pt x="0" y="8972"/>
                  </a:lnTo>
                  <a:lnTo>
                    <a:pt x="0" y="9289"/>
                  </a:lnTo>
                  <a:cubicBezTo>
                    <a:pt x="0" y="9521"/>
                    <a:pt x="186" y="9707"/>
                    <a:pt x="410" y="9707"/>
                  </a:cubicBezTo>
                  <a:lnTo>
                    <a:pt x="3071" y="9707"/>
                  </a:lnTo>
                  <a:lnTo>
                    <a:pt x="3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1563113" y="2256431"/>
              <a:ext cx="135945" cy="9960"/>
            </a:xfrm>
            <a:custGeom>
              <a:avLst/>
              <a:gdLst/>
              <a:ahLst/>
              <a:cxnLst/>
              <a:rect l="l" t="t" r="r" b="b"/>
              <a:pathLst>
                <a:path w="3071" h="225" extrusionOk="0">
                  <a:moveTo>
                    <a:pt x="0" y="1"/>
                  </a:moveTo>
                  <a:lnTo>
                    <a:pt x="0" y="225"/>
                  </a:lnTo>
                  <a:lnTo>
                    <a:pt x="3071" y="225"/>
                  </a:lnTo>
                  <a:lnTo>
                    <a:pt x="30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1563113" y="2205435"/>
              <a:ext cx="135945" cy="9960"/>
            </a:xfrm>
            <a:custGeom>
              <a:avLst/>
              <a:gdLst/>
              <a:ahLst/>
              <a:cxnLst/>
              <a:rect l="l" t="t" r="r" b="b"/>
              <a:pathLst>
                <a:path w="3071" h="225" extrusionOk="0">
                  <a:moveTo>
                    <a:pt x="0" y="0"/>
                  </a:moveTo>
                  <a:lnTo>
                    <a:pt x="0" y="224"/>
                  </a:lnTo>
                  <a:lnTo>
                    <a:pt x="3071" y="224"/>
                  </a:lnTo>
                  <a:lnTo>
                    <a:pt x="30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1563113" y="2154394"/>
              <a:ext cx="135945" cy="10314"/>
            </a:xfrm>
            <a:custGeom>
              <a:avLst/>
              <a:gdLst/>
              <a:ahLst/>
              <a:cxnLst/>
              <a:rect l="l" t="t" r="r" b="b"/>
              <a:pathLst>
                <a:path w="3071" h="233" extrusionOk="0">
                  <a:moveTo>
                    <a:pt x="0" y="1"/>
                  </a:moveTo>
                  <a:lnTo>
                    <a:pt x="0" y="233"/>
                  </a:lnTo>
                  <a:lnTo>
                    <a:pt x="3071" y="233"/>
                  </a:lnTo>
                  <a:lnTo>
                    <a:pt x="30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1563113" y="2103752"/>
              <a:ext cx="135945" cy="9960"/>
            </a:xfrm>
            <a:custGeom>
              <a:avLst/>
              <a:gdLst/>
              <a:ahLst/>
              <a:cxnLst/>
              <a:rect l="l" t="t" r="r" b="b"/>
              <a:pathLst>
                <a:path w="3071" h="225" extrusionOk="0">
                  <a:moveTo>
                    <a:pt x="0" y="0"/>
                  </a:moveTo>
                  <a:lnTo>
                    <a:pt x="0" y="224"/>
                  </a:lnTo>
                  <a:lnTo>
                    <a:pt x="3071" y="224"/>
                  </a:lnTo>
                  <a:lnTo>
                    <a:pt x="30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1563113" y="2052712"/>
              <a:ext cx="135945" cy="9960"/>
            </a:xfrm>
            <a:custGeom>
              <a:avLst/>
              <a:gdLst/>
              <a:ahLst/>
              <a:cxnLst/>
              <a:rect l="l" t="t" r="r" b="b"/>
              <a:pathLst>
                <a:path w="3071" h="225" extrusionOk="0">
                  <a:moveTo>
                    <a:pt x="0" y="1"/>
                  </a:moveTo>
                  <a:lnTo>
                    <a:pt x="0" y="225"/>
                  </a:lnTo>
                  <a:lnTo>
                    <a:pt x="3071" y="225"/>
                  </a:lnTo>
                  <a:lnTo>
                    <a:pt x="30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1563113" y="2001716"/>
              <a:ext cx="135945" cy="9960"/>
            </a:xfrm>
            <a:custGeom>
              <a:avLst/>
              <a:gdLst/>
              <a:ahLst/>
              <a:cxnLst/>
              <a:rect l="l" t="t" r="r" b="b"/>
              <a:pathLst>
                <a:path w="3071" h="225" extrusionOk="0">
                  <a:moveTo>
                    <a:pt x="0" y="0"/>
                  </a:moveTo>
                  <a:lnTo>
                    <a:pt x="0" y="225"/>
                  </a:lnTo>
                  <a:lnTo>
                    <a:pt x="3071" y="225"/>
                  </a:lnTo>
                  <a:lnTo>
                    <a:pt x="30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1566521" y="1950675"/>
              <a:ext cx="132537" cy="10314"/>
            </a:xfrm>
            <a:custGeom>
              <a:avLst/>
              <a:gdLst/>
              <a:ahLst/>
              <a:cxnLst/>
              <a:rect l="l" t="t" r="r" b="b"/>
              <a:pathLst>
                <a:path w="2994" h="233" extrusionOk="0">
                  <a:moveTo>
                    <a:pt x="62" y="1"/>
                  </a:moveTo>
                  <a:cubicBezTo>
                    <a:pt x="39" y="78"/>
                    <a:pt x="16" y="155"/>
                    <a:pt x="0" y="233"/>
                  </a:cubicBezTo>
                  <a:lnTo>
                    <a:pt x="2994" y="233"/>
                  </a:lnTo>
                  <a:lnTo>
                    <a:pt x="29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1593214" y="1900033"/>
              <a:ext cx="105844" cy="9960"/>
            </a:xfrm>
            <a:custGeom>
              <a:avLst/>
              <a:gdLst/>
              <a:ahLst/>
              <a:cxnLst/>
              <a:rect l="l" t="t" r="r" b="b"/>
              <a:pathLst>
                <a:path w="2391" h="225" extrusionOk="0">
                  <a:moveTo>
                    <a:pt x="217" y="0"/>
                  </a:moveTo>
                  <a:cubicBezTo>
                    <a:pt x="140" y="70"/>
                    <a:pt x="70" y="147"/>
                    <a:pt x="1" y="224"/>
                  </a:cubicBezTo>
                  <a:lnTo>
                    <a:pt x="2391" y="22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2449171" y="1868869"/>
              <a:ext cx="136344" cy="429705"/>
            </a:xfrm>
            <a:custGeom>
              <a:avLst/>
              <a:gdLst/>
              <a:ahLst/>
              <a:cxnLst/>
              <a:rect l="l" t="t" r="r" b="b"/>
              <a:pathLst>
                <a:path w="3080" h="9707" extrusionOk="0">
                  <a:moveTo>
                    <a:pt x="1" y="0"/>
                  </a:moveTo>
                  <a:lnTo>
                    <a:pt x="1" y="9707"/>
                  </a:lnTo>
                  <a:lnTo>
                    <a:pt x="2669" y="9707"/>
                  </a:lnTo>
                  <a:cubicBezTo>
                    <a:pt x="2894" y="9707"/>
                    <a:pt x="3079" y="9521"/>
                    <a:pt x="3079" y="9289"/>
                  </a:cubicBezTo>
                  <a:lnTo>
                    <a:pt x="3079" y="8972"/>
                  </a:lnTo>
                  <a:lnTo>
                    <a:pt x="2940" y="8872"/>
                  </a:lnTo>
                  <a:lnTo>
                    <a:pt x="3079" y="8756"/>
                  </a:lnTo>
                  <a:lnTo>
                    <a:pt x="3079" y="7827"/>
                  </a:lnTo>
                  <a:lnTo>
                    <a:pt x="2940" y="7719"/>
                  </a:lnTo>
                  <a:lnTo>
                    <a:pt x="3079" y="7611"/>
                  </a:lnTo>
                  <a:lnTo>
                    <a:pt x="3079" y="6683"/>
                  </a:lnTo>
                  <a:lnTo>
                    <a:pt x="2940" y="6582"/>
                  </a:lnTo>
                  <a:lnTo>
                    <a:pt x="3079" y="6451"/>
                  </a:lnTo>
                  <a:lnTo>
                    <a:pt x="3079" y="5530"/>
                  </a:lnTo>
                  <a:lnTo>
                    <a:pt x="2940" y="5414"/>
                  </a:lnTo>
                  <a:lnTo>
                    <a:pt x="3079" y="5314"/>
                  </a:lnTo>
                  <a:lnTo>
                    <a:pt x="3079" y="4386"/>
                  </a:lnTo>
                  <a:lnTo>
                    <a:pt x="2940" y="4270"/>
                  </a:lnTo>
                  <a:lnTo>
                    <a:pt x="3079" y="4161"/>
                  </a:lnTo>
                  <a:lnTo>
                    <a:pt x="3079" y="3226"/>
                  </a:lnTo>
                  <a:lnTo>
                    <a:pt x="2940" y="3117"/>
                  </a:lnTo>
                  <a:lnTo>
                    <a:pt x="3079" y="3001"/>
                  </a:lnTo>
                  <a:lnTo>
                    <a:pt x="3079" y="2731"/>
                  </a:lnTo>
                  <a:cubicBezTo>
                    <a:pt x="3079" y="2506"/>
                    <a:pt x="3048" y="2290"/>
                    <a:pt x="3002" y="2081"/>
                  </a:cubicBezTo>
                  <a:cubicBezTo>
                    <a:pt x="2994" y="2042"/>
                    <a:pt x="2847" y="2003"/>
                    <a:pt x="2832" y="1965"/>
                  </a:cubicBezTo>
                  <a:cubicBezTo>
                    <a:pt x="2824" y="1934"/>
                    <a:pt x="2948" y="1895"/>
                    <a:pt x="2932" y="1857"/>
                  </a:cubicBezTo>
                  <a:cubicBezTo>
                    <a:pt x="2816" y="1508"/>
                    <a:pt x="2631" y="1191"/>
                    <a:pt x="2399" y="928"/>
                  </a:cubicBezTo>
                  <a:cubicBezTo>
                    <a:pt x="2360" y="890"/>
                    <a:pt x="2236" y="843"/>
                    <a:pt x="2197" y="805"/>
                  </a:cubicBezTo>
                  <a:cubicBezTo>
                    <a:pt x="2159" y="774"/>
                    <a:pt x="2213" y="735"/>
                    <a:pt x="2174" y="704"/>
                  </a:cubicBezTo>
                  <a:cubicBezTo>
                    <a:pt x="1695" y="263"/>
                    <a:pt x="1053" y="0"/>
                    <a:pt x="3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2449171" y="2256431"/>
              <a:ext cx="136344" cy="9960"/>
            </a:xfrm>
            <a:custGeom>
              <a:avLst/>
              <a:gdLst/>
              <a:ahLst/>
              <a:cxnLst/>
              <a:rect l="l" t="t" r="r" b="b"/>
              <a:pathLst>
                <a:path w="3080" h="225" extrusionOk="0">
                  <a:moveTo>
                    <a:pt x="1" y="1"/>
                  </a:moveTo>
                  <a:lnTo>
                    <a:pt x="1" y="225"/>
                  </a:lnTo>
                  <a:lnTo>
                    <a:pt x="3079" y="225"/>
                  </a:lnTo>
                  <a:lnTo>
                    <a:pt x="3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2449171" y="2205435"/>
              <a:ext cx="136344" cy="9960"/>
            </a:xfrm>
            <a:custGeom>
              <a:avLst/>
              <a:gdLst/>
              <a:ahLst/>
              <a:cxnLst/>
              <a:rect l="l" t="t" r="r" b="b"/>
              <a:pathLst>
                <a:path w="3080" h="225" extrusionOk="0">
                  <a:moveTo>
                    <a:pt x="1" y="0"/>
                  </a:moveTo>
                  <a:lnTo>
                    <a:pt x="1" y="224"/>
                  </a:lnTo>
                  <a:lnTo>
                    <a:pt x="3079" y="224"/>
                  </a:lnTo>
                  <a:lnTo>
                    <a:pt x="30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2449171" y="2154394"/>
              <a:ext cx="136344" cy="10314"/>
            </a:xfrm>
            <a:custGeom>
              <a:avLst/>
              <a:gdLst/>
              <a:ahLst/>
              <a:cxnLst/>
              <a:rect l="l" t="t" r="r" b="b"/>
              <a:pathLst>
                <a:path w="3080" h="233" extrusionOk="0">
                  <a:moveTo>
                    <a:pt x="1" y="1"/>
                  </a:moveTo>
                  <a:lnTo>
                    <a:pt x="1" y="233"/>
                  </a:lnTo>
                  <a:lnTo>
                    <a:pt x="3079" y="233"/>
                  </a:lnTo>
                  <a:lnTo>
                    <a:pt x="3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2449171" y="2103752"/>
              <a:ext cx="136344" cy="9960"/>
            </a:xfrm>
            <a:custGeom>
              <a:avLst/>
              <a:gdLst/>
              <a:ahLst/>
              <a:cxnLst/>
              <a:rect l="l" t="t" r="r" b="b"/>
              <a:pathLst>
                <a:path w="3080" h="225" extrusionOk="0">
                  <a:moveTo>
                    <a:pt x="1" y="0"/>
                  </a:moveTo>
                  <a:lnTo>
                    <a:pt x="1" y="224"/>
                  </a:lnTo>
                  <a:lnTo>
                    <a:pt x="3079" y="224"/>
                  </a:lnTo>
                  <a:lnTo>
                    <a:pt x="30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2449171" y="2052712"/>
              <a:ext cx="136344" cy="9960"/>
            </a:xfrm>
            <a:custGeom>
              <a:avLst/>
              <a:gdLst/>
              <a:ahLst/>
              <a:cxnLst/>
              <a:rect l="l" t="t" r="r" b="b"/>
              <a:pathLst>
                <a:path w="3080" h="225" extrusionOk="0">
                  <a:moveTo>
                    <a:pt x="1" y="1"/>
                  </a:moveTo>
                  <a:lnTo>
                    <a:pt x="1" y="225"/>
                  </a:lnTo>
                  <a:lnTo>
                    <a:pt x="3079" y="225"/>
                  </a:lnTo>
                  <a:lnTo>
                    <a:pt x="3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2449171" y="2001716"/>
              <a:ext cx="136344" cy="9960"/>
            </a:xfrm>
            <a:custGeom>
              <a:avLst/>
              <a:gdLst/>
              <a:ahLst/>
              <a:cxnLst/>
              <a:rect l="l" t="t" r="r" b="b"/>
              <a:pathLst>
                <a:path w="3080" h="225" extrusionOk="0">
                  <a:moveTo>
                    <a:pt x="1" y="0"/>
                  </a:moveTo>
                  <a:lnTo>
                    <a:pt x="1" y="225"/>
                  </a:lnTo>
                  <a:lnTo>
                    <a:pt x="3079" y="225"/>
                  </a:lnTo>
                  <a:lnTo>
                    <a:pt x="30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2449171" y="1950675"/>
              <a:ext cx="132891" cy="10314"/>
            </a:xfrm>
            <a:custGeom>
              <a:avLst/>
              <a:gdLst/>
              <a:ahLst/>
              <a:cxnLst/>
              <a:rect l="l" t="t" r="r" b="b"/>
              <a:pathLst>
                <a:path w="3002" h="233" extrusionOk="0">
                  <a:moveTo>
                    <a:pt x="1" y="1"/>
                  </a:moveTo>
                  <a:lnTo>
                    <a:pt x="1" y="233"/>
                  </a:lnTo>
                  <a:lnTo>
                    <a:pt x="3002" y="233"/>
                  </a:lnTo>
                  <a:cubicBezTo>
                    <a:pt x="2979" y="155"/>
                    <a:pt x="2955" y="78"/>
                    <a:pt x="29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2449171" y="1900033"/>
              <a:ext cx="106198" cy="9960"/>
            </a:xfrm>
            <a:custGeom>
              <a:avLst/>
              <a:gdLst/>
              <a:ahLst/>
              <a:cxnLst/>
              <a:rect l="l" t="t" r="r" b="b"/>
              <a:pathLst>
                <a:path w="2399" h="225" extrusionOk="0">
                  <a:moveTo>
                    <a:pt x="1" y="0"/>
                  </a:moveTo>
                  <a:lnTo>
                    <a:pt x="1" y="224"/>
                  </a:lnTo>
                  <a:lnTo>
                    <a:pt x="2399" y="224"/>
                  </a:lnTo>
                  <a:cubicBezTo>
                    <a:pt x="2329" y="147"/>
                    <a:pt x="2252" y="70"/>
                    <a:pt x="2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1689098" y="1460413"/>
              <a:ext cx="770077" cy="838161"/>
            </a:xfrm>
            <a:custGeom>
              <a:avLst/>
              <a:gdLst/>
              <a:ahLst/>
              <a:cxnLst/>
              <a:rect l="l" t="t" r="r" b="b"/>
              <a:pathLst>
                <a:path w="17396" h="18934" extrusionOk="0">
                  <a:moveTo>
                    <a:pt x="8694" y="0"/>
                  </a:moveTo>
                  <a:cubicBezTo>
                    <a:pt x="3899" y="0"/>
                    <a:pt x="0" y="3891"/>
                    <a:pt x="0" y="8694"/>
                  </a:cubicBezTo>
                  <a:lnTo>
                    <a:pt x="0" y="18934"/>
                  </a:lnTo>
                  <a:lnTo>
                    <a:pt x="17395" y="18934"/>
                  </a:lnTo>
                  <a:lnTo>
                    <a:pt x="17395" y="8694"/>
                  </a:lnTo>
                  <a:cubicBezTo>
                    <a:pt x="17395" y="3891"/>
                    <a:pt x="13497" y="0"/>
                    <a:pt x="8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1774003" y="1868869"/>
              <a:ext cx="600267" cy="346526"/>
            </a:xfrm>
            <a:custGeom>
              <a:avLst/>
              <a:gdLst/>
              <a:ahLst/>
              <a:cxnLst/>
              <a:rect l="l" t="t" r="r" b="b"/>
              <a:pathLst>
                <a:path w="13560" h="7828" extrusionOk="0">
                  <a:moveTo>
                    <a:pt x="349" y="0"/>
                  </a:moveTo>
                  <a:cubicBezTo>
                    <a:pt x="155" y="0"/>
                    <a:pt x="1" y="155"/>
                    <a:pt x="1" y="348"/>
                  </a:cubicBezTo>
                  <a:lnTo>
                    <a:pt x="1" y="1369"/>
                  </a:lnTo>
                  <a:lnTo>
                    <a:pt x="55" y="1810"/>
                  </a:lnTo>
                  <a:lnTo>
                    <a:pt x="1" y="2127"/>
                  </a:lnTo>
                  <a:lnTo>
                    <a:pt x="1" y="6242"/>
                  </a:lnTo>
                  <a:lnTo>
                    <a:pt x="62" y="6636"/>
                  </a:lnTo>
                  <a:lnTo>
                    <a:pt x="1" y="6845"/>
                  </a:lnTo>
                  <a:lnTo>
                    <a:pt x="1" y="7479"/>
                  </a:lnTo>
                  <a:cubicBezTo>
                    <a:pt x="1" y="7673"/>
                    <a:pt x="155" y="7827"/>
                    <a:pt x="349" y="7827"/>
                  </a:cubicBezTo>
                  <a:lnTo>
                    <a:pt x="3937" y="7827"/>
                  </a:lnTo>
                  <a:lnTo>
                    <a:pt x="4247" y="7750"/>
                  </a:lnTo>
                  <a:lnTo>
                    <a:pt x="4487" y="7827"/>
                  </a:lnTo>
                  <a:lnTo>
                    <a:pt x="7348" y="7827"/>
                  </a:lnTo>
                  <a:lnTo>
                    <a:pt x="7441" y="7781"/>
                  </a:lnTo>
                  <a:lnTo>
                    <a:pt x="7611" y="7827"/>
                  </a:lnTo>
                  <a:lnTo>
                    <a:pt x="10945" y="7827"/>
                  </a:lnTo>
                  <a:lnTo>
                    <a:pt x="11053" y="7750"/>
                  </a:lnTo>
                  <a:lnTo>
                    <a:pt x="11177" y="7827"/>
                  </a:lnTo>
                  <a:lnTo>
                    <a:pt x="13211" y="7827"/>
                  </a:lnTo>
                  <a:cubicBezTo>
                    <a:pt x="13404" y="7827"/>
                    <a:pt x="13559" y="7673"/>
                    <a:pt x="13559" y="7479"/>
                  </a:cubicBezTo>
                  <a:lnTo>
                    <a:pt x="13559" y="5020"/>
                  </a:lnTo>
                  <a:lnTo>
                    <a:pt x="13513" y="4888"/>
                  </a:lnTo>
                  <a:lnTo>
                    <a:pt x="13559" y="4772"/>
                  </a:lnTo>
                  <a:lnTo>
                    <a:pt x="13559" y="3086"/>
                  </a:lnTo>
                  <a:lnTo>
                    <a:pt x="13489" y="2885"/>
                  </a:lnTo>
                  <a:lnTo>
                    <a:pt x="13559" y="2746"/>
                  </a:lnTo>
                  <a:lnTo>
                    <a:pt x="13559" y="348"/>
                  </a:lnTo>
                  <a:cubicBezTo>
                    <a:pt x="13559" y="155"/>
                    <a:pt x="13404" y="0"/>
                    <a:pt x="13211" y="0"/>
                  </a:cubicBezTo>
                  <a:lnTo>
                    <a:pt x="13141" y="0"/>
                  </a:lnTo>
                  <a:lnTo>
                    <a:pt x="13010" y="47"/>
                  </a:lnTo>
                  <a:lnTo>
                    <a:pt x="12878" y="0"/>
                  </a:lnTo>
                  <a:lnTo>
                    <a:pt x="10891" y="0"/>
                  </a:lnTo>
                  <a:lnTo>
                    <a:pt x="10775" y="54"/>
                  </a:lnTo>
                  <a:lnTo>
                    <a:pt x="10659" y="0"/>
                  </a:lnTo>
                  <a:lnTo>
                    <a:pt x="8756" y="0"/>
                  </a:lnTo>
                  <a:lnTo>
                    <a:pt x="8648" y="47"/>
                  </a:lnTo>
                  <a:lnTo>
                    <a:pt x="8532" y="0"/>
                  </a:lnTo>
                  <a:lnTo>
                    <a:pt x="6737" y="0"/>
                  </a:lnTo>
                  <a:lnTo>
                    <a:pt x="6660" y="54"/>
                  </a:lnTo>
                  <a:lnTo>
                    <a:pt x="6459" y="0"/>
                  </a:lnTo>
                  <a:lnTo>
                    <a:pt x="905" y="0"/>
                  </a:lnTo>
                  <a:lnTo>
                    <a:pt x="766" y="78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1800032" y="1868869"/>
              <a:ext cx="324614" cy="108234"/>
            </a:xfrm>
            <a:custGeom>
              <a:avLst/>
              <a:gdLst/>
              <a:ahLst/>
              <a:cxnLst/>
              <a:rect l="l" t="t" r="r" b="b"/>
              <a:pathLst>
                <a:path w="7333" h="2445" extrusionOk="0">
                  <a:moveTo>
                    <a:pt x="85" y="0"/>
                  </a:moveTo>
                  <a:cubicBezTo>
                    <a:pt x="0" y="820"/>
                    <a:pt x="588" y="1679"/>
                    <a:pt x="1393" y="1880"/>
                  </a:cubicBezTo>
                  <a:cubicBezTo>
                    <a:pt x="1556" y="1920"/>
                    <a:pt x="1720" y="1937"/>
                    <a:pt x="1885" y="1937"/>
                  </a:cubicBezTo>
                  <a:cubicBezTo>
                    <a:pt x="2283" y="1937"/>
                    <a:pt x="2685" y="1839"/>
                    <a:pt x="3079" y="1741"/>
                  </a:cubicBezTo>
                  <a:cubicBezTo>
                    <a:pt x="3463" y="1642"/>
                    <a:pt x="3835" y="1550"/>
                    <a:pt x="4192" y="1550"/>
                  </a:cubicBezTo>
                  <a:cubicBezTo>
                    <a:pt x="4396" y="1550"/>
                    <a:pt x="4594" y="1580"/>
                    <a:pt x="4788" y="1655"/>
                  </a:cubicBezTo>
                  <a:cubicBezTo>
                    <a:pt x="4981" y="1741"/>
                    <a:pt x="5159" y="1864"/>
                    <a:pt x="5345" y="1996"/>
                  </a:cubicBezTo>
                  <a:cubicBezTo>
                    <a:pt x="5476" y="2089"/>
                    <a:pt x="5608" y="2181"/>
                    <a:pt x="5755" y="2259"/>
                  </a:cubicBezTo>
                  <a:cubicBezTo>
                    <a:pt x="5940" y="2367"/>
                    <a:pt x="6180" y="2444"/>
                    <a:pt x="6420" y="2444"/>
                  </a:cubicBezTo>
                  <a:cubicBezTo>
                    <a:pt x="6613" y="2444"/>
                    <a:pt x="6814" y="2382"/>
                    <a:pt x="6969" y="2236"/>
                  </a:cubicBezTo>
                  <a:cubicBezTo>
                    <a:pt x="7333" y="1903"/>
                    <a:pt x="7240" y="1307"/>
                    <a:pt x="6969" y="913"/>
                  </a:cubicBezTo>
                  <a:cubicBezTo>
                    <a:pt x="6845" y="727"/>
                    <a:pt x="6683" y="565"/>
                    <a:pt x="6520" y="410"/>
                  </a:cubicBezTo>
                  <a:cubicBezTo>
                    <a:pt x="6381" y="271"/>
                    <a:pt x="6258" y="147"/>
                    <a:pt x="6142" y="0"/>
                  </a:cubicBezTo>
                  <a:lnTo>
                    <a:pt x="5871" y="0"/>
                  </a:lnTo>
                  <a:cubicBezTo>
                    <a:pt x="5886" y="31"/>
                    <a:pt x="5909" y="62"/>
                    <a:pt x="5933" y="93"/>
                  </a:cubicBezTo>
                  <a:cubicBezTo>
                    <a:pt x="6056" y="271"/>
                    <a:pt x="6211" y="426"/>
                    <a:pt x="6366" y="573"/>
                  </a:cubicBezTo>
                  <a:cubicBezTo>
                    <a:pt x="6520" y="727"/>
                    <a:pt x="6667" y="874"/>
                    <a:pt x="6783" y="1044"/>
                  </a:cubicBezTo>
                  <a:cubicBezTo>
                    <a:pt x="7008" y="1362"/>
                    <a:pt x="7077" y="1833"/>
                    <a:pt x="6814" y="2073"/>
                  </a:cubicBezTo>
                  <a:cubicBezTo>
                    <a:pt x="6706" y="2174"/>
                    <a:pt x="6563" y="2216"/>
                    <a:pt x="6411" y="2216"/>
                  </a:cubicBezTo>
                  <a:cubicBezTo>
                    <a:pt x="6227" y="2216"/>
                    <a:pt x="6029" y="2154"/>
                    <a:pt x="5863" y="2065"/>
                  </a:cubicBezTo>
                  <a:cubicBezTo>
                    <a:pt x="5732" y="1988"/>
                    <a:pt x="5608" y="1903"/>
                    <a:pt x="5476" y="1810"/>
                  </a:cubicBezTo>
                  <a:cubicBezTo>
                    <a:pt x="5283" y="1679"/>
                    <a:pt x="5090" y="1539"/>
                    <a:pt x="4865" y="1447"/>
                  </a:cubicBezTo>
                  <a:cubicBezTo>
                    <a:pt x="4649" y="1362"/>
                    <a:pt x="4417" y="1323"/>
                    <a:pt x="4192" y="1323"/>
                  </a:cubicBezTo>
                  <a:cubicBezTo>
                    <a:pt x="3806" y="1323"/>
                    <a:pt x="3404" y="1423"/>
                    <a:pt x="3017" y="1524"/>
                  </a:cubicBezTo>
                  <a:cubicBezTo>
                    <a:pt x="2645" y="1618"/>
                    <a:pt x="2257" y="1713"/>
                    <a:pt x="1882" y="1713"/>
                  </a:cubicBezTo>
                  <a:cubicBezTo>
                    <a:pt x="1734" y="1713"/>
                    <a:pt x="1589" y="1698"/>
                    <a:pt x="1447" y="1663"/>
                  </a:cubicBezTo>
                  <a:cubicBezTo>
                    <a:pt x="735" y="1485"/>
                    <a:pt x="225" y="727"/>
                    <a:pt x="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1876040" y="1999901"/>
              <a:ext cx="152723" cy="168261"/>
            </a:xfrm>
            <a:custGeom>
              <a:avLst/>
              <a:gdLst/>
              <a:ahLst/>
              <a:cxnLst/>
              <a:rect l="l" t="t" r="r" b="b"/>
              <a:pathLst>
                <a:path w="3450" h="3801" extrusionOk="0">
                  <a:moveTo>
                    <a:pt x="1880" y="219"/>
                  </a:moveTo>
                  <a:cubicBezTo>
                    <a:pt x="1980" y="219"/>
                    <a:pt x="2081" y="242"/>
                    <a:pt x="2174" y="281"/>
                  </a:cubicBezTo>
                  <a:cubicBezTo>
                    <a:pt x="2793" y="544"/>
                    <a:pt x="3202" y="1619"/>
                    <a:pt x="3025" y="2485"/>
                  </a:cubicBezTo>
                  <a:cubicBezTo>
                    <a:pt x="2932" y="2895"/>
                    <a:pt x="2646" y="3576"/>
                    <a:pt x="1648" y="3576"/>
                  </a:cubicBezTo>
                  <a:lnTo>
                    <a:pt x="1632" y="3576"/>
                  </a:lnTo>
                  <a:cubicBezTo>
                    <a:pt x="1006" y="3568"/>
                    <a:pt x="418" y="3073"/>
                    <a:pt x="325" y="2470"/>
                  </a:cubicBezTo>
                  <a:cubicBezTo>
                    <a:pt x="232" y="1936"/>
                    <a:pt x="503" y="1410"/>
                    <a:pt x="735" y="1062"/>
                  </a:cubicBezTo>
                  <a:cubicBezTo>
                    <a:pt x="1122" y="505"/>
                    <a:pt x="1509" y="219"/>
                    <a:pt x="1880" y="219"/>
                  </a:cubicBezTo>
                  <a:close/>
                  <a:moveTo>
                    <a:pt x="1882" y="0"/>
                  </a:moveTo>
                  <a:cubicBezTo>
                    <a:pt x="1532" y="0"/>
                    <a:pt x="1060" y="190"/>
                    <a:pt x="550" y="931"/>
                  </a:cubicBezTo>
                  <a:cubicBezTo>
                    <a:pt x="294" y="1317"/>
                    <a:pt x="0" y="1897"/>
                    <a:pt x="101" y="2508"/>
                  </a:cubicBezTo>
                  <a:cubicBezTo>
                    <a:pt x="217" y="3212"/>
                    <a:pt x="905" y="3792"/>
                    <a:pt x="1632" y="3800"/>
                  </a:cubicBezTo>
                  <a:lnTo>
                    <a:pt x="1648" y="3800"/>
                  </a:lnTo>
                  <a:cubicBezTo>
                    <a:pt x="2491" y="3800"/>
                    <a:pt x="3071" y="3336"/>
                    <a:pt x="3241" y="2532"/>
                  </a:cubicBezTo>
                  <a:cubicBezTo>
                    <a:pt x="3450" y="1549"/>
                    <a:pt x="2978" y="382"/>
                    <a:pt x="2267" y="80"/>
                  </a:cubicBezTo>
                  <a:cubicBezTo>
                    <a:pt x="2167" y="37"/>
                    <a:pt x="2037" y="0"/>
                    <a:pt x="1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2066390" y="1970684"/>
              <a:ext cx="253741" cy="200178"/>
            </a:xfrm>
            <a:custGeom>
              <a:avLst/>
              <a:gdLst/>
              <a:ahLst/>
              <a:cxnLst/>
              <a:rect l="l" t="t" r="r" b="b"/>
              <a:pathLst>
                <a:path w="5732" h="4522" extrusionOk="0">
                  <a:moveTo>
                    <a:pt x="4703" y="229"/>
                  </a:moveTo>
                  <a:cubicBezTo>
                    <a:pt x="4889" y="229"/>
                    <a:pt x="5082" y="276"/>
                    <a:pt x="5229" y="415"/>
                  </a:cubicBezTo>
                  <a:cubicBezTo>
                    <a:pt x="5423" y="601"/>
                    <a:pt x="5492" y="933"/>
                    <a:pt x="5407" y="1258"/>
                  </a:cubicBezTo>
                  <a:cubicBezTo>
                    <a:pt x="5322" y="1575"/>
                    <a:pt x="5113" y="1861"/>
                    <a:pt x="4935" y="2109"/>
                  </a:cubicBezTo>
                  <a:cubicBezTo>
                    <a:pt x="4641" y="2511"/>
                    <a:pt x="4286" y="3006"/>
                    <a:pt x="3868" y="3408"/>
                  </a:cubicBezTo>
                  <a:cubicBezTo>
                    <a:pt x="3419" y="3834"/>
                    <a:pt x="2948" y="4112"/>
                    <a:pt x="2468" y="4236"/>
                  </a:cubicBezTo>
                  <a:cubicBezTo>
                    <a:pt x="2298" y="4279"/>
                    <a:pt x="2125" y="4300"/>
                    <a:pt x="1955" y="4300"/>
                  </a:cubicBezTo>
                  <a:cubicBezTo>
                    <a:pt x="1576" y="4300"/>
                    <a:pt x="1212" y="4196"/>
                    <a:pt x="929" y="4004"/>
                  </a:cubicBezTo>
                  <a:cubicBezTo>
                    <a:pt x="480" y="3687"/>
                    <a:pt x="241" y="3130"/>
                    <a:pt x="357" y="2643"/>
                  </a:cubicBezTo>
                  <a:cubicBezTo>
                    <a:pt x="488" y="2047"/>
                    <a:pt x="952" y="1915"/>
                    <a:pt x="1486" y="1761"/>
                  </a:cubicBezTo>
                  <a:cubicBezTo>
                    <a:pt x="1548" y="1745"/>
                    <a:pt x="1610" y="1730"/>
                    <a:pt x="1664" y="1714"/>
                  </a:cubicBezTo>
                  <a:cubicBezTo>
                    <a:pt x="2398" y="1498"/>
                    <a:pt x="2940" y="1134"/>
                    <a:pt x="3574" y="709"/>
                  </a:cubicBezTo>
                  <a:lnTo>
                    <a:pt x="3605" y="686"/>
                  </a:lnTo>
                  <a:cubicBezTo>
                    <a:pt x="3868" y="516"/>
                    <a:pt x="4131" y="338"/>
                    <a:pt x="4433" y="260"/>
                  </a:cubicBezTo>
                  <a:cubicBezTo>
                    <a:pt x="4510" y="237"/>
                    <a:pt x="4603" y="229"/>
                    <a:pt x="4703" y="229"/>
                  </a:cubicBezTo>
                  <a:close/>
                  <a:moveTo>
                    <a:pt x="4701" y="1"/>
                  </a:moveTo>
                  <a:cubicBezTo>
                    <a:pt x="4594" y="1"/>
                    <a:pt x="4482" y="15"/>
                    <a:pt x="4371" y="44"/>
                  </a:cubicBezTo>
                  <a:cubicBezTo>
                    <a:pt x="4038" y="129"/>
                    <a:pt x="3744" y="322"/>
                    <a:pt x="3481" y="500"/>
                  </a:cubicBezTo>
                  <a:lnTo>
                    <a:pt x="3443" y="523"/>
                  </a:lnTo>
                  <a:cubicBezTo>
                    <a:pt x="2832" y="933"/>
                    <a:pt x="2298" y="1289"/>
                    <a:pt x="1602" y="1498"/>
                  </a:cubicBezTo>
                  <a:cubicBezTo>
                    <a:pt x="1540" y="1513"/>
                    <a:pt x="1486" y="1529"/>
                    <a:pt x="1424" y="1544"/>
                  </a:cubicBezTo>
                  <a:cubicBezTo>
                    <a:pt x="875" y="1707"/>
                    <a:pt x="302" y="1869"/>
                    <a:pt x="132" y="2588"/>
                  </a:cubicBezTo>
                  <a:cubicBezTo>
                    <a:pt x="1" y="3168"/>
                    <a:pt x="279" y="3826"/>
                    <a:pt x="805" y="4189"/>
                  </a:cubicBezTo>
                  <a:cubicBezTo>
                    <a:pt x="1122" y="4406"/>
                    <a:pt x="1524" y="4522"/>
                    <a:pt x="1950" y="4522"/>
                  </a:cubicBezTo>
                  <a:cubicBezTo>
                    <a:pt x="2135" y="4522"/>
                    <a:pt x="2337" y="4499"/>
                    <a:pt x="2522" y="4452"/>
                  </a:cubicBezTo>
                  <a:cubicBezTo>
                    <a:pt x="3040" y="4321"/>
                    <a:pt x="3551" y="4027"/>
                    <a:pt x="4023" y="3571"/>
                  </a:cubicBezTo>
                  <a:cubicBezTo>
                    <a:pt x="4456" y="3153"/>
                    <a:pt x="4819" y="2650"/>
                    <a:pt x="5113" y="2240"/>
                  </a:cubicBezTo>
                  <a:cubicBezTo>
                    <a:pt x="5307" y="1977"/>
                    <a:pt x="5531" y="1676"/>
                    <a:pt x="5624" y="1312"/>
                  </a:cubicBezTo>
                  <a:cubicBezTo>
                    <a:pt x="5732" y="910"/>
                    <a:pt x="5639" y="492"/>
                    <a:pt x="5384" y="253"/>
                  </a:cubicBezTo>
                  <a:cubicBezTo>
                    <a:pt x="5213" y="87"/>
                    <a:pt x="4968" y="1"/>
                    <a:pt x="4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1774003" y="1929117"/>
              <a:ext cx="70253" cy="267774"/>
            </a:xfrm>
            <a:custGeom>
              <a:avLst/>
              <a:gdLst/>
              <a:ahLst/>
              <a:cxnLst/>
              <a:rect l="l" t="t" r="r" b="b"/>
              <a:pathLst>
                <a:path w="1587" h="6049" extrusionOk="0">
                  <a:moveTo>
                    <a:pt x="1" y="1"/>
                  </a:moveTo>
                  <a:lnTo>
                    <a:pt x="1" y="743"/>
                  </a:lnTo>
                  <a:cubicBezTo>
                    <a:pt x="55" y="929"/>
                    <a:pt x="101" y="1099"/>
                    <a:pt x="140" y="1253"/>
                  </a:cubicBezTo>
                  <a:cubicBezTo>
                    <a:pt x="202" y="1501"/>
                    <a:pt x="263" y="1718"/>
                    <a:pt x="318" y="1865"/>
                  </a:cubicBezTo>
                  <a:lnTo>
                    <a:pt x="1037" y="3868"/>
                  </a:lnTo>
                  <a:cubicBezTo>
                    <a:pt x="1184" y="4278"/>
                    <a:pt x="1354" y="4742"/>
                    <a:pt x="1277" y="5190"/>
                  </a:cubicBezTo>
                  <a:cubicBezTo>
                    <a:pt x="1238" y="5430"/>
                    <a:pt x="1068" y="5662"/>
                    <a:pt x="867" y="5770"/>
                  </a:cubicBezTo>
                  <a:cubicBezTo>
                    <a:pt x="814" y="5794"/>
                    <a:pt x="743" y="5818"/>
                    <a:pt x="664" y="5818"/>
                  </a:cubicBezTo>
                  <a:cubicBezTo>
                    <a:pt x="616" y="5818"/>
                    <a:pt x="564" y="5809"/>
                    <a:pt x="511" y="5786"/>
                  </a:cubicBezTo>
                  <a:cubicBezTo>
                    <a:pt x="325" y="5693"/>
                    <a:pt x="240" y="5469"/>
                    <a:pt x="155" y="5237"/>
                  </a:cubicBezTo>
                  <a:cubicBezTo>
                    <a:pt x="109" y="5113"/>
                    <a:pt x="62" y="4989"/>
                    <a:pt x="1" y="4881"/>
                  </a:cubicBezTo>
                  <a:lnTo>
                    <a:pt x="1" y="5469"/>
                  </a:lnTo>
                  <a:cubicBezTo>
                    <a:pt x="86" y="5678"/>
                    <a:pt x="194" y="5879"/>
                    <a:pt x="410" y="5987"/>
                  </a:cubicBezTo>
                  <a:cubicBezTo>
                    <a:pt x="496" y="6026"/>
                    <a:pt x="581" y="6049"/>
                    <a:pt x="666" y="6049"/>
                  </a:cubicBezTo>
                  <a:cubicBezTo>
                    <a:pt x="766" y="6049"/>
                    <a:pt x="875" y="6018"/>
                    <a:pt x="967" y="5971"/>
                  </a:cubicBezTo>
                  <a:cubicBezTo>
                    <a:pt x="1238" y="5832"/>
                    <a:pt x="1447" y="5538"/>
                    <a:pt x="1501" y="5229"/>
                  </a:cubicBezTo>
                  <a:cubicBezTo>
                    <a:pt x="1586" y="4718"/>
                    <a:pt x="1400" y="4208"/>
                    <a:pt x="1254" y="3790"/>
                  </a:cubicBezTo>
                  <a:lnTo>
                    <a:pt x="526" y="1787"/>
                  </a:lnTo>
                  <a:cubicBezTo>
                    <a:pt x="480" y="1656"/>
                    <a:pt x="418" y="1439"/>
                    <a:pt x="356" y="1199"/>
                  </a:cubicBezTo>
                  <a:cubicBezTo>
                    <a:pt x="263" y="844"/>
                    <a:pt x="147" y="41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1948284" y="2182194"/>
              <a:ext cx="162683" cy="33201"/>
            </a:xfrm>
            <a:custGeom>
              <a:avLst/>
              <a:gdLst/>
              <a:ahLst/>
              <a:cxnLst/>
              <a:rect l="l" t="t" r="r" b="b"/>
              <a:pathLst>
                <a:path w="3675" h="750" extrusionOk="0">
                  <a:moveTo>
                    <a:pt x="2291" y="1"/>
                  </a:moveTo>
                  <a:cubicBezTo>
                    <a:pt x="1621" y="1"/>
                    <a:pt x="971" y="301"/>
                    <a:pt x="341" y="595"/>
                  </a:cubicBezTo>
                  <a:cubicBezTo>
                    <a:pt x="225" y="649"/>
                    <a:pt x="109" y="703"/>
                    <a:pt x="0" y="749"/>
                  </a:cubicBezTo>
                  <a:lnTo>
                    <a:pt x="542" y="749"/>
                  </a:lnTo>
                  <a:cubicBezTo>
                    <a:pt x="1122" y="486"/>
                    <a:pt x="1710" y="224"/>
                    <a:pt x="2298" y="224"/>
                  </a:cubicBezTo>
                  <a:cubicBezTo>
                    <a:pt x="2344" y="224"/>
                    <a:pt x="2390" y="224"/>
                    <a:pt x="2437" y="231"/>
                  </a:cubicBezTo>
                  <a:cubicBezTo>
                    <a:pt x="2800" y="254"/>
                    <a:pt x="3202" y="440"/>
                    <a:pt x="3411" y="749"/>
                  </a:cubicBezTo>
                  <a:lnTo>
                    <a:pt x="3674" y="749"/>
                  </a:lnTo>
                  <a:cubicBezTo>
                    <a:pt x="3442" y="301"/>
                    <a:pt x="2924" y="38"/>
                    <a:pt x="2452" y="7"/>
                  </a:cubicBezTo>
                  <a:cubicBezTo>
                    <a:pt x="2398" y="3"/>
                    <a:pt x="2344" y="1"/>
                    <a:pt x="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2151649" y="1868869"/>
              <a:ext cx="104471" cy="50022"/>
            </a:xfrm>
            <a:custGeom>
              <a:avLst/>
              <a:gdLst/>
              <a:ahLst/>
              <a:cxnLst/>
              <a:rect l="l" t="t" r="r" b="b"/>
              <a:pathLst>
                <a:path w="2360" h="1130" extrusionOk="0">
                  <a:moveTo>
                    <a:pt x="1" y="0"/>
                  </a:moveTo>
                  <a:cubicBezTo>
                    <a:pt x="1" y="47"/>
                    <a:pt x="1" y="93"/>
                    <a:pt x="16" y="139"/>
                  </a:cubicBezTo>
                  <a:cubicBezTo>
                    <a:pt x="93" y="596"/>
                    <a:pt x="457" y="990"/>
                    <a:pt x="913" y="1091"/>
                  </a:cubicBezTo>
                  <a:cubicBezTo>
                    <a:pt x="1014" y="1114"/>
                    <a:pt x="1107" y="1129"/>
                    <a:pt x="1207" y="1129"/>
                  </a:cubicBezTo>
                  <a:cubicBezTo>
                    <a:pt x="1578" y="1129"/>
                    <a:pt x="1911" y="952"/>
                    <a:pt x="2128" y="611"/>
                  </a:cubicBezTo>
                  <a:cubicBezTo>
                    <a:pt x="2251" y="426"/>
                    <a:pt x="2329" y="217"/>
                    <a:pt x="2360" y="0"/>
                  </a:cubicBezTo>
                  <a:lnTo>
                    <a:pt x="2128" y="0"/>
                  </a:lnTo>
                  <a:cubicBezTo>
                    <a:pt x="2097" y="170"/>
                    <a:pt x="2035" y="341"/>
                    <a:pt x="1942" y="488"/>
                  </a:cubicBezTo>
                  <a:cubicBezTo>
                    <a:pt x="1831" y="657"/>
                    <a:pt x="1600" y="903"/>
                    <a:pt x="1203" y="903"/>
                  </a:cubicBezTo>
                  <a:cubicBezTo>
                    <a:pt x="1128" y="903"/>
                    <a:pt x="1047" y="894"/>
                    <a:pt x="960" y="874"/>
                  </a:cubicBezTo>
                  <a:cubicBezTo>
                    <a:pt x="596" y="789"/>
                    <a:pt x="295" y="472"/>
                    <a:pt x="233" y="101"/>
                  </a:cubicBezTo>
                  <a:cubicBezTo>
                    <a:pt x="233" y="70"/>
                    <a:pt x="225" y="31"/>
                    <a:pt x="2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2258466" y="2078963"/>
              <a:ext cx="115804" cy="136432"/>
            </a:xfrm>
            <a:custGeom>
              <a:avLst/>
              <a:gdLst/>
              <a:ahLst/>
              <a:cxnLst/>
              <a:rect l="l" t="t" r="r" b="b"/>
              <a:pathLst>
                <a:path w="2616" h="3082" extrusionOk="0">
                  <a:moveTo>
                    <a:pt x="2424" y="0"/>
                  </a:moveTo>
                  <a:cubicBezTo>
                    <a:pt x="2404" y="0"/>
                    <a:pt x="2386" y="1"/>
                    <a:pt x="2368" y="3"/>
                  </a:cubicBezTo>
                  <a:cubicBezTo>
                    <a:pt x="1501" y="50"/>
                    <a:pt x="388" y="1712"/>
                    <a:pt x="179" y="2254"/>
                  </a:cubicBezTo>
                  <a:cubicBezTo>
                    <a:pt x="86" y="2501"/>
                    <a:pt x="24" y="2788"/>
                    <a:pt x="1" y="3081"/>
                  </a:cubicBezTo>
                  <a:lnTo>
                    <a:pt x="225" y="3081"/>
                  </a:lnTo>
                  <a:cubicBezTo>
                    <a:pt x="248" y="2818"/>
                    <a:pt x="302" y="2556"/>
                    <a:pt x="388" y="2339"/>
                  </a:cubicBezTo>
                  <a:cubicBezTo>
                    <a:pt x="589" y="1813"/>
                    <a:pt x="1648" y="266"/>
                    <a:pt x="2383" y="227"/>
                  </a:cubicBezTo>
                  <a:lnTo>
                    <a:pt x="2414" y="227"/>
                  </a:lnTo>
                  <a:cubicBezTo>
                    <a:pt x="2484" y="227"/>
                    <a:pt x="2553" y="243"/>
                    <a:pt x="2615" y="274"/>
                  </a:cubicBezTo>
                  <a:lnTo>
                    <a:pt x="2615" y="34"/>
                  </a:lnTo>
                  <a:cubicBezTo>
                    <a:pt x="2550" y="10"/>
                    <a:pt x="2485" y="0"/>
                    <a:pt x="2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2317032" y="1868869"/>
              <a:ext cx="57238" cy="136654"/>
            </a:xfrm>
            <a:custGeom>
              <a:avLst/>
              <a:gdLst/>
              <a:ahLst/>
              <a:cxnLst/>
              <a:rect l="l" t="t" r="r" b="b"/>
              <a:pathLst>
                <a:path w="1293" h="3087" extrusionOk="0">
                  <a:moveTo>
                    <a:pt x="611" y="0"/>
                  </a:moveTo>
                  <a:cubicBezTo>
                    <a:pt x="310" y="488"/>
                    <a:pt x="0" y="990"/>
                    <a:pt x="140" y="1547"/>
                  </a:cubicBezTo>
                  <a:cubicBezTo>
                    <a:pt x="217" y="1841"/>
                    <a:pt x="418" y="2081"/>
                    <a:pt x="596" y="2282"/>
                  </a:cubicBezTo>
                  <a:lnTo>
                    <a:pt x="1292" y="3086"/>
                  </a:lnTo>
                  <a:lnTo>
                    <a:pt x="1292" y="2746"/>
                  </a:lnTo>
                  <a:lnTo>
                    <a:pt x="766" y="2135"/>
                  </a:lnTo>
                  <a:cubicBezTo>
                    <a:pt x="604" y="1949"/>
                    <a:pt x="426" y="1741"/>
                    <a:pt x="364" y="1493"/>
                  </a:cubicBezTo>
                  <a:cubicBezTo>
                    <a:pt x="240" y="1021"/>
                    <a:pt x="526" y="565"/>
                    <a:pt x="820" y="85"/>
                  </a:cubicBezTo>
                  <a:cubicBezTo>
                    <a:pt x="843" y="62"/>
                    <a:pt x="859" y="31"/>
                    <a:pt x="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1795251" y="1953420"/>
              <a:ext cx="557771" cy="54139"/>
            </a:xfrm>
            <a:custGeom>
              <a:avLst/>
              <a:gdLst/>
              <a:ahLst/>
              <a:cxnLst/>
              <a:rect l="l" t="t" r="r" b="b"/>
              <a:pathLst>
                <a:path w="12600" h="1223" extrusionOk="0">
                  <a:moveTo>
                    <a:pt x="124" y="1"/>
                  </a:moveTo>
                  <a:cubicBezTo>
                    <a:pt x="54" y="1"/>
                    <a:pt x="0" y="55"/>
                    <a:pt x="0" y="117"/>
                  </a:cubicBezTo>
                  <a:cubicBezTo>
                    <a:pt x="0" y="186"/>
                    <a:pt x="54" y="233"/>
                    <a:pt x="124" y="233"/>
                  </a:cubicBezTo>
                  <a:lnTo>
                    <a:pt x="2019" y="233"/>
                  </a:lnTo>
                  <a:lnTo>
                    <a:pt x="2019" y="1107"/>
                  </a:lnTo>
                  <a:cubicBezTo>
                    <a:pt x="2019" y="1169"/>
                    <a:pt x="2065" y="1223"/>
                    <a:pt x="2135" y="1223"/>
                  </a:cubicBezTo>
                  <a:cubicBezTo>
                    <a:pt x="2197" y="1223"/>
                    <a:pt x="2251" y="1169"/>
                    <a:pt x="2251" y="1107"/>
                  </a:cubicBezTo>
                  <a:lnTo>
                    <a:pt x="2251" y="233"/>
                  </a:lnTo>
                  <a:lnTo>
                    <a:pt x="12476" y="233"/>
                  </a:lnTo>
                  <a:cubicBezTo>
                    <a:pt x="12545" y="233"/>
                    <a:pt x="12600" y="186"/>
                    <a:pt x="12600" y="117"/>
                  </a:cubicBezTo>
                  <a:cubicBezTo>
                    <a:pt x="12600" y="55"/>
                    <a:pt x="12545" y="1"/>
                    <a:pt x="12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1796270" y="1991446"/>
              <a:ext cx="168482" cy="67818"/>
            </a:xfrm>
            <a:custGeom>
              <a:avLst/>
              <a:gdLst/>
              <a:ahLst/>
              <a:cxnLst/>
              <a:rect l="l" t="t" r="r" b="b"/>
              <a:pathLst>
                <a:path w="3806" h="1532" extrusionOk="0">
                  <a:moveTo>
                    <a:pt x="2081" y="0"/>
                  </a:moveTo>
                  <a:cubicBezTo>
                    <a:pt x="1702" y="0"/>
                    <a:pt x="1369" y="224"/>
                    <a:pt x="1215" y="542"/>
                  </a:cubicBezTo>
                  <a:cubicBezTo>
                    <a:pt x="1137" y="518"/>
                    <a:pt x="1052" y="511"/>
                    <a:pt x="967" y="511"/>
                  </a:cubicBezTo>
                  <a:cubicBezTo>
                    <a:pt x="163" y="511"/>
                    <a:pt x="23" y="1230"/>
                    <a:pt x="0" y="1462"/>
                  </a:cubicBezTo>
                  <a:cubicBezTo>
                    <a:pt x="0" y="1493"/>
                    <a:pt x="31" y="1532"/>
                    <a:pt x="70" y="1532"/>
                  </a:cubicBezTo>
                  <a:lnTo>
                    <a:pt x="3728" y="1532"/>
                  </a:lnTo>
                  <a:cubicBezTo>
                    <a:pt x="3775" y="1532"/>
                    <a:pt x="3806" y="1485"/>
                    <a:pt x="3790" y="1446"/>
                  </a:cubicBezTo>
                  <a:cubicBezTo>
                    <a:pt x="3697" y="1122"/>
                    <a:pt x="3403" y="890"/>
                    <a:pt x="3048" y="890"/>
                  </a:cubicBezTo>
                  <a:lnTo>
                    <a:pt x="3040" y="890"/>
                  </a:lnTo>
                  <a:cubicBezTo>
                    <a:pt x="3001" y="395"/>
                    <a:pt x="2584" y="0"/>
                    <a:pt x="20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1884937" y="1588124"/>
              <a:ext cx="378044" cy="197566"/>
            </a:xfrm>
            <a:custGeom>
              <a:avLst/>
              <a:gdLst/>
              <a:ahLst/>
              <a:cxnLst/>
              <a:rect l="l" t="t" r="r" b="b"/>
              <a:pathLst>
                <a:path w="8540" h="4463" extrusionOk="0">
                  <a:moveTo>
                    <a:pt x="349" y="0"/>
                  </a:moveTo>
                  <a:cubicBezTo>
                    <a:pt x="248" y="0"/>
                    <a:pt x="163" y="39"/>
                    <a:pt x="93" y="108"/>
                  </a:cubicBezTo>
                  <a:cubicBezTo>
                    <a:pt x="70" y="139"/>
                    <a:pt x="93" y="201"/>
                    <a:pt x="78" y="240"/>
                  </a:cubicBezTo>
                  <a:cubicBezTo>
                    <a:pt x="62" y="271"/>
                    <a:pt x="8" y="279"/>
                    <a:pt x="8" y="317"/>
                  </a:cubicBezTo>
                  <a:cubicBezTo>
                    <a:pt x="8" y="325"/>
                    <a:pt x="0" y="340"/>
                    <a:pt x="0" y="348"/>
                  </a:cubicBezTo>
                  <a:lnTo>
                    <a:pt x="0" y="3349"/>
                  </a:lnTo>
                  <a:lnTo>
                    <a:pt x="70" y="3395"/>
                  </a:lnTo>
                  <a:lnTo>
                    <a:pt x="0" y="3597"/>
                  </a:lnTo>
                  <a:lnTo>
                    <a:pt x="0" y="3782"/>
                  </a:lnTo>
                  <a:lnTo>
                    <a:pt x="62" y="3860"/>
                  </a:lnTo>
                  <a:lnTo>
                    <a:pt x="0" y="4022"/>
                  </a:lnTo>
                  <a:lnTo>
                    <a:pt x="0" y="4115"/>
                  </a:lnTo>
                  <a:cubicBezTo>
                    <a:pt x="0" y="4308"/>
                    <a:pt x="163" y="4463"/>
                    <a:pt x="349" y="4463"/>
                  </a:cubicBezTo>
                  <a:lnTo>
                    <a:pt x="4293" y="4463"/>
                  </a:lnTo>
                  <a:lnTo>
                    <a:pt x="4425" y="4409"/>
                  </a:lnTo>
                  <a:lnTo>
                    <a:pt x="4517" y="4463"/>
                  </a:lnTo>
                  <a:lnTo>
                    <a:pt x="6729" y="4463"/>
                  </a:lnTo>
                  <a:lnTo>
                    <a:pt x="6830" y="4401"/>
                  </a:lnTo>
                  <a:lnTo>
                    <a:pt x="6969" y="4463"/>
                  </a:lnTo>
                  <a:lnTo>
                    <a:pt x="8199" y="4463"/>
                  </a:lnTo>
                  <a:cubicBezTo>
                    <a:pt x="8385" y="4463"/>
                    <a:pt x="8539" y="4308"/>
                    <a:pt x="8539" y="4115"/>
                  </a:cubicBezTo>
                  <a:lnTo>
                    <a:pt x="8539" y="3156"/>
                  </a:lnTo>
                  <a:lnTo>
                    <a:pt x="8501" y="2986"/>
                  </a:lnTo>
                  <a:lnTo>
                    <a:pt x="8539" y="2885"/>
                  </a:lnTo>
                  <a:lnTo>
                    <a:pt x="8539" y="348"/>
                  </a:lnTo>
                  <a:cubicBezTo>
                    <a:pt x="8539" y="155"/>
                    <a:pt x="8385" y="0"/>
                    <a:pt x="8199" y="0"/>
                  </a:cubicBezTo>
                  <a:lnTo>
                    <a:pt x="8037" y="0"/>
                  </a:lnTo>
                  <a:lnTo>
                    <a:pt x="7959" y="116"/>
                  </a:lnTo>
                  <a:lnTo>
                    <a:pt x="7797" y="0"/>
                  </a:lnTo>
                  <a:lnTo>
                    <a:pt x="4548" y="0"/>
                  </a:lnTo>
                  <a:lnTo>
                    <a:pt x="4448" y="70"/>
                  </a:lnTo>
                  <a:lnTo>
                    <a:pt x="42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1884937" y="1642087"/>
              <a:ext cx="226030" cy="143604"/>
            </a:xfrm>
            <a:custGeom>
              <a:avLst/>
              <a:gdLst/>
              <a:ahLst/>
              <a:cxnLst/>
              <a:rect l="l" t="t" r="r" b="b"/>
              <a:pathLst>
                <a:path w="5106" h="3244" extrusionOk="0">
                  <a:moveTo>
                    <a:pt x="3727" y="0"/>
                  </a:moveTo>
                  <a:cubicBezTo>
                    <a:pt x="3521" y="0"/>
                    <a:pt x="3309" y="53"/>
                    <a:pt x="3117" y="158"/>
                  </a:cubicBezTo>
                  <a:cubicBezTo>
                    <a:pt x="2769" y="343"/>
                    <a:pt x="2522" y="653"/>
                    <a:pt x="2452" y="1001"/>
                  </a:cubicBezTo>
                  <a:cubicBezTo>
                    <a:pt x="2414" y="1225"/>
                    <a:pt x="2429" y="1449"/>
                    <a:pt x="2445" y="1674"/>
                  </a:cubicBezTo>
                  <a:cubicBezTo>
                    <a:pt x="2460" y="2053"/>
                    <a:pt x="2483" y="2401"/>
                    <a:pt x="2243" y="2617"/>
                  </a:cubicBezTo>
                  <a:cubicBezTo>
                    <a:pt x="2125" y="2718"/>
                    <a:pt x="1985" y="2755"/>
                    <a:pt x="1831" y="2755"/>
                  </a:cubicBezTo>
                  <a:cubicBezTo>
                    <a:pt x="1631" y="2755"/>
                    <a:pt x="1407" y="2694"/>
                    <a:pt x="1176" y="2633"/>
                  </a:cubicBezTo>
                  <a:cubicBezTo>
                    <a:pt x="1014" y="2586"/>
                    <a:pt x="851" y="2548"/>
                    <a:pt x="697" y="2517"/>
                  </a:cubicBezTo>
                  <a:cubicBezTo>
                    <a:pt x="619" y="2506"/>
                    <a:pt x="541" y="2501"/>
                    <a:pt x="463" y="2501"/>
                  </a:cubicBezTo>
                  <a:cubicBezTo>
                    <a:pt x="306" y="2501"/>
                    <a:pt x="150" y="2522"/>
                    <a:pt x="0" y="2563"/>
                  </a:cubicBezTo>
                  <a:lnTo>
                    <a:pt x="0" y="2795"/>
                  </a:lnTo>
                  <a:cubicBezTo>
                    <a:pt x="152" y="2752"/>
                    <a:pt x="308" y="2727"/>
                    <a:pt x="462" y="2727"/>
                  </a:cubicBezTo>
                  <a:cubicBezTo>
                    <a:pt x="528" y="2727"/>
                    <a:pt x="593" y="2732"/>
                    <a:pt x="658" y="2741"/>
                  </a:cubicBezTo>
                  <a:cubicBezTo>
                    <a:pt x="805" y="2764"/>
                    <a:pt x="960" y="2811"/>
                    <a:pt x="1114" y="2849"/>
                  </a:cubicBezTo>
                  <a:cubicBezTo>
                    <a:pt x="1352" y="2915"/>
                    <a:pt x="1596" y="2980"/>
                    <a:pt x="1826" y="2980"/>
                  </a:cubicBezTo>
                  <a:cubicBezTo>
                    <a:pt x="2030" y="2980"/>
                    <a:pt x="2223" y="2929"/>
                    <a:pt x="2390" y="2780"/>
                  </a:cubicBezTo>
                  <a:cubicBezTo>
                    <a:pt x="2715" y="2501"/>
                    <a:pt x="2692" y="2076"/>
                    <a:pt x="2669" y="1666"/>
                  </a:cubicBezTo>
                  <a:cubicBezTo>
                    <a:pt x="2653" y="1457"/>
                    <a:pt x="2638" y="1233"/>
                    <a:pt x="2677" y="1047"/>
                  </a:cubicBezTo>
                  <a:cubicBezTo>
                    <a:pt x="2731" y="761"/>
                    <a:pt x="2932" y="506"/>
                    <a:pt x="3218" y="359"/>
                  </a:cubicBezTo>
                  <a:cubicBezTo>
                    <a:pt x="3384" y="269"/>
                    <a:pt x="3565" y="224"/>
                    <a:pt x="3737" y="224"/>
                  </a:cubicBezTo>
                  <a:cubicBezTo>
                    <a:pt x="3863" y="224"/>
                    <a:pt x="3984" y="248"/>
                    <a:pt x="4092" y="297"/>
                  </a:cubicBezTo>
                  <a:cubicBezTo>
                    <a:pt x="4842" y="630"/>
                    <a:pt x="4672" y="1333"/>
                    <a:pt x="4479" y="2153"/>
                  </a:cubicBezTo>
                  <a:cubicBezTo>
                    <a:pt x="4386" y="2517"/>
                    <a:pt x="4301" y="2896"/>
                    <a:pt x="4293" y="3244"/>
                  </a:cubicBezTo>
                  <a:lnTo>
                    <a:pt x="4517" y="3244"/>
                  </a:lnTo>
                  <a:cubicBezTo>
                    <a:pt x="4525" y="2911"/>
                    <a:pt x="4610" y="2555"/>
                    <a:pt x="4695" y="2200"/>
                  </a:cubicBezTo>
                  <a:cubicBezTo>
                    <a:pt x="4896" y="1364"/>
                    <a:pt x="5105" y="498"/>
                    <a:pt x="4185" y="96"/>
                  </a:cubicBezTo>
                  <a:cubicBezTo>
                    <a:pt x="4043" y="32"/>
                    <a:pt x="3887" y="0"/>
                    <a:pt x="37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2073915" y="1588124"/>
              <a:ext cx="173307" cy="107526"/>
            </a:xfrm>
            <a:custGeom>
              <a:avLst/>
              <a:gdLst/>
              <a:ahLst/>
              <a:cxnLst/>
              <a:rect l="l" t="t" r="r" b="b"/>
              <a:pathLst>
                <a:path w="3915" h="2429" extrusionOk="0">
                  <a:moveTo>
                    <a:pt x="1" y="0"/>
                  </a:moveTo>
                  <a:cubicBezTo>
                    <a:pt x="140" y="178"/>
                    <a:pt x="272" y="410"/>
                    <a:pt x="395" y="696"/>
                  </a:cubicBezTo>
                  <a:cubicBezTo>
                    <a:pt x="419" y="766"/>
                    <a:pt x="450" y="828"/>
                    <a:pt x="473" y="897"/>
                  </a:cubicBezTo>
                  <a:cubicBezTo>
                    <a:pt x="666" y="1377"/>
                    <a:pt x="867" y="1872"/>
                    <a:pt x="1300" y="2181"/>
                  </a:cubicBezTo>
                  <a:cubicBezTo>
                    <a:pt x="1525" y="2344"/>
                    <a:pt x="1803" y="2429"/>
                    <a:pt x="2105" y="2429"/>
                  </a:cubicBezTo>
                  <a:cubicBezTo>
                    <a:pt x="2221" y="2429"/>
                    <a:pt x="2329" y="2421"/>
                    <a:pt x="2445" y="2398"/>
                  </a:cubicBezTo>
                  <a:cubicBezTo>
                    <a:pt x="2925" y="2297"/>
                    <a:pt x="3350" y="2003"/>
                    <a:pt x="3582" y="1609"/>
                  </a:cubicBezTo>
                  <a:cubicBezTo>
                    <a:pt x="3860" y="1137"/>
                    <a:pt x="3915" y="557"/>
                    <a:pt x="3768" y="0"/>
                  </a:cubicBezTo>
                  <a:lnTo>
                    <a:pt x="3528" y="0"/>
                  </a:lnTo>
                  <a:cubicBezTo>
                    <a:pt x="3675" y="518"/>
                    <a:pt x="3636" y="1067"/>
                    <a:pt x="3389" y="1493"/>
                  </a:cubicBezTo>
                  <a:cubicBezTo>
                    <a:pt x="3188" y="1833"/>
                    <a:pt x="2816" y="2088"/>
                    <a:pt x="2399" y="2173"/>
                  </a:cubicBezTo>
                  <a:cubicBezTo>
                    <a:pt x="2297" y="2195"/>
                    <a:pt x="2197" y="2206"/>
                    <a:pt x="2100" y="2206"/>
                  </a:cubicBezTo>
                  <a:cubicBezTo>
                    <a:pt x="1851" y="2206"/>
                    <a:pt x="1621" y="2135"/>
                    <a:pt x="1432" y="1996"/>
                  </a:cubicBezTo>
                  <a:cubicBezTo>
                    <a:pt x="1053" y="1725"/>
                    <a:pt x="867" y="1261"/>
                    <a:pt x="682" y="812"/>
                  </a:cubicBezTo>
                  <a:cubicBezTo>
                    <a:pt x="658" y="743"/>
                    <a:pt x="627" y="681"/>
                    <a:pt x="604" y="611"/>
                  </a:cubicBezTo>
                  <a:cubicBezTo>
                    <a:pt x="504" y="371"/>
                    <a:pt x="395" y="17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2176306" y="1710745"/>
              <a:ext cx="86676" cy="74945"/>
            </a:xfrm>
            <a:custGeom>
              <a:avLst/>
              <a:gdLst/>
              <a:ahLst/>
              <a:cxnLst/>
              <a:rect l="l" t="t" r="r" b="b"/>
              <a:pathLst>
                <a:path w="1958" h="1693" extrusionOk="0">
                  <a:moveTo>
                    <a:pt x="1495" y="0"/>
                  </a:moveTo>
                  <a:cubicBezTo>
                    <a:pt x="1372" y="0"/>
                    <a:pt x="1233" y="20"/>
                    <a:pt x="1076" y="69"/>
                  </a:cubicBezTo>
                  <a:cubicBezTo>
                    <a:pt x="434" y="254"/>
                    <a:pt x="1" y="912"/>
                    <a:pt x="109" y="1530"/>
                  </a:cubicBezTo>
                  <a:cubicBezTo>
                    <a:pt x="117" y="1585"/>
                    <a:pt x="132" y="1639"/>
                    <a:pt x="147" y="1693"/>
                  </a:cubicBezTo>
                  <a:lnTo>
                    <a:pt x="387" y="1693"/>
                  </a:lnTo>
                  <a:cubicBezTo>
                    <a:pt x="364" y="1631"/>
                    <a:pt x="341" y="1561"/>
                    <a:pt x="325" y="1492"/>
                  </a:cubicBezTo>
                  <a:cubicBezTo>
                    <a:pt x="240" y="989"/>
                    <a:pt x="612" y="440"/>
                    <a:pt x="1145" y="285"/>
                  </a:cubicBezTo>
                  <a:cubicBezTo>
                    <a:pt x="1273" y="244"/>
                    <a:pt x="1392" y="225"/>
                    <a:pt x="1502" y="225"/>
                  </a:cubicBezTo>
                  <a:cubicBezTo>
                    <a:pt x="1683" y="225"/>
                    <a:pt x="1837" y="280"/>
                    <a:pt x="1957" y="386"/>
                  </a:cubicBezTo>
                  <a:lnTo>
                    <a:pt x="1957" y="115"/>
                  </a:lnTo>
                  <a:cubicBezTo>
                    <a:pt x="1839" y="49"/>
                    <a:pt x="1687" y="0"/>
                    <a:pt x="14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1884937" y="1592905"/>
              <a:ext cx="72953" cy="154449"/>
            </a:xfrm>
            <a:custGeom>
              <a:avLst/>
              <a:gdLst/>
              <a:ahLst/>
              <a:cxnLst/>
              <a:rect l="l" t="t" r="r" b="b"/>
              <a:pathLst>
                <a:path w="1648" h="3489" extrusionOk="0">
                  <a:moveTo>
                    <a:pt x="93" y="0"/>
                  </a:moveTo>
                  <a:cubicBezTo>
                    <a:pt x="47" y="55"/>
                    <a:pt x="8" y="132"/>
                    <a:pt x="8" y="209"/>
                  </a:cubicBezTo>
                  <a:cubicBezTo>
                    <a:pt x="333" y="379"/>
                    <a:pt x="673" y="557"/>
                    <a:pt x="936" y="812"/>
                  </a:cubicBezTo>
                  <a:cubicBezTo>
                    <a:pt x="1284" y="1137"/>
                    <a:pt x="1408" y="1501"/>
                    <a:pt x="1308" y="1895"/>
                  </a:cubicBezTo>
                  <a:cubicBezTo>
                    <a:pt x="1161" y="2468"/>
                    <a:pt x="588" y="2978"/>
                    <a:pt x="0" y="3241"/>
                  </a:cubicBezTo>
                  <a:lnTo>
                    <a:pt x="0" y="3489"/>
                  </a:lnTo>
                  <a:cubicBezTo>
                    <a:pt x="666" y="3210"/>
                    <a:pt x="1346" y="2646"/>
                    <a:pt x="1524" y="1957"/>
                  </a:cubicBezTo>
                  <a:cubicBezTo>
                    <a:pt x="1648" y="1478"/>
                    <a:pt x="1493" y="1029"/>
                    <a:pt x="1099" y="642"/>
                  </a:cubicBezTo>
                  <a:cubicBezTo>
                    <a:pt x="805" y="364"/>
                    <a:pt x="449" y="186"/>
                    <a:pt x="101" y="8"/>
                  </a:cubicBez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1915083" y="1621989"/>
              <a:ext cx="317752" cy="39442"/>
            </a:xfrm>
            <a:custGeom>
              <a:avLst/>
              <a:gdLst/>
              <a:ahLst/>
              <a:cxnLst/>
              <a:rect l="l" t="t" r="r" b="b"/>
              <a:pathLst>
                <a:path w="7178" h="891" extrusionOk="0">
                  <a:moveTo>
                    <a:pt x="124" y="1"/>
                  </a:moveTo>
                  <a:cubicBezTo>
                    <a:pt x="54" y="1"/>
                    <a:pt x="0" y="55"/>
                    <a:pt x="0" y="125"/>
                  </a:cubicBezTo>
                  <a:cubicBezTo>
                    <a:pt x="0" y="186"/>
                    <a:pt x="54" y="241"/>
                    <a:pt x="124" y="241"/>
                  </a:cubicBezTo>
                  <a:lnTo>
                    <a:pt x="650" y="241"/>
                  </a:lnTo>
                  <a:lnTo>
                    <a:pt x="650" y="766"/>
                  </a:lnTo>
                  <a:cubicBezTo>
                    <a:pt x="650" y="836"/>
                    <a:pt x="704" y="890"/>
                    <a:pt x="774" y="890"/>
                  </a:cubicBezTo>
                  <a:cubicBezTo>
                    <a:pt x="835" y="890"/>
                    <a:pt x="890" y="836"/>
                    <a:pt x="890" y="766"/>
                  </a:cubicBezTo>
                  <a:lnTo>
                    <a:pt x="890" y="241"/>
                  </a:lnTo>
                  <a:lnTo>
                    <a:pt x="7062" y="241"/>
                  </a:lnTo>
                  <a:cubicBezTo>
                    <a:pt x="7131" y="241"/>
                    <a:pt x="7178" y="186"/>
                    <a:pt x="7178" y="125"/>
                  </a:cubicBezTo>
                  <a:cubicBezTo>
                    <a:pt x="7178" y="55"/>
                    <a:pt x="7131" y="1"/>
                    <a:pt x="7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1911631" y="1648594"/>
              <a:ext cx="75033" cy="68482"/>
            </a:xfrm>
            <a:custGeom>
              <a:avLst/>
              <a:gdLst/>
              <a:ahLst/>
              <a:cxnLst/>
              <a:rect l="l" t="t" r="r" b="b"/>
              <a:pathLst>
                <a:path w="1695" h="1547" extrusionOk="0">
                  <a:moveTo>
                    <a:pt x="844" y="0"/>
                  </a:moveTo>
                  <a:cubicBezTo>
                    <a:pt x="790" y="0"/>
                    <a:pt x="736" y="29"/>
                    <a:pt x="712" y="88"/>
                  </a:cubicBezTo>
                  <a:lnTo>
                    <a:pt x="581" y="359"/>
                  </a:lnTo>
                  <a:cubicBezTo>
                    <a:pt x="558" y="398"/>
                    <a:pt x="519" y="428"/>
                    <a:pt x="465" y="436"/>
                  </a:cubicBezTo>
                  <a:lnTo>
                    <a:pt x="171" y="483"/>
                  </a:lnTo>
                  <a:cubicBezTo>
                    <a:pt x="47" y="506"/>
                    <a:pt x="1" y="653"/>
                    <a:pt x="94" y="738"/>
                  </a:cubicBezTo>
                  <a:lnTo>
                    <a:pt x="310" y="947"/>
                  </a:lnTo>
                  <a:cubicBezTo>
                    <a:pt x="349" y="978"/>
                    <a:pt x="364" y="1032"/>
                    <a:pt x="357" y="1078"/>
                  </a:cubicBezTo>
                  <a:lnTo>
                    <a:pt x="310" y="1372"/>
                  </a:lnTo>
                  <a:cubicBezTo>
                    <a:pt x="292" y="1469"/>
                    <a:pt x="368" y="1546"/>
                    <a:pt x="454" y="1546"/>
                  </a:cubicBezTo>
                  <a:cubicBezTo>
                    <a:pt x="478" y="1546"/>
                    <a:pt x="503" y="1540"/>
                    <a:pt x="527" y="1527"/>
                  </a:cubicBezTo>
                  <a:lnTo>
                    <a:pt x="790" y="1388"/>
                  </a:lnTo>
                  <a:cubicBezTo>
                    <a:pt x="811" y="1375"/>
                    <a:pt x="837" y="1369"/>
                    <a:pt x="864" y="1369"/>
                  </a:cubicBezTo>
                  <a:cubicBezTo>
                    <a:pt x="886" y="1369"/>
                    <a:pt x="908" y="1373"/>
                    <a:pt x="929" y="1380"/>
                  </a:cubicBezTo>
                  <a:lnTo>
                    <a:pt x="1192" y="1519"/>
                  </a:lnTo>
                  <a:cubicBezTo>
                    <a:pt x="1214" y="1530"/>
                    <a:pt x="1236" y="1535"/>
                    <a:pt x="1259" y="1535"/>
                  </a:cubicBezTo>
                  <a:cubicBezTo>
                    <a:pt x="1347" y="1535"/>
                    <a:pt x="1427" y="1457"/>
                    <a:pt x="1408" y="1364"/>
                  </a:cubicBezTo>
                  <a:lnTo>
                    <a:pt x="1354" y="1063"/>
                  </a:lnTo>
                  <a:cubicBezTo>
                    <a:pt x="1347" y="1016"/>
                    <a:pt x="1362" y="970"/>
                    <a:pt x="1393" y="931"/>
                  </a:cubicBezTo>
                  <a:lnTo>
                    <a:pt x="1610" y="722"/>
                  </a:lnTo>
                  <a:cubicBezTo>
                    <a:pt x="1695" y="637"/>
                    <a:pt x="1640" y="483"/>
                    <a:pt x="1524" y="467"/>
                  </a:cubicBezTo>
                  <a:lnTo>
                    <a:pt x="1223" y="428"/>
                  </a:lnTo>
                  <a:cubicBezTo>
                    <a:pt x="1176" y="421"/>
                    <a:pt x="1130" y="398"/>
                    <a:pt x="1115" y="351"/>
                  </a:cubicBezTo>
                  <a:lnTo>
                    <a:pt x="975" y="80"/>
                  </a:lnTo>
                  <a:cubicBezTo>
                    <a:pt x="949" y="27"/>
                    <a:pt x="896" y="0"/>
                    <a:pt x="8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F413B5-F091-2988-D890-6E085A96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393" y="1714500"/>
            <a:ext cx="3929056" cy="2263600"/>
          </a:xfrm>
        </p:spPr>
        <p:txBody>
          <a:bodyPr/>
          <a:lstStyle/>
          <a:p>
            <a:r>
              <a:rPr lang="en-US" sz="3200" b="1" dirty="0">
                <a:latin typeface="+mj-lt"/>
              </a:rPr>
              <a:t>rarely, often, twice a week, every day, ….</a:t>
            </a:r>
          </a:p>
        </p:txBody>
      </p:sp>
      <p:sp>
        <p:nvSpPr>
          <p:cNvPr id="6" name="Google Shape;1547;p42">
            <a:extLst>
              <a:ext uri="{FF2B5EF4-FFF2-40B4-BE49-F238E27FC236}">
                <a16:creationId xmlns:a16="http://schemas.microsoft.com/office/drawing/2014/main" id="{0E741FF8-78EF-3B19-7184-C224233C1591}"/>
              </a:ext>
            </a:extLst>
          </p:cNvPr>
          <p:cNvSpPr txBox="1">
            <a:spLocks/>
          </p:cNvSpPr>
          <p:nvPr/>
        </p:nvSpPr>
        <p:spPr>
          <a:xfrm>
            <a:off x="168250" y="123304"/>
            <a:ext cx="7704000" cy="11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li SemiBold"/>
              <a:buNone/>
              <a:defRPr sz="60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li SemiBold"/>
              <a:buNone/>
              <a:defRPr sz="4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li SemiBold"/>
              <a:buNone/>
              <a:defRPr sz="4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li SemiBold"/>
              <a:buNone/>
              <a:defRPr sz="4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li SemiBold"/>
              <a:buNone/>
              <a:defRPr sz="4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li SemiBold"/>
              <a:buNone/>
              <a:defRPr sz="4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li SemiBold"/>
              <a:buNone/>
              <a:defRPr sz="4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li SemiBold"/>
              <a:buNone/>
              <a:defRPr sz="4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li SemiBold"/>
              <a:buNone/>
              <a:defRPr sz="4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algn="l"/>
            <a:r>
              <a:rPr lang="en-US" sz="3200" dirty="0"/>
              <a:t>I. Grammar: Present simple </a:t>
            </a:r>
            <a:endParaRPr lang="en-US" sz="3200" b="1" dirty="0"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7A6B461E-8933-00D8-3318-DE3E89C47980}"/>
              </a:ext>
            </a:extLst>
          </p:cNvPr>
          <p:cNvSpPr/>
          <p:nvPr/>
        </p:nvSpPr>
        <p:spPr>
          <a:xfrm>
            <a:off x="168250" y="1154900"/>
            <a:ext cx="4403750" cy="2215800"/>
          </a:xfrm>
          <a:prstGeom prst="cloud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/>
                </a:solidFill>
              </a:rPr>
              <a:t>Signal words:</a:t>
            </a:r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29CFD1F4-0CF4-A4C7-920F-69CF02D9B2D5}"/>
              </a:ext>
            </a:extLst>
          </p:cNvPr>
          <p:cNvSpPr/>
          <p:nvPr/>
        </p:nvSpPr>
        <p:spPr>
          <a:xfrm>
            <a:off x="4317123" y="2453217"/>
            <a:ext cx="719667" cy="592667"/>
          </a:xfrm>
          <a:prstGeom prst="striped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85E697-069C-043B-1A1B-2FA39C96EBC1}"/>
              </a:ext>
            </a:extLst>
          </p:cNvPr>
          <p:cNvSpPr txBox="1"/>
          <p:nvPr/>
        </p:nvSpPr>
        <p:spPr>
          <a:xfrm>
            <a:off x="5105223" y="1087556"/>
            <a:ext cx="387052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Mali" panose="020B0502040204020203" pitchFamily="34" charset="-34"/>
              </a:rPr>
              <a:t>adverbs of frequency (rarely, seldom, sometimes, often, usually, always), every day, three times a week, …</a:t>
            </a:r>
            <a:endParaRPr lang="en-US" sz="3000" b="1" dirty="0">
              <a:latin typeface="+mj-lt"/>
              <a:cs typeface="Mal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564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40"/>
          <p:cNvSpPr/>
          <p:nvPr/>
        </p:nvSpPr>
        <p:spPr>
          <a:xfrm flipH="1">
            <a:off x="1073648" y="4090889"/>
            <a:ext cx="1629364" cy="1429074"/>
          </a:xfrm>
          <a:custGeom>
            <a:avLst/>
            <a:gdLst/>
            <a:ahLst/>
            <a:cxnLst/>
            <a:rect l="l" t="t" r="r" b="b"/>
            <a:pathLst>
              <a:path w="7411" h="6500" extrusionOk="0">
                <a:moveTo>
                  <a:pt x="5199" y="224"/>
                </a:moveTo>
                <a:cubicBezTo>
                  <a:pt x="5325" y="224"/>
                  <a:pt x="5446" y="248"/>
                  <a:pt x="5554" y="297"/>
                </a:cubicBezTo>
                <a:cubicBezTo>
                  <a:pt x="6304" y="630"/>
                  <a:pt x="6134" y="1333"/>
                  <a:pt x="5941" y="2153"/>
                </a:cubicBezTo>
                <a:cubicBezTo>
                  <a:pt x="5770" y="2849"/>
                  <a:pt x="5600" y="3576"/>
                  <a:pt x="6002" y="4149"/>
                </a:cubicBezTo>
                <a:cubicBezTo>
                  <a:pt x="6134" y="4327"/>
                  <a:pt x="6289" y="4481"/>
                  <a:pt x="6436" y="4628"/>
                </a:cubicBezTo>
                <a:cubicBezTo>
                  <a:pt x="6590" y="4783"/>
                  <a:pt x="6745" y="4930"/>
                  <a:pt x="6861" y="5100"/>
                </a:cubicBezTo>
                <a:cubicBezTo>
                  <a:pt x="7077" y="5417"/>
                  <a:pt x="7155" y="5889"/>
                  <a:pt x="6892" y="6129"/>
                </a:cubicBezTo>
                <a:cubicBezTo>
                  <a:pt x="6784" y="6230"/>
                  <a:pt x="6639" y="6271"/>
                  <a:pt x="6486" y="6271"/>
                </a:cubicBezTo>
                <a:cubicBezTo>
                  <a:pt x="6299" y="6271"/>
                  <a:pt x="6098" y="6210"/>
                  <a:pt x="5933" y="6121"/>
                </a:cubicBezTo>
                <a:cubicBezTo>
                  <a:pt x="5801" y="6051"/>
                  <a:pt x="5678" y="5959"/>
                  <a:pt x="5546" y="5866"/>
                </a:cubicBezTo>
                <a:cubicBezTo>
                  <a:pt x="5360" y="5734"/>
                  <a:pt x="5159" y="5595"/>
                  <a:pt x="4943" y="5502"/>
                </a:cubicBezTo>
                <a:cubicBezTo>
                  <a:pt x="4718" y="5417"/>
                  <a:pt x="4494" y="5386"/>
                  <a:pt x="4262" y="5386"/>
                </a:cubicBezTo>
                <a:cubicBezTo>
                  <a:pt x="3875" y="5386"/>
                  <a:pt x="3473" y="5479"/>
                  <a:pt x="3087" y="5580"/>
                </a:cubicBezTo>
                <a:cubicBezTo>
                  <a:pt x="2709" y="5674"/>
                  <a:pt x="2324" y="5768"/>
                  <a:pt x="1950" y="5768"/>
                </a:cubicBezTo>
                <a:cubicBezTo>
                  <a:pt x="1803" y="5768"/>
                  <a:pt x="1658" y="5754"/>
                  <a:pt x="1516" y="5719"/>
                </a:cubicBezTo>
                <a:cubicBezTo>
                  <a:pt x="766" y="5533"/>
                  <a:pt x="240" y="4706"/>
                  <a:pt x="395" y="3948"/>
                </a:cubicBezTo>
                <a:cubicBezTo>
                  <a:pt x="536" y="3256"/>
                  <a:pt x="1217" y="2726"/>
                  <a:pt x="1917" y="2726"/>
                </a:cubicBezTo>
                <a:cubicBezTo>
                  <a:pt x="1985" y="2726"/>
                  <a:pt x="2052" y="2731"/>
                  <a:pt x="2120" y="2741"/>
                </a:cubicBezTo>
                <a:cubicBezTo>
                  <a:pt x="2267" y="2764"/>
                  <a:pt x="2421" y="2811"/>
                  <a:pt x="2576" y="2849"/>
                </a:cubicBezTo>
                <a:cubicBezTo>
                  <a:pt x="2817" y="2916"/>
                  <a:pt x="3065" y="2985"/>
                  <a:pt x="3299" y="2985"/>
                </a:cubicBezTo>
                <a:cubicBezTo>
                  <a:pt x="3499" y="2985"/>
                  <a:pt x="3688" y="2934"/>
                  <a:pt x="3852" y="2787"/>
                </a:cubicBezTo>
                <a:cubicBezTo>
                  <a:pt x="4177" y="2501"/>
                  <a:pt x="4154" y="2076"/>
                  <a:pt x="4131" y="1666"/>
                </a:cubicBezTo>
                <a:cubicBezTo>
                  <a:pt x="4115" y="1457"/>
                  <a:pt x="4100" y="1233"/>
                  <a:pt x="4138" y="1047"/>
                </a:cubicBezTo>
                <a:cubicBezTo>
                  <a:pt x="4193" y="761"/>
                  <a:pt x="4394" y="506"/>
                  <a:pt x="4680" y="359"/>
                </a:cubicBezTo>
                <a:cubicBezTo>
                  <a:pt x="4845" y="269"/>
                  <a:pt x="5026" y="224"/>
                  <a:pt x="5199" y="224"/>
                </a:cubicBezTo>
                <a:close/>
                <a:moveTo>
                  <a:pt x="5191" y="0"/>
                </a:moveTo>
                <a:cubicBezTo>
                  <a:pt x="4987" y="0"/>
                  <a:pt x="4776" y="53"/>
                  <a:pt x="4579" y="158"/>
                </a:cubicBezTo>
                <a:cubicBezTo>
                  <a:pt x="4231" y="336"/>
                  <a:pt x="3984" y="653"/>
                  <a:pt x="3914" y="1001"/>
                </a:cubicBezTo>
                <a:cubicBezTo>
                  <a:pt x="3875" y="1225"/>
                  <a:pt x="3891" y="1457"/>
                  <a:pt x="3899" y="1681"/>
                </a:cubicBezTo>
                <a:cubicBezTo>
                  <a:pt x="3922" y="2053"/>
                  <a:pt x="3945" y="2401"/>
                  <a:pt x="3705" y="2617"/>
                </a:cubicBezTo>
                <a:cubicBezTo>
                  <a:pt x="3586" y="2720"/>
                  <a:pt x="3443" y="2757"/>
                  <a:pt x="3286" y="2757"/>
                </a:cubicBezTo>
                <a:cubicBezTo>
                  <a:pt x="3087" y="2757"/>
                  <a:pt x="2863" y="2698"/>
                  <a:pt x="2630" y="2633"/>
                </a:cubicBezTo>
                <a:cubicBezTo>
                  <a:pt x="2475" y="2594"/>
                  <a:pt x="2313" y="2548"/>
                  <a:pt x="2151" y="2525"/>
                </a:cubicBezTo>
                <a:cubicBezTo>
                  <a:pt x="2070" y="2512"/>
                  <a:pt x="1989" y="2505"/>
                  <a:pt x="1908" y="2505"/>
                </a:cubicBezTo>
                <a:cubicBezTo>
                  <a:pt x="1112" y="2505"/>
                  <a:pt x="333" y="3108"/>
                  <a:pt x="178" y="3901"/>
                </a:cubicBezTo>
                <a:cubicBezTo>
                  <a:pt x="0" y="4775"/>
                  <a:pt x="604" y="5727"/>
                  <a:pt x="1462" y="5943"/>
                </a:cubicBezTo>
                <a:cubicBezTo>
                  <a:pt x="1621" y="5983"/>
                  <a:pt x="1781" y="5999"/>
                  <a:pt x="1941" y="5999"/>
                </a:cubicBezTo>
                <a:cubicBezTo>
                  <a:pt x="2344" y="5999"/>
                  <a:pt x="2750" y="5896"/>
                  <a:pt x="3148" y="5796"/>
                </a:cubicBezTo>
                <a:cubicBezTo>
                  <a:pt x="3532" y="5703"/>
                  <a:pt x="3903" y="5609"/>
                  <a:pt x="4260" y="5609"/>
                </a:cubicBezTo>
                <a:cubicBezTo>
                  <a:pt x="4464" y="5609"/>
                  <a:pt x="4663" y="5640"/>
                  <a:pt x="4858" y="5719"/>
                </a:cubicBezTo>
                <a:cubicBezTo>
                  <a:pt x="5051" y="5796"/>
                  <a:pt x="5229" y="5920"/>
                  <a:pt x="5415" y="6051"/>
                </a:cubicBezTo>
                <a:cubicBezTo>
                  <a:pt x="5546" y="6144"/>
                  <a:pt x="5685" y="6237"/>
                  <a:pt x="5825" y="6322"/>
                </a:cubicBezTo>
                <a:cubicBezTo>
                  <a:pt x="6018" y="6423"/>
                  <a:pt x="6258" y="6500"/>
                  <a:pt x="6490" y="6500"/>
                </a:cubicBezTo>
                <a:cubicBezTo>
                  <a:pt x="6691" y="6500"/>
                  <a:pt x="6884" y="6446"/>
                  <a:pt x="7047" y="6299"/>
                </a:cubicBezTo>
                <a:cubicBezTo>
                  <a:pt x="7410" y="5959"/>
                  <a:pt x="7317" y="5363"/>
                  <a:pt x="7047" y="4976"/>
                </a:cubicBezTo>
                <a:cubicBezTo>
                  <a:pt x="6915" y="4783"/>
                  <a:pt x="6753" y="4621"/>
                  <a:pt x="6598" y="4466"/>
                </a:cubicBezTo>
                <a:cubicBezTo>
                  <a:pt x="6443" y="4319"/>
                  <a:pt x="6304" y="4180"/>
                  <a:pt x="6188" y="4017"/>
                </a:cubicBezTo>
                <a:cubicBezTo>
                  <a:pt x="5840" y="3530"/>
                  <a:pt x="6002" y="2857"/>
                  <a:pt x="6157" y="2200"/>
                </a:cubicBezTo>
                <a:cubicBezTo>
                  <a:pt x="6366" y="1364"/>
                  <a:pt x="6567" y="498"/>
                  <a:pt x="5647" y="96"/>
                </a:cubicBezTo>
                <a:cubicBezTo>
                  <a:pt x="5505" y="32"/>
                  <a:pt x="5350" y="0"/>
                  <a:pt x="51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40"/>
          <p:cNvSpPr/>
          <p:nvPr/>
        </p:nvSpPr>
        <p:spPr>
          <a:xfrm rot="9900018" flipH="1">
            <a:off x="7179896" y="3889456"/>
            <a:ext cx="1629373" cy="1429082"/>
          </a:xfrm>
          <a:custGeom>
            <a:avLst/>
            <a:gdLst/>
            <a:ahLst/>
            <a:cxnLst/>
            <a:rect l="l" t="t" r="r" b="b"/>
            <a:pathLst>
              <a:path w="7411" h="6500" extrusionOk="0">
                <a:moveTo>
                  <a:pt x="5199" y="224"/>
                </a:moveTo>
                <a:cubicBezTo>
                  <a:pt x="5325" y="224"/>
                  <a:pt x="5446" y="248"/>
                  <a:pt x="5554" y="297"/>
                </a:cubicBezTo>
                <a:cubicBezTo>
                  <a:pt x="6304" y="630"/>
                  <a:pt x="6134" y="1333"/>
                  <a:pt x="5941" y="2153"/>
                </a:cubicBezTo>
                <a:cubicBezTo>
                  <a:pt x="5770" y="2849"/>
                  <a:pt x="5600" y="3576"/>
                  <a:pt x="6002" y="4149"/>
                </a:cubicBezTo>
                <a:cubicBezTo>
                  <a:pt x="6134" y="4327"/>
                  <a:pt x="6289" y="4481"/>
                  <a:pt x="6436" y="4628"/>
                </a:cubicBezTo>
                <a:cubicBezTo>
                  <a:pt x="6590" y="4783"/>
                  <a:pt x="6745" y="4930"/>
                  <a:pt x="6861" y="5100"/>
                </a:cubicBezTo>
                <a:cubicBezTo>
                  <a:pt x="7077" y="5417"/>
                  <a:pt x="7155" y="5889"/>
                  <a:pt x="6892" y="6129"/>
                </a:cubicBezTo>
                <a:cubicBezTo>
                  <a:pt x="6784" y="6230"/>
                  <a:pt x="6639" y="6271"/>
                  <a:pt x="6486" y="6271"/>
                </a:cubicBezTo>
                <a:cubicBezTo>
                  <a:pt x="6299" y="6271"/>
                  <a:pt x="6098" y="6210"/>
                  <a:pt x="5933" y="6121"/>
                </a:cubicBezTo>
                <a:cubicBezTo>
                  <a:pt x="5801" y="6051"/>
                  <a:pt x="5678" y="5959"/>
                  <a:pt x="5546" y="5866"/>
                </a:cubicBezTo>
                <a:cubicBezTo>
                  <a:pt x="5360" y="5734"/>
                  <a:pt x="5159" y="5595"/>
                  <a:pt x="4943" y="5502"/>
                </a:cubicBezTo>
                <a:cubicBezTo>
                  <a:pt x="4718" y="5417"/>
                  <a:pt x="4494" y="5386"/>
                  <a:pt x="4262" y="5386"/>
                </a:cubicBezTo>
                <a:cubicBezTo>
                  <a:pt x="3875" y="5386"/>
                  <a:pt x="3473" y="5479"/>
                  <a:pt x="3087" y="5580"/>
                </a:cubicBezTo>
                <a:cubicBezTo>
                  <a:pt x="2709" y="5674"/>
                  <a:pt x="2324" y="5768"/>
                  <a:pt x="1950" y="5768"/>
                </a:cubicBezTo>
                <a:cubicBezTo>
                  <a:pt x="1803" y="5768"/>
                  <a:pt x="1658" y="5754"/>
                  <a:pt x="1516" y="5719"/>
                </a:cubicBezTo>
                <a:cubicBezTo>
                  <a:pt x="766" y="5533"/>
                  <a:pt x="240" y="4706"/>
                  <a:pt x="395" y="3948"/>
                </a:cubicBezTo>
                <a:cubicBezTo>
                  <a:pt x="536" y="3256"/>
                  <a:pt x="1217" y="2726"/>
                  <a:pt x="1917" y="2726"/>
                </a:cubicBezTo>
                <a:cubicBezTo>
                  <a:pt x="1985" y="2726"/>
                  <a:pt x="2052" y="2731"/>
                  <a:pt x="2120" y="2741"/>
                </a:cubicBezTo>
                <a:cubicBezTo>
                  <a:pt x="2267" y="2764"/>
                  <a:pt x="2421" y="2811"/>
                  <a:pt x="2576" y="2849"/>
                </a:cubicBezTo>
                <a:cubicBezTo>
                  <a:pt x="2817" y="2916"/>
                  <a:pt x="3065" y="2985"/>
                  <a:pt x="3299" y="2985"/>
                </a:cubicBezTo>
                <a:cubicBezTo>
                  <a:pt x="3499" y="2985"/>
                  <a:pt x="3688" y="2934"/>
                  <a:pt x="3852" y="2787"/>
                </a:cubicBezTo>
                <a:cubicBezTo>
                  <a:pt x="4177" y="2501"/>
                  <a:pt x="4154" y="2076"/>
                  <a:pt x="4131" y="1666"/>
                </a:cubicBezTo>
                <a:cubicBezTo>
                  <a:pt x="4115" y="1457"/>
                  <a:pt x="4100" y="1233"/>
                  <a:pt x="4138" y="1047"/>
                </a:cubicBezTo>
                <a:cubicBezTo>
                  <a:pt x="4193" y="761"/>
                  <a:pt x="4394" y="506"/>
                  <a:pt x="4680" y="359"/>
                </a:cubicBezTo>
                <a:cubicBezTo>
                  <a:pt x="4845" y="269"/>
                  <a:pt x="5026" y="224"/>
                  <a:pt x="5199" y="224"/>
                </a:cubicBezTo>
                <a:close/>
                <a:moveTo>
                  <a:pt x="5191" y="0"/>
                </a:moveTo>
                <a:cubicBezTo>
                  <a:pt x="4987" y="0"/>
                  <a:pt x="4776" y="53"/>
                  <a:pt x="4579" y="158"/>
                </a:cubicBezTo>
                <a:cubicBezTo>
                  <a:pt x="4231" y="336"/>
                  <a:pt x="3984" y="653"/>
                  <a:pt x="3914" y="1001"/>
                </a:cubicBezTo>
                <a:cubicBezTo>
                  <a:pt x="3875" y="1225"/>
                  <a:pt x="3891" y="1457"/>
                  <a:pt x="3899" y="1681"/>
                </a:cubicBezTo>
                <a:cubicBezTo>
                  <a:pt x="3922" y="2053"/>
                  <a:pt x="3945" y="2401"/>
                  <a:pt x="3705" y="2617"/>
                </a:cubicBezTo>
                <a:cubicBezTo>
                  <a:pt x="3586" y="2720"/>
                  <a:pt x="3443" y="2757"/>
                  <a:pt x="3286" y="2757"/>
                </a:cubicBezTo>
                <a:cubicBezTo>
                  <a:pt x="3087" y="2757"/>
                  <a:pt x="2863" y="2698"/>
                  <a:pt x="2630" y="2633"/>
                </a:cubicBezTo>
                <a:cubicBezTo>
                  <a:pt x="2475" y="2594"/>
                  <a:pt x="2313" y="2548"/>
                  <a:pt x="2151" y="2525"/>
                </a:cubicBezTo>
                <a:cubicBezTo>
                  <a:pt x="2070" y="2512"/>
                  <a:pt x="1989" y="2505"/>
                  <a:pt x="1908" y="2505"/>
                </a:cubicBezTo>
                <a:cubicBezTo>
                  <a:pt x="1112" y="2505"/>
                  <a:pt x="333" y="3108"/>
                  <a:pt x="178" y="3901"/>
                </a:cubicBezTo>
                <a:cubicBezTo>
                  <a:pt x="0" y="4775"/>
                  <a:pt x="604" y="5727"/>
                  <a:pt x="1462" y="5943"/>
                </a:cubicBezTo>
                <a:cubicBezTo>
                  <a:pt x="1621" y="5983"/>
                  <a:pt x="1781" y="5999"/>
                  <a:pt x="1941" y="5999"/>
                </a:cubicBezTo>
                <a:cubicBezTo>
                  <a:pt x="2344" y="5999"/>
                  <a:pt x="2750" y="5896"/>
                  <a:pt x="3148" y="5796"/>
                </a:cubicBezTo>
                <a:cubicBezTo>
                  <a:pt x="3532" y="5703"/>
                  <a:pt x="3903" y="5609"/>
                  <a:pt x="4260" y="5609"/>
                </a:cubicBezTo>
                <a:cubicBezTo>
                  <a:pt x="4464" y="5609"/>
                  <a:pt x="4663" y="5640"/>
                  <a:pt x="4858" y="5719"/>
                </a:cubicBezTo>
                <a:cubicBezTo>
                  <a:pt x="5051" y="5796"/>
                  <a:pt x="5229" y="5920"/>
                  <a:pt x="5415" y="6051"/>
                </a:cubicBezTo>
                <a:cubicBezTo>
                  <a:pt x="5546" y="6144"/>
                  <a:pt x="5685" y="6237"/>
                  <a:pt x="5825" y="6322"/>
                </a:cubicBezTo>
                <a:cubicBezTo>
                  <a:pt x="6018" y="6423"/>
                  <a:pt x="6258" y="6500"/>
                  <a:pt x="6490" y="6500"/>
                </a:cubicBezTo>
                <a:cubicBezTo>
                  <a:pt x="6691" y="6500"/>
                  <a:pt x="6884" y="6446"/>
                  <a:pt x="7047" y="6299"/>
                </a:cubicBezTo>
                <a:cubicBezTo>
                  <a:pt x="7410" y="5959"/>
                  <a:pt x="7317" y="5363"/>
                  <a:pt x="7047" y="4976"/>
                </a:cubicBezTo>
                <a:cubicBezTo>
                  <a:pt x="6915" y="4783"/>
                  <a:pt x="6753" y="4621"/>
                  <a:pt x="6598" y="4466"/>
                </a:cubicBezTo>
                <a:cubicBezTo>
                  <a:pt x="6443" y="4319"/>
                  <a:pt x="6304" y="4180"/>
                  <a:pt x="6188" y="4017"/>
                </a:cubicBezTo>
                <a:cubicBezTo>
                  <a:pt x="5840" y="3530"/>
                  <a:pt x="6002" y="2857"/>
                  <a:pt x="6157" y="2200"/>
                </a:cubicBezTo>
                <a:cubicBezTo>
                  <a:pt x="6366" y="1364"/>
                  <a:pt x="6567" y="498"/>
                  <a:pt x="5647" y="96"/>
                </a:cubicBezTo>
                <a:cubicBezTo>
                  <a:pt x="5505" y="32"/>
                  <a:pt x="5350" y="0"/>
                  <a:pt x="51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40"/>
          <p:cNvSpPr/>
          <p:nvPr/>
        </p:nvSpPr>
        <p:spPr>
          <a:xfrm flipH="1">
            <a:off x="3178514" y="4328520"/>
            <a:ext cx="620878" cy="550963"/>
          </a:xfrm>
          <a:custGeom>
            <a:avLst/>
            <a:gdLst/>
            <a:ahLst/>
            <a:cxnLst/>
            <a:rect l="l" t="t" r="r" b="b"/>
            <a:pathLst>
              <a:path w="2824" h="2506" extrusionOk="0">
                <a:moveTo>
                  <a:pt x="1578" y="224"/>
                </a:moveTo>
                <a:cubicBezTo>
                  <a:pt x="1787" y="224"/>
                  <a:pt x="1996" y="270"/>
                  <a:pt x="2166" y="386"/>
                </a:cubicBezTo>
                <a:cubicBezTo>
                  <a:pt x="2538" y="634"/>
                  <a:pt x="2437" y="1353"/>
                  <a:pt x="2213" y="1724"/>
                </a:cubicBezTo>
                <a:cubicBezTo>
                  <a:pt x="2004" y="2065"/>
                  <a:pt x="1613" y="2281"/>
                  <a:pt x="1232" y="2281"/>
                </a:cubicBezTo>
                <a:cubicBezTo>
                  <a:pt x="1190" y="2281"/>
                  <a:pt x="1148" y="2279"/>
                  <a:pt x="1107" y="2273"/>
                </a:cubicBezTo>
                <a:cubicBezTo>
                  <a:pt x="674" y="2219"/>
                  <a:pt x="310" y="1856"/>
                  <a:pt x="264" y="1438"/>
                </a:cubicBezTo>
                <a:cubicBezTo>
                  <a:pt x="233" y="1105"/>
                  <a:pt x="395" y="742"/>
                  <a:pt x="689" y="510"/>
                </a:cubicBezTo>
                <a:cubicBezTo>
                  <a:pt x="906" y="340"/>
                  <a:pt x="1246" y="224"/>
                  <a:pt x="1578" y="224"/>
                </a:cubicBezTo>
                <a:close/>
                <a:moveTo>
                  <a:pt x="1577" y="1"/>
                </a:moveTo>
                <a:cubicBezTo>
                  <a:pt x="1195" y="1"/>
                  <a:pt x="804" y="131"/>
                  <a:pt x="550" y="340"/>
                </a:cubicBezTo>
                <a:cubicBezTo>
                  <a:pt x="194" y="618"/>
                  <a:pt x="1" y="1051"/>
                  <a:pt x="39" y="1461"/>
                </a:cubicBezTo>
                <a:cubicBezTo>
                  <a:pt x="93" y="1979"/>
                  <a:pt x="542" y="2428"/>
                  <a:pt x="1076" y="2498"/>
                </a:cubicBezTo>
                <a:cubicBezTo>
                  <a:pt x="1130" y="2505"/>
                  <a:pt x="1184" y="2505"/>
                  <a:pt x="1238" y="2505"/>
                </a:cubicBezTo>
                <a:cubicBezTo>
                  <a:pt x="1694" y="2505"/>
                  <a:pt x="2151" y="2258"/>
                  <a:pt x="2406" y="1840"/>
                </a:cubicBezTo>
                <a:cubicBezTo>
                  <a:pt x="2646" y="1446"/>
                  <a:pt x="2824" y="548"/>
                  <a:pt x="2290" y="193"/>
                </a:cubicBezTo>
                <a:cubicBezTo>
                  <a:pt x="2085" y="59"/>
                  <a:pt x="1833" y="1"/>
                  <a:pt x="157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4EC397F1-9FE2-5E59-F5FB-4F079766E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64390"/>
              </p:ext>
            </p:extLst>
          </p:nvPr>
        </p:nvGraphicFramePr>
        <p:xfrm>
          <a:off x="647409" y="965199"/>
          <a:ext cx="7849182" cy="4017871"/>
        </p:xfrm>
        <a:graphic>
          <a:graphicData uri="http://schemas.openxmlformats.org/drawingml/2006/table">
            <a:tbl>
              <a:tblPr firstRow="1" bandRow="1">
                <a:tableStyleId>{C1E351AC-B3EA-41A3-BE10-88F58ACBC2E3}</a:tableStyleId>
              </a:tblPr>
              <a:tblGrid>
                <a:gridCol w="3715345">
                  <a:extLst>
                    <a:ext uri="{9D8B030D-6E8A-4147-A177-3AD203B41FA5}">
                      <a16:colId xmlns:a16="http://schemas.microsoft.com/office/drawing/2014/main" val="1092252677"/>
                    </a:ext>
                  </a:extLst>
                </a:gridCol>
                <a:gridCol w="4133837">
                  <a:extLst>
                    <a:ext uri="{9D8B030D-6E8A-4147-A177-3AD203B41FA5}">
                      <a16:colId xmlns:a16="http://schemas.microsoft.com/office/drawing/2014/main" val="2213580192"/>
                    </a:ext>
                  </a:extLst>
                </a:gridCol>
              </a:tblGrid>
              <a:tr h="54935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EXAMPLES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USAGE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83152"/>
                  </a:ext>
                </a:extLst>
              </a:tr>
              <a:tr h="958783">
                <a:tc>
                  <a:txBody>
                    <a:bodyPr/>
                    <a:lstStyle/>
                    <a:p>
                      <a:r>
                        <a:rPr lang="en-US" sz="2800" dirty="0"/>
                        <a:t>The sun </a:t>
                      </a:r>
                      <a:r>
                        <a:rPr lang="en-US" sz="2800" b="1" dirty="0"/>
                        <a:t>rises </a:t>
                      </a:r>
                      <a:r>
                        <a:rPr lang="en-US" sz="2800" b="0" dirty="0"/>
                        <a:t>every morning.</a:t>
                      </a:r>
                      <a:endParaRPr lang="en-US" sz="28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endParaRPr lang="en-US" sz="2800" dirty="0"/>
                    </a:p>
                    <a:p>
                      <a:pPr algn="l"/>
                      <a:endParaRPr lang="en-US" sz="2800" dirty="0"/>
                    </a:p>
                    <a:p>
                      <a:pPr algn="l"/>
                      <a:endParaRPr lang="en-US" sz="2800" dirty="0"/>
                    </a:p>
                    <a:p>
                      <a:pPr algn="l"/>
                      <a:endParaRPr lang="en-US" sz="2800" dirty="0"/>
                    </a:p>
                    <a:p>
                      <a:pPr algn="l"/>
                      <a:endParaRPr lang="en-US" sz="2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230769"/>
                  </a:ext>
                </a:extLst>
              </a:tr>
              <a:tr h="1304870">
                <a:tc>
                  <a:txBody>
                    <a:bodyPr/>
                    <a:lstStyle/>
                    <a:p>
                      <a:r>
                        <a:rPr lang="en-US" sz="2800" dirty="0"/>
                        <a:t>She </a:t>
                      </a:r>
                      <a:r>
                        <a:rPr lang="en-US" sz="2800" b="1" dirty="0"/>
                        <a:t>goes</a:t>
                      </a:r>
                      <a:r>
                        <a:rPr lang="en-US" sz="2800" dirty="0"/>
                        <a:t> swimming three times a week.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Something that happens regularly in the present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811718"/>
                  </a:ext>
                </a:extLst>
              </a:tr>
              <a:tr h="1204863">
                <a:tc>
                  <a:txBody>
                    <a:bodyPr/>
                    <a:lstStyle/>
                    <a:p>
                      <a:r>
                        <a:rPr lang="en-US" sz="2800" dirty="0"/>
                        <a:t>The cooking lesson </a:t>
                      </a:r>
                      <a:r>
                        <a:rPr lang="en-US" sz="2800" b="1" dirty="0"/>
                        <a:t>starts</a:t>
                      </a:r>
                      <a:r>
                        <a:rPr lang="en-US" sz="2800" dirty="0"/>
                        <a:t> at 9 a.m.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r>
                        <a:rPr lang="en-US" sz="2800" dirty="0"/>
                        <a:t>Timetables or </a:t>
                      </a:r>
                      <a:r>
                        <a:rPr lang="en-US" sz="2800" dirty="0" err="1"/>
                        <a:t>programmes</a:t>
                      </a:r>
                      <a:endParaRPr lang="en-US" sz="2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351090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1A1174-4015-705A-8FFE-F6F599B22A62}"/>
              </a:ext>
            </a:extLst>
          </p:cNvPr>
          <p:cNvSpPr/>
          <p:nvPr/>
        </p:nvSpPr>
        <p:spPr>
          <a:xfrm>
            <a:off x="4850754" y="1544878"/>
            <a:ext cx="3129038" cy="10618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Something that happens regularly in the present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869CA1-050E-99B4-B549-62EA380C6A46}"/>
              </a:ext>
            </a:extLst>
          </p:cNvPr>
          <p:cNvSpPr/>
          <p:nvPr/>
        </p:nvSpPr>
        <p:spPr>
          <a:xfrm>
            <a:off x="4865544" y="2693480"/>
            <a:ext cx="3129038" cy="10618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Timetables or </a:t>
            </a:r>
            <a:r>
              <a:rPr lang="en-US" sz="2600" dirty="0" err="1">
                <a:solidFill>
                  <a:schemeClr val="tx1"/>
                </a:solidFill>
              </a:rPr>
              <a:t>programmes</a:t>
            </a:r>
            <a:endParaRPr lang="en-US" sz="26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8625EA-F8F4-8E2A-4A08-91865E149BE5}"/>
              </a:ext>
            </a:extLst>
          </p:cNvPr>
          <p:cNvCxnSpPr>
            <a:cxnSpLocks/>
          </p:cNvCxnSpPr>
          <p:nvPr/>
        </p:nvCxnSpPr>
        <p:spPr>
          <a:xfrm>
            <a:off x="3108960" y="1968163"/>
            <a:ext cx="69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98F529-645E-6893-B7CF-BDD75B09345A}"/>
              </a:ext>
            </a:extLst>
          </p:cNvPr>
          <p:cNvCxnSpPr>
            <a:cxnSpLocks/>
          </p:cNvCxnSpPr>
          <p:nvPr/>
        </p:nvCxnSpPr>
        <p:spPr>
          <a:xfrm>
            <a:off x="938784" y="2376595"/>
            <a:ext cx="69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7464CD-CAEB-AE8C-C929-875210498C9E}"/>
              </a:ext>
            </a:extLst>
          </p:cNvPr>
          <p:cNvCxnSpPr>
            <a:cxnSpLocks/>
          </p:cNvCxnSpPr>
          <p:nvPr/>
        </p:nvCxnSpPr>
        <p:spPr>
          <a:xfrm>
            <a:off x="851184" y="3336715"/>
            <a:ext cx="26029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0A27FD3-4028-2555-ED77-31B6EFAA947D}"/>
              </a:ext>
            </a:extLst>
          </p:cNvPr>
          <p:cNvSpPr/>
          <p:nvPr/>
        </p:nvSpPr>
        <p:spPr>
          <a:xfrm>
            <a:off x="4850754" y="3797588"/>
            <a:ext cx="3127247" cy="10618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Something that is a general truth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21B195-7964-B3C2-BF2B-7DE79D82C8CB}"/>
              </a:ext>
            </a:extLst>
          </p:cNvPr>
          <p:cNvSpPr txBox="1"/>
          <p:nvPr/>
        </p:nvSpPr>
        <p:spPr>
          <a:xfrm>
            <a:off x="520399" y="416795"/>
            <a:ext cx="8251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</a:rPr>
              <a:t>Act 1: Match each example with the relevant usage  </a:t>
            </a:r>
          </a:p>
        </p:txBody>
      </p:sp>
      <p:sp>
        <p:nvSpPr>
          <p:cNvPr id="5" name="Google Shape;1547;p42">
            <a:extLst>
              <a:ext uri="{FF2B5EF4-FFF2-40B4-BE49-F238E27FC236}">
                <a16:creationId xmlns:a16="http://schemas.microsoft.com/office/drawing/2014/main" id="{F311C472-D527-0211-5702-5DEBC7C3B4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400" y="-46030"/>
            <a:ext cx="7704000" cy="11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I. </a:t>
            </a:r>
            <a:r>
              <a:rPr lang="en-US" sz="3200" dirty="0"/>
              <a:t>G</a:t>
            </a:r>
            <a:r>
              <a:rPr lang="en" sz="3200" dirty="0"/>
              <a:t>rammar </a:t>
            </a:r>
            <a:endParaRPr sz="3200" b="1" dirty="0"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40E7B6C-E934-23CA-5976-1F19364D9948}"/>
              </a:ext>
            </a:extLst>
          </p:cNvPr>
          <p:cNvSpPr/>
          <p:nvPr/>
        </p:nvSpPr>
        <p:spPr>
          <a:xfrm>
            <a:off x="4850753" y="1536372"/>
            <a:ext cx="3127247" cy="10618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Something that is a general truth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AC1065-0B23-8CD9-C1A4-59B403ED3B05}"/>
              </a:ext>
            </a:extLst>
          </p:cNvPr>
          <p:cNvSpPr/>
          <p:nvPr/>
        </p:nvSpPr>
        <p:spPr>
          <a:xfrm>
            <a:off x="4848962" y="3809901"/>
            <a:ext cx="3129038" cy="10618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Timetables or </a:t>
            </a:r>
            <a:r>
              <a:rPr lang="en-US" sz="2600" dirty="0" err="1">
                <a:solidFill>
                  <a:schemeClr val="tx1"/>
                </a:solidFill>
              </a:rPr>
              <a:t>programmes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4E8BD1-80A2-7854-3E27-7B51C6D4E0A9}"/>
              </a:ext>
            </a:extLst>
          </p:cNvPr>
          <p:cNvSpPr/>
          <p:nvPr/>
        </p:nvSpPr>
        <p:spPr>
          <a:xfrm>
            <a:off x="4865544" y="2681167"/>
            <a:ext cx="3129038" cy="10618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Something that happens regularly in the present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8" grpId="1" animBg="1"/>
      <p:bldP spid="8" grpId="2" animBg="1"/>
      <p:bldP spid="17" grpId="1" animBg="1"/>
      <p:bldP spid="17" grpId="2" animBg="1"/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41"/>
          <p:cNvSpPr/>
          <p:nvPr/>
        </p:nvSpPr>
        <p:spPr>
          <a:xfrm rot="-7199981" flipH="1">
            <a:off x="7325054" y="2615734"/>
            <a:ext cx="1260221" cy="995733"/>
          </a:xfrm>
          <a:custGeom>
            <a:avLst/>
            <a:gdLst/>
            <a:ahLst/>
            <a:cxnLst/>
            <a:rect l="l" t="t" r="r" b="b"/>
            <a:pathLst>
              <a:path w="5732" h="4529" extrusionOk="0">
                <a:moveTo>
                  <a:pt x="4703" y="228"/>
                </a:moveTo>
                <a:cubicBezTo>
                  <a:pt x="4888" y="228"/>
                  <a:pt x="5082" y="274"/>
                  <a:pt x="5229" y="414"/>
                </a:cubicBezTo>
                <a:cubicBezTo>
                  <a:pt x="5422" y="599"/>
                  <a:pt x="5492" y="932"/>
                  <a:pt x="5407" y="1257"/>
                </a:cubicBezTo>
                <a:cubicBezTo>
                  <a:pt x="5322" y="1574"/>
                  <a:pt x="5113" y="1860"/>
                  <a:pt x="4935" y="2115"/>
                </a:cubicBezTo>
                <a:cubicBezTo>
                  <a:pt x="4564" y="2618"/>
                  <a:pt x="4254" y="3036"/>
                  <a:pt x="3867" y="3407"/>
                </a:cubicBezTo>
                <a:cubicBezTo>
                  <a:pt x="3419" y="3840"/>
                  <a:pt x="2947" y="4118"/>
                  <a:pt x="2468" y="4234"/>
                </a:cubicBezTo>
                <a:cubicBezTo>
                  <a:pt x="2292" y="4278"/>
                  <a:pt x="2115" y="4300"/>
                  <a:pt x="1941" y="4300"/>
                </a:cubicBezTo>
                <a:cubicBezTo>
                  <a:pt x="1566" y="4300"/>
                  <a:pt x="1209" y="4198"/>
                  <a:pt x="928" y="4002"/>
                </a:cubicBezTo>
                <a:cubicBezTo>
                  <a:pt x="472" y="3693"/>
                  <a:pt x="240" y="3136"/>
                  <a:pt x="348" y="2649"/>
                </a:cubicBezTo>
                <a:cubicBezTo>
                  <a:pt x="487" y="2046"/>
                  <a:pt x="944" y="1914"/>
                  <a:pt x="1485" y="1767"/>
                </a:cubicBezTo>
                <a:cubicBezTo>
                  <a:pt x="1539" y="1752"/>
                  <a:pt x="1601" y="1736"/>
                  <a:pt x="1663" y="1713"/>
                </a:cubicBezTo>
                <a:cubicBezTo>
                  <a:pt x="2398" y="1496"/>
                  <a:pt x="2939" y="1133"/>
                  <a:pt x="3566" y="715"/>
                </a:cubicBezTo>
                <a:lnTo>
                  <a:pt x="3604" y="692"/>
                </a:lnTo>
                <a:cubicBezTo>
                  <a:pt x="3867" y="514"/>
                  <a:pt x="4130" y="336"/>
                  <a:pt x="4424" y="259"/>
                </a:cubicBezTo>
                <a:cubicBezTo>
                  <a:pt x="4509" y="244"/>
                  <a:pt x="4602" y="228"/>
                  <a:pt x="4703" y="228"/>
                </a:cubicBezTo>
                <a:close/>
                <a:moveTo>
                  <a:pt x="4693" y="1"/>
                </a:moveTo>
                <a:cubicBezTo>
                  <a:pt x="4587" y="1"/>
                  <a:pt x="4479" y="14"/>
                  <a:pt x="4370" y="42"/>
                </a:cubicBezTo>
                <a:cubicBezTo>
                  <a:pt x="4038" y="127"/>
                  <a:pt x="3744" y="329"/>
                  <a:pt x="3481" y="499"/>
                </a:cubicBezTo>
                <a:lnTo>
                  <a:pt x="3442" y="522"/>
                </a:lnTo>
                <a:cubicBezTo>
                  <a:pt x="2831" y="940"/>
                  <a:pt x="2297" y="1288"/>
                  <a:pt x="1594" y="1496"/>
                </a:cubicBezTo>
                <a:cubicBezTo>
                  <a:pt x="1539" y="1520"/>
                  <a:pt x="1478" y="1535"/>
                  <a:pt x="1423" y="1551"/>
                </a:cubicBezTo>
                <a:cubicBezTo>
                  <a:pt x="866" y="1705"/>
                  <a:pt x="294" y="1868"/>
                  <a:pt x="132" y="2595"/>
                </a:cubicBezTo>
                <a:cubicBezTo>
                  <a:pt x="0" y="3175"/>
                  <a:pt x="271" y="3825"/>
                  <a:pt x="797" y="4188"/>
                </a:cubicBezTo>
                <a:cubicBezTo>
                  <a:pt x="1114" y="4412"/>
                  <a:pt x="1524" y="4528"/>
                  <a:pt x="1942" y="4528"/>
                </a:cubicBezTo>
                <a:cubicBezTo>
                  <a:pt x="2135" y="4528"/>
                  <a:pt x="2328" y="4505"/>
                  <a:pt x="2522" y="4459"/>
                </a:cubicBezTo>
                <a:cubicBezTo>
                  <a:pt x="3040" y="4327"/>
                  <a:pt x="3543" y="4026"/>
                  <a:pt x="4022" y="3569"/>
                </a:cubicBezTo>
                <a:cubicBezTo>
                  <a:pt x="4455" y="3159"/>
                  <a:pt x="4819" y="2649"/>
                  <a:pt x="5113" y="2247"/>
                </a:cubicBezTo>
                <a:cubicBezTo>
                  <a:pt x="5306" y="1976"/>
                  <a:pt x="5530" y="1674"/>
                  <a:pt x="5623" y="1319"/>
                </a:cubicBezTo>
                <a:cubicBezTo>
                  <a:pt x="5731" y="909"/>
                  <a:pt x="5639" y="491"/>
                  <a:pt x="5383" y="251"/>
                </a:cubicBezTo>
                <a:cubicBezTo>
                  <a:pt x="5211" y="90"/>
                  <a:pt x="4962" y="1"/>
                  <a:pt x="46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41"/>
          <p:cNvSpPr/>
          <p:nvPr/>
        </p:nvSpPr>
        <p:spPr>
          <a:xfrm rot="-899982" flipH="1">
            <a:off x="822524" y="3889460"/>
            <a:ext cx="1629373" cy="1429082"/>
          </a:xfrm>
          <a:custGeom>
            <a:avLst/>
            <a:gdLst/>
            <a:ahLst/>
            <a:cxnLst/>
            <a:rect l="l" t="t" r="r" b="b"/>
            <a:pathLst>
              <a:path w="7411" h="6500" extrusionOk="0">
                <a:moveTo>
                  <a:pt x="5199" y="224"/>
                </a:moveTo>
                <a:cubicBezTo>
                  <a:pt x="5325" y="224"/>
                  <a:pt x="5446" y="248"/>
                  <a:pt x="5554" y="297"/>
                </a:cubicBezTo>
                <a:cubicBezTo>
                  <a:pt x="6304" y="630"/>
                  <a:pt x="6134" y="1333"/>
                  <a:pt x="5941" y="2153"/>
                </a:cubicBezTo>
                <a:cubicBezTo>
                  <a:pt x="5770" y="2849"/>
                  <a:pt x="5600" y="3576"/>
                  <a:pt x="6002" y="4149"/>
                </a:cubicBezTo>
                <a:cubicBezTo>
                  <a:pt x="6134" y="4327"/>
                  <a:pt x="6289" y="4481"/>
                  <a:pt x="6436" y="4628"/>
                </a:cubicBezTo>
                <a:cubicBezTo>
                  <a:pt x="6590" y="4783"/>
                  <a:pt x="6745" y="4930"/>
                  <a:pt x="6861" y="5100"/>
                </a:cubicBezTo>
                <a:cubicBezTo>
                  <a:pt x="7077" y="5417"/>
                  <a:pt x="7155" y="5889"/>
                  <a:pt x="6892" y="6129"/>
                </a:cubicBezTo>
                <a:cubicBezTo>
                  <a:pt x="6784" y="6230"/>
                  <a:pt x="6639" y="6271"/>
                  <a:pt x="6486" y="6271"/>
                </a:cubicBezTo>
                <a:cubicBezTo>
                  <a:pt x="6299" y="6271"/>
                  <a:pt x="6098" y="6210"/>
                  <a:pt x="5933" y="6121"/>
                </a:cubicBezTo>
                <a:cubicBezTo>
                  <a:pt x="5801" y="6051"/>
                  <a:pt x="5678" y="5959"/>
                  <a:pt x="5546" y="5866"/>
                </a:cubicBezTo>
                <a:cubicBezTo>
                  <a:pt x="5360" y="5734"/>
                  <a:pt x="5159" y="5595"/>
                  <a:pt x="4943" y="5502"/>
                </a:cubicBezTo>
                <a:cubicBezTo>
                  <a:pt x="4718" y="5417"/>
                  <a:pt x="4494" y="5386"/>
                  <a:pt x="4262" y="5386"/>
                </a:cubicBezTo>
                <a:cubicBezTo>
                  <a:pt x="3875" y="5386"/>
                  <a:pt x="3473" y="5479"/>
                  <a:pt x="3087" y="5580"/>
                </a:cubicBezTo>
                <a:cubicBezTo>
                  <a:pt x="2709" y="5674"/>
                  <a:pt x="2324" y="5768"/>
                  <a:pt x="1950" y="5768"/>
                </a:cubicBezTo>
                <a:cubicBezTo>
                  <a:pt x="1803" y="5768"/>
                  <a:pt x="1658" y="5754"/>
                  <a:pt x="1516" y="5719"/>
                </a:cubicBezTo>
                <a:cubicBezTo>
                  <a:pt x="766" y="5533"/>
                  <a:pt x="240" y="4706"/>
                  <a:pt x="395" y="3948"/>
                </a:cubicBezTo>
                <a:cubicBezTo>
                  <a:pt x="536" y="3256"/>
                  <a:pt x="1217" y="2726"/>
                  <a:pt x="1917" y="2726"/>
                </a:cubicBezTo>
                <a:cubicBezTo>
                  <a:pt x="1985" y="2726"/>
                  <a:pt x="2052" y="2731"/>
                  <a:pt x="2120" y="2741"/>
                </a:cubicBezTo>
                <a:cubicBezTo>
                  <a:pt x="2267" y="2764"/>
                  <a:pt x="2421" y="2811"/>
                  <a:pt x="2576" y="2849"/>
                </a:cubicBezTo>
                <a:cubicBezTo>
                  <a:pt x="2817" y="2916"/>
                  <a:pt x="3065" y="2985"/>
                  <a:pt x="3299" y="2985"/>
                </a:cubicBezTo>
                <a:cubicBezTo>
                  <a:pt x="3499" y="2985"/>
                  <a:pt x="3688" y="2934"/>
                  <a:pt x="3852" y="2787"/>
                </a:cubicBezTo>
                <a:cubicBezTo>
                  <a:pt x="4177" y="2501"/>
                  <a:pt x="4154" y="2076"/>
                  <a:pt x="4131" y="1666"/>
                </a:cubicBezTo>
                <a:cubicBezTo>
                  <a:pt x="4115" y="1457"/>
                  <a:pt x="4100" y="1233"/>
                  <a:pt x="4138" y="1047"/>
                </a:cubicBezTo>
                <a:cubicBezTo>
                  <a:pt x="4193" y="761"/>
                  <a:pt x="4394" y="506"/>
                  <a:pt x="4680" y="359"/>
                </a:cubicBezTo>
                <a:cubicBezTo>
                  <a:pt x="4845" y="269"/>
                  <a:pt x="5026" y="224"/>
                  <a:pt x="5199" y="224"/>
                </a:cubicBezTo>
                <a:close/>
                <a:moveTo>
                  <a:pt x="5191" y="0"/>
                </a:moveTo>
                <a:cubicBezTo>
                  <a:pt x="4987" y="0"/>
                  <a:pt x="4776" y="53"/>
                  <a:pt x="4579" y="158"/>
                </a:cubicBezTo>
                <a:cubicBezTo>
                  <a:pt x="4231" y="336"/>
                  <a:pt x="3984" y="653"/>
                  <a:pt x="3914" y="1001"/>
                </a:cubicBezTo>
                <a:cubicBezTo>
                  <a:pt x="3875" y="1225"/>
                  <a:pt x="3891" y="1457"/>
                  <a:pt x="3899" y="1681"/>
                </a:cubicBezTo>
                <a:cubicBezTo>
                  <a:pt x="3922" y="2053"/>
                  <a:pt x="3945" y="2401"/>
                  <a:pt x="3705" y="2617"/>
                </a:cubicBezTo>
                <a:cubicBezTo>
                  <a:pt x="3586" y="2720"/>
                  <a:pt x="3443" y="2757"/>
                  <a:pt x="3286" y="2757"/>
                </a:cubicBezTo>
                <a:cubicBezTo>
                  <a:pt x="3087" y="2757"/>
                  <a:pt x="2863" y="2698"/>
                  <a:pt x="2630" y="2633"/>
                </a:cubicBezTo>
                <a:cubicBezTo>
                  <a:pt x="2475" y="2594"/>
                  <a:pt x="2313" y="2548"/>
                  <a:pt x="2151" y="2525"/>
                </a:cubicBezTo>
                <a:cubicBezTo>
                  <a:pt x="2070" y="2512"/>
                  <a:pt x="1989" y="2505"/>
                  <a:pt x="1908" y="2505"/>
                </a:cubicBezTo>
                <a:cubicBezTo>
                  <a:pt x="1112" y="2505"/>
                  <a:pt x="333" y="3108"/>
                  <a:pt x="178" y="3901"/>
                </a:cubicBezTo>
                <a:cubicBezTo>
                  <a:pt x="0" y="4775"/>
                  <a:pt x="604" y="5727"/>
                  <a:pt x="1462" y="5943"/>
                </a:cubicBezTo>
                <a:cubicBezTo>
                  <a:pt x="1621" y="5983"/>
                  <a:pt x="1781" y="5999"/>
                  <a:pt x="1941" y="5999"/>
                </a:cubicBezTo>
                <a:cubicBezTo>
                  <a:pt x="2344" y="5999"/>
                  <a:pt x="2750" y="5896"/>
                  <a:pt x="3148" y="5796"/>
                </a:cubicBezTo>
                <a:cubicBezTo>
                  <a:pt x="3532" y="5703"/>
                  <a:pt x="3903" y="5609"/>
                  <a:pt x="4260" y="5609"/>
                </a:cubicBezTo>
                <a:cubicBezTo>
                  <a:pt x="4464" y="5609"/>
                  <a:pt x="4663" y="5640"/>
                  <a:pt x="4858" y="5719"/>
                </a:cubicBezTo>
                <a:cubicBezTo>
                  <a:pt x="5051" y="5796"/>
                  <a:pt x="5229" y="5920"/>
                  <a:pt x="5415" y="6051"/>
                </a:cubicBezTo>
                <a:cubicBezTo>
                  <a:pt x="5546" y="6144"/>
                  <a:pt x="5685" y="6237"/>
                  <a:pt x="5825" y="6322"/>
                </a:cubicBezTo>
                <a:cubicBezTo>
                  <a:pt x="6018" y="6423"/>
                  <a:pt x="6258" y="6500"/>
                  <a:pt x="6490" y="6500"/>
                </a:cubicBezTo>
                <a:cubicBezTo>
                  <a:pt x="6691" y="6500"/>
                  <a:pt x="6884" y="6446"/>
                  <a:pt x="7047" y="6299"/>
                </a:cubicBezTo>
                <a:cubicBezTo>
                  <a:pt x="7410" y="5959"/>
                  <a:pt x="7317" y="5363"/>
                  <a:pt x="7047" y="4976"/>
                </a:cubicBezTo>
                <a:cubicBezTo>
                  <a:pt x="6915" y="4783"/>
                  <a:pt x="6753" y="4621"/>
                  <a:pt x="6598" y="4466"/>
                </a:cubicBezTo>
                <a:cubicBezTo>
                  <a:pt x="6443" y="4319"/>
                  <a:pt x="6304" y="4180"/>
                  <a:pt x="6188" y="4017"/>
                </a:cubicBezTo>
                <a:cubicBezTo>
                  <a:pt x="5840" y="3530"/>
                  <a:pt x="6002" y="2857"/>
                  <a:pt x="6157" y="2200"/>
                </a:cubicBezTo>
                <a:cubicBezTo>
                  <a:pt x="6366" y="1364"/>
                  <a:pt x="6567" y="498"/>
                  <a:pt x="5647" y="96"/>
                </a:cubicBezTo>
                <a:cubicBezTo>
                  <a:pt x="5505" y="32"/>
                  <a:pt x="5350" y="0"/>
                  <a:pt x="51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25BBC3-C8EF-9F1D-B45F-C70C0953D128}"/>
              </a:ext>
            </a:extLst>
          </p:cNvPr>
          <p:cNvSpPr txBox="1"/>
          <p:nvPr/>
        </p:nvSpPr>
        <p:spPr>
          <a:xfrm>
            <a:off x="349758" y="133338"/>
            <a:ext cx="55275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THE PRESENT SIMPLE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5D23A6-BA3C-38B7-F218-AEBCB13AD5F1}"/>
              </a:ext>
            </a:extLst>
          </p:cNvPr>
          <p:cNvSpPr txBox="1"/>
          <p:nvPr/>
        </p:nvSpPr>
        <p:spPr>
          <a:xfrm>
            <a:off x="542215" y="656558"/>
            <a:ext cx="55275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STRUCTURES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E0EC340-5E5E-1563-024F-D33124CCB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493807"/>
              </p:ext>
            </p:extLst>
          </p:nvPr>
        </p:nvGraphicFramePr>
        <p:xfrm>
          <a:off x="1018244" y="1235275"/>
          <a:ext cx="7107512" cy="3547076"/>
        </p:xfrm>
        <a:graphic>
          <a:graphicData uri="http://schemas.openxmlformats.org/drawingml/2006/table">
            <a:tbl>
              <a:tblPr firstRow="1" bandRow="1">
                <a:tableStyleId>{DD9F71A4-E316-4640-8299-89D1C31C3F8D}</a:tableStyleId>
              </a:tblPr>
              <a:tblGrid>
                <a:gridCol w="855960">
                  <a:extLst>
                    <a:ext uri="{9D8B030D-6E8A-4147-A177-3AD203B41FA5}">
                      <a16:colId xmlns:a16="http://schemas.microsoft.com/office/drawing/2014/main" val="853457991"/>
                    </a:ext>
                  </a:extLst>
                </a:gridCol>
                <a:gridCol w="3118322">
                  <a:extLst>
                    <a:ext uri="{9D8B030D-6E8A-4147-A177-3AD203B41FA5}">
                      <a16:colId xmlns:a16="http://schemas.microsoft.com/office/drawing/2014/main" val="2156924810"/>
                    </a:ext>
                  </a:extLst>
                </a:gridCol>
                <a:gridCol w="3133230">
                  <a:extLst>
                    <a:ext uri="{9D8B030D-6E8A-4147-A177-3AD203B41FA5}">
                      <a16:colId xmlns:a16="http://schemas.microsoft.com/office/drawing/2014/main" val="3087977687"/>
                    </a:ext>
                  </a:extLst>
                </a:gridCol>
              </a:tblGrid>
              <a:tr h="676258"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mic Sans MS" panose="030F0702030302020204" pitchFamily="66" charset="0"/>
                        </a:rPr>
                        <a:t>TO BE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mic Sans MS" panose="030F0702030302020204" pitchFamily="66" charset="0"/>
                        </a:rPr>
                        <a:t>VERB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33751"/>
                  </a:ext>
                </a:extLst>
              </a:tr>
              <a:tr h="6762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(+)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 + am/are/is + …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 + V(_s/es)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969736"/>
                  </a:ext>
                </a:extLst>
              </a:tr>
              <a:tr h="6762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(-)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S+ am/are/is + not + …</a:t>
                      </a:r>
                    </a:p>
                    <a:p>
                      <a:r>
                        <a:rPr lang="en-US" sz="2200" dirty="0"/>
                        <a:t>     ‘m not/aren’t/isn’t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 + do/does + not +V</a:t>
                      </a:r>
                    </a:p>
                    <a:p>
                      <a:r>
                        <a:rPr lang="en-US" sz="2200" dirty="0"/>
                        <a:t>      don’t/ doesn’t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11243"/>
                  </a:ext>
                </a:extLst>
              </a:tr>
              <a:tr h="6762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(?)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Am/Are/Is + S + …?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200" dirty="0"/>
                        <a:t>Yes, S + am/are/is.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200" dirty="0"/>
                        <a:t>No, S+ ‘m not/ aren’t/isn’t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Do/Does + S + V+ …?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200" dirty="0"/>
                        <a:t>Yes, S + do/does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200" dirty="0"/>
                        <a:t>No, S + don’t/doesn’t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579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42"/>
          <p:cNvSpPr/>
          <p:nvPr/>
        </p:nvSpPr>
        <p:spPr>
          <a:xfrm rot="4500008">
            <a:off x="6473793" y="4003591"/>
            <a:ext cx="1260216" cy="995729"/>
          </a:xfrm>
          <a:custGeom>
            <a:avLst/>
            <a:gdLst/>
            <a:ahLst/>
            <a:cxnLst/>
            <a:rect l="l" t="t" r="r" b="b"/>
            <a:pathLst>
              <a:path w="5732" h="4529" extrusionOk="0">
                <a:moveTo>
                  <a:pt x="4703" y="228"/>
                </a:moveTo>
                <a:cubicBezTo>
                  <a:pt x="4888" y="228"/>
                  <a:pt x="5082" y="274"/>
                  <a:pt x="5229" y="414"/>
                </a:cubicBezTo>
                <a:cubicBezTo>
                  <a:pt x="5422" y="599"/>
                  <a:pt x="5492" y="932"/>
                  <a:pt x="5407" y="1257"/>
                </a:cubicBezTo>
                <a:cubicBezTo>
                  <a:pt x="5322" y="1574"/>
                  <a:pt x="5113" y="1860"/>
                  <a:pt x="4935" y="2115"/>
                </a:cubicBezTo>
                <a:cubicBezTo>
                  <a:pt x="4564" y="2618"/>
                  <a:pt x="4254" y="3036"/>
                  <a:pt x="3867" y="3407"/>
                </a:cubicBezTo>
                <a:cubicBezTo>
                  <a:pt x="3419" y="3840"/>
                  <a:pt x="2947" y="4118"/>
                  <a:pt x="2468" y="4234"/>
                </a:cubicBezTo>
                <a:cubicBezTo>
                  <a:pt x="2292" y="4278"/>
                  <a:pt x="2115" y="4300"/>
                  <a:pt x="1941" y="4300"/>
                </a:cubicBezTo>
                <a:cubicBezTo>
                  <a:pt x="1566" y="4300"/>
                  <a:pt x="1209" y="4198"/>
                  <a:pt x="928" y="4002"/>
                </a:cubicBezTo>
                <a:cubicBezTo>
                  <a:pt x="472" y="3693"/>
                  <a:pt x="240" y="3136"/>
                  <a:pt x="348" y="2649"/>
                </a:cubicBezTo>
                <a:cubicBezTo>
                  <a:pt x="487" y="2046"/>
                  <a:pt x="944" y="1914"/>
                  <a:pt x="1485" y="1767"/>
                </a:cubicBezTo>
                <a:cubicBezTo>
                  <a:pt x="1539" y="1752"/>
                  <a:pt x="1601" y="1736"/>
                  <a:pt x="1663" y="1713"/>
                </a:cubicBezTo>
                <a:cubicBezTo>
                  <a:pt x="2398" y="1496"/>
                  <a:pt x="2939" y="1133"/>
                  <a:pt x="3566" y="715"/>
                </a:cubicBezTo>
                <a:lnTo>
                  <a:pt x="3604" y="692"/>
                </a:lnTo>
                <a:cubicBezTo>
                  <a:pt x="3867" y="514"/>
                  <a:pt x="4130" y="336"/>
                  <a:pt x="4424" y="259"/>
                </a:cubicBezTo>
                <a:cubicBezTo>
                  <a:pt x="4509" y="244"/>
                  <a:pt x="4602" y="228"/>
                  <a:pt x="4703" y="228"/>
                </a:cubicBezTo>
                <a:close/>
                <a:moveTo>
                  <a:pt x="4693" y="1"/>
                </a:moveTo>
                <a:cubicBezTo>
                  <a:pt x="4587" y="1"/>
                  <a:pt x="4479" y="14"/>
                  <a:pt x="4370" y="42"/>
                </a:cubicBezTo>
                <a:cubicBezTo>
                  <a:pt x="4038" y="127"/>
                  <a:pt x="3744" y="329"/>
                  <a:pt x="3481" y="499"/>
                </a:cubicBezTo>
                <a:lnTo>
                  <a:pt x="3442" y="522"/>
                </a:lnTo>
                <a:cubicBezTo>
                  <a:pt x="2831" y="940"/>
                  <a:pt x="2297" y="1288"/>
                  <a:pt x="1594" y="1496"/>
                </a:cubicBezTo>
                <a:cubicBezTo>
                  <a:pt x="1539" y="1520"/>
                  <a:pt x="1478" y="1535"/>
                  <a:pt x="1423" y="1551"/>
                </a:cubicBezTo>
                <a:cubicBezTo>
                  <a:pt x="866" y="1705"/>
                  <a:pt x="294" y="1868"/>
                  <a:pt x="132" y="2595"/>
                </a:cubicBezTo>
                <a:cubicBezTo>
                  <a:pt x="0" y="3175"/>
                  <a:pt x="271" y="3825"/>
                  <a:pt x="797" y="4188"/>
                </a:cubicBezTo>
                <a:cubicBezTo>
                  <a:pt x="1114" y="4412"/>
                  <a:pt x="1524" y="4528"/>
                  <a:pt x="1942" y="4528"/>
                </a:cubicBezTo>
                <a:cubicBezTo>
                  <a:pt x="2135" y="4528"/>
                  <a:pt x="2328" y="4505"/>
                  <a:pt x="2522" y="4459"/>
                </a:cubicBezTo>
                <a:cubicBezTo>
                  <a:pt x="3040" y="4327"/>
                  <a:pt x="3543" y="4026"/>
                  <a:pt x="4022" y="3569"/>
                </a:cubicBezTo>
                <a:cubicBezTo>
                  <a:pt x="4455" y="3159"/>
                  <a:pt x="4819" y="2649"/>
                  <a:pt x="5113" y="2247"/>
                </a:cubicBezTo>
                <a:cubicBezTo>
                  <a:pt x="5306" y="1976"/>
                  <a:pt x="5530" y="1674"/>
                  <a:pt x="5623" y="1319"/>
                </a:cubicBezTo>
                <a:cubicBezTo>
                  <a:pt x="5731" y="909"/>
                  <a:pt x="5639" y="491"/>
                  <a:pt x="5383" y="251"/>
                </a:cubicBezTo>
                <a:cubicBezTo>
                  <a:pt x="5211" y="90"/>
                  <a:pt x="4962" y="1"/>
                  <a:pt x="46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42"/>
          <p:cNvSpPr txBox="1">
            <a:spLocks noGrp="1"/>
          </p:cNvSpPr>
          <p:nvPr>
            <p:ph type="title"/>
          </p:nvPr>
        </p:nvSpPr>
        <p:spPr>
          <a:xfrm>
            <a:off x="397175" y="-47550"/>
            <a:ext cx="7704000" cy="11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II. Practice</a:t>
            </a:r>
            <a:endParaRPr sz="3200" b="1" dirty="0">
              <a:latin typeface="Mali"/>
              <a:ea typeface="Mali"/>
              <a:cs typeface="Mali"/>
              <a:sym typeface="Mal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AE9E1E-0534-51EF-F7E4-3FE03B926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73" y="1148203"/>
            <a:ext cx="8349044" cy="3575714"/>
          </a:xfrm>
          <a:prstGeom prst="rect">
            <a:avLst/>
          </a:prstGeom>
        </p:spPr>
      </p:pic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1CE559AF-7101-F3DE-5040-21EF54523258}"/>
              </a:ext>
            </a:extLst>
          </p:cNvPr>
          <p:cNvSpPr/>
          <p:nvPr/>
        </p:nvSpPr>
        <p:spPr>
          <a:xfrm>
            <a:off x="518667" y="504382"/>
            <a:ext cx="399550" cy="428470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FC37CC-65E1-3ED6-E565-4F526EEF9954}"/>
              </a:ext>
            </a:extLst>
          </p:cNvPr>
          <p:cNvSpPr txBox="1"/>
          <p:nvPr/>
        </p:nvSpPr>
        <p:spPr>
          <a:xfrm>
            <a:off x="571451" y="401742"/>
            <a:ext cx="268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2534DE-0E0D-7344-E253-087B7912F9C2}"/>
              </a:ext>
            </a:extLst>
          </p:cNvPr>
          <p:cNvSpPr txBox="1"/>
          <p:nvPr/>
        </p:nvSpPr>
        <p:spPr>
          <a:xfrm>
            <a:off x="878581" y="475290"/>
            <a:ext cx="89235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Match the sentences (1 – 5) to the correct </a:t>
            </a:r>
          </a:p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uses (a–</a:t>
            </a:r>
            <a:r>
              <a:rPr lang="en-US" sz="2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c).( p11)</a:t>
            </a:r>
            <a:endParaRPr lang="en-US" sz="2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0D52AF-1AA2-3FB5-01EA-DE5F9F8F29B7}"/>
              </a:ext>
            </a:extLst>
          </p:cNvPr>
          <p:cNvSpPr txBox="1"/>
          <p:nvPr/>
        </p:nvSpPr>
        <p:spPr>
          <a:xfrm>
            <a:off x="305514" y="1178214"/>
            <a:ext cx="265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7B2274-C090-31F5-E7D4-5DD479C21CB9}"/>
              </a:ext>
            </a:extLst>
          </p:cNvPr>
          <p:cNvSpPr txBox="1"/>
          <p:nvPr/>
        </p:nvSpPr>
        <p:spPr>
          <a:xfrm>
            <a:off x="305513" y="1842265"/>
            <a:ext cx="265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673262-6591-7FBC-46AB-D5F3F0F680BA}"/>
              </a:ext>
            </a:extLst>
          </p:cNvPr>
          <p:cNvSpPr txBox="1"/>
          <p:nvPr/>
        </p:nvSpPr>
        <p:spPr>
          <a:xfrm>
            <a:off x="305512" y="2571750"/>
            <a:ext cx="265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8BC97F-B058-8701-7A9A-92AAB2854623}"/>
              </a:ext>
            </a:extLst>
          </p:cNvPr>
          <p:cNvSpPr txBox="1"/>
          <p:nvPr/>
        </p:nvSpPr>
        <p:spPr>
          <a:xfrm>
            <a:off x="305511" y="3235801"/>
            <a:ext cx="265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4976B9-25A1-6205-AB85-AA2FACD836D9}"/>
              </a:ext>
            </a:extLst>
          </p:cNvPr>
          <p:cNvSpPr txBox="1"/>
          <p:nvPr/>
        </p:nvSpPr>
        <p:spPr>
          <a:xfrm>
            <a:off x="305511" y="3959459"/>
            <a:ext cx="265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8" name="Google Shape;1858;p44"/>
          <p:cNvGrpSpPr/>
          <p:nvPr/>
        </p:nvGrpSpPr>
        <p:grpSpPr>
          <a:xfrm rot="-900014">
            <a:off x="8005268" y="12877"/>
            <a:ext cx="1230344" cy="1199635"/>
            <a:chOff x="-1408105" y="668780"/>
            <a:chExt cx="1124439" cy="1096373"/>
          </a:xfrm>
        </p:grpSpPr>
        <p:sp>
          <p:nvSpPr>
            <p:cNvPr id="1859" name="Google Shape;1859;p44"/>
            <p:cNvSpPr/>
            <p:nvPr/>
          </p:nvSpPr>
          <p:spPr>
            <a:xfrm>
              <a:off x="-1408105" y="668780"/>
              <a:ext cx="1124439" cy="1096373"/>
            </a:xfrm>
            <a:custGeom>
              <a:avLst/>
              <a:gdLst/>
              <a:ahLst/>
              <a:cxnLst/>
              <a:rect l="l" t="t" r="r" b="b"/>
              <a:pathLst>
                <a:path w="25401" h="24767" extrusionOk="0">
                  <a:moveTo>
                    <a:pt x="11185" y="1"/>
                  </a:moveTo>
                  <a:cubicBezTo>
                    <a:pt x="10234" y="1"/>
                    <a:pt x="9468" y="774"/>
                    <a:pt x="9468" y="1718"/>
                  </a:cubicBezTo>
                  <a:lnTo>
                    <a:pt x="9468" y="1780"/>
                  </a:lnTo>
                  <a:cubicBezTo>
                    <a:pt x="9468" y="2213"/>
                    <a:pt x="9623" y="2607"/>
                    <a:pt x="9886" y="2909"/>
                  </a:cubicBezTo>
                  <a:cubicBezTo>
                    <a:pt x="9406" y="3033"/>
                    <a:pt x="8942" y="3195"/>
                    <a:pt x="8486" y="3388"/>
                  </a:cubicBezTo>
                  <a:cubicBezTo>
                    <a:pt x="8501" y="3358"/>
                    <a:pt x="8517" y="3319"/>
                    <a:pt x="8532" y="3280"/>
                  </a:cubicBezTo>
                  <a:cubicBezTo>
                    <a:pt x="8555" y="3234"/>
                    <a:pt x="8571" y="3187"/>
                    <a:pt x="8586" y="3149"/>
                  </a:cubicBezTo>
                  <a:cubicBezTo>
                    <a:pt x="8780" y="2491"/>
                    <a:pt x="8555" y="1795"/>
                    <a:pt x="8014" y="1378"/>
                  </a:cubicBezTo>
                  <a:cubicBezTo>
                    <a:pt x="7558" y="1022"/>
                    <a:pt x="7039" y="751"/>
                    <a:pt x="6475" y="573"/>
                  </a:cubicBezTo>
                  <a:cubicBezTo>
                    <a:pt x="6467" y="573"/>
                    <a:pt x="6459" y="573"/>
                    <a:pt x="6451" y="565"/>
                  </a:cubicBezTo>
                  <a:cubicBezTo>
                    <a:pt x="6335" y="534"/>
                    <a:pt x="6219" y="504"/>
                    <a:pt x="6111" y="473"/>
                  </a:cubicBezTo>
                  <a:lnTo>
                    <a:pt x="6096" y="473"/>
                  </a:lnTo>
                  <a:cubicBezTo>
                    <a:pt x="5740" y="395"/>
                    <a:pt x="5376" y="349"/>
                    <a:pt x="5013" y="349"/>
                  </a:cubicBezTo>
                  <a:cubicBezTo>
                    <a:pt x="4812" y="349"/>
                    <a:pt x="4603" y="364"/>
                    <a:pt x="4402" y="388"/>
                  </a:cubicBezTo>
                  <a:cubicBezTo>
                    <a:pt x="4394" y="395"/>
                    <a:pt x="4386" y="395"/>
                    <a:pt x="4371" y="395"/>
                  </a:cubicBezTo>
                  <a:cubicBezTo>
                    <a:pt x="4255" y="411"/>
                    <a:pt x="4123" y="434"/>
                    <a:pt x="4000" y="457"/>
                  </a:cubicBezTo>
                  <a:cubicBezTo>
                    <a:pt x="3992" y="457"/>
                    <a:pt x="3984" y="465"/>
                    <a:pt x="3969" y="465"/>
                  </a:cubicBezTo>
                  <a:cubicBezTo>
                    <a:pt x="3164" y="643"/>
                    <a:pt x="2399" y="1029"/>
                    <a:pt x="1772" y="1579"/>
                  </a:cubicBezTo>
                  <a:cubicBezTo>
                    <a:pt x="612" y="2607"/>
                    <a:pt x="1" y="4146"/>
                    <a:pt x="140" y="5701"/>
                  </a:cubicBezTo>
                  <a:cubicBezTo>
                    <a:pt x="140" y="5701"/>
                    <a:pt x="140" y="5709"/>
                    <a:pt x="140" y="5716"/>
                  </a:cubicBezTo>
                  <a:cubicBezTo>
                    <a:pt x="148" y="5747"/>
                    <a:pt x="148" y="5778"/>
                    <a:pt x="148" y="5802"/>
                  </a:cubicBezTo>
                  <a:cubicBezTo>
                    <a:pt x="163" y="5902"/>
                    <a:pt x="179" y="6003"/>
                    <a:pt x="194" y="6095"/>
                  </a:cubicBezTo>
                  <a:cubicBezTo>
                    <a:pt x="194" y="6103"/>
                    <a:pt x="194" y="6111"/>
                    <a:pt x="194" y="6119"/>
                  </a:cubicBezTo>
                  <a:cubicBezTo>
                    <a:pt x="303" y="6691"/>
                    <a:pt x="504" y="7240"/>
                    <a:pt x="805" y="7751"/>
                  </a:cubicBezTo>
                  <a:cubicBezTo>
                    <a:pt x="1099" y="8246"/>
                    <a:pt x="1641" y="8555"/>
                    <a:pt x="2213" y="8555"/>
                  </a:cubicBezTo>
                  <a:cubicBezTo>
                    <a:pt x="2468" y="8555"/>
                    <a:pt x="2723" y="8493"/>
                    <a:pt x="2948" y="8385"/>
                  </a:cubicBezTo>
                  <a:cubicBezTo>
                    <a:pt x="2963" y="8377"/>
                    <a:pt x="2979" y="8369"/>
                    <a:pt x="2994" y="8362"/>
                  </a:cubicBezTo>
                  <a:cubicBezTo>
                    <a:pt x="3056" y="8323"/>
                    <a:pt x="3118" y="8284"/>
                    <a:pt x="3180" y="8238"/>
                  </a:cubicBezTo>
                  <a:lnTo>
                    <a:pt x="3180" y="8238"/>
                  </a:lnTo>
                  <a:cubicBezTo>
                    <a:pt x="2337" y="9800"/>
                    <a:pt x="1904" y="11525"/>
                    <a:pt x="1904" y="13335"/>
                  </a:cubicBezTo>
                  <a:cubicBezTo>
                    <a:pt x="1904" y="15477"/>
                    <a:pt x="2553" y="17596"/>
                    <a:pt x="3752" y="19368"/>
                  </a:cubicBezTo>
                  <a:cubicBezTo>
                    <a:pt x="2847" y="20443"/>
                    <a:pt x="1648" y="22995"/>
                    <a:pt x="2886" y="24233"/>
                  </a:cubicBezTo>
                  <a:cubicBezTo>
                    <a:pt x="3133" y="24472"/>
                    <a:pt x="3582" y="24766"/>
                    <a:pt x="4317" y="24766"/>
                  </a:cubicBezTo>
                  <a:cubicBezTo>
                    <a:pt x="5632" y="24766"/>
                    <a:pt x="7302" y="23830"/>
                    <a:pt x="7952" y="23181"/>
                  </a:cubicBezTo>
                  <a:cubicBezTo>
                    <a:pt x="7983" y="23142"/>
                    <a:pt x="8014" y="23111"/>
                    <a:pt x="8053" y="23072"/>
                  </a:cubicBezTo>
                  <a:cubicBezTo>
                    <a:pt x="9499" y="23768"/>
                    <a:pt x="11084" y="24132"/>
                    <a:pt x="12701" y="24132"/>
                  </a:cubicBezTo>
                  <a:cubicBezTo>
                    <a:pt x="14317" y="24132"/>
                    <a:pt x="15903" y="23768"/>
                    <a:pt x="17349" y="23072"/>
                  </a:cubicBezTo>
                  <a:cubicBezTo>
                    <a:pt x="17388" y="23111"/>
                    <a:pt x="17419" y="23142"/>
                    <a:pt x="17450" y="23181"/>
                  </a:cubicBezTo>
                  <a:cubicBezTo>
                    <a:pt x="18100" y="23830"/>
                    <a:pt x="19770" y="24766"/>
                    <a:pt x="21085" y="24766"/>
                  </a:cubicBezTo>
                  <a:cubicBezTo>
                    <a:pt x="21820" y="24766"/>
                    <a:pt x="22268" y="24472"/>
                    <a:pt x="22516" y="24233"/>
                  </a:cubicBezTo>
                  <a:cubicBezTo>
                    <a:pt x="23753" y="22995"/>
                    <a:pt x="22555" y="20443"/>
                    <a:pt x="21650" y="19368"/>
                  </a:cubicBezTo>
                  <a:cubicBezTo>
                    <a:pt x="22849" y="17596"/>
                    <a:pt x="23498" y="15477"/>
                    <a:pt x="23498" y="13335"/>
                  </a:cubicBezTo>
                  <a:cubicBezTo>
                    <a:pt x="23498" y="11525"/>
                    <a:pt x="23065" y="9800"/>
                    <a:pt x="22222" y="8238"/>
                  </a:cubicBezTo>
                  <a:lnTo>
                    <a:pt x="22222" y="8238"/>
                  </a:lnTo>
                  <a:cubicBezTo>
                    <a:pt x="22284" y="8284"/>
                    <a:pt x="22346" y="8323"/>
                    <a:pt x="22408" y="8362"/>
                  </a:cubicBezTo>
                  <a:cubicBezTo>
                    <a:pt x="22423" y="8369"/>
                    <a:pt x="22439" y="8377"/>
                    <a:pt x="22454" y="8385"/>
                  </a:cubicBezTo>
                  <a:cubicBezTo>
                    <a:pt x="22678" y="8493"/>
                    <a:pt x="22934" y="8555"/>
                    <a:pt x="23181" y="8555"/>
                  </a:cubicBezTo>
                  <a:cubicBezTo>
                    <a:pt x="23761" y="8555"/>
                    <a:pt x="24303" y="8246"/>
                    <a:pt x="24597" y="7751"/>
                  </a:cubicBezTo>
                  <a:cubicBezTo>
                    <a:pt x="24898" y="7240"/>
                    <a:pt x="25099" y="6699"/>
                    <a:pt x="25208" y="6119"/>
                  </a:cubicBezTo>
                  <a:cubicBezTo>
                    <a:pt x="25208" y="6111"/>
                    <a:pt x="25208" y="6103"/>
                    <a:pt x="25208" y="6095"/>
                  </a:cubicBezTo>
                  <a:cubicBezTo>
                    <a:pt x="25223" y="5995"/>
                    <a:pt x="25239" y="5902"/>
                    <a:pt x="25254" y="5809"/>
                  </a:cubicBezTo>
                  <a:cubicBezTo>
                    <a:pt x="25254" y="5778"/>
                    <a:pt x="25254" y="5747"/>
                    <a:pt x="25262" y="5716"/>
                  </a:cubicBezTo>
                  <a:cubicBezTo>
                    <a:pt x="25262" y="5709"/>
                    <a:pt x="25262" y="5701"/>
                    <a:pt x="25262" y="5693"/>
                  </a:cubicBezTo>
                  <a:cubicBezTo>
                    <a:pt x="25401" y="4146"/>
                    <a:pt x="24790" y="2607"/>
                    <a:pt x="23630" y="1579"/>
                  </a:cubicBezTo>
                  <a:cubicBezTo>
                    <a:pt x="23003" y="1029"/>
                    <a:pt x="22238" y="643"/>
                    <a:pt x="21425" y="465"/>
                  </a:cubicBezTo>
                  <a:cubicBezTo>
                    <a:pt x="21418" y="465"/>
                    <a:pt x="21410" y="457"/>
                    <a:pt x="21402" y="457"/>
                  </a:cubicBezTo>
                  <a:cubicBezTo>
                    <a:pt x="21278" y="434"/>
                    <a:pt x="21147" y="411"/>
                    <a:pt x="21031" y="395"/>
                  </a:cubicBezTo>
                  <a:cubicBezTo>
                    <a:pt x="21015" y="395"/>
                    <a:pt x="21008" y="395"/>
                    <a:pt x="21000" y="388"/>
                  </a:cubicBezTo>
                  <a:cubicBezTo>
                    <a:pt x="20799" y="364"/>
                    <a:pt x="20590" y="349"/>
                    <a:pt x="20389" y="349"/>
                  </a:cubicBezTo>
                  <a:cubicBezTo>
                    <a:pt x="20025" y="349"/>
                    <a:pt x="19662" y="395"/>
                    <a:pt x="19306" y="473"/>
                  </a:cubicBezTo>
                  <a:lnTo>
                    <a:pt x="19291" y="473"/>
                  </a:lnTo>
                  <a:cubicBezTo>
                    <a:pt x="19175" y="504"/>
                    <a:pt x="19066" y="534"/>
                    <a:pt x="18950" y="565"/>
                  </a:cubicBezTo>
                  <a:cubicBezTo>
                    <a:pt x="18943" y="573"/>
                    <a:pt x="18927" y="573"/>
                    <a:pt x="18919" y="573"/>
                  </a:cubicBezTo>
                  <a:cubicBezTo>
                    <a:pt x="18363" y="751"/>
                    <a:pt x="17844" y="1022"/>
                    <a:pt x="17388" y="1378"/>
                  </a:cubicBezTo>
                  <a:cubicBezTo>
                    <a:pt x="16847" y="1795"/>
                    <a:pt x="16622" y="2491"/>
                    <a:pt x="16816" y="3149"/>
                  </a:cubicBezTo>
                  <a:cubicBezTo>
                    <a:pt x="16831" y="3187"/>
                    <a:pt x="16847" y="3234"/>
                    <a:pt x="16870" y="3280"/>
                  </a:cubicBezTo>
                  <a:cubicBezTo>
                    <a:pt x="16885" y="3319"/>
                    <a:pt x="16901" y="3358"/>
                    <a:pt x="16916" y="3388"/>
                  </a:cubicBezTo>
                  <a:cubicBezTo>
                    <a:pt x="16460" y="3195"/>
                    <a:pt x="15996" y="3033"/>
                    <a:pt x="15516" y="2909"/>
                  </a:cubicBezTo>
                  <a:cubicBezTo>
                    <a:pt x="15779" y="2607"/>
                    <a:pt x="15934" y="2213"/>
                    <a:pt x="15934" y="1780"/>
                  </a:cubicBezTo>
                  <a:lnTo>
                    <a:pt x="15934" y="1718"/>
                  </a:lnTo>
                  <a:cubicBezTo>
                    <a:pt x="15934" y="774"/>
                    <a:pt x="15160" y="1"/>
                    <a:pt x="142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1860" name="Google Shape;1860;p44"/>
            <p:cNvSpPr/>
            <p:nvPr/>
          </p:nvSpPr>
          <p:spPr>
            <a:xfrm>
              <a:off x="-943473" y="714332"/>
              <a:ext cx="195220" cy="139398"/>
            </a:xfrm>
            <a:custGeom>
              <a:avLst/>
              <a:gdLst/>
              <a:ahLst/>
              <a:cxnLst/>
              <a:rect l="l" t="t" r="r" b="b"/>
              <a:pathLst>
                <a:path w="4410" h="3149" extrusionOk="0">
                  <a:moveTo>
                    <a:pt x="689" y="0"/>
                  </a:moveTo>
                  <a:cubicBezTo>
                    <a:pt x="310" y="0"/>
                    <a:pt x="1" y="310"/>
                    <a:pt x="1" y="689"/>
                  </a:cubicBezTo>
                  <a:lnTo>
                    <a:pt x="1" y="751"/>
                  </a:lnTo>
                  <a:cubicBezTo>
                    <a:pt x="1" y="1130"/>
                    <a:pt x="310" y="1439"/>
                    <a:pt x="689" y="1439"/>
                  </a:cubicBezTo>
                  <a:lnTo>
                    <a:pt x="1694" y="1439"/>
                  </a:lnTo>
                  <a:lnTo>
                    <a:pt x="1694" y="3148"/>
                  </a:lnTo>
                  <a:lnTo>
                    <a:pt x="2715" y="3148"/>
                  </a:lnTo>
                  <a:lnTo>
                    <a:pt x="2715" y="1439"/>
                  </a:lnTo>
                  <a:lnTo>
                    <a:pt x="3721" y="1439"/>
                  </a:lnTo>
                  <a:cubicBezTo>
                    <a:pt x="4100" y="1439"/>
                    <a:pt x="4409" y="1130"/>
                    <a:pt x="4409" y="751"/>
                  </a:cubicBezTo>
                  <a:lnTo>
                    <a:pt x="4409" y="689"/>
                  </a:lnTo>
                  <a:cubicBezTo>
                    <a:pt x="4409" y="310"/>
                    <a:pt x="4100" y="0"/>
                    <a:pt x="3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4"/>
            <p:cNvSpPr/>
            <p:nvPr/>
          </p:nvSpPr>
          <p:spPr>
            <a:xfrm>
              <a:off x="-1260517" y="828011"/>
              <a:ext cx="170563" cy="170873"/>
            </a:xfrm>
            <a:custGeom>
              <a:avLst/>
              <a:gdLst/>
              <a:ahLst/>
              <a:cxnLst/>
              <a:rect l="l" t="t" r="r" b="b"/>
              <a:pathLst>
                <a:path w="3853" h="3860" extrusionOk="0">
                  <a:moveTo>
                    <a:pt x="2042" y="0"/>
                  </a:moveTo>
                  <a:lnTo>
                    <a:pt x="0" y="1810"/>
                  </a:lnTo>
                  <a:lnTo>
                    <a:pt x="1810" y="3860"/>
                  </a:lnTo>
                  <a:lnTo>
                    <a:pt x="3852" y="2050"/>
                  </a:lnTo>
                  <a:lnTo>
                    <a:pt x="20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4"/>
            <p:cNvSpPr/>
            <p:nvPr/>
          </p:nvSpPr>
          <p:spPr>
            <a:xfrm>
              <a:off x="-1361181" y="729958"/>
              <a:ext cx="292431" cy="271714"/>
            </a:xfrm>
            <a:custGeom>
              <a:avLst/>
              <a:gdLst/>
              <a:ahLst/>
              <a:cxnLst/>
              <a:rect l="l" t="t" r="r" b="b"/>
              <a:pathLst>
                <a:path w="6606" h="6138" extrusionOk="0">
                  <a:moveTo>
                    <a:pt x="3971" y="0"/>
                  </a:moveTo>
                  <a:cubicBezTo>
                    <a:pt x="3805" y="0"/>
                    <a:pt x="3639" y="11"/>
                    <a:pt x="3473" y="34"/>
                  </a:cubicBezTo>
                  <a:cubicBezTo>
                    <a:pt x="3419" y="42"/>
                    <a:pt x="3373" y="96"/>
                    <a:pt x="3319" y="112"/>
                  </a:cubicBezTo>
                  <a:cubicBezTo>
                    <a:pt x="3313" y="112"/>
                    <a:pt x="3307" y="113"/>
                    <a:pt x="3302" y="113"/>
                  </a:cubicBezTo>
                  <a:cubicBezTo>
                    <a:pt x="3251" y="113"/>
                    <a:pt x="3201" y="87"/>
                    <a:pt x="3150" y="87"/>
                  </a:cubicBezTo>
                  <a:cubicBezTo>
                    <a:pt x="3144" y="87"/>
                    <a:pt x="3139" y="88"/>
                    <a:pt x="3133" y="88"/>
                  </a:cubicBezTo>
                  <a:cubicBezTo>
                    <a:pt x="2514" y="228"/>
                    <a:pt x="1911" y="514"/>
                    <a:pt x="1400" y="970"/>
                  </a:cubicBezTo>
                  <a:cubicBezTo>
                    <a:pt x="434" y="1821"/>
                    <a:pt x="1" y="3035"/>
                    <a:pt x="109" y="4226"/>
                  </a:cubicBezTo>
                  <a:cubicBezTo>
                    <a:pt x="109" y="4273"/>
                    <a:pt x="163" y="4304"/>
                    <a:pt x="171" y="4350"/>
                  </a:cubicBezTo>
                  <a:cubicBezTo>
                    <a:pt x="178" y="4412"/>
                    <a:pt x="140" y="4481"/>
                    <a:pt x="148" y="4543"/>
                  </a:cubicBezTo>
                  <a:cubicBezTo>
                    <a:pt x="225" y="4992"/>
                    <a:pt x="387" y="5433"/>
                    <a:pt x="627" y="5843"/>
                  </a:cubicBezTo>
                  <a:cubicBezTo>
                    <a:pt x="742" y="6036"/>
                    <a:pt x="946" y="6138"/>
                    <a:pt x="1154" y="6138"/>
                  </a:cubicBezTo>
                  <a:cubicBezTo>
                    <a:pt x="1254" y="6138"/>
                    <a:pt x="1354" y="6115"/>
                    <a:pt x="1447" y="6067"/>
                  </a:cubicBezTo>
                  <a:cubicBezTo>
                    <a:pt x="1486" y="6044"/>
                    <a:pt x="1501" y="5966"/>
                    <a:pt x="1540" y="5936"/>
                  </a:cubicBezTo>
                  <a:lnTo>
                    <a:pt x="1710" y="5850"/>
                  </a:lnTo>
                  <a:lnTo>
                    <a:pt x="2228" y="5394"/>
                  </a:lnTo>
                  <a:lnTo>
                    <a:pt x="2329" y="5208"/>
                  </a:lnTo>
                  <a:lnTo>
                    <a:pt x="2514" y="5147"/>
                  </a:lnTo>
                  <a:lnTo>
                    <a:pt x="3025" y="4698"/>
                  </a:lnTo>
                  <a:lnTo>
                    <a:pt x="3118" y="4497"/>
                  </a:lnTo>
                  <a:lnTo>
                    <a:pt x="3303" y="4443"/>
                  </a:lnTo>
                  <a:lnTo>
                    <a:pt x="3876" y="3940"/>
                  </a:lnTo>
                  <a:lnTo>
                    <a:pt x="3961" y="3754"/>
                  </a:lnTo>
                  <a:lnTo>
                    <a:pt x="4162" y="3685"/>
                  </a:lnTo>
                  <a:lnTo>
                    <a:pt x="4726" y="3190"/>
                  </a:lnTo>
                  <a:lnTo>
                    <a:pt x="4835" y="3012"/>
                  </a:lnTo>
                  <a:lnTo>
                    <a:pt x="5012" y="2935"/>
                  </a:lnTo>
                  <a:lnTo>
                    <a:pt x="5523" y="2486"/>
                  </a:lnTo>
                  <a:lnTo>
                    <a:pt x="5616" y="2331"/>
                  </a:lnTo>
                  <a:lnTo>
                    <a:pt x="5809" y="2238"/>
                  </a:lnTo>
                  <a:lnTo>
                    <a:pt x="6320" y="1782"/>
                  </a:lnTo>
                  <a:lnTo>
                    <a:pt x="6358" y="1635"/>
                  </a:lnTo>
                  <a:cubicBezTo>
                    <a:pt x="6451" y="1558"/>
                    <a:pt x="6505" y="1573"/>
                    <a:pt x="6536" y="1465"/>
                  </a:cubicBezTo>
                  <a:cubicBezTo>
                    <a:pt x="6606" y="1233"/>
                    <a:pt x="6536" y="970"/>
                    <a:pt x="6327" y="808"/>
                  </a:cubicBezTo>
                  <a:cubicBezTo>
                    <a:pt x="5956" y="521"/>
                    <a:pt x="5546" y="313"/>
                    <a:pt x="5113" y="173"/>
                  </a:cubicBezTo>
                  <a:cubicBezTo>
                    <a:pt x="5103" y="172"/>
                    <a:pt x="5093" y="171"/>
                    <a:pt x="5082" y="171"/>
                  </a:cubicBezTo>
                  <a:cubicBezTo>
                    <a:pt x="5052" y="171"/>
                    <a:pt x="5019" y="176"/>
                    <a:pt x="4990" y="176"/>
                  </a:cubicBezTo>
                  <a:cubicBezTo>
                    <a:pt x="4979" y="176"/>
                    <a:pt x="4968" y="175"/>
                    <a:pt x="4958" y="173"/>
                  </a:cubicBezTo>
                  <a:cubicBezTo>
                    <a:pt x="4904" y="158"/>
                    <a:pt x="4866" y="112"/>
                    <a:pt x="4811" y="96"/>
                  </a:cubicBezTo>
                  <a:cubicBezTo>
                    <a:pt x="4534" y="33"/>
                    <a:pt x="4253" y="0"/>
                    <a:pt x="3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4"/>
            <p:cNvSpPr/>
            <p:nvPr/>
          </p:nvSpPr>
          <p:spPr>
            <a:xfrm>
              <a:off x="-1257772" y="753022"/>
              <a:ext cx="17486" cy="17176"/>
            </a:xfrm>
            <a:custGeom>
              <a:avLst/>
              <a:gdLst/>
              <a:ahLst/>
              <a:cxnLst/>
              <a:rect l="l" t="t" r="r" b="b"/>
              <a:pathLst>
                <a:path w="395" h="388" extrusionOk="0">
                  <a:moveTo>
                    <a:pt x="201" y="0"/>
                  </a:moveTo>
                  <a:cubicBezTo>
                    <a:pt x="101" y="0"/>
                    <a:pt x="8" y="78"/>
                    <a:pt x="8" y="186"/>
                  </a:cubicBezTo>
                  <a:cubicBezTo>
                    <a:pt x="0" y="294"/>
                    <a:pt x="85" y="379"/>
                    <a:pt x="194" y="387"/>
                  </a:cubicBezTo>
                  <a:cubicBezTo>
                    <a:pt x="294" y="387"/>
                    <a:pt x="387" y="302"/>
                    <a:pt x="387" y="202"/>
                  </a:cubicBezTo>
                  <a:cubicBezTo>
                    <a:pt x="395" y="93"/>
                    <a:pt x="310" y="8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4"/>
            <p:cNvSpPr/>
            <p:nvPr/>
          </p:nvSpPr>
          <p:spPr>
            <a:xfrm>
              <a:off x="-1290973" y="785868"/>
              <a:ext cx="17132" cy="16866"/>
            </a:xfrm>
            <a:custGeom>
              <a:avLst/>
              <a:gdLst/>
              <a:ahLst/>
              <a:cxnLst/>
              <a:rect l="l" t="t" r="r" b="b"/>
              <a:pathLst>
                <a:path w="387" h="381" extrusionOk="0">
                  <a:moveTo>
                    <a:pt x="188" y="0"/>
                  </a:moveTo>
                  <a:cubicBezTo>
                    <a:pt x="86" y="0"/>
                    <a:pt x="8" y="83"/>
                    <a:pt x="0" y="187"/>
                  </a:cubicBezTo>
                  <a:cubicBezTo>
                    <a:pt x="0" y="287"/>
                    <a:pt x="77" y="380"/>
                    <a:pt x="186" y="380"/>
                  </a:cubicBezTo>
                  <a:cubicBezTo>
                    <a:pt x="190" y="380"/>
                    <a:pt x="195" y="380"/>
                    <a:pt x="199" y="380"/>
                  </a:cubicBezTo>
                  <a:cubicBezTo>
                    <a:pt x="301" y="380"/>
                    <a:pt x="379" y="298"/>
                    <a:pt x="387" y="194"/>
                  </a:cubicBezTo>
                  <a:cubicBezTo>
                    <a:pt x="387" y="86"/>
                    <a:pt x="302" y="1"/>
                    <a:pt x="201" y="1"/>
                  </a:cubicBezTo>
                  <a:cubicBezTo>
                    <a:pt x="197" y="1"/>
                    <a:pt x="192" y="0"/>
                    <a:pt x="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4"/>
            <p:cNvSpPr/>
            <p:nvPr/>
          </p:nvSpPr>
          <p:spPr>
            <a:xfrm>
              <a:off x="-1117754" y="757448"/>
              <a:ext cx="17176" cy="17176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202" y="1"/>
                  </a:moveTo>
                  <a:cubicBezTo>
                    <a:pt x="94" y="1"/>
                    <a:pt x="9" y="86"/>
                    <a:pt x="1" y="187"/>
                  </a:cubicBezTo>
                  <a:cubicBezTo>
                    <a:pt x="1" y="295"/>
                    <a:pt x="86" y="388"/>
                    <a:pt x="186" y="388"/>
                  </a:cubicBezTo>
                  <a:cubicBezTo>
                    <a:pt x="295" y="388"/>
                    <a:pt x="387" y="310"/>
                    <a:pt x="387" y="202"/>
                  </a:cubicBezTo>
                  <a:cubicBezTo>
                    <a:pt x="387" y="94"/>
                    <a:pt x="310" y="9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4"/>
            <p:cNvSpPr/>
            <p:nvPr/>
          </p:nvSpPr>
          <p:spPr>
            <a:xfrm>
              <a:off x="-1187608" y="755412"/>
              <a:ext cx="17176" cy="16866"/>
            </a:xfrm>
            <a:custGeom>
              <a:avLst/>
              <a:gdLst/>
              <a:ahLst/>
              <a:cxnLst/>
              <a:rect l="l" t="t" r="r" b="b"/>
              <a:pathLst>
                <a:path w="388" h="381" extrusionOk="0">
                  <a:moveTo>
                    <a:pt x="188" y="0"/>
                  </a:moveTo>
                  <a:cubicBezTo>
                    <a:pt x="87" y="0"/>
                    <a:pt x="8" y="83"/>
                    <a:pt x="1" y="186"/>
                  </a:cubicBezTo>
                  <a:cubicBezTo>
                    <a:pt x="1" y="287"/>
                    <a:pt x="78" y="380"/>
                    <a:pt x="187" y="380"/>
                  </a:cubicBezTo>
                  <a:cubicBezTo>
                    <a:pt x="191" y="380"/>
                    <a:pt x="196" y="380"/>
                    <a:pt x="200" y="380"/>
                  </a:cubicBezTo>
                  <a:cubicBezTo>
                    <a:pt x="302" y="380"/>
                    <a:pt x="380" y="298"/>
                    <a:pt x="388" y="194"/>
                  </a:cubicBezTo>
                  <a:cubicBezTo>
                    <a:pt x="388" y="93"/>
                    <a:pt x="303" y="1"/>
                    <a:pt x="202" y="1"/>
                  </a:cubicBezTo>
                  <a:cubicBezTo>
                    <a:pt x="197" y="0"/>
                    <a:pt x="193" y="0"/>
                    <a:pt x="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4"/>
            <p:cNvSpPr/>
            <p:nvPr/>
          </p:nvSpPr>
          <p:spPr>
            <a:xfrm>
              <a:off x="-1222491" y="731463"/>
              <a:ext cx="15095" cy="5888"/>
            </a:xfrm>
            <a:custGeom>
              <a:avLst/>
              <a:gdLst/>
              <a:ahLst/>
              <a:cxnLst/>
              <a:rect l="l" t="t" r="r" b="b"/>
              <a:pathLst>
                <a:path w="341" h="133" extrusionOk="0">
                  <a:moveTo>
                    <a:pt x="340" y="0"/>
                  </a:moveTo>
                  <a:lnTo>
                    <a:pt x="340" y="0"/>
                  </a:lnTo>
                  <a:cubicBezTo>
                    <a:pt x="224" y="16"/>
                    <a:pt x="116" y="31"/>
                    <a:pt x="0" y="54"/>
                  </a:cubicBezTo>
                  <a:cubicBezTo>
                    <a:pt x="39" y="101"/>
                    <a:pt x="93" y="132"/>
                    <a:pt x="147" y="132"/>
                  </a:cubicBezTo>
                  <a:cubicBezTo>
                    <a:pt x="152" y="132"/>
                    <a:pt x="157" y="132"/>
                    <a:pt x="163" y="132"/>
                  </a:cubicBezTo>
                  <a:cubicBezTo>
                    <a:pt x="248" y="132"/>
                    <a:pt x="318" y="73"/>
                    <a:pt x="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4"/>
            <p:cNvSpPr/>
            <p:nvPr/>
          </p:nvSpPr>
          <p:spPr>
            <a:xfrm>
              <a:off x="-1148210" y="734208"/>
              <a:ext cx="13413" cy="5578"/>
            </a:xfrm>
            <a:custGeom>
              <a:avLst/>
              <a:gdLst/>
              <a:ahLst/>
              <a:cxnLst/>
              <a:rect l="l" t="t" r="r" b="b"/>
              <a:pathLst>
                <a:path w="303" h="126" extrusionOk="0">
                  <a:moveTo>
                    <a:pt x="0" y="0"/>
                  </a:moveTo>
                  <a:cubicBezTo>
                    <a:pt x="24" y="70"/>
                    <a:pt x="93" y="124"/>
                    <a:pt x="171" y="124"/>
                  </a:cubicBezTo>
                  <a:cubicBezTo>
                    <a:pt x="178" y="125"/>
                    <a:pt x="185" y="125"/>
                    <a:pt x="192" y="125"/>
                  </a:cubicBezTo>
                  <a:cubicBezTo>
                    <a:pt x="235" y="125"/>
                    <a:pt x="269" y="105"/>
                    <a:pt x="302" y="85"/>
                  </a:cubicBezTo>
                  <a:cubicBezTo>
                    <a:pt x="201" y="54"/>
                    <a:pt x="101" y="2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4"/>
            <p:cNvSpPr/>
            <p:nvPr/>
          </p:nvSpPr>
          <p:spPr>
            <a:xfrm>
              <a:off x="-1151309" y="790339"/>
              <a:ext cx="17530" cy="16822"/>
            </a:xfrm>
            <a:custGeom>
              <a:avLst/>
              <a:gdLst/>
              <a:ahLst/>
              <a:cxnLst/>
              <a:rect l="l" t="t" r="r" b="b"/>
              <a:pathLst>
                <a:path w="396" h="380" extrusionOk="0">
                  <a:moveTo>
                    <a:pt x="189" y="0"/>
                  </a:moveTo>
                  <a:cubicBezTo>
                    <a:pt x="94" y="0"/>
                    <a:pt x="9" y="82"/>
                    <a:pt x="9" y="186"/>
                  </a:cubicBezTo>
                  <a:cubicBezTo>
                    <a:pt x="1" y="294"/>
                    <a:pt x="86" y="379"/>
                    <a:pt x="194" y="379"/>
                  </a:cubicBezTo>
                  <a:cubicBezTo>
                    <a:pt x="198" y="380"/>
                    <a:pt x="203" y="380"/>
                    <a:pt x="207" y="380"/>
                  </a:cubicBezTo>
                  <a:cubicBezTo>
                    <a:pt x="302" y="380"/>
                    <a:pt x="388" y="298"/>
                    <a:pt x="388" y="194"/>
                  </a:cubicBezTo>
                  <a:cubicBezTo>
                    <a:pt x="395" y="93"/>
                    <a:pt x="310" y="0"/>
                    <a:pt x="202" y="0"/>
                  </a:cubicBezTo>
                  <a:cubicBezTo>
                    <a:pt x="198" y="0"/>
                    <a:pt x="193" y="0"/>
                    <a:pt x="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4"/>
            <p:cNvSpPr/>
            <p:nvPr/>
          </p:nvSpPr>
          <p:spPr>
            <a:xfrm>
              <a:off x="-1226298" y="787904"/>
              <a:ext cx="17176" cy="16866"/>
            </a:xfrm>
            <a:custGeom>
              <a:avLst/>
              <a:gdLst/>
              <a:ahLst/>
              <a:cxnLst/>
              <a:rect l="l" t="t" r="r" b="b"/>
              <a:pathLst>
                <a:path w="388" h="381" extrusionOk="0">
                  <a:moveTo>
                    <a:pt x="188" y="1"/>
                  </a:moveTo>
                  <a:cubicBezTo>
                    <a:pt x="86" y="1"/>
                    <a:pt x="1" y="83"/>
                    <a:pt x="1" y="187"/>
                  </a:cubicBezTo>
                  <a:cubicBezTo>
                    <a:pt x="1" y="288"/>
                    <a:pt x="78" y="380"/>
                    <a:pt x="187" y="380"/>
                  </a:cubicBezTo>
                  <a:cubicBezTo>
                    <a:pt x="191" y="381"/>
                    <a:pt x="196" y="381"/>
                    <a:pt x="200" y="381"/>
                  </a:cubicBezTo>
                  <a:cubicBezTo>
                    <a:pt x="302" y="381"/>
                    <a:pt x="380" y="298"/>
                    <a:pt x="388" y="195"/>
                  </a:cubicBezTo>
                  <a:cubicBezTo>
                    <a:pt x="388" y="94"/>
                    <a:pt x="303" y="1"/>
                    <a:pt x="202" y="1"/>
                  </a:cubicBezTo>
                  <a:cubicBezTo>
                    <a:pt x="197" y="1"/>
                    <a:pt x="19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4"/>
            <p:cNvSpPr/>
            <p:nvPr/>
          </p:nvSpPr>
          <p:spPr>
            <a:xfrm>
              <a:off x="-1086590" y="792375"/>
              <a:ext cx="14785" cy="16512"/>
            </a:xfrm>
            <a:custGeom>
              <a:avLst/>
              <a:gdLst/>
              <a:ahLst/>
              <a:cxnLst/>
              <a:rect l="l" t="t" r="r" b="b"/>
              <a:pathLst>
                <a:path w="334" h="373" extrusionOk="0">
                  <a:moveTo>
                    <a:pt x="202" y="1"/>
                  </a:moveTo>
                  <a:cubicBezTo>
                    <a:pt x="101" y="1"/>
                    <a:pt x="8" y="78"/>
                    <a:pt x="8" y="187"/>
                  </a:cubicBezTo>
                  <a:cubicBezTo>
                    <a:pt x="1" y="264"/>
                    <a:pt x="47" y="341"/>
                    <a:pt x="124" y="372"/>
                  </a:cubicBezTo>
                  <a:lnTo>
                    <a:pt x="148" y="341"/>
                  </a:lnTo>
                  <a:cubicBezTo>
                    <a:pt x="240" y="264"/>
                    <a:pt x="302" y="163"/>
                    <a:pt x="333" y="55"/>
                  </a:cubicBezTo>
                  <a:cubicBezTo>
                    <a:pt x="302" y="24"/>
                    <a:pt x="256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4"/>
            <p:cNvSpPr/>
            <p:nvPr/>
          </p:nvSpPr>
          <p:spPr>
            <a:xfrm>
              <a:off x="-1259853" y="820441"/>
              <a:ext cx="17176" cy="16866"/>
            </a:xfrm>
            <a:custGeom>
              <a:avLst/>
              <a:gdLst/>
              <a:ahLst/>
              <a:cxnLst/>
              <a:rect l="l" t="t" r="r" b="b"/>
              <a:pathLst>
                <a:path w="388" h="381" extrusionOk="0">
                  <a:moveTo>
                    <a:pt x="188" y="1"/>
                  </a:moveTo>
                  <a:cubicBezTo>
                    <a:pt x="87" y="1"/>
                    <a:pt x="8" y="83"/>
                    <a:pt x="1" y="187"/>
                  </a:cubicBezTo>
                  <a:cubicBezTo>
                    <a:pt x="1" y="295"/>
                    <a:pt x="86" y="380"/>
                    <a:pt x="187" y="380"/>
                  </a:cubicBezTo>
                  <a:cubicBezTo>
                    <a:pt x="191" y="380"/>
                    <a:pt x="196" y="381"/>
                    <a:pt x="200" y="381"/>
                  </a:cubicBezTo>
                  <a:cubicBezTo>
                    <a:pt x="302" y="381"/>
                    <a:pt x="380" y="298"/>
                    <a:pt x="388" y="194"/>
                  </a:cubicBezTo>
                  <a:cubicBezTo>
                    <a:pt x="388" y="94"/>
                    <a:pt x="310" y="1"/>
                    <a:pt x="202" y="1"/>
                  </a:cubicBezTo>
                  <a:cubicBezTo>
                    <a:pt x="197" y="1"/>
                    <a:pt x="19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4"/>
            <p:cNvSpPr/>
            <p:nvPr/>
          </p:nvSpPr>
          <p:spPr>
            <a:xfrm>
              <a:off x="-1329663" y="818050"/>
              <a:ext cx="17132" cy="17176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201" y="1"/>
                  </a:moveTo>
                  <a:cubicBezTo>
                    <a:pt x="93" y="1"/>
                    <a:pt x="0" y="86"/>
                    <a:pt x="0" y="187"/>
                  </a:cubicBezTo>
                  <a:cubicBezTo>
                    <a:pt x="0" y="295"/>
                    <a:pt x="77" y="380"/>
                    <a:pt x="186" y="388"/>
                  </a:cubicBezTo>
                  <a:cubicBezTo>
                    <a:pt x="294" y="388"/>
                    <a:pt x="379" y="310"/>
                    <a:pt x="387" y="202"/>
                  </a:cubicBezTo>
                  <a:cubicBezTo>
                    <a:pt x="387" y="94"/>
                    <a:pt x="302" y="9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-1261889" y="887905"/>
              <a:ext cx="17176" cy="17176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202" y="1"/>
                  </a:moveTo>
                  <a:cubicBezTo>
                    <a:pt x="93" y="1"/>
                    <a:pt x="1" y="78"/>
                    <a:pt x="1" y="186"/>
                  </a:cubicBezTo>
                  <a:cubicBezTo>
                    <a:pt x="1" y="295"/>
                    <a:pt x="78" y="380"/>
                    <a:pt x="186" y="388"/>
                  </a:cubicBezTo>
                  <a:cubicBezTo>
                    <a:pt x="294" y="388"/>
                    <a:pt x="380" y="302"/>
                    <a:pt x="387" y="202"/>
                  </a:cubicBezTo>
                  <a:cubicBezTo>
                    <a:pt x="387" y="94"/>
                    <a:pt x="302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-1332098" y="885514"/>
              <a:ext cx="17530" cy="17176"/>
            </a:xfrm>
            <a:custGeom>
              <a:avLst/>
              <a:gdLst/>
              <a:ahLst/>
              <a:cxnLst/>
              <a:rect l="l" t="t" r="r" b="b"/>
              <a:pathLst>
                <a:path w="396" h="388" extrusionOk="0">
                  <a:moveTo>
                    <a:pt x="202" y="1"/>
                  </a:moveTo>
                  <a:cubicBezTo>
                    <a:pt x="102" y="1"/>
                    <a:pt x="9" y="86"/>
                    <a:pt x="9" y="186"/>
                  </a:cubicBezTo>
                  <a:cubicBezTo>
                    <a:pt x="1" y="295"/>
                    <a:pt x="86" y="380"/>
                    <a:pt x="194" y="387"/>
                  </a:cubicBezTo>
                  <a:cubicBezTo>
                    <a:pt x="295" y="387"/>
                    <a:pt x="388" y="310"/>
                    <a:pt x="388" y="202"/>
                  </a:cubicBezTo>
                  <a:cubicBezTo>
                    <a:pt x="395" y="93"/>
                    <a:pt x="310" y="8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4"/>
            <p:cNvSpPr/>
            <p:nvPr/>
          </p:nvSpPr>
          <p:spPr>
            <a:xfrm>
              <a:off x="-1293408" y="852978"/>
              <a:ext cx="17530" cy="17176"/>
            </a:xfrm>
            <a:custGeom>
              <a:avLst/>
              <a:gdLst/>
              <a:ahLst/>
              <a:cxnLst/>
              <a:rect l="l" t="t" r="r" b="b"/>
              <a:pathLst>
                <a:path w="396" h="388" extrusionOk="0">
                  <a:moveTo>
                    <a:pt x="202" y="1"/>
                  </a:moveTo>
                  <a:cubicBezTo>
                    <a:pt x="102" y="1"/>
                    <a:pt x="9" y="86"/>
                    <a:pt x="9" y="187"/>
                  </a:cubicBezTo>
                  <a:cubicBezTo>
                    <a:pt x="1" y="295"/>
                    <a:pt x="86" y="380"/>
                    <a:pt x="194" y="388"/>
                  </a:cubicBezTo>
                  <a:cubicBezTo>
                    <a:pt x="295" y="388"/>
                    <a:pt x="388" y="310"/>
                    <a:pt x="388" y="202"/>
                  </a:cubicBezTo>
                  <a:cubicBezTo>
                    <a:pt x="395" y="94"/>
                    <a:pt x="310" y="9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4"/>
            <p:cNvSpPr/>
            <p:nvPr/>
          </p:nvSpPr>
          <p:spPr>
            <a:xfrm>
              <a:off x="-1295444" y="920441"/>
              <a:ext cx="17176" cy="17176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202" y="1"/>
                  </a:moveTo>
                  <a:cubicBezTo>
                    <a:pt x="93" y="1"/>
                    <a:pt x="8" y="86"/>
                    <a:pt x="1" y="186"/>
                  </a:cubicBezTo>
                  <a:cubicBezTo>
                    <a:pt x="1" y="294"/>
                    <a:pt x="86" y="387"/>
                    <a:pt x="186" y="387"/>
                  </a:cubicBezTo>
                  <a:cubicBezTo>
                    <a:pt x="294" y="387"/>
                    <a:pt x="380" y="310"/>
                    <a:pt x="387" y="202"/>
                  </a:cubicBezTo>
                  <a:cubicBezTo>
                    <a:pt x="387" y="93"/>
                    <a:pt x="310" y="8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4"/>
            <p:cNvSpPr/>
            <p:nvPr/>
          </p:nvSpPr>
          <p:spPr>
            <a:xfrm>
              <a:off x="-1264280" y="955368"/>
              <a:ext cx="14431" cy="13413"/>
            </a:xfrm>
            <a:custGeom>
              <a:avLst/>
              <a:gdLst/>
              <a:ahLst/>
              <a:cxnLst/>
              <a:rect l="l" t="t" r="r" b="b"/>
              <a:pathLst>
                <a:path w="326" h="303" extrusionOk="0">
                  <a:moveTo>
                    <a:pt x="202" y="0"/>
                  </a:moveTo>
                  <a:cubicBezTo>
                    <a:pt x="93" y="0"/>
                    <a:pt x="8" y="78"/>
                    <a:pt x="8" y="186"/>
                  </a:cubicBezTo>
                  <a:cubicBezTo>
                    <a:pt x="0" y="232"/>
                    <a:pt x="16" y="271"/>
                    <a:pt x="39" y="302"/>
                  </a:cubicBezTo>
                  <a:lnTo>
                    <a:pt x="325" y="55"/>
                  </a:lnTo>
                  <a:cubicBezTo>
                    <a:pt x="294" y="24"/>
                    <a:pt x="248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4"/>
            <p:cNvSpPr/>
            <p:nvPr/>
          </p:nvSpPr>
          <p:spPr>
            <a:xfrm>
              <a:off x="-1297480" y="988215"/>
              <a:ext cx="12351" cy="10314"/>
            </a:xfrm>
            <a:custGeom>
              <a:avLst/>
              <a:gdLst/>
              <a:ahLst/>
              <a:cxnLst/>
              <a:rect l="l" t="t" r="r" b="b"/>
              <a:pathLst>
                <a:path w="279" h="233" extrusionOk="0">
                  <a:moveTo>
                    <a:pt x="181" y="0"/>
                  </a:moveTo>
                  <a:cubicBezTo>
                    <a:pt x="85" y="0"/>
                    <a:pt x="0" y="83"/>
                    <a:pt x="0" y="187"/>
                  </a:cubicBezTo>
                  <a:cubicBezTo>
                    <a:pt x="0" y="202"/>
                    <a:pt x="0" y="218"/>
                    <a:pt x="8" y="233"/>
                  </a:cubicBezTo>
                  <a:cubicBezTo>
                    <a:pt x="47" y="210"/>
                    <a:pt x="85" y="187"/>
                    <a:pt x="124" y="148"/>
                  </a:cubicBezTo>
                  <a:lnTo>
                    <a:pt x="279" y="16"/>
                  </a:lnTo>
                  <a:cubicBezTo>
                    <a:pt x="248" y="9"/>
                    <a:pt x="224" y="1"/>
                    <a:pt x="194" y="1"/>
                  </a:cubicBezTo>
                  <a:cubicBezTo>
                    <a:pt x="189" y="1"/>
                    <a:pt x="185" y="0"/>
                    <a:pt x="1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4"/>
            <p:cNvSpPr/>
            <p:nvPr/>
          </p:nvSpPr>
          <p:spPr>
            <a:xfrm>
              <a:off x="-1119791" y="824912"/>
              <a:ext cx="15803" cy="15095"/>
            </a:xfrm>
            <a:custGeom>
              <a:avLst/>
              <a:gdLst/>
              <a:ahLst/>
              <a:cxnLst/>
              <a:rect l="l" t="t" r="r" b="b"/>
              <a:pathLst>
                <a:path w="357" h="341" extrusionOk="0">
                  <a:moveTo>
                    <a:pt x="201" y="1"/>
                  </a:moveTo>
                  <a:cubicBezTo>
                    <a:pt x="93" y="1"/>
                    <a:pt x="0" y="78"/>
                    <a:pt x="0" y="186"/>
                  </a:cubicBezTo>
                  <a:cubicBezTo>
                    <a:pt x="0" y="248"/>
                    <a:pt x="24" y="302"/>
                    <a:pt x="70" y="341"/>
                  </a:cubicBezTo>
                  <a:lnTo>
                    <a:pt x="356" y="93"/>
                  </a:lnTo>
                  <a:cubicBezTo>
                    <a:pt x="317" y="39"/>
                    <a:pt x="263" y="1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4"/>
            <p:cNvSpPr/>
            <p:nvPr/>
          </p:nvSpPr>
          <p:spPr>
            <a:xfrm>
              <a:off x="-1189999" y="822831"/>
              <a:ext cx="17530" cy="16866"/>
            </a:xfrm>
            <a:custGeom>
              <a:avLst/>
              <a:gdLst/>
              <a:ahLst/>
              <a:cxnLst/>
              <a:rect l="l" t="t" r="r" b="b"/>
              <a:pathLst>
                <a:path w="396" h="381" extrusionOk="0">
                  <a:moveTo>
                    <a:pt x="189" y="1"/>
                  </a:moveTo>
                  <a:cubicBezTo>
                    <a:pt x="94" y="1"/>
                    <a:pt x="9" y="83"/>
                    <a:pt x="9" y="187"/>
                  </a:cubicBezTo>
                  <a:cubicBezTo>
                    <a:pt x="1" y="287"/>
                    <a:pt x="86" y="380"/>
                    <a:pt x="194" y="380"/>
                  </a:cubicBezTo>
                  <a:cubicBezTo>
                    <a:pt x="198" y="381"/>
                    <a:pt x="203" y="381"/>
                    <a:pt x="207" y="381"/>
                  </a:cubicBezTo>
                  <a:cubicBezTo>
                    <a:pt x="302" y="381"/>
                    <a:pt x="388" y="298"/>
                    <a:pt x="388" y="195"/>
                  </a:cubicBezTo>
                  <a:cubicBezTo>
                    <a:pt x="395" y="86"/>
                    <a:pt x="310" y="1"/>
                    <a:pt x="202" y="1"/>
                  </a:cubicBezTo>
                  <a:cubicBezTo>
                    <a:pt x="198" y="1"/>
                    <a:pt x="193" y="1"/>
                    <a:pt x="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4"/>
            <p:cNvSpPr/>
            <p:nvPr/>
          </p:nvSpPr>
          <p:spPr>
            <a:xfrm>
              <a:off x="-1192035" y="890295"/>
              <a:ext cx="15095" cy="14121"/>
            </a:xfrm>
            <a:custGeom>
              <a:avLst/>
              <a:gdLst/>
              <a:ahLst/>
              <a:cxnLst/>
              <a:rect l="l" t="t" r="r" b="b"/>
              <a:pathLst>
                <a:path w="341" h="319" extrusionOk="0">
                  <a:moveTo>
                    <a:pt x="188" y="0"/>
                  </a:moveTo>
                  <a:cubicBezTo>
                    <a:pt x="86" y="0"/>
                    <a:pt x="8" y="83"/>
                    <a:pt x="0" y="187"/>
                  </a:cubicBezTo>
                  <a:cubicBezTo>
                    <a:pt x="0" y="233"/>
                    <a:pt x="24" y="287"/>
                    <a:pt x="55" y="318"/>
                  </a:cubicBezTo>
                  <a:lnTo>
                    <a:pt x="341" y="63"/>
                  </a:lnTo>
                  <a:cubicBezTo>
                    <a:pt x="310" y="24"/>
                    <a:pt x="256" y="1"/>
                    <a:pt x="201" y="1"/>
                  </a:cubicBezTo>
                  <a:cubicBezTo>
                    <a:pt x="197" y="1"/>
                    <a:pt x="192" y="0"/>
                    <a:pt x="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4"/>
            <p:cNvSpPr/>
            <p:nvPr/>
          </p:nvSpPr>
          <p:spPr>
            <a:xfrm>
              <a:off x="-1228689" y="855368"/>
              <a:ext cx="17530" cy="16866"/>
            </a:xfrm>
            <a:custGeom>
              <a:avLst/>
              <a:gdLst/>
              <a:ahLst/>
              <a:cxnLst/>
              <a:rect l="l" t="t" r="r" b="b"/>
              <a:pathLst>
                <a:path w="396" h="381" extrusionOk="0">
                  <a:moveTo>
                    <a:pt x="189" y="1"/>
                  </a:moveTo>
                  <a:cubicBezTo>
                    <a:pt x="94" y="1"/>
                    <a:pt x="9" y="83"/>
                    <a:pt x="9" y="179"/>
                  </a:cubicBezTo>
                  <a:cubicBezTo>
                    <a:pt x="1" y="287"/>
                    <a:pt x="86" y="380"/>
                    <a:pt x="194" y="380"/>
                  </a:cubicBezTo>
                  <a:cubicBezTo>
                    <a:pt x="198" y="380"/>
                    <a:pt x="203" y="380"/>
                    <a:pt x="207" y="380"/>
                  </a:cubicBezTo>
                  <a:cubicBezTo>
                    <a:pt x="302" y="380"/>
                    <a:pt x="388" y="298"/>
                    <a:pt x="388" y="194"/>
                  </a:cubicBezTo>
                  <a:cubicBezTo>
                    <a:pt x="395" y="86"/>
                    <a:pt x="310" y="1"/>
                    <a:pt x="202" y="1"/>
                  </a:cubicBezTo>
                  <a:cubicBezTo>
                    <a:pt x="198" y="1"/>
                    <a:pt x="193" y="1"/>
                    <a:pt x="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4"/>
            <p:cNvSpPr/>
            <p:nvPr/>
          </p:nvSpPr>
          <p:spPr>
            <a:xfrm>
              <a:off x="-1153345" y="857758"/>
              <a:ext cx="14077" cy="13103"/>
            </a:xfrm>
            <a:custGeom>
              <a:avLst/>
              <a:gdLst/>
              <a:ahLst/>
              <a:cxnLst/>
              <a:rect l="l" t="t" r="r" b="b"/>
              <a:pathLst>
                <a:path w="318" h="296" extrusionOk="0">
                  <a:moveTo>
                    <a:pt x="188" y="1"/>
                  </a:moveTo>
                  <a:cubicBezTo>
                    <a:pt x="86" y="1"/>
                    <a:pt x="8" y="83"/>
                    <a:pt x="0" y="187"/>
                  </a:cubicBezTo>
                  <a:cubicBezTo>
                    <a:pt x="0" y="225"/>
                    <a:pt x="16" y="264"/>
                    <a:pt x="39" y="295"/>
                  </a:cubicBezTo>
                  <a:lnTo>
                    <a:pt x="317" y="48"/>
                  </a:lnTo>
                  <a:cubicBezTo>
                    <a:pt x="287" y="17"/>
                    <a:pt x="248" y="1"/>
                    <a:pt x="201" y="1"/>
                  </a:cubicBezTo>
                  <a:cubicBezTo>
                    <a:pt x="197" y="1"/>
                    <a:pt x="192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4"/>
            <p:cNvSpPr/>
            <p:nvPr/>
          </p:nvSpPr>
          <p:spPr>
            <a:xfrm>
              <a:off x="-1230725" y="922832"/>
              <a:ext cx="15803" cy="15095"/>
            </a:xfrm>
            <a:custGeom>
              <a:avLst/>
              <a:gdLst/>
              <a:ahLst/>
              <a:cxnLst/>
              <a:rect l="l" t="t" r="r" b="b"/>
              <a:pathLst>
                <a:path w="357" h="341" extrusionOk="0">
                  <a:moveTo>
                    <a:pt x="188" y="0"/>
                  </a:moveTo>
                  <a:cubicBezTo>
                    <a:pt x="86" y="0"/>
                    <a:pt x="8" y="83"/>
                    <a:pt x="0" y="186"/>
                  </a:cubicBezTo>
                  <a:cubicBezTo>
                    <a:pt x="0" y="248"/>
                    <a:pt x="31" y="302"/>
                    <a:pt x="78" y="341"/>
                  </a:cubicBezTo>
                  <a:lnTo>
                    <a:pt x="356" y="86"/>
                  </a:lnTo>
                  <a:cubicBezTo>
                    <a:pt x="325" y="39"/>
                    <a:pt x="263" y="1"/>
                    <a:pt x="201" y="1"/>
                  </a:cubicBezTo>
                  <a:cubicBezTo>
                    <a:pt x="197" y="0"/>
                    <a:pt x="192" y="0"/>
                    <a:pt x="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4"/>
            <p:cNvSpPr/>
            <p:nvPr/>
          </p:nvSpPr>
          <p:spPr>
            <a:xfrm>
              <a:off x="-601772" y="828011"/>
              <a:ext cx="170563" cy="170873"/>
            </a:xfrm>
            <a:custGeom>
              <a:avLst/>
              <a:gdLst/>
              <a:ahLst/>
              <a:cxnLst/>
              <a:rect l="l" t="t" r="r" b="b"/>
              <a:pathLst>
                <a:path w="3853" h="3860" extrusionOk="0">
                  <a:moveTo>
                    <a:pt x="1810" y="0"/>
                  </a:moveTo>
                  <a:lnTo>
                    <a:pt x="1" y="2050"/>
                  </a:lnTo>
                  <a:lnTo>
                    <a:pt x="2043" y="3860"/>
                  </a:lnTo>
                  <a:lnTo>
                    <a:pt x="3852" y="1810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4"/>
            <p:cNvSpPr/>
            <p:nvPr/>
          </p:nvSpPr>
          <p:spPr>
            <a:xfrm>
              <a:off x="-622976" y="729958"/>
              <a:ext cx="292431" cy="271714"/>
            </a:xfrm>
            <a:custGeom>
              <a:avLst/>
              <a:gdLst/>
              <a:ahLst/>
              <a:cxnLst/>
              <a:rect l="l" t="t" r="r" b="b"/>
              <a:pathLst>
                <a:path w="6606" h="6138" extrusionOk="0">
                  <a:moveTo>
                    <a:pt x="2635" y="0"/>
                  </a:moveTo>
                  <a:cubicBezTo>
                    <a:pt x="2353" y="0"/>
                    <a:pt x="2072" y="33"/>
                    <a:pt x="1794" y="96"/>
                  </a:cubicBezTo>
                  <a:cubicBezTo>
                    <a:pt x="1740" y="112"/>
                    <a:pt x="1702" y="158"/>
                    <a:pt x="1648" y="173"/>
                  </a:cubicBezTo>
                  <a:cubicBezTo>
                    <a:pt x="1638" y="175"/>
                    <a:pt x="1627" y="176"/>
                    <a:pt x="1616" y="176"/>
                  </a:cubicBezTo>
                  <a:cubicBezTo>
                    <a:pt x="1587" y="176"/>
                    <a:pt x="1554" y="171"/>
                    <a:pt x="1524" y="171"/>
                  </a:cubicBezTo>
                  <a:cubicBezTo>
                    <a:pt x="1513" y="171"/>
                    <a:pt x="1503" y="172"/>
                    <a:pt x="1493" y="173"/>
                  </a:cubicBezTo>
                  <a:cubicBezTo>
                    <a:pt x="1060" y="313"/>
                    <a:pt x="650" y="521"/>
                    <a:pt x="279" y="808"/>
                  </a:cubicBezTo>
                  <a:cubicBezTo>
                    <a:pt x="70" y="970"/>
                    <a:pt x="0" y="1233"/>
                    <a:pt x="70" y="1465"/>
                  </a:cubicBezTo>
                  <a:cubicBezTo>
                    <a:pt x="101" y="1573"/>
                    <a:pt x="155" y="1558"/>
                    <a:pt x="240" y="1635"/>
                  </a:cubicBezTo>
                  <a:lnTo>
                    <a:pt x="286" y="1782"/>
                  </a:lnTo>
                  <a:lnTo>
                    <a:pt x="797" y="2238"/>
                  </a:lnTo>
                  <a:lnTo>
                    <a:pt x="990" y="2331"/>
                  </a:lnTo>
                  <a:lnTo>
                    <a:pt x="1083" y="2486"/>
                  </a:lnTo>
                  <a:lnTo>
                    <a:pt x="1586" y="2935"/>
                  </a:lnTo>
                  <a:lnTo>
                    <a:pt x="1771" y="3012"/>
                  </a:lnTo>
                  <a:lnTo>
                    <a:pt x="1880" y="3190"/>
                  </a:lnTo>
                  <a:lnTo>
                    <a:pt x="2444" y="3685"/>
                  </a:lnTo>
                  <a:lnTo>
                    <a:pt x="2645" y="3754"/>
                  </a:lnTo>
                  <a:lnTo>
                    <a:pt x="2730" y="3940"/>
                  </a:lnTo>
                  <a:lnTo>
                    <a:pt x="3303" y="4443"/>
                  </a:lnTo>
                  <a:lnTo>
                    <a:pt x="3488" y="4497"/>
                  </a:lnTo>
                  <a:lnTo>
                    <a:pt x="3581" y="4698"/>
                  </a:lnTo>
                  <a:lnTo>
                    <a:pt x="4092" y="5147"/>
                  </a:lnTo>
                  <a:lnTo>
                    <a:pt x="4277" y="5208"/>
                  </a:lnTo>
                  <a:lnTo>
                    <a:pt x="4378" y="5394"/>
                  </a:lnTo>
                  <a:lnTo>
                    <a:pt x="4896" y="5850"/>
                  </a:lnTo>
                  <a:lnTo>
                    <a:pt x="5066" y="5936"/>
                  </a:lnTo>
                  <a:cubicBezTo>
                    <a:pt x="5105" y="5966"/>
                    <a:pt x="5120" y="6044"/>
                    <a:pt x="5159" y="6067"/>
                  </a:cubicBezTo>
                  <a:cubicBezTo>
                    <a:pt x="5252" y="6115"/>
                    <a:pt x="5352" y="6138"/>
                    <a:pt x="5452" y="6138"/>
                  </a:cubicBezTo>
                  <a:cubicBezTo>
                    <a:pt x="5660" y="6138"/>
                    <a:pt x="5864" y="6036"/>
                    <a:pt x="5979" y="5843"/>
                  </a:cubicBezTo>
                  <a:cubicBezTo>
                    <a:pt x="6219" y="5433"/>
                    <a:pt x="6373" y="4992"/>
                    <a:pt x="6458" y="4543"/>
                  </a:cubicBezTo>
                  <a:cubicBezTo>
                    <a:pt x="6466" y="4481"/>
                    <a:pt x="6427" y="4412"/>
                    <a:pt x="6435" y="4350"/>
                  </a:cubicBezTo>
                  <a:cubicBezTo>
                    <a:pt x="6443" y="4304"/>
                    <a:pt x="6497" y="4273"/>
                    <a:pt x="6497" y="4226"/>
                  </a:cubicBezTo>
                  <a:cubicBezTo>
                    <a:pt x="6605" y="3035"/>
                    <a:pt x="6164" y="1821"/>
                    <a:pt x="5205" y="970"/>
                  </a:cubicBezTo>
                  <a:cubicBezTo>
                    <a:pt x="4695" y="514"/>
                    <a:pt x="4092" y="228"/>
                    <a:pt x="3473" y="88"/>
                  </a:cubicBezTo>
                  <a:cubicBezTo>
                    <a:pt x="3467" y="88"/>
                    <a:pt x="3462" y="87"/>
                    <a:pt x="3456" y="87"/>
                  </a:cubicBezTo>
                  <a:cubicBezTo>
                    <a:pt x="3405" y="87"/>
                    <a:pt x="3355" y="113"/>
                    <a:pt x="3304" y="113"/>
                  </a:cubicBezTo>
                  <a:cubicBezTo>
                    <a:pt x="3299" y="113"/>
                    <a:pt x="3293" y="112"/>
                    <a:pt x="3287" y="112"/>
                  </a:cubicBezTo>
                  <a:cubicBezTo>
                    <a:pt x="3233" y="96"/>
                    <a:pt x="3187" y="42"/>
                    <a:pt x="3133" y="34"/>
                  </a:cubicBezTo>
                  <a:cubicBezTo>
                    <a:pt x="2967" y="11"/>
                    <a:pt x="2801" y="0"/>
                    <a:pt x="26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8" name="Google Shape;1888;p44"/>
            <p:cNvGrpSpPr/>
            <p:nvPr/>
          </p:nvGrpSpPr>
          <p:grpSpPr>
            <a:xfrm>
              <a:off x="-619922" y="731463"/>
              <a:ext cx="284596" cy="267066"/>
              <a:chOff x="-619922" y="731463"/>
              <a:chExt cx="284596" cy="267066"/>
            </a:xfrm>
          </p:grpSpPr>
          <p:sp>
            <p:nvSpPr>
              <p:cNvPr id="1889" name="Google Shape;1889;p44"/>
              <p:cNvSpPr/>
              <p:nvPr/>
            </p:nvSpPr>
            <p:spPr>
              <a:xfrm>
                <a:off x="-451440" y="753022"/>
                <a:ext cx="17486" cy="17176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88" extrusionOk="0">
                    <a:moveTo>
                      <a:pt x="193" y="0"/>
                    </a:moveTo>
                    <a:cubicBezTo>
                      <a:pt x="85" y="8"/>
                      <a:pt x="0" y="93"/>
                      <a:pt x="8" y="202"/>
                    </a:cubicBezTo>
                    <a:cubicBezTo>
                      <a:pt x="8" y="302"/>
                      <a:pt x="101" y="387"/>
                      <a:pt x="201" y="387"/>
                    </a:cubicBezTo>
                    <a:cubicBezTo>
                      <a:pt x="309" y="379"/>
                      <a:pt x="395" y="294"/>
                      <a:pt x="387" y="186"/>
                    </a:cubicBezTo>
                    <a:cubicBezTo>
                      <a:pt x="387" y="78"/>
                      <a:pt x="294" y="0"/>
                      <a:pt x="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44"/>
              <p:cNvSpPr/>
              <p:nvPr/>
            </p:nvSpPr>
            <p:spPr>
              <a:xfrm>
                <a:off x="-417885" y="785868"/>
                <a:ext cx="17132" cy="16866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81" extrusionOk="0">
                    <a:moveTo>
                      <a:pt x="199" y="0"/>
                    </a:moveTo>
                    <a:cubicBezTo>
                      <a:pt x="195" y="0"/>
                      <a:pt x="190" y="1"/>
                      <a:pt x="186" y="1"/>
                    </a:cubicBezTo>
                    <a:cubicBezTo>
                      <a:pt x="85" y="1"/>
                      <a:pt x="0" y="86"/>
                      <a:pt x="0" y="194"/>
                    </a:cubicBezTo>
                    <a:cubicBezTo>
                      <a:pt x="7" y="298"/>
                      <a:pt x="86" y="380"/>
                      <a:pt x="187" y="380"/>
                    </a:cubicBezTo>
                    <a:cubicBezTo>
                      <a:pt x="192" y="380"/>
                      <a:pt x="197" y="380"/>
                      <a:pt x="201" y="380"/>
                    </a:cubicBezTo>
                    <a:cubicBezTo>
                      <a:pt x="309" y="380"/>
                      <a:pt x="387" y="287"/>
                      <a:pt x="387" y="187"/>
                    </a:cubicBezTo>
                    <a:cubicBezTo>
                      <a:pt x="379" y="83"/>
                      <a:pt x="301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44"/>
              <p:cNvSpPr/>
              <p:nvPr/>
            </p:nvSpPr>
            <p:spPr>
              <a:xfrm>
                <a:off x="-591148" y="757448"/>
                <a:ext cx="17176" cy="17176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88" extrusionOk="0">
                    <a:moveTo>
                      <a:pt x="186" y="1"/>
                    </a:moveTo>
                    <a:cubicBezTo>
                      <a:pt x="78" y="9"/>
                      <a:pt x="0" y="94"/>
                      <a:pt x="0" y="202"/>
                    </a:cubicBezTo>
                    <a:cubicBezTo>
                      <a:pt x="0" y="310"/>
                      <a:pt x="93" y="388"/>
                      <a:pt x="201" y="388"/>
                    </a:cubicBezTo>
                    <a:cubicBezTo>
                      <a:pt x="302" y="388"/>
                      <a:pt x="387" y="295"/>
                      <a:pt x="387" y="187"/>
                    </a:cubicBezTo>
                    <a:cubicBezTo>
                      <a:pt x="379" y="86"/>
                      <a:pt x="294" y="1"/>
                      <a:pt x="1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44"/>
              <p:cNvSpPr/>
              <p:nvPr/>
            </p:nvSpPr>
            <p:spPr>
              <a:xfrm>
                <a:off x="-521294" y="755412"/>
                <a:ext cx="17132" cy="16866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81" extrusionOk="0">
                    <a:moveTo>
                      <a:pt x="199" y="0"/>
                    </a:moveTo>
                    <a:cubicBezTo>
                      <a:pt x="195" y="0"/>
                      <a:pt x="190" y="0"/>
                      <a:pt x="186" y="1"/>
                    </a:cubicBezTo>
                    <a:cubicBezTo>
                      <a:pt x="85" y="1"/>
                      <a:pt x="0" y="93"/>
                      <a:pt x="0" y="194"/>
                    </a:cubicBezTo>
                    <a:cubicBezTo>
                      <a:pt x="8" y="298"/>
                      <a:pt x="86" y="380"/>
                      <a:pt x="188" y="380"/>
                    </a:cubicBezTo>
                    <a:cubicBezTo>
                      <a:pt x="192" y="380"/>
                      <a:pt x="197" y="380"/>
                      <a:pt x="201" y="380"/>
                    </a:cubicBezTo>
                    <a:cubicBezTo>
                      <a:pt x="310" y="380"/>
                      <a:pt x="387" y="287"/>
                      <a:pt x="387" y="186"/>
                    </a:cubicBezTo>
                    <a:cubicBezTo>
                      <a:pt x="380" y="83"/>
                      <a:pt x="301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44"/>
              <p:cNvSpPr/>
              <p:nvPr/>
            </p:nvSpPr>
            <p:spPr>
              <a:xfrm>
                <a:off x="-484331" y="731463"/>
                <a:ext cx="15095" cy="5888"/>
              </a:xfrm>
              <a:custGeom>
                <a:avLst/>
                <a:gdLst/>
                <a:ahLst/>
                <a:cxnLst/>
                <a:rect l="l" t="t" r="r" b="b"/>
                <a:pathLst>
                  <a:path w="341" h="133" extrusionOk="0">
                    <a:moveTo>
                      <a:pt x="1" y="0"/>
                    </a:moveTo>
                    <a:cubicBezTo>
                      <a:pt x="22" y="73"/>
                      <a:pt x="92" y="132"/>
                      <a:pt x="178" y="132"/>
                    </a:cubicBezTo>
                    <a:cubicBezTo>
                      <a:pt x="183" y="132"/>
                      <a:pt x="189" y="132"/>
                      <a:pt x="194" y="132"/>
                    </a:cubicBezTo>
                    <a:cubicBezTo>
                      <a:pt x="248" y="132"/>
                      <a:pt x="302" y="101"/>
                      <a:pt x="341" y="54"/>
                    </a:cubicBezTo>
                    <a:cubicBezTo>
                      <a:pt x="225" y="31"/>
                      <a:pt x="117" y="16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44"/>
              <p:cNvSpPr/>
              <p:nvPr/>
            </p:nvSpPr>
            <p:spPr>
              <a:xfrm>
                <a:off x="-556929" y="734208"/>
                <a:ext cx="13413" cy="557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26" extrusionOk="0">
                    <a:moveTo>
                      <a:pt x="302" y="0"/>
                    </a:moveTo>
                    <a:lnTo>
                      <a:pt x="302" y="0"/>
                    </a:lnTo>
                    <a:cubicBezTo>
                      <a:pt x="202" y="23"/>
                      <a:pt x="101" y="54"/>
                      <a:pt x="1" y="85"/>
                    </a:cubicBezTo>
                    <a:cubicBezTo>
                      <a:pt x="34" y="105"/>
                      <a:pt x="68" y="125"/>
                      <a:pt x="111" y="125"/>
                    </a:cubicBezTo>
                    <a:cubicBezTo>
                      <a:pt x="118" y="125"/>
                      <a:pt x="125" y="125"/>
                      <a:pt x="132" y="124"/>
                    </a:cubicBezTo>
                    <a:cubicBezTo>
                      <a:pt x="210" y="124"/>
                      <a:pt x="279" y="70"/>
                      <a:pt x="3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44"/>
              <p:cNvSpPr/>
              <p:nvPr/>
            </p:nvSpPr>
            <p:spPr>
              <a:xfrm>
                <a:off x="-557948" y="790339"/>
                <a:ext cx="17530" cy="16822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80" extrusionOk="0">
                    <a:moveTo>
                      <a:pt x="207" y="0"/>
                    </a:moveTo>
                    <a:cubicBezTo>
                      <a:pt x="202" y="0"/>
                      <a:pt x="198" y="0"/>
                      <a:pt x="194" y="0"/>
                    </a:cubicBezTo>
                    <a:cubicBezTo>
                      <a:pt x="86" y="0"/>
                      <a:pt x="1" y="93"/>
                      <a:pt x="8" y="194"/>
                    </a:cubicBezTo>
                    <a:cubicBezTo>
                      <a:pt x="8" y="298"/>
                      <a:pt x="93" y="380"/>
                      <a:pt x="189" y="380"/>
                    </a:cubicBezTo>
                    <a:cubicBezTo>
                      <a:pt x="193" y="380"/>
                      <a:pt x="197" y="380"/>
                      <a:pt x="202" y="379"/>
                    </a:cubicBezTo>
                    <a:cubicBezTo>
                      <a:pt x="310" y="379"/>
                      <a:pt x="395" y="294"/>
                      <a:pt x="387" y="186"/>
                    </a:cubicBezTo>
                    <a:cubicBezTo>
                      <a:pt x="387" y="82"/>
                      <a:pt x="302" y="0"/>
                      <a:pt x="2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44"/>
              <p:cNvSpPr/>
              <p:nvPr/>
            </p:nvSpPr>
            <p:spPr>
              <a:xfrm>
                <a:off x="-482604" y="787904"/>
                <a:ext cx="17132" cy="16866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81" extrusionOk="0">
                    <a:moveTo>
                      <a:pt x="199" y="1"/>
                    </a:moveTo>
                    <a:cubicBezTo>
                      <a:pt x="195" y="1"/>
                      <a:pt x="190" y="1"/>
                      <a:pt x="186" y="1"/>
                    </a:cubicBezTo>
                    <a:cubicBezTo>
                      <a:pt x="85" y="1"/>
                      <a:pt x="0" y="94"/>
                      <a:pt x="0" y="195"/>
                    </a:cubicBezTo>
                    <a:cubicBezTo>
                      <a:pt x="8" y="298"/>
                      <a:pt x="86" y="381"/>
                      <a:pt x="188" y="381"/>
                    </a:cubicBezTo>
                    <a:cubicBezTo>
                      <a:pt x="192" y="381"/>
                      <a:pt x="197" y="381"/>
                      <a:pt x="201" y="380"/>
                    </a:cubicBezTo>
                    <a:cubicBezTo>
                      <a:pt x="310" y="380"/>
                      <a:pt x="387" y="288"/>
                      <a:pt x="387" y="187"/>
                    </a:cubicBezTo>
                    <a:cubicBezTo>
                      <a:pt x="380" y="83"/>
                      <a:pt x="301" y="1"/>
                      <a:pt x="1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44"/>
              <p:cNvSpPr/>
              <p:nvPr/>
            </p:nvSpPr>
            <p:spPr>
              <a:xfrm>
                <a:off x="-619922" y="792375"/>
                <a:ext cx="14785" cy="16512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73" extrusionOk="0">
                    <a:moveTo>
                      <a:pt x="132" y="1"/>
                    </a:moveTo>
                    <a:cubicBezTo>
                      <a:pt x="78" y="1"/>
                      <a:pt x="32" y="24"/>
                      <a:pt x="1" y="55"/>
                    </a:cubicBezTo>
                    <a:cubicBezTo>
                      <a:pt x="32" y="163"/>
                      <a:pt x="94" y="264"/>
                      <a:pt x="186" y="341"/>
                    </a:cubicBezTo>
                    <a:lnTo>
                      <a:pt x="210" y="372"/>
                    </a:lnTo>
                    <a:cubicBezTo>
                      <a:pt x="279" y="341"/>
                      <a:pt x="333" y="264"/>
                      <a:pt x="326" y="187"/>
                    </a:cubicBezTo>
                    <a:cubicBezTo>
                      <a:pt x="326" y="78"/>
                      <a:pt x="233" y="1"/>
                      <a:pt x="1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44"/>
              <p:cNvSpPr/>
              <p:nvPr/>
            </p:nvSpPr>
            <p:spPr>
              <a:xfrm>
                <a:off x="-449049" y="820441"/>
                <a:ext cx="17132" cy="16866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81" extrusionOk="0">
                    <a:moveTo>
                      <a:pt x="199" y="1"/>
                    </a:moveTo>
                    <a:cubicBezTo>
                      <a:pt x="195" y="1"/>
                      <a:pt x="190" y="1"/>
                      <a:pt x="186" y="1"/>
                    </a:cubicBezTo>
                    <a:cubicBezTo>
                      <a:pt x="78" y="1"/>
                      <a:pt x="0" y="94"/>
                      <a:pt x="0" y="194"/>
                    </a:cubicBezTo>
                    <a:cubicBezTo>
                      <a:pt x="0" y="298"/>
                      <a:pt x="85" y="381"/>
                      <a:pt x="188" y="381"/>
                    </a:cubicBezTo>
                    <a:cubicBezTo>
                      <a:pt x="192" y="381"/>
                      <a:pt x="197" y="380"/>
                      <a:pt x="201" y="380"/>
                    </a:cubicBezTo>
                    <a:cubicBezTo>
                      <a:pt x="302" y="380"/>
                      <a:pt x="387" y="295"/>
                      <a:pt x="387" y="187"/>
                    </a:cubicBezTo>
                    <a:cubicBezTo>
                      <a:pt x="380" y="83"/>
                      <a:pt x="301" y="1"/>
                      <a:pt x="1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44"/>
              <p:cNvSpPr/>
              <p:nvPr/>
            </p:nvSpPr>
            <p:spPr>
              <a:xfrm>
                <a:off x="-379195" y="818050"/>
                <a:ext cx="17132" cy="17176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88" extrusionOk="0">
                    <a:moveTo>
                      <a:pt x="186" y="1"/>
                    </a:moveTo>
                    <a:cubicBezTo>
                      <a:pt x="85" y="9"/>
                      <a:pt x="0" y="94"/>
                      <a:pt x="0" y="202"/>
                    </a:cubicBezTo>
                    <a:cubicBezTo>
                      <a:pt x="8" y="310"/>
                      <a:pt x="93" y="388"/>
                      <a:pt x="201" y="388"/>
                    </a:cubicBezTo>
                    <a:cubicBezTo>
                      <a:pt x="309" y="380"/>
                      <a:pt x="387" y="295"/>
                      <a:pt x="387" y="187"/>
                    </a:cubicBezTo>
                    <a:cubicBezTo>
                      <a:pt x="379" y="86"/>
                      <a:pt x="294" y="1"/>
                      <a:pt x="1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44"/>
              <p:cNvSpPr/>
              <p:nvPr/>
            </p:nvSpPr>
            <p:spPr>
              <a:xfrm>
                <a:off x="-447013" y="887905"/>
                <a:ext cx="17176" cy="17176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88" extrusionOk="0">
                    <a:moveTo>
                      <a:pt x="186" y="1"/>
                    </a:moveTo>
                    <a:cubicBezTo>
                      <a:pt x="86" y="1"/>
                      <a:pt x="1" y="94"/>
                      <a:pt x="1" y="202"/>
                    </a:cubicBezTo>
                    <a:cubicBezTo>
                      <a:pt x="8" y="302"/>
                      <a:pt x="93" y="388"/>
                      <a:pt x="202" y="388"/>
                    </a:cubicBezTo>
                    <a:cubicBezTo>
                      <a:pt x="310" y="380"/>
                      <a:pt x="387" y="295"/>
                      <a:pt x="387" y="186"/>
                    </a:cubicBezTo>
                    <a:cubicBezTo>
                      <a:pt x="387" y="78"/>
                      <a:pt x="295" y="1"/>
                      <a:pt x="1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44"/>
              <p:cNvSpPr/>
              <p:nvPr/>
            </p:nvSpPr>
            <p:spPr>
              <a:xfrm>
                <a:off x="-377159" y="885514"/>
                <a:ext cx="17486" cy="17176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88" extrusionOk="0">
                    <a:moveTo>
                      <a:pt x="194" y="1"/>
                    </a:moveTo>
                    <a:cubicBezTo>
                      <a:pt x="86" y="8"/>
                      <a:pt x="0" y="93"/>
                      <a:pt x="8" y="202"/>
                    </a:cubicBezTo>
                    <a:cubicBezTo>
                      <a:pt x="8" y="310"/>
                      <a:pt x="101" y="387"/>
                      <a:pt x="202" y="387"/>
                    </a:cubicBezTo>
                    <a:cubicBezTo>
                      <a:pt x="310" y="380"/>
                      <a:pt x="395" y="295"/>
                      <a:pt x="387" y="186"/>
                    </a:cubicBezTo>
                    <a:cubicBezTo>
                      <a:pt x="387" y="86"/>
                      <a:pt x="294" y="1"/>
                      <a:pt x="1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44"/>
              <p:cNvSpPr/>
              <p:nvPr/>
            </p:nvSpPr>
            <p:spPr>
              <a:xfrm>
                <a:off x="-415849" y="852978"/>
                <a:ext cx="17486" cy="17176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88" extrusionOk="0">
                    <a:moveTo>
                      <a:pt x="194" y="1"/>
                    </a:moveTo>
                    <a:cubicBezTo>
                      <a:pt x="86" y="9"/>
                      <a:pt x="0" y="94"/>
                      <a:pt x="8" y="202"/>
                    </a:cubicBezTo>
                    <a:cubicBezTo>
                      <a:pt x="8" y="310"/>
                      <a:pt x="101" y="388"/>
                      <a:pt x="202" y="388"/>
                    </a:cubicBezTo>
                    <a:cubicBezTo>
                      <a:pt x="310" y="380"/>
                      <a:pt x="395" y="295"/>
                      <a:pt x="387" y="187"/>
                    </a:cubicBezTo>
                    <a:cubicBezTo>
                      <a:pt x="387" y="86"/>
                      <a:pt x="294" y="1"/>
                      <a:pt x="1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44"/>
              <p:cNvSpPr/>
              <p:nvPr/>
            </p:nvSpPr>
            <p:spPr>
              <a:xfrm>
                <a:off x="-413458" y="920441"/>
                <a:ext cx="17176" cy="17176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88" extrusionOk="0">
                    <a:moveTo>
                      <a:pt x="186" y="1"/>
                    </a:moveTo>
                    <a:cubicBezTo>
                      <a:pt x="78" y="8"/>
                      <a:pt x="1" y="93"/>
                      <a:pt x="1" y="202"/>
                    </a:cubicBezTo>
                    <a:cubicBezTo>
                      <a:pt x="8" y="310"/>
                      <a:pt x="93" y="387"/>
                      <a:pt x="202" y="387"/>
                    </a:cubicBezTo>
                    <a:cubicBezTo>
                      <a:pt x="302" y="387"/>
                      <a:pt x="387" y="294"/>
                      <a:pt x="387" y="186"/>
                    </a:cubicBezTo>
                    <a:cubicBezTo>
                      <a:pt x="380" y="86"/>
                      <a:pt x="294" y="1"/>
                      <a:pt x="1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44"/>
              <p:cNvSpPr/>
              <p:nvPr/>
            </p:nvSpPr>
            <p:spPr>
              <a:xfrm>
                <a:off x="-340196" y="917033"/>
                <a:ext cx="4869" cy="14077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18" extrusionOk="0">
                    <a:moveTo>
                      <a:pt x="109" y="0"/>
                    </a:moveTo>
                    <a:lnTo>
                      <a:pt x="109" y="0"/>
                    </a:lnTo>
                    <a:cubicBezTo>
                      <a:pt x="39" y="31"/>
                      <a:pt x="1" y="101"/>
                      <a:pt x="1" y="178"/>
                    </a:cubicBezTo>
                    <a:cubicBezTo>
                      <a:pt x="1" y="232"/>
                      <a:pt x="32" y="286"/>
                      <a:pt x="70" y="317"/>
                    </a:cubicBezTo>
                    <a:cubicBezTo>
                      <a:pt x="70" y="317"/>
                      <a:pt x="70" y="310"/>
                      <a:pt x="70" y="310"/>
                    </a:cubicBezTo>
                    <a:cubicBezTo>
                      <a:pt x="86" y="232"/>
                      <a:pt x="94" y="155"/>
                      <a:pt x="101" y="85"/>
                    </a:cubicBezTo>
                    <a:cubicBezTo>
                      <a:pt x="109" y="54"/>
                      <a:pt x="109" y="23"/>
                      <a:pt x="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44"/>
              <p:cNvSpPr/>
              <p:nvPr/>
            </p:nvSpPr>
            <p:spPr>
              <a:xfrm>
                <a:off x="-441878" y="955368"/>
                <a:ext cx="14431" cy="13413"/>
              </a:xfrm>
              <a:custGeom>
                <a:avLst/>
                <a:gdLst/>
                <a:ahLst/>
                <a:cxnLst/>
                <a:rect l="l" t="t" r="r" b="b"/>
                <a:pathLst>
                  <a:path w="326" h="303" extrusionOk="0">
                    <a:moveTo>
                      <a:pt x="124" y="0"/>
                    </a:moveTo>
                    <a:cubicBezTo>
                      <a:pt x="78" y="0"/>
                      <a:pt x="32" y="24"/>
                      <a:pt x="1" y="55"/>
                    </a:cubicBezTo>
                    <a:lnTo>
                      <a:pt x="287" y="302"/>
                    </a:lnTo>
                    <a:cubicBezTo>
                      <a:pt x="310" y="271"/>
                      <a:pt x="325" y="232"/>
                      <a:pt x="318" y="186"/>
                    </a:cubicBezTo>
                    <a:cubicBezTo>
                      <a:pt x="318" y="78"/>
                      <a:pt x="233" y="0"/>
                      <a:pt x="1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44"/>
              <p:cNvSpPr/>
              <p:nvPr/>
            </p:nvSpPr>
            <p:spPr>
              <a:xfrm>
                <a:off x="-374769" y="952978"/>
                <a:ext cx="17176" cy="17176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88" extrusionOk="0">
                    <a:moveTo>
                      <a:pt x="186" y="0"/>
                    </a:moveTo>
                    <a:cubicBezTo>
                      <a:pt x="78" y="8"/>
                      <a:pt x="1" y="93"/>
                      <a:pt x="1" y="201"/>
                    </a:cubicBezTo>
                    <a:cubicBezTo>
                      <a:pt x="8" y="310"/>
                      <a:pt x="93" y="387"/>
                      <a:pt x="202" y="387"/>
                    </a:cubicBezTo>
                    <a:cubicBezTo>
                      <a:pt x="302" y="387"/>
                      <a:pt x="387" y="294"/>
                      <a:pt x="387" y="186"/>
                    </a:cubicBezTo>
                    <a:cubicBezTo>
                      <a:pt x="380" y="85"/>
                      <a:pt x="294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44"/>
              <p:cNvSpPr/>
              <p:nvPr/>
            </p:nvSpPr>
            <p:spPr>
              <a:xfrm>
                <a:off x="-406597" y="988215"/>
                <a:ext cx="12351" cy="10314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3" extrusionOk="0">
                    <a:moveTo>
                      <a:pt x="98" y="0"/>
                    </a:moveTo>
                    <a:cubicBezTo>
                      <a:pt x="94" y="0"/>
                      <a:pt x="90" y="1"/>
                      <a:pt x="85" y="1"/>
                    </a:cubicBezTo>
                    <a:cubicBezTo>
                      <a:pt x="54" y="1"/>
                      <a:pt x="23" y="9"/>
                      <a:pt x="0" y="16"/>
                    </a:cubicBezTo>
                    <a:lnTo>
                      <a:pt x="155" y="148"/>
                    </a:lnTo>
                    <a:cubicBezTo>
                      <a:pt x="194" y="187"/>
                      <a:pt x="232" y="210"/>
                      <a:pt x="271" y="233"/>
                    </a:cubicBezTo>
                    <a:cubicBezTo>
                      <a:pt x="279" y="218"/>
                      <a:pt x="279" y="202"/>
                      <a:pt x="279" y="187"/>
                    </a:cubicBezTo>
                    <a:cubicBezTo>
                      <a:pt x="279" y="83"/>
                      <a:pt x="194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44"/>
              <p:cNvSpPr/>
              <p:nvPr/>
            </p:nvSpPr>
            <p:spPr>
              <a:xfrm>
                <a:off x="-587740" y="824912"/>
                <a:ext cx="15803" cy="1509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41" extrusionOk="0">
                    <a:moveTo>
                      <a:pt x="155" y="1"/>
                    </a:moveTo>
                    <a:cubicBezTo>
                      <a:pt x="94" y="1"/>
                      <a:pt x="39" y="39"/>
                      <a:pt x="1" y="93"/>
                    </a:cubicBezTo>
                    <a:lnTo>
                      <a:pt x="287" y="341"/>
                    </a:lnTo>
                    <a:cubicBezTo>
                      <a:pt x="333" y="302"/>
                      <a:pt x="357" y="248"/>
                      <a:pt x="357" y="186"/>
                    </a:cubicBezTo>
                    <a:cubicBezTo>
                      <a:pt x="349" y="78"/>
                      <a:pt x="264" y="1"/>
                      <a:pt x="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44"/>
              <p:cNvSpPr/>
              <p:nvPr/>
            </p:nvSpPr>
            <p:spPr>
              <a:xfrm>
                <a:off x="-519258" y="822831"/>
                <a:ext cx="17530" cy="16866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81" extrusionOk="0">
                    <a:moveTo>
                      <a:pt x="207" y="1"/>
                    </a:moveTo>
                    <a:cubicBezTo>
                      <a:pt x="202" y="1"/>
                      <a:pt x="198" y="1"/>
                      <a:pt x="194" y="1"/>
                    </a:cubicBezTo>
                    <a:cubicBezTo>
                      <a:pt x="86" y="1"/>
                      <a:pt x="1" y="86"/>
                      <a:pt x="8" y="195"/>
                    </a:cubicBezTo>
                    <a:cubicBezTo>
                      <a:pt x="8" y="298"/>
                      <a:pt x="93" y="381"/>
                      <a:pt x="189" y="381"/>
                    </a:cubicBezTo>
                    <a:cubicBezTo>
                      <a:pt x="193" y="381"/>
                      <a:pt x="197" y="381"/>
                      <a:pt x="202" y="380"/>
                    </a:cubicBezTo>
                    <a:cubicBezTo>
                      <a:pt x="310" y="380"/>
                      <a:pt x="395" y="287"/>
                      <a:pt x="387" y="187"/>
                    </a:cubicBezTo>
                    <a:cubicBezTo>
                      <a:pt x="387" y="83"/>
                      <a:pt x="302" y="1"/>
                      <a:pt x="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44"/>
              <p:cNvSpPr/>
              <p:nvPr/>
            </p:nvSpPr>
            <p:spPr>
              <a:xfrm>
                <a:off x="-514787" y="890295"/>
                <a:ext cx="15095" cy="14121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19" extrusionOk="0">
                    <a:moveTo>
                      <a:pt x="153" y="0"/>
                    </a:moveTo>
                    <a:cubicBezTo>
                      <a:pt x="149" y="0"/>
                      <a:pt x="144" y="1"/>
                      <a:pt x="139" y="1"/>
                    </a:cubicBezTo>
                    <a:cubicBezTo>
                      <a:pt x="85" y="1"/>
                      <a:pt x="31" y="24"/>
                      <a:pt x="0" y="63"/>
                    </a:cubicBezTo>
                    <a:lnTo>
                      <a:pt x="286" y="318"/>
                    </a:lnTo>
                    <a:cubicBezTo>
                      <a:pt x="317" y="287"/>
                      <a:pt x="340" y="233"/>
                      <a:pt x="340" y="187"/>
                    </a:cubicBezTo>
                    <a:cubicBezTo>
                      <a:pt x="333" y="83"/>
                      <a:pt x="255" y="0"/>
                      <a:pt x="1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44"/>
              <p:cNvSpPr/>
              <p:nvPr/>
            </p:nvSpPr>
            <p:spPr>
              <a:xfrm>
                <a:off x="-480568" y="855368"/>
                <a:ext cx="17530" cy="16866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81" extrusionOk="0">
                    <a:moveTo>
                      <a:pt x="207" y="1"/>
                    </a:moveTo>
                    <a:cubicBezTo>
                      <a:pt x="202" y="1"/>
                      <a:pt x="198" y="1"/>
                      <a:pt x="194" y="1"/>
                    </a:cubicBezTo>
                    <a:cubicBezTo>
                      <a:pt x="86" y="1"/>
                      <a:pt x="1" y="86"/>
                      <a:pt x="8" y="194"/>
                    </a:cubicBezTo>
                    <a:cubicBezTo>
                      <a:pt x="8" y="298"/>
                      <a:pt x="93" y="380"/>
                      <a:pt x="189" y="380"/>
                    </a:cubicBezTo>
                    <a:cubicBezTo>
                      <a:pt x="193" y="380"/>
                      <a:pt x="197" y="380"/>
                      <a:pt x="202" y="380"/>
                    </a:cubicBezTo>
                    <a:cubicBezTo>
                      <a:pt x="310" y="380"/>
                      <a:pt x="395" y="287"/>
                      <a:pt x="387" y="179"/>
                    </a:cubicBezTo>
                    <a:cubicBezTo>
                      <a:pt x="387" y="83"/>
                      <a:pt x="302" y="1"/>
                      <a:pt x="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44"/>
              <p:cNvSpPr/>
              <p:nvPr/>
            </p:nvSpPr>
            <p:spPr>
              <a:xfrm>
                <a:off x="-552813" y="857758"/>
                <a:ext cx="14431" cy="13103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96" extrusionOk="0">
                    <a:moveTo>
                      <a:pt x="138" y="1"/>
                    </a:moveTo>
                    <a:cubicBezTo>
                      <a:pt x="134" y="1"/>
                      <a:pt x="129" y="1"/>
                      <a:pt x="124" y="1"/>
                    </a:cubicBezTo>
                    <a:cubicBezTo>
                      <a:pt x="78" y="1"/>
                      <a:pt x="39" y="17"/>
                      <a:pt x="1" y="48"/>
                    </a:cubicBezTo>
                    <a:lnTo>
                      <a:pt x="287" y="295"/>
                    </a:lnTo>
                    <a:cubicBezTo>
                      <a:pt x="310" y="264"/>
                      <a:pt x="325" y="225"/>
                      <a:pt x="325" y="187"/>
                    </a:cubicBezTo>
                    <a:cubicBezTo>
                      <a:pt x="318" y="83"/>
                      <a:pt x="240" y="1"/>
                      <a:pt x="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44"/>
              <p:cNvSpPr/>
              <p:nvPr/>
            </p:nvSpPr>
            <p:spPr>
              <a:xfrm>
                <a:off x="-476805" y="922832"/>
                <a:ext cx="15803" cy="1509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41" extrusionOk="0">
                    <a:moveTo>
                      <a:pt x="169" y="0"/>
                    </a:moveTo>
                    <a:cubicBezTo>
                      <a:pt x="165" y="0"/>
                      <a:pt x="160" y="0"/>
                      <a:pt x="155" y="1"/>
                    </a:cubicBezTo>
                    <a:cubicBezTo>
                      <a:pt x="94" y="1"/>
                      <a:pt x="32" y="39"/>
                      <a:pt x="1" y="86"/>
                    </a:cubicBezTo>
                    <a:lnTo>
                      <a:pt x="279" y="341"/>
                    </a:lnTo>
                    <a:cubicBezTo>
                      <a:pt x="326" y="302"/>
                      <a:pt x="356" y="248"/>
                      <a:pt x="356" y="186"/>
                    </a:cubicBezTo>
                    <a:cubicBezTo>
                      <a:pt x="349" y="83"/>
                      <a:pt x="271" y="0"/>
                      <a:pt x="1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4" name="Google Shape;1914;p44"/>
            <p:cNvSpPr/>
            <p:nvPr/>
          </p:nvSpPr>
          <p:spPr>
            <a:xfrm>
              <a:off x="-1237232" y="867719"/>
              <a:ext cx="782738" cy="782384"/>
            </a:xfrm>
            <a:custGeom>
              <a:avLst/>
              <a:gdLst/>
              <a:ahLst/>
              <a:cxnLst/>
              <a:rect l="l" t="t" r="r" b="b"/>
              <a:pathLst>
                <a:path w="17682" h="17674" extrusionOk="0">
                  <a:moveTo>
                    <a:pt x="8841" y="0"/>
                  </a:moveTo>
                  <a:cubicBezTo>
                    <a:pt x="3960" y="0"/>
                    <a:pt x="0" y="3953"/>
                    <a:pt x="0" y="8841"/>
                  </a:cubicBezTo>
                  <a:cubicBezTo>
                    <a:pt x="0" y="13721"/>
                    <a:pt x="3960" y="17673"/>
                    <a:pt x="8841" y="17673"/>
                  </a:cubicBezTo>
                  <a:cubicBezTo>
                    <a:pt x="13721" y="17673"/>
                    <a:pt x="17681" y="13721"/>
                    <a:pt x="17681" y="8841"/>
                  </a:cubicBezTo>
                  <a:cubicBezTo>
                    <a:pt x="17681" y="3953"/>
                    <a:pt x="13721" y="0"/>
                    <a:pt x="8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5" name="Google Shape;1915;p44"/>
            <p:cNvGrpSpPr/>
            <p:nvPr/>
          </p:nvGrpSpPr>
          <p:grpSpPr>
            <a:xfrm>
              <a:off x="-1218729" y="872500"/>
              <a:ext cx="750865" cy="742322"/>
              <a:chOff x="-1218729" y="872500"/>
              <a:chExt cx="750865" cy="742322"/>
            </a:xfrm>
          </p:grpSpPr>
          <p:sp>
            <p:nvSpPr>
              <p:cNvPr id="1916" name="Google Shape;1916;p44"/>
              <p:cNvSpPr/>
              <p:nvPr/>
            </p:nvSpPr>
            <p:spPr>
              <a:xfrm>
                <a:off x="-1127006" y="991092"/>
                <a:ext cx="313015" cy="274857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6209" extrusionOk="0">
                    <a:moveTo>
                      <a:pt x="4951" y="229"/>
                    </a:moveTo>
                    <a:cubicBezTo>
                      <a:pt x="5074" y="229"/>
                      <a:pt x="5192" y="253"/>
                      <a:pt x="5299" y="299"/>
                    </a:cubicBezTo>
                    <a:cubicBezTo>
                      <a:pt x="6003" y="609"/>
                      <a:pt x="5848" y="1282"/>
                      <a:pt x="5663" y="2055"/>
                    </a:cubicBezTo>
                    <a:cubicBezTo>
                      <a:pt x="5500" y="2728"/>
                      <a:pt x="5330" y="3416"/>
                      <a:pt x="5717" y="3958"/>
                    </a:cubicBezTo>
                    <a:cubicBezTo>
                      <a:pt x="5840" y="4136"/>
                      <a:pt x="5987" y="4283"/>
                      <a:pt x="6134" y="4422"/>
                    </a:cubicBezTo>
                    <a:cubicBezTo>
                      <a:pt x="6281" y="4569"/>
                      <a:pt x="6421" y="4708"/>
                      <a:pt x="6537" y="4870"/>
                    </a:cubicBezTo>
                    <a:cubicBezTo>
                      <a:pt x="6745" y="5172"/>
                      <a:pt x="6815" y="5621"/>
                      <a:pt x="6568" y="5845"/>
                    </a:cubicBezTo>
                    <a:cubicBezTo>
                      <a:pt x="6462" y="5940"/>
                      <a:pt x="6325" y="5979"/>
                      <a:pt x="6180" y="5979"/>
                    </a:cubicBezTo>
                    <a:cubicBezTo>
                      <a:pt x="6006" y="5979"/>
                      <a:pt x="5819" y="5922"/>
                      <a:pt x="5663" y="5837"/>
                    </a:cubicBezTo>
                    <a:cubicBezTo>
                      <a:pt x="5531" y="5768"/>
                      <a:pt x="5415" y="5683"/>
                      <a:pt x="5291" y="5590"/>
                    </a:cubicBezTo>
                    <a:cubicBezTo>
                      <a:pt x="5113" y="5466"/>
                      <a:pt x="4928" y="5335"/>
                      <a:pt x="4711" y="5249"/>
                    </a:cubicBezTo>
                    <a:cubicBezTo>
                      <a:pt x="4502" y="5164"/>
                      <a:pt x="4286" y="5133"/>
                      <a:pt x="4062" y="5133"/>
                    </a:cubicBezTo>
                    <a:cubicBezTo>
                      <a:pt x="3690" y="5133"/>
                      <a:pt x="3319" y="5226"/>
                      <a:pt x="2948" y="5319"/>
                    </a:cubicBezTo>
                    <a:cubicBezTo>
                      <a:pt x="2588" y="5408"/>
                      <a:pt x="2220" y="5500"/>
                      <a:pt x="1867" y="5500"/>
                    </a:cubicBezTo>
                    <a:cubicBezTo>
                      <a:pt x="1727" y="5500"/>
                      <a:pt x="1589" y="5486"/>
                      <a:pt x="1455" y="5451"/>
                    </a:cubicBezTo>
                    <a:cubicBezTo>
                      <a:pt x="736" y="5273"/>
                      <a:pt x="241" y="4491"/>
                      <a:pt x="388" y="3772"/>
                    </a:cubicBezTo>
                    <a:cubicBezTo>
                      <a:pt x="521" y="3112"/>
                      <a:pt x="1158" y="2612"/>
                      <a:pt x="1818" y="2612"/>
                    </a:cubicBezTo>
                    <a:cubicBezTo>
                      <a:pt x="1885" y="2612"/>
                      <a:pt x="1953" y="2617"/>
                      <a:pt x="2020" y="2628"/>
                    </a:cubicBezTo>
                    <a:cubicBezTo>
                      <a:pt x="2159" y="2651"/>
                      <a:pt x="2306" y="2689"/>
                      <a:pt x="2453" y="2728"/>
                    </a:cubicBezTo>
                    <a:cubicBezTo>
                      <a:pt x="2685" y="2790"/>
                      <a:pt x="2921" y="2855"/>
                      <a:pt x="3143" y="2855"/>
                    </a:cubicBezTo>
                    <a:cubicBezTo>
                      <a:pt x="3335" y="2855"/>
                      <a:pt x="3517" y="2806"/>
                      <a:pt x="3675" y="2666"/>
                    </a:cubicBezTo>
                    <a:cubicBezTo>
                      <a:pt x="3984" y="2395"/>
                      <a:pt x="3961" y="1986"/>
                      <a:pt x="3938" y="1591"/>
                    </a:cubicBezTo>
                    <a:cubicBezTo>
                      <a:pt x="3930" y="1390"/>
                      <a:pt x="3915" y="1189"/>
                      <a:pt x="3953" y="1003"/>
                    </a:cubicBezTo>
                    <a:cubicBezTo>
                      <a:pt x="4000" y="740"/>
                      <a:pt x="4193" y="493"/>
                      <a:pt x="4464" y="354"/>
                    </a:cubicBezTo>
                    <a:cubicBezTo>
                      <a:pt x="4622" y="270"/>
                      <a:pt x="4790" y="229"/>
                      <a:pt x="4951" y="229"/>
                    </a:cubicBezTo>
                    <a:close/>
                    <a:moveTo>
                      <a:pt x="4952" y="1"/>
                    </a:moveTo>
                    <a:cubicBezTo>
                      <a:pt x="4755" y="1"/>
                      <a:pt x="4552" y="52"/>
                      <a:pt x="4363" y="153"/>
                    </a:cubicBezTo>
                    <a:cubicBezTo>
                      <a:pt x="4031" y="330"/>
                      <a:pt x="3791" y="632"/>
                      <a:pt x="3729" y="965"/>
                    </a:cubicBezTo>
                    <a:cubicBezTo>
                      <a:pt x="3690" y="1173"/>
                      <a:pt x="3706" y="1390"/>
                      <a:pt x="3713" y="1607"/>
                    </a:cubicBezTo>
                    <a:cubicBezTo>
                      <a:pt x="3737" y="1962"/>
                      <a:pt x="3752" y="2295"/>
                      <a:pt x="3528" y="2496"/>
                    </a:cubicBezTo>
                    <a:cubicBezTo>
                      <a:pt x="3416" y="2595"/>
                      <a:pt x="3281" y="2630"/>
                      <a:pt x="3133" y="2630"/>
                    </a:cubicBezTo>
                    <a:cubicBezTo>
                      <a:pt x="2943" y="2630"/>
                      <a:pt x="2731" y="2572"/>
                      <a:pt x="2515" y="2511"/>
                    </a:cubicBezTo>
                    <a:cubicBezTo>
                      <a:pt x="2360" y="2473"/>
                      <a:pt x="2205" y="2426"/>
                      <a:pt x="2058" y="2403"/>
                    </a:cubicBezTo>
                    <a:cubicBezTo>
                      <a:pt x="1982" y="2391"/>
                      <a:pt x="1905" y="2386"/>
                      <a:pt x="1829" y="2386"/>
                    </a:cubicBezTo>
                    <a:cubicBezTo>
                      <a:pt x="1061" y="2386"/>
                      <a:pt x="318" y="2966"/>
                      <a:pt x="163" y="3726"/>
                    </a:cubicBezTo>
                    <a:cubicBezTo>
                      <a:pt x="1" y="4553"/>
                      <a:pt x="573" y="5466"/>
                      <a:pt x="1401" y="5675"/>
                    </a:cubicBezTo>
                    <a:cubicBezTo>
                      <a:pt x="1550" y="5712"/>
                      <a:pt x="1702" y="5728"/>
                      <a:pt x="1854" y="5728"/>
                    </a:cubicBezTo>
                    <a:cubicBezTo>
                      <a:pt x="2237" y="5728"/>
                      <a:pt x="2626" y="5630"/>
                      <a:pt x="3002" y="5536"/>
                    </a:cubicBezTo>
                    <a:cubicBezTo>
                      <a:pt x="3370" y="5443"/>
                      <a:pt x="3722" y="5356"/>
                      <a:pt x="4058" y="5356"/>
                    </a:cubicBezTo>
                    <a:cubicBezTo>
                      <a:pt x="4253" y="5356"/>
                      <a:pt x="4442" y="5385"/>
                      <a:pt x="4626" y="5458"/>
                    </a:cubicBezTo>
                    <a:cubicBezTo>
                      <a:pt x="4820" y="5536"/>
                      <a:pt x="4982" y="5652"/>
                      <a:pt x="5160" y="5775"/>
                    </a:cubicBezTo>
                    <a:cubicBezTo>
                      <a:pt x="5284" y="5868"/>
                      <a:pt x="5415" y="5961"/>
                      <a:pt x="5554" y="6031"/>
                    </a:cubicBezTo>
                    <a:cubicBezTo>
                      <a:pt x="5732" y="6131"/>
                      <a:pt x="5964" y="6209"/>
                      <a:pt x="6189" y="6209"/>
                    </a:cubicBezTo>
                    <a:cubicBezTo>
                      <a:pt x="6382" y="6209"/>
                      <a:pt x="6568" y="6154"/>
                      <a:pt x="6722" y="6015"/>
                    </a:cubicBezTo>
                    <a:cubicBezTo>
                      <a:pt x="7070" y="5690"/>
                      <a:pt x="6977" y="5118"/>
                      <a:pt x="6722" y="4747"/>
                    </a:cubicBezTo>
                    <a:cubicBezTo>
                      <a:pt x="6598" y="4561"/>
                      <a:pt x="6444" y="4406"/>
                      <a:pt x="6289" y="4259"/>
                    </a:cubicBezTo>
                    <a:cubicBezTo>
                      <a:pt x="6150" y="4120"/>
                      <a:pt x="6011" y="3989"/>
                      <a:pt x="5902" y="3834"/>
                    </a:cubicBezTo>
                    <a:cubicBezTo>
                      <a:pt x="5577" y="3370"/>
                      <a:pt x="5732" y="2728"/>
                      <a:pt x="5879" y="2109"/>
                    </a:cubicBezTo>
                    <a:cubicBezTo>
                      <a:pt x="6072" y="1305"/>
                      <a:pt x="6266" y="477"/>
                      <a:pt x="5384" y="91"/>
                    </a:cubicBezTo>
                    <a:cubicBezTo>
                      <a:pt x="5250" y="30"/>
                      <a:pt x="5103" y="1"/>
                      <a:pt x="4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44"/>
              <p:cNvSpPr/>
              <p:nvPr/>
            </p:nvSpPr>
            <p:spPr>
              <a:xfrm>
                <a:off x="-1051663" y="1287242"/>
                <a:ext cx="145906" cy="160868"/>
              </a:xfrm>
              <a:custGeom>
                <a:avLst/>
                <a:gdLst/>
                <a:ahLst/>
                <a:cxnLst/>
                <a:rect l="l" t="t" r="r" b="b"/>
                <a:pathLst>
                  <a:path w="3296" h="3634" extrusionOk="0">
                    <a:moveTo>
                      <a:pt x="1795" y="222"/>
                    </a:moveTo>
                    <a:cubicBezTo>
                      <a:pt x="1895" y="222"/>
                      <a:pt x="1988" y="238"/>
                      <a:pt x="2081" y="284"/>
                    </a:cubicBezTo>
                    <a:cubicBezTo>
                      <a:pt x="2661" y="532"/>
                      <a:pt x="3048" y="1553"/>
                      <a:pt x="2878" y="2373"/>
                    </a:cubicBezTo>
                    <a:cubicBezTo>
                      <a:pt x="2801" y="2765"/>
                      <a:pt x="2518" y="3409"/>
                      <a:pt x="1580" y="3409"/>
                    </a:cubicBezTo>
                    <a:cubicBezTo>
                      <a:pt x="1574" y="3409"/>
                      <a:pt x="1569" y="3409"/>
                      <a:pt x="1563" y="3409"/>
                    </a:cubicBezTo>
                    <a:cubicBezTo>
                      <a:pt x="967" y="3401"/>
                      <a:pt x="410" y="2937"/>
                      <a:pt x="318" y="2365"/>
                    </a:cubicBezTo>
                    <a:cubicBezTo>
                      <a:pt x="233" y="1854"/>
                      <a:pt x="488" y="1352"/>
                      <a:pt x="712" y="1019"/>
                    </a:cubicBezTo>
                    <a:cubicBezTo>
                      <a:pt x="1076" y="493"/>
                      <a:pt x="1447" y="222"/>
                      <a:pt x="1795" y="222"/>
                    </a:cubicBezTo>
                    <a:close/>
                    <a:moveTo>
                      <a:pt x="1800" y="0"/>
                    </a:moveTo>
                    <a:cubicBezTo>
                      <a:pt x="1466" y="0"/>
                      <a:pt x="1015" y="181"/>
                      <a:pt x="526" y="895"/>
                    </a:cubicBezTo>
                    <a:cubicBezTo>
                      <a:pt x="271" y="1259"/>
                      <a:pt x="1" y="1816"/>
                      <a:pt x="93" y="2396"/>
                    </a:cubicBezTo>
                    <a:cubicBezTo>
                      <a:pt x="202" y="3076"/>
                      <a:pt x="859" y="3625"/>
                      <a:pt x="1555" y="3633"/>
                    </a:cubicBezTo>
                    <a:lnTo>
                      <a:pt x="1578" y="3633"/>
                    </a:lnTo>
                    <a:cubicBezTo>
                      <a:pt x="2383" y="3633"/>
                      <a:pt x="2940" y="3192"/>
                      <a:pt x="3102" y="2419"/>
                    </a:cubicBezTo>
                    <a:cubicBezTo>
                      <a:pt x="3295" y="1483"/>
                      <a:pt x="2855" y="369"/>
                      <a:pt x="2166" y="75"/>
                    </a:cubicBezTo>
                    <a:cubicBezTo>
                      <a:pt x="2072" y="35"/>
                      <a:pt x="1947" y="0"/>
                      <a:pt x="18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44"/>
              <p:cNvSpPr/>
              <p:nvPr/>
            </p:nvSpPr>
            <p:spPr>
              <a:xfrm>
                <a:off x="-870210" y="1259397"/>
                <a:ext cx="241435" cy="191457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4325" extrusionOk="0">
                    <a:moveTo>
                      <a:pt x="4487" y="225"/>
                    </a:moveTo>
                    <a:cubicBezTo>
                      <a:pt x="4665" y="225"/>
                      <a:pt x="4850" y="271"/>
                      <a:pt x="4990" y="403"/>
                    </a:cubicBezTo>
                    <a:cubicBezTo>
                      <a:pt x="5175" y="581"/>
                      <a:pt x="5237" y="890"/>
                      <a:pt x="5152" y="1199"/>
                    </a:cubicBezTo>
                    <a:cubicBezTo>
                      <a:pt x="5075" y="1501"/>
                      <a:pt x="4881" y="1772"/>
                      <a:pt x="4703" y="2012"/>
                    </a:cubicBezTo>
                    <a:cubicBezTo>
                      <a:pt x="4433" y="2390"/>
                      <a:pt x="4085" y="2870"/>
                      <a:pt x="3690" y="3249"/>
                    </a:cubicBezTo>
                    <a:cubicBezTo>
                      <a:pt x="3265" y="3659"/>
                      <a:pt x="2816" y="3922"/>
                      <a:pt x="2360" y="4038"/>
                    </a:cubicBezTo>
                    <a:cubicBezTo>
                      <a:pt x="2197" y="4079"/>
                      <a:pt x="2031" y="4099"/>
                      <a:pt x="1869" y="4099"/>
                    </a:cubicBezTo>
                    <a:cubicBezTo>
                      <a:pt x="1509" y="4099"/>
                      <a:pt x="1165" y="4000"/>
                      <a:pt x="898" y="3814"/>
                    </a:cubicBezTo>
                    <a:cubicBezTo>
                      <a:pt x="465" y="3520"/>
                      <a:pt x="241" y="2986"/>
                      <a:pt x="349" y="2522"/>
                    </a:cubicBezTo>
                    <a:cubicBezTo>
                      <a:pt x="473" y="1957"/>
                      <a:pt x="913" y="1834"/>
                      <a:pt x="1424" y="1694"/>
                    </a:cubicBezTo>
                    <a:cubicBezTo>
                      <a:pt x="1478" y="1679"/>
                      <a:pt x="1540" y="1663"/>
                      <a:pt x="1594" y="1640"/>
                    </a:cubicBezTo>
                    <a:cubicBezTo>
                      <a:pt x="2290" y="1431"/>
                      <a:pt x="2816" y="1091"/>
                      <a:pt x="3412" y="689"/>
                    </a:cubicBezTo>
                    <a:lnTo>
                      <a:pt x="3450" y="666"/>
                    </a:lnTo>
                    <a:cubicBezTo>
                      <a:pt x="3698" y="503"/>
                      <a:pt x="3945" y="333"/>
                      <a:pt x="4232" y="256"/>
                    </a:cubicBezTo>
                    <a:cubicBezTo>
                      <a:pt x="4309" y="240"/>
                      <a:pt x="4394" y="225"/>
                      <a:pt x="4487" y="225"/>
                    </a:cubicBezTo>
                    <a:close/>
                    <a:moveTo>
                      <a:pt x="4482" y="1"/>
                    </a:moveTo>
                    <a:cubicBezTo>
                      <a:pt x="4382" y="1"/>
                      <a:pt x="4279" y="13"/>
                      <a:pt x="4177" y="39"/>
                    </a:cubicBezTo>
                    <a:cubicBezTo>
                      <a:pt x="3853" y="124"/>
                      <a:pt x="3574" y="310"/>
                      <a:pt x="3327" y="480"/>
                    </a:cubicBezTo>
                    <a:lnTo>
                      <a:pt x="3288" y="503"/>
                    </a:lnTo>
                    <a:cubicBezTo>
                      <a:pt x="2700" y="890"/>
                      <a:pt x="2197" y="1230"/>
                      <a:pt x="1532" y="1424"/>
                    </a:cubicBezTo>
                    <a:cubicBezTo>
                      <a:pt x="1470" y="1447"/>
                      <a:pt x="1416" y="1462"/>
                      <a:pt x="1362" y="1478"/>
                    </a:cubicBezTo>
                    <a:cubicBezTo>
                      <a:pt x="836" y="1625"/>
                      <a:pt x="287" y="1779"/>
                      <a:pt x="125" y="2476"/>
                    </a:cubicBezTo>
                    <a:cubicBezTo>
                      <a:pt x="1" y="3025"/>
                      <a:pt x="264" y="3651"/>
                      <a:pt x="767" y="3999"/>
                    </a:cubicBezTo>
                    <a:cubicBezTo>
                      <a:pt x="1068" y="4216"/>
                      <a:pt x="1463" y="4324"/>
                      <a:pt x="1865" y="4324"/>
                    </a:cubicBezTo>
                    <a:cubicBezTo>
                      <a:pt x="2043" y="4324"/>
                      <a:pt x="2228" y="4301"/>
                      <a:pt x="2414" y="4254"/>
                    </a:cubicBezTo>
                    <a:cubicBezTo>
                      <a:pt x="2909" y="4131"/>
                      <a:pt x="3388" y="3845"/>
                      <a:pt x="3845" y="3411"/>
                    </a:cubicBezTo>
                    <a:cubicBezTo>
                      <a:pt x="4255" y="3017"/>
                      <a:pt x="4611" y="2537"/>
                      <a:pt x="4889" y="2143"/>
                    </a:cubicBezTo>
                    <a:cubicBezTo>
                      <a:pt x="5075" y="1888"/>
                      <a:pt x="5283" y="1602"/>
                      <a:pt x="5376" y="1261"/>
                    </a:cubicBezTo>
                    <a:cubicBezTo>
                      <a:pt x="5454" y="952"/>
                      <a:pt x="5438" y="519"/>
                      <a:pt x="5144" y="240"/>
                    </a:cubicBezTo>
                    <a:cubicBezTo>
                      <a:pt x="4983" y="84"/>
                      <a:pt x="4741" y="1"/>
                      <a:pt x="4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44"/>
              <p:cNvSpPr/>
              <p:nvPr/>
            </p:nvSpPr>
            <p:spPr>
              <a:xfrm>
                <a:off x="-659276" y="944744"/>
                <a:ext cx="122267" cy="118858"/>
              </a:xfrm>
              <a:custGeom>
                <a:avLst/>
                <a:gdLst/>
                <a:ahLst/>
                <a:cxnLst/>
                <a:rect l="l" t="t" r="r" b="b"/>
                <a:pathLst>
                  <a:path w="2762" h="2685" extrusionOk="0">
                    <a:moveTo>
                      <a:pt x="1052" y="1"/>
                    </a:moveTo>
                    <a:cubicBezTo>
                      <a:pt x="658" y="418"/>
                      <a:pt x="341" y="906"/>
                      <a:pt x="209" y="1223"/>
                    </a:cubicBezTo>
                    <a:cubicBezTo>
                      <a:pt x="116" y="1439"/>
                      <a:pt x="0" y="1764"/>
                      <a:pt x="70" y="2097"/>
                    </a:cubicBezTo>
                    <a:cubicBezTo>
                      <a:pt x="132" y="2391"/>
                      <a:pt x="395" y="2685"/>
                      <a:pt x="727" y="2685"/>
                    </a:cubicBezTo>
                    <a:lnTo>
                      <a:pt x="758" y="2685"/>
                    </a:lnTo>
                    <a:cubicBezTo>
                      <a:pt x="1037" y="2669"/>
                      <a:pt x="1222" y="2483"/>
                      <a:pt x="1400" y="2298"/>
                    </a:cubicBezTo>
                    <a:cubicBezTo>
                      <a:pt x="1501" y="2190"/>
                      <a:pt x="1601" y="2089"/>
                      <a:pt x="1717" y="2019"/>
                    </a:cubicBezTo>
                    <a:cubicBezTo>
                      <a:pt x="1911" y="1903"/>
                      <a:pt x="2112" y="1857"/>
                      <a:pt x="2313" y="1811"/>
                    </a:cubicBezTo>
                    <a:cubicBezTo>
                      <a:pt x="2460" y="1772"/>
                      <a:pt x="2614" y="1733"/>
                      <a:pt x="2761" y="1664"/>
                    </a:cubicBezTo>
                    <a:cubicBezTo>
                      <a:pt x="2715" y="1602"/>
                      <a:pt x="2661" y="1548"/>
                      <a:pt x="2614" y="1486"/>
                    </a:cubicBezTo>
                    <a:cubicBezTo>
                      <a:pt x="2506" y="1532"/>
                      <a:pt x="2382" y="1555"/>
                      <a:pt x="2259" y="1586"/>
                    </a:cubicBezTo>
                    <a:cubicBezTo>
                      <a:pt x="2058" y="1640"/>
                      <a:pt x="1826" y="1695"/>
                      <a:pt x="1601" y="1826"/>
                    </a:cubicBezTo>
                    <a:cubicBezTo>
                      <a:pt x="1462" y="1903"/>
                      <a:pt x="1346" y="2027"/>
                      <a:pt x="1238" y="2143"/>
                    </a:cubicBezTo>
                    <a:cubicBezTo>
                      <a:pt x="1075" y="2306"/>
                      <a:pt x="936" y="2452"/>
                      <a:pt x="750" y="2460"/>
                    </a:cubicBezTo>
                    <a:cubicBezTo>
                      <a:pt x="743" y="2461"/>
                      <a:pt x="735" y="2461"/>
                      <a:pt x="728" y="2461"/>
                    </a:cubicBezTo>
                    <a:cubicBezTo>
                      <a:pt x="513" y="2461"/>
                      <a:pt x="331" y="2252"/>
                      <a:pt x="286" y="2050"/>
                    </a:cubicBezTo>
                    <a:cubicBezTo>
                      <a:pt x="248" y="1849"/>
                      <a:pt x="286" y="1609"/>
                      <a:pt x="410" y="1308"/>
                    </a:cubicBezTo>
                    <a:cubicBezTo>
                      <a:pt x="542" y="1006"/>
                      <a:pt x="859" y="534"/>
                      <a:pt x="1238" y="140"/>
                    </a:cubicBezTo>
                    <a:cubicBezTo>
                      <a:pt x="1176" y="94"/>
                      <a:pt x="1122" y="47"/>
                      <a:pt x="1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44"/>
              <p:cNvSpPr/>
              <p:nvPr/>
            </p:nvSpPr>
            <p:spPr>
              <a:xfrm>
                <a:off x="-1218729" y="1128764"/>
                <a:ext cx="128774" cy="318283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7190" extrusionOk="0">
                    <a:moveTo>
                      <a:pt x="167" y="0"/>
                    </a:moveTo>
                    <a:cubicBezTo>
                      <a:pt x="140" y="0"/>
                      <a:pt x="113" y="2"/>
                      <a:pt x="85" y="5"/>
                    </a:cubicBezTo>
                    <a:cubicBezTo>
                      <a:pt x="54" y="90"/>
                      <a:pt x="23" y="167"/>
                      <a:pt x="0" y="252"/>
                    </a:cubicBezTo>
                    <a:cubicBezTo>
                      <a:pt x="8" y="252"/>
                      <a:pt x="16" y="252"/>
                      <a:pt x="16" y="245"/>
                    </a:cubicBezTo>
                    <a:cubicBezTo>
                      <a:pt x="63" y="233"/>
                      <a:pt x="109" y="227"/>
                      <a:pt x="154" y="227"/>
                    </a:cubicBezTo>
                    <a:cubicBezTo>
                      <a:pt x="884" y="227"/>
                      <a:pt x="1276" y="1708"/>
                      <a:pt x="1516" y="2611"/>
                    </a:cubicBezTo>
                    <a:cubicBezTo>
                      <a:pt x="1578" y="2851"/>
                      <a:pt x="1632" y="3060"/>
                      <a:pt x="1686" y="3191"/>
                    </a:cubicBezTo>
                    <a:lnTo>
                      <a:pt x="2375" y="5109"/>
                    </a:lnTo>
                    <a:cubicBezTo>
                      <a:pt x="2514" y="5496"/>
                      <a:pt x="2676" y="5937"/>
                      <a:pt x="2599" y="6362"/>
                    </a:cubicBezTo>
                    <a:cubicBezTo>
                      <a:pt x="2568" y="6587"/>
                      <a:pt x="2406" y="6811"/>
                      <a:pt x="2212" y="6912"/>
                    </a:cubicBezTo>
                    <a:cubicBezTo>
                      <a:pt x="2164" y="6936"/>
                      <a:pt x="2098" y="6960"/>
                      <a:pt x="2024" y="6960"/>
                    </a:cubicBezTo>
                    <a:cubicBezTo>
                      <a:pt x="1978" y="6960"/>
                      <a:pt x="1930" y="6951"/>
                      <a:pt x="1880" y="6927"/>
                    </a:cubicBezTo>
                    <a:cubicBezTo>
                      <a:pt x="1702" y="6842"/>
                      <a:pt x="1624" y="6633"/>
                      <a:pt x="1539" y="6409"/>
                    </a:cubicBezTo>
                    <a:cubicBezTo>
                      <a:pt x="1446" y="6161"/>
                      <a:pt x="1354" y="5914"/>
                      <a:pt x="1122" y="5775"/>
                    </a:cubicBezTo>
                    <a:cubicBezTo>
                      <a:pt x="1013" y="5713"/>
                      <a:pt x="905" y="5690"/>
                      <a:pt x="804" y="5690"/>
                    </a:cubicBezTo>
                    <a:cubicBezTo>
                      <a:pt x="542" y="5690"/>
                      <a:pt x="286" y="5844"/>
                      <a:pt x="116" y="5976"/>
                    </a:cubicBezTo>
                    <a:cubicBezTo>
                      <a:pt x="147" y="6045"/>
                      <a:pt x="170" y="6123"/>
                      <a:pt x="201" y="6192"/>
                    </a:cubicBezTo>
                    <a:cubicBezTo>
                      <a:pt x="327" y="6090"/>
                      <a:pt x="574" y="5919"/>
                      <a:pt x="808" y="5919"/>
                    </a:cubicBezTo>
                    <a:cubicBezTo>
                      <a:pt x="876" y="5919"/>
                      <a:pt x="943" y="5933"/>
                      <a:pt x="1006" y="5968"/>
                    </a:cubicBezTo>
                    <a:cubicBezTo>
                      <a:pt x="1176" y="6069"/>
                      <a:pt x="1253" y="6270"/>
                      <a:pt x="1330" y="6486"/>
                    </a:cubicBezTo>
                    <a:cubicBezTo>
                      <a:pt x="1423" y="6741"/>
                      <a:pt x="1524" y="7004"/>
                      <a:pt x="1779" y="7128"/>
                    </a:cubicBezTo>
                    <a:cubicBezTo>
                      <a:pt x="1856" y="7167"/>
                      <a:pt x="1941" y="7190"/>
                      <a:pt x="2027" y="7190"/>
                    </a:cubicBezTo>
                    <a:cubicBezTo>
                      <a:pt x="2119" y="7190"/>
                      <a:pt x="2220" y="7159"/>
                      <a:pt x="2320" y="7113"/>
                    </a:cubicBezTo>
                    <a:cubicBezTo>
                      <a:pt x="2568" y="6981"/>
                      <a:pt x="2777" y="6695"/>
                      <a:pt x="2823" y="6401"/>
                    </a:cubicBezTo>
                    <a:cubicBezTo>
                      <a:pt x="2908" y="5922"/>
                      <a:pt x="2730" y="5427"/>
                      <a:pt x="2583" y="5032"/>
                    </a:cubicBezTo>
                    <a:lnTo>
                      <a:pt x="1895" y="3114"/>
                    </a:lnTo>
                    <a:cubicBezTo>
                      <a:pt x="1849" y="2990"/>
                      <a:pt x="1794" y="2789"/>
                      <a:pt x="1733" y="2557"/>
                    </a:cubicBezTo>
                    <a:cubicBezTo>
                      <a:pt x="1477" y="1581"/>
                      <a:pt x="1055" y="0"/>
                      <a:pt x="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44"/>
              <p:cNvSpPr/>
              <p:nvPr/>
            </p:nvSpPr>
            <p:spPr>
              <a:xfrm>
                <a:off x="-1100269" y="1498221"/>
                <a:ext cx="276672" cy="116601"/>
              </a:xfrm>
              <a:custGeom>
                <a:avLst/>
                <a:gdLst/>
                <a:ahLst/>
                <a:cxnLst/>
                <a:rect l="l" t="t" r="r" b="b"/>
                <a:pathLst>
                  <a:path w="6250" h="2634" extrusionOk="0">
                    <a:moveTo>
                      <a:pt x="4581" y="0"/>
                    </a:moveTo>
                    <a:cubicBezTo>
                      <a:pt x="4090" y="0"/>
                      <a:pt x="3586" y="126"/>
                      <a:pt x="3094" y="252"/>
                    </a:cubicBezTo>
                    <a:cubicBezTo>
                      <a:pt x="2785" y="321"/>
                      <a:pt x="2506" y="399"/>
                      <a:pt x="2228" y="437"/>
                    </a:cubicBezTo>
                    <a:cubicBezTo>
                      <a:pt x="1524" y="546"/>
                      <a:pt x="565" y="685"/>
                      <a:pt x="0" y="1311"/>
                    </a:cubicBezTo>
                    <a:cubicBezTo>
                      <a:pt x="54" y="1358"/>
                      <a:pt x="116" y="1412"/>
                      <a:pt x="170" y="1458"/>
                    </a:cubicBezTo>
                    <a:cubicBezTo>
                      <a:pt x="689" y="894"/>
                      <a:pt x="1594" y="762"/>
                      <a:pt x="2259" y="662"/>
                    </a:cubicBezTo>
                    <a:cubicBezTo>
                      <a:pt x="2545" y="615"/>
                      <a:pt x="2839" y="546"/>
                      <a:pt x="3148" y="468"/>
                    </a:cubicBezTo>
                    <a:cubicBezTo>
                      <a:pt x="3628" y="344"/>
                      <a:pt x="4115" y="221"/>
                      <a:pt x="4579" y="221"/>
                    </a:cubicBezTo>
                    <a:cubicBezTo>
                      <a:pt x="4765" y="221"/>
                      <a:pt x="4950" y="244"/>
                      <a:pt x="5120" y="290"/>
                    </a:cubicBezTo>
                    <a:cubicBezTo>
                      <a:pt x="5554" y="406"/>
                      <a:pt x="5994" y="770"/>
                      <a:pt x="6010" y="1249"/>
                    </a:cubicBezTo>
                    <a:cubicBezTo>
                      <a:pt x="6025" y="1737"/>
                      <a:pt x="5615" y="2116"/>
                      <a:pt x="5229" y="2263"/>
                    </a:cubicBezTo>
                    <a:cubicBezTo>
                      <a:pt x="4962" y="2366"/>
                      <a:pt x="4672" y="2399"/>
                      <a:pt x="4386" y="2399"/>
                    </a:cubicBezTo>
                    <a:cubicBezTo>
                      <a:pt x="4182" y="2399"/>
                      <a:pt x="3980" y="2382"/>
                      <a:pt x="3790" y="2363"/>
                    </a:cubicBezTo>
                    <a:cubicBezTo>
                      <a:pt x="3492" y="2332"/>
                      <a:pt x="3206" y="2307"/>
                      <a:pt x="2921" y="2307"/>
                    </a:cubicBezTo>
                    <a:cubicBezTo>
                      <a:pt x="2636" y="2307"/>
                      <a:pt x="2352" y="2332"/>
                      <a:pt x="2058" y="2402"/>
                    </a:cubicBezTo>
                    <a:cubicBezTo>
                      <a:pt x="1957" y="2425"/>
                      <a:pt x="1856" y="2456"/>
                      <a:pt x="1764" y="2487"/>
                    </a:cubicBezTo>
                    <a:cubicBezTo>
                      <a:pt x="1864" y="2533"/>
                      <a:pt x="1965" y="2587"/>
                      <a:pt x="2065" y="2634"/>
                    </a:cubicBezTo>
                    <a:cubicBezTo>
                      <a:pt x="2081" y="2626"/>
                      <a:pt x="2096" y="2626"/>
                      <a:pt x="2112" y="2618"/>
                    </a:cubicBezTo>
                    <a:cubicBezTo>
                      <a:pt x="2380" y="2558"/>
                      <a:pt x="2643" y="2536"/>
                      <a:pt x="2910" y="2536"/>
                    </a:cubicBezTo>
                    <a:cubicBezTo>
                      <a:pt x="3188" y="2536"/>
                      <a:pt x="3471" y="2560"/>
                      <a:pt x="3767" y="2587"/>
                    </a:cubicBezTo>
                    <a:cubicBezTo>
                      <a:pt x="3960" y="2606"/>
                      <a:pt x="4166" y="2622"/>
                      <a:pt x="4376" y="2622"/>
                    </a:cubicBezTo>
                    <a:cubicBezTo>
                      <a:pt x="4687" y="2622"/>
                      <a:pt x="5006" y="2587"/>
                      <a:pt x="5306" y="2471"/>
                    </a:cubicBezTo>
                    <a:cubicBezTo>
                      <a:pt x="5762" y="2294"/>
                      <a:pt x="6250" y="1837"/>
                      <a:pt x="6234" y="1249"/>
                    </a:cubicBezTo>
                    <a:cubicBezTo>
                      <a:pt x="6211" y="654"/>
                      <a:pt x="5693" y="205"/>
                      <a:pt x="5182" y="74"/>
                    </a:cubicBezTo>
                    <a:cubicBezTo>
                      <a:pt x="4985" y="22"/>
                      <a:pt x="4784" y="0"/>
                      <a:pt x="45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44"/>
              <p:cNvSpPr/>
              <p:nvPr/>
            </p:nvSpPr>
            <p:spPr>
              <a:xfrm>
                <a:off x="-983535" y="872500"/>
                <a:ext cx="308544" cy="182205"/>
              </a:xfrm>
              <a:custGeom>
                <a:avLst/>
                <a:gdLst/>
                <a:ahLst/>
                <a:cxnLst/>
                <a:rect l="l" t="t" r="r" b="b"/>
                <a:pathLst>
                  <a:path w="6970" h="4116" extrusionOk="0">
                    <a:moveTo>
                      <a:pt x="4533" y="1"/>
                    </a:moveTo>
                    <a:lnTo>
                      <a:pt x="4533" y="1"/>
                    </a:lnTo>
                    <a:cubicBezTo>
                      <a:pt x="5082" y="186"/>
                      <a:pt x="5747" y="527"/>
                      <a:pt x="6181" y="1130"/>
                    </a:cubicBezTo>
                    <a:cubicBezTo>
                      <a:pt x="6645" y="1764"/>
                      <a:pt x="6722" y="2623"/>
                      <a:pt x="6374" y="3210"/>
                    </a:cubicBezTo>
                    <a:cubicBezTo>
                      <a:pt x="6181" y="3535"/>
                      <a:pt x="5832" y="3783"/>
                      <a:pt x="5438" y="3860"/>
                    </a:cubicBezTo>
                    <a:cubicBezTo>
                      <a:pt x="5340" y="3882"/>
                      <a:pt x="5243" y="3893"/>
                      <a:pt x="5150" y="3893"/>
                    </a:cubicBezTo>
                    <a:cubicBezTo>
                      <a:pt x="4912" y="3893"/>
                      <a:pt x="4693" y="3823"/>
                      <a:pt x="4510" y="3690"/>
                    </a:cubicBezTo>
                    <a:cubicBezTo>
                      <a:pt x="4154" y="3435"/>
                      <a:pt x="3976" y="2994"/>
                      <a:pt x="3806" y="2561"/>
                    </a:cubicBezTo>
                    <a:cubicBezTo>
                      <a:pt x="3783" y="2499"/>
                      <a:pt x="3752" y="2437"/>
                      <a:pt x="3729" y="2375"/>
                    </a:cubicBezTo>
                    <a:cubicBezTo>
                      <a:pt x="3435" y="1664"/>
                      <a:pt x="3064" y="1269"/>
                      <a:pt x="2592" y="1176"/>
                    </a:cubicBezTo>
                    <a:cubicBezTo>
                      <a:pt x="2507" y="1161"/>
                      <a:pt x="2429" y="1153"/>
                      <a:pt x="2344" y="1153"/>
                    </a:cubicBezTo>
                    <a:cubicBezTo>
                      <a:pt x="2104" y="1153"/>
                      <a:pt x="1857" y="1215"/>
                      <a:pt x="1617" y="1285"/>
                    </a:cubicBezTo>
                    <a:cubicBezTo>
                      <a:pt x="1393" y="1344"/>
                      <a:pt x="1179" y="1404"/>
                      <a:pt x="976" y="1404"/>
                    </a:cubicBezTo>
                    <a:cubicBezTo>
                      <a:pt x="864" y="1404"/>
                      <a:pt x="755" y="1386"/>
                      <a:pt x="650" y="1339"/>
                    </a:cubicBezTo>
                    <a:cubicBezTo>
                      <a:pt x="364" y="1207"/>
                      <a:pt x="225" y="1029"/>
                      <a:pt x="240" y="813"/>
                    </a:cubicBezTo>
                    <a:cubicBezTo>
                      <a:pt x="256" y="635"/>
                      <a:pt x="380" y="434"/>
                      <a:pt x="542" y="271"/>
                    </a:cubicBezTo>
                    <a:lnTo>
                      <a:pt x="542" y="271"/>
                    </a:lnTo>
                    <a:cubicBezTo>
                      <a:pt x="418" y="310"/>
                      <a:pt x="287" y="349"/>
                      <a:pt x="163" y="395"/>
                    </a:cubicBezTo>
                    <a:cubicBezTo>
                      <a:pt x="78" y="527"/>
                      <a:pt x="32" y="658"/>
                      <a:pt x="16" y="797"/>
                    </a:cubicBezTo>
                    <a:cubicBezTo>
                      <a:pt x="1" y="1014"/>
                      <a:pt x="78" y="1323"/>
                      <a:pt x="558" y="1540"/>
                    </a:cubicBezTo>
                    <a:cubicBezTo>
                      <a:pt x="696" y="1604"/>
                      <a:pt x="837" y="1629"/>
                      <a:pt x="979" y="1629"/>
                    </a:cubicBezTo>
                    <a:cubicBezTo>
                      <a:pt x="1212" y="1629"/>
                      <a:pt x="1449" y="1564"/>
                      <a:pt x="1679" y="1501"/>
                    </a:cubicBezTo>
                    <a:cubicBezTo>
                      <a:pt x="1911" y="1436"/>
                      <a:pt x="2134" y="1375"/>
                      <a:pt x="2351" y="1375"/>
                    </a:cubicBezTo>
                    <a:cubicBezTo>
                      <a:pt x="2416" y="1375"/>
                      <a:pt x="2481" y="1380"/>
                      <a:pt x="2545" y="1393"/>
                    </a:cubicBezTo>
                    <a:cubicBezTo>
                      <a:pt x="2932" y="1478"/>
                      <a:pt x="3257" y="1826"/>
                      <a:pt x="3520" y="2460"/>
                    </a:cubicBezTo>
                    <a:cubicBezTo>
                      <a:pt x="3543" y="2522"/>
                      <a:pt x="3574" y="2584"/>
                      <a:pt x="3597" y="2646"/>
                    </a:cubicBezTo>
                    <a:cubicBezTo>
                      <a:pt x="3783" y="3110"/>
                      <a:pt x="3968" y="3582"/>
                      <a:pt x="4378" y="3876"/>
                    </a:cubicBezTo>
                    <a:cubicBezTo>
                      <a:pt x="4603" y="4038"/>
                      <a:pt x="4873" y="4115"/>
                      <a:pt x="5160" y="4115"/>
                    </a:cubicBezTo>
                    <a:cubicBezTo>
                      <a:pt x="5260" y="4115"/>
                      <a:pt x="5368" y="4108"/>
                      <a:pt x="5484" y="4084"/>
                    </a:cubicBezTo>
                    <a:cubicBezTo>
                      <a:pt x="5941" y="3992"/>
                      <a:pt x="6343" y="3705"/>
                      <a:pt x="6567" y="3327"/>
                    </a:cubicBezTo>
                    <a:cubicBezTo>
                      <a:pt x="6969" y="2654"/>
                      <a:pt x="6884" y="1710"/>
                      <a:pt x="6366" y="998"/>
                    </a:cubicBezTo>
                    <a:cubicBezTo>
                      <a:pt x="6126" y="674"/>
                      <a:pt x="5840" y="418"/>
                      <a:pt x="5531" y="225"/>
                    </a:cubicBezTo>
                    <a:cubicBezTo>
                      <a:pt x="5206" y="132"/>
                      <a:pt x="4873" y="63"/>
                      <a:pt x="4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44"/>
              <p:cNvSpPr/>
              <p:nvPr/>
            </p:nvSpPr>
            <p:spPr>
              <a:xfrm>
                <a:off x="-778444" y="1487331"/>
                <a:ext cx="119522" cy="106286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2401" extrusionOk="0">
                    <a:moveTo>
                      <a:pt x="1509" y="219"/>
                    </a:moveTo>
                    <a:cubicBezTo>
                      <a:pt x="1710" y="219"/>
                      <a:pt x="1911" y="266"/>
                      <a:pt x="2066" y="374"/>
                    </a:cubicBezTo>
                    <a:cubicBezTo>
                      <a:pt x="2422" y="606"/>
                      <a:pt x="2329" y="1294"/>
                      <a:pt x="2112" y="1642"/>
                    </a:cubicBezTo>
                    <a:cubicBezTo>
                      <a:pt x="1909" y="1972"/>
                      <a:pt x="1540" y="2175"/>
                      <a:pt x="1172" y="2175"/>
                    </a:cubicBezTo>
                    <a:cubicBezTo>
                      <a:pt x="1135" y="2175"/>
                      <a:pt x="1097" y="2173"/>
                      <a:pt x="1060" y="2168"/>
                    </a:cubicBezTo>
                    <a:cubicBezTo>
                      <a:pt x="658" y="2114"/>
                      <a:pt x="302" y="1766"/>
                      <a:pt x="264" y="1372"/>
                    </a:cubicBezTo>
                    <a:cubicBezTo>
                      <a:pt x="233" y="1062"/>
                      <a:pt x="387" y="714"/>
                      <a:pt x="666" y="498"/>
                    </a:cubicBezTo>
                    <a:cubicBezTo>
                      <a:pt x="875" y="327"/>
                      <a:pt x="1199" y="219"/>
                      <a:pt x="1509" y="219"/>
                    </a:cubicBezTo>
                    <a:close/>
                    <a:moveTo>
                      <a:pt x="1507" y="1"/>
                    </a:moveTo>
                    <a:cubicBezTo>
                      <a:pt x="1143" y="1"/>
                      <a:pt x="771" y="126"/>
                      <a:pt x="527" y="320"/>
                    </a:cubicBezTo>
                    <a:cubicBezTo>
                      <a:pt x="186" y="590"/>
                      <a:pt x="1" y="1000"/>
                      <a:pt x="39" y="1395"/>
                    </a:cubicBezTo>
                    <a:cubicBezTo>
                      <a:pt x="93" y="1898"/>
                      <a:pt x="519" y="2323"/>
                      <a:pt x="1037" y="2393"/>
                    </a:cubicBezTo>
                    <a:cubicBezTo>
                      <a:pt x="1083" y="2393"/>
                      <a:pt x="1138" y="2400"/>
                      <a:pt x="1184" y="2400"/>
                    </a:cubicBezTo>
                    <a:cubicBezTo>
                      <a:pt x="1625" y="2400"/>
                      <a:pt x="2058" y="2153"/>
                      <a:pt x="2306" y="1758"/>
                    </a:cubicBezTo>
                    <a:cubicBezTo>
                      <a:pt x="2538" y="1379"/>
                      <a:pt x="2700" y="521"/>
                      <a:pt x="2189" y="188"/>
                    </a:cubicBezTo>
                    <a:cubicBezTo>
                      <a:pt x="1993" y="57"/>
                      <a:pt x="1752" y="1"/>
                      <a:pt x="15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44"/>
              <p:cNvSpPr/>
              <p:nvPr/>
            </p:nvSpPr>
            <p:spPr>
              <a:xfrm>
                <a:off x="-792831" y="1103709"/>
                <a:ext cx="108234" cy="106773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2412" extrusionOk="0">
                    <a:moveTo>
                      <a:pt x="1432" y="223"/>
                    </a:moveTo>
                    <a:cubicBezTo>
                      <a:pt x="1664" y="223"/>
                      <a:pt x="1842" y="316"/>
                      <a:pt x="1965" y="478"/>
                    </a:cubicBezTo>
                    <a:cubicBezTo>
                      <a:pt x="2213" y="811"/>
                      <a:pt x="2197" y="1398"/>
                      <a:pt x="1942" y="1793"/>
                    </a:cubicBezTo>
                    <a:cubicBezTo>
                      <a:pt x="1838" y="1948"/>
                      <a:pt x="1621" y="2185"/>
                      <a:pt x="1248" y="2185"/>
                    </a:cubicBezTo>
                    <a:cubicBezTo>
                      <a:pt x="1176" y="2185"/>
                      <a:pt x="1098" y="2176"/>
                      <a:pt x="1014" y="2156"/>
                    </a:cubicBezTo>
                    <a:cubicBezTo>
                      <a:pt x="666" y="2079"/>
                      <a:pt x="380" y="1777"/>
                      <a:pt x="326" y="1429"/>
                    </a:cubicBezTo>
                    <a:cubicBezTo>
                      <a:pt x="241" y="950"/>
                      <a:pt x="596" y="432"/>
                      <a:pt x="1099" y="277"/>
                    </a:cubicBezTo>
                    <a:cubicBezTo>
                      <a:pt x="1215" y="246"/>
                      <a:pt x="1331" y="223"/>
                      <a:pt x="1432" y="223"/>
                    </a:cubicBezTo>
                    <a:close/>
                    <a:moveTo>
                      <a:pt x="1426" y="0"/>
                    </a:moveTo>
                    <a:cubicBezTo>
                      <a:pt x="1310" y="0"/>
                      <a:pt x="1178" y="18"/>
                      <a:pt x="1029" y="60"/>
                    </a:cubicBezTo>
                    <a:cubicBezTo>
                      <a:pt x="418" y="246"/>
                      <a:pt x="1" y="872"/>
                      <a:pt x="101" y="1468"/>
                    </a:cubicBezTo>
                    <a:cubicBezTo>
                      <a:pt x="179" y="1901"/>
                      <a:pt x="527" y="2272"/>
                      <a:pt x="960" y="2373"/>
                    </a:cubicBezTo>
                    <a:cubicBezTo>
                      <a:pt x="1060" y="2396"/>
                      <a:pt x="1153" y="2412"/>
                      <a:pt x="1246" y="2412"/>
                    </a:cubicBezTo>
                    <a:cubicBezTo>
                      <a:pt x="1602" y="2412"/>
                      <a:pt x="1919" y="2234"/>
                      <a:pt x="2128" y="1917"/>
                    </a:cubicBezTo>
                    <a:cubicBezTo>
                      <a:pt x="2437" y="1437"/>
                      <a:pt x="2445" y="749"/>
                      <a:pt x="2151" y="346"/>
                    </a:cubicBezTo>
                    <a:cubicBezTo>
                      <a:pt x="2044" y="203"/>
                      <a:pt x="1821" y="0"/>
                      <a:pt x="14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44"/>
              <p:cNvSpPr/>
              <p:nvPr/>
            </p:nvSpPr>
            <p:spPr>
              <a:xfrm>
                <a:off x="-639754" y="1355546"/>
                <a:ext cx="171891" cy="204162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4612" extrusionOk="0">
                    <a:moveTo>
                      <a:pt x="1104" y="1"/>
                    </a:moveTo>
                    <a:cubicBezTo>
                      <a:pt x="951" y="1"/>
                      <a:pt x="831" y="55"/>
                      <a:pt x="743" y="118"/>
                    </a:cubicBezTo>
                    <a:cubicBezTo>
                      <a:pt x="62" y="597"/>
                      <a:pt x="0" y="2508"/>
                      <a:pt x="101" y="3057"/>
                    </a:cubicBezTo>
                    <a:cubicBezTo>
                      <a:pt x="201" y="3591"/>
                      <a:pt x="526" y="4217"/>
                      <a:pt x="998" y="4612"/>
                    </a:cubicBezTo>
                    <a:cubicBezTo>
                      <a:pt x="1060" y="4565"/>
                      <a:pt x="1114" y="4511"/>
                      <a:pt x="1176" y="4465"/>
                    </a:cubicBezTo>
                    <a:cubicBezTo>
                      <a:pt x="743" y="4109"/>
                      <a:pt x="418" y="3521"/>
                      <a:pt x="325" y="3011"/>
                    </a:cubicBezTo>
                    <a:cubicBezTo>
                      <a:pt x="224" y="2485"/>
                      <a:pt x="302" y="706"/>
                      <a:pt x="874" y="304"/>
                    </a:cubicBezTo>
                    <a:cubicBezTo>
                      <a:pt x="944" y="249"/>
                      <a:pt x="1021" y="226"/>
                      <a:pt x="1106" y="226"/>
                    </a:cubicBezTo>
                    <a:cubicBezTo>
                      <a:pt x="1207" y="226"/>
                      <a:pt x="1315" y="265"/>
                      <a:pt x="1439" y="335"/>
                    </a:cubicBezTo>
                    <a:cubicBezTo>
                      <a:pt x="1624" y="443"/>
                      <a:pt x="1709" y="659"/>
                      <a:pt x="1810" y="884"/>
                    </a:cubicBezTo>
                    <a:cubicBezTo>
                      <a:pt x="1825" y="922"/>
                      <a:pt x="1841" y="961"/>
                      <a:pt x="1856" y="1000"/>
                    </a:cubicBezTo>
                    <a:cubicBezTo>
                      <a:pt x="2021" y="1381"/>
                      <a:pt x="2280" y="1604"/>
                      <a:pt x="2549" y="1604"/>
                    </a:cubicBezTo>
                    <a:cubicBezTo>
                      <a:pt x="2558" y="1604"/>
                      <a:pt x="2567" y="1603"/>
                      <a:pt x="2576" y="1603"/>
                    </a:cubicBezTo>
                    <a:cubicBezTo>
                      <a:pt x="2939" y="1595"/>
                      <a:pt x="3125" y="1263"/>
                      <a:pt x="3287" y="969"/>
                    </a:cubicBezTo>
                    <a:cubicBezTo>
                      <a:pt x="3326" y="915"/>
                      <a:pt x="3357" y="853"/>
                      <a:pt x="3396" y="799"/>
                    </a:cubicBezTo>
                    <a:cubicBezTo>
                      <a:pt x="3504" y="621"/>
                      <a:pt x="3643" y="481"/>
                      <a:pt x="3798" y="396"/>
                    </a:cubicBezTo>
                    <a:cubicBezTo>
                      <a:pt x="3829" y="311"/>
                      <a:pt x="3852" y="218"/>
                      <a:pt x="3883" y="126"/>
                    </a:cubicBezTo>
                    <a:lnTo>
                      <a:pt x="3875" y="126"/>
                    </a:lnTo>
                    <a:cubicBezTo>
                      <a:pt x="3612" y="211"/>
                      <a:pt x="3372" y="404"/>
                      <a:pt x="3202" y="683"/>
                    </a:cubicBezTo>
                    <a:cubicBezTo>
                      <a:pt x="3163" y="737"/>
                      <a:pt x="3125" y="799"/>
                      <a:pt x="3094" y="860"/>
                    </a:cubicBezTo>
                    <a:cubicBezTo>
                      <a:pt x="2947" y="1123"/>
                      <a:pt x="2808" y="1371"/>
                      <a:pt x="2568" y="1379"/>
                    </a:cubicBezTo>
                    <a:cubicBezTo>
                      <a:pt x="2565" y="1379"/>
                      <a:pt x="2562" y="1379"/>
                      <a:pt x="2559" y="1379"/>
                    </a:cubicBezTo>
                    <a:cubicBezTo>
                      <a:pt x="2293" y="1379"/>
                      <a:pt x="2126" y="1052"/>
                      <a:pt x="2065" y="907"/>
                    </a:cubicBezTo>
                    <a:cubicBezTo>
                      <a:pt x="2050" y="876"/>
                      <a:pt x="2034" y="837"/>
                      <a:pt x="2019" y="799"/>
                    </a:cubicBezTo>
                    <a:cubicBezTo>
                      <a:pt x="1918" y="559"/>
                      <a:pt x="1802" y="288"/>
                      <a:pt x="1555" y="141"/>
                    </a:cubicBezTo>
                    <a:cubicBezTo>
                      <a:pt x="1382" y="39"/>
                      <a:pt x="1232" y="1"/>
                      <a:pt x="11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44"/>
              <p:cNvSpPr/>
              <p:nvPr/>
            </p:nvSpPr>
            <p:spPr>
              <a:xfrm>
                <a:off x="-1193762" y="936555"/>
                <a:ext cx="172953" cy="146570"/>
              </a:xfrm>
              <a:custGeom>
                <a:avLst/>
                <a:gdLst/>
                <a:ahLst/>
                <a:cxnLst/>
                <a:rect l="l" t="t" r="r" b="b"/>
                <a:pathLst>
                  <a:path w="3907" h="3311" extrusionOk="0">
                    <a:moveTo>
                      <a:pt x="2847" y="0"/>
                    </a:moveTo>
                    <a:cubicBezTo>
                      <a:pt x="2777" y="46"/>
                      <a:pt x="2708" y="93"/>
                      <a:pt x="2646" y="147"/>
                    </a:cubicBezTo>
                    <a:cubicBezTo>
                      <a:pt x="2855" y="263"/>
                      <a:pt x="3056" y="395"/>
                      <a:pt x="3226" y="557"/>
                    </a:cubicBezTo>
                    <a:cubicBezTo>
                      <a:pt x="3551" y="866"/>
                      <a:pt x="3667" y="1214"/>
                      <a:pt x="3574" y="1586"/>
                    </a:cubicBezTo>
                    <a:cubicBezTo>
                      <a:pt x="3404" y="2251"/>
                      <a:pt x="2630" y="2823"/>
                      <a:pt x="1973" y="2993"/>
                    </a:cubicBezTo>
                    <a:cubicBezTo>
                      <a:pt x="1779" y="3049"/>
                      <a:pt x="1399" y="3090"/>
                      <a:pt x="977" y="3090"/>
                    </a:cubicBezTo>
                    <a:cubicBezTo>
                      <a:pt x="692" y="3090"/>
                      <a:pt x="387" y="3071"/>
                      <a:pt x="109" y="3024"/>
                    </a:cubicBezTo>
                    <a:cubicBezTo>
                      <a:pt x="70" y="3094"/>
                      <a:pt x="39" y="3163"/>
                      <a:pt x="1" y="3233"/>
                    </a:cubicBezTo>
                    <a:cubicBezTo>
                      <a:pt x="318" y="3287"/>
                      <a:pt x="658" y="3310"/>
                      <a:pt x="983" y="3310"/>
                    </a:cubicBezTo>
                    <a:cubicBezTo>
                      <a:pt x="1432" y="3310"/>
                      <a:pt x="1834" y="3272"/>
                      <a:pt x="2035" y="3218"/>
                    </a:cubicBezTo>
                    <a:cubicBezTo>
                      <a:pt x="2739" y="3024"/>
                      <a:pt x="3597" y="2413"/>
                      <a:pt x="3791" y="1647"/>
                    </a:cubicBezTo>
                    <a:cubicBezTo>
                      <a:pt x="3907" y="1191"/>
                      <a:pt x="3767" y="758"/>
                      <a:pt x="3381" y="395"/>
                    </a:cubicBezTo>
                    <a:cubicBezTo>
                      <a:pt x="3218" y="232"/>
                      <a:pt x="3040" y="108"/>
                      <a:pt x="28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44"/>
              <p:cNvSpPr/>
              <p:nvPr/>
            </p:nvSpPr>
            <p:spPr>
              <a:xfrm>
                <a:off x="-631210" y="1074758"/>
                <a:ext cx="161975" cy="261400"/>
              </a:xfrm>
              <a:custGeom>
                <a:avLst/>
                <a:gdLst/>
                <a:ahLst/>
                <a:cxnLst/>
                <a:rect l="l" t="t" r="r" b="b"/>
                <a:pathLst>
                  <a:path w="3659" h="5905" extrusionOk="0">
                    <a:moveTo>
                      <a:pt x="1903" y="227"/>
                    </a:moveTo>
                    <a:cubicBezTo>
                      <a:pt x="2081" y="227"/>
                      <a:pt x="2290" y="320"/>
                      <a:pt x="2483" y="513"/>
                    </a:cubicBezTo>
                    <a:cubicBezTo>
                      <a:pt x="2738" y="745"/>
                      <a:pt x="2878" y="1078"/>
                      <a:pt x="2978" y="1333"/>
                    </a:cubicBezTo>
                    <a:cubicBezTo>
                      <a:pt x="3404" y="2485"/>
                      <a:pt x="3427" y="3769"/>
                      <a:pt x="3063" y="4937"/>
                    </a:cubicBezTo>
                    <a:cubicBezTo>
                      <a:pt x="3001" y="5131"/>
                      <a:pt x="2924" y="5332"/>
                      <a:pt x="2793" y="5479"/>
                    </a:cubicBezTo>
                    <a:cubicBezTo>
                      <a:pt x="2680" y="5604"/>
                      <a:pt x="2523" y="5679"/>
                      <a:pt x="2383" y="5679"/>
                    </a:cubicBezTo>
                    <a:cubicBezTo>
                      <a:pt x="2359" y="5679"/>
                      <a:pt x="2336" y="5677"/>
                      <a:pt x="2313" y="5672"/>
                    </a:cubicBezTo>
                    <a:cubicBezTo>
                      <a:pt x="2151" y="5633"/>
                      <a:pt x="2019" y="5502"/>
                      <a:pt x="1880" y="5339"/>
                    </a:cubicBezTo>
                    <a:lnTo>
                      <a:pt x="743" y="4017"/>
                    </a:lnTo>
                    <a:cubicBezTo>
                      <a:pt x="588" y="3839"/>
                      <a:pt x="410" y="3638"/>
                      <a:pt x="356" y="3406"/>
                    </a:cubicBezTo>
                    <a:cubicBezTo>
                      <a:pt x="240" y="2957"/>
                      <a:pt x="511" y="2524"/>
                      <a:pt x="789" y="2068"/>
                    </a:cubicBezTo>
                    <a:cubicBezTo>
                      <a:pt x="1014" y="1720"/>
                      <a:pt x="1238" y="1349"/>
                      <a:pt x="1284" y="962"/>
                    </a:cubicBezTo>
                    <a:cubicBezTo>
                      <a:pt x="1331" y="606"/>
                      <a:pt x="1501" y="335"/>
                      <a:pt x="1733" y="250"/>
                    </a:cubicBezTo>
                    <a:cubicBezTo>
                      <a:pt x="1787" y="235"/>
                      <a:pt x="1841" y="227"/>
                      <a:pt x="1903" y="227"/>
                    </a:cubicBezTo>
                    <a:close/>
                    <a:moveTo>
                      <a:pt x="1897" y="0"/>
                    </a:moveTo>
                    <a:cubicBezTo>
                      <a:pt x="1815" y="0"/>
                      <a:pt x="1734" y="14"/>
                      <a:pt x="1656" y="41"/>
                    </a:cubicBezTo>
                    <a:cubicBezTo>
                      <a:pt x="1339" y="157"/>
                      <a:pt x="1114" y="490"/>
                      <a:pt x="1060" y="931"/>
                    </a:cubicBezTo>
                    <a:cubicBezTo>
                      <a:pt x="1021" y="1271"/>
                      <a:pt x="813" y="1619"/>
                      <a:pt x="604" y="1952"/>
                    </a:cubicBezTo>
                    <a:cubicBezTo>
                      <a:pt x="302" y="2424"/>
                      <a:pt x="0" y="2919"/>
                      <a:pt x="140" y="3460"/>
                    </a:cubicBezTo>
                    <a:cubicBezTo>
                      <a:pt x="209" y="3746"/>
                      <a:pt x="403" y="3963"/>
                      <a:pt x="573" y="4164"/>
                    </a:cubicBezTo>
                    <a:lnTo>
                      <a:pt x="1710" y="5486"/>
                    </a:lnTo>
                    <a:cubicBezTo>
                      <a:pt x="1841" y="5633"/>
                      <a:pt x="2019" y="5834"/>
                      <a:pt x="2267" y="5889"/>
                    </a:cubicBezTo>
                    <a:cubicBezTo>
                      <a:pt x="2305" y="5896"/>
                      <a:pt x="2352" y="5904"/>
                      <a:pt x="2390" y="5904"/>
                    </a:cubicBezTo>
                    <a:cubicBezTo>
                      <a:pt x="2591" y="5904"/>
                      <a:pt x="2800" y="5804"/>
                      <a:pt x="2955" y="5633"/>
                    </a:cubicBezTo>
                    <a:cubicBezTo>
                      <a:pt x="3117" y="5448"/>
                      <a:pt x="3210" y="5223"/>
                      <a:pt x="3272" y="5007"/>
                    </a:cubicBezTo>
                    <a:cubicBezTo>
                      <a:pt x="3659" y="3793"/>
                      <a:pt x="3628" y="2455"/>
                      <a:pt x="3187" y="1256"/>
                    </a:cubicBezTo>
                    <a:cubicBezTo>
                      <a:pt x="3079" y="977"/>
                      <a:pt x="2924" y="614"/>
                      <a:pt x="2638" y="343"/>
                    </a:cubicBezTo>
                    <a:cubicBezTo>
                      <a:pt x="2395" y="118"/>
                      <a:pt x="2140" y="0"/>
                      <a:pt x="18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28" name="Google Shape;1928;p44"/>
            <p:cNvSpPr/>
            <p:nvPr/>
          </p:nvSpPr>
          <p:spPr>
            <a:xfrm>
              <a:off x="-882871" y="1221726"/>
              <a:ext cx="74015" cy="74369"/>
            </a:xfrm>
            <a:custGeom>
              <a:avLst/>
              <a:gdLst/>
              <a:ahLst/>
              <a:cxnLst/>
              <a:rect l="l" t="t" r="r" b="b"/>
              <a:pathLst>
                <a:path w="1672" h="1680" extrusionOk="0">
                  <a:moveTo>
                    <a:pt x="836" y="1"/>
                  </a:moveTo>
                  <a:cubicBezTo>
                    <a:pt x="372" y="1"/>
                    <a:pt x="1" y="380"/>
                    <a:pt x="1" y="844"/>
                  </a:cubicBezTo>
                  <a:cubicBezTo>
                    <a:pt x="1" y="1300"/>
                    <a:pt x="372" y="1679"/>
                    <a:pt x="836" y="1679"/>
                  </a:cubicBezTo>
                  <a:cubicBezTo>
                    <a:pt x="1300" y="1679"/>
                    <a:pt x="1671" y="1300"/>
                    <a:pt x="1671" y="844"/>
                  </a:cubicBezTo>
                  <a:cubicBezTo>
                    <a:pt x="1671" y="380"/>
                    <a:pt x="1300" y="1"/>
                    <a:pt x="8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9" name="Google Shape;1929;p44"/>
            <p:cNvGrpSpPr/>
            <p:nvPr/>
          </p:nvGrpSpPr>
          <p:grpSpPr>
            <a:xfrm>
              <a:off x="-1250911" y="772898"/>
              <a:ext cx="810095" cy="891238"/>
              <a:chOff x="-1250911" y="772898"/>
              <a:chExt cx="810095" cy="891238"/>
            </a:xfrm>
          </p:grpSpPr>
          <p:sp>
            <p:nvSpPr>
              <p:cNvPr id="1930" name="Google Shape;1930;p44"/>
              <p:cNvSpPr/>
              <p:nvPr/>
            </p:nvSpPr>
            <p:spPr>
              <a:xfrm>
                <a:off x="-871893" y="772898"/>
                <a:ext cx="52059" cy="10314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233" extrusionOk="0">
                    <a:moveTo>
                      <a:pt x="116" y="0"/>
                    </a:moveTo>
                    <a:cubicBezTo>
                      <a:pt x="47" y="0"/>
                      <a:pt x="0" y="54"/>
                      <a:pt x="0" y="116"/>
                    </a:cubicBezTo>
                    <a:cubicBezTo>
                      <a:pt x="0" y="178"/>
                      <a:pt x="47" y="232"/>
                      <a:pt x="116" y="232"/>
                    </a:cubicBezTo>
                    <a:lnTo>
                      <a:pt x="1060" y="232"/>
                    </a:lnTo>
                    <a:cubicBezTo>
                      <a:pt x="1129" y="232"/>
                      <a:pt x="1176" y="178"/>
                      <a:pt x="1176" y="116"/>
                    </a:cubicBezTo>
                    <a:cubicBezTo>
                      <a:pt x="1176" y="54"/>
                      <a:pt x="1129" y="0"/>
                      <a:pt x="1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44"/>
              <p:cNvSpPr/>
              <p:nvPr/>
            </p:nvSpPr>
            <p:spPr>
              <a:xfrm>
                <a:off x="-853743" y="1541514"/>
                <a:ext cx="11332" cy="122621"/>
              </a:xfrm>
              <a:custGeom>
                <a:avLst/>
                <a:gdLst/>
                <a:ahLst/>
                <a:cxnLst/>
                <a:rect l="l" t="t" r="r" b="b"/>
                <a:pathLst>
                  <a:path w="256" h="2770" extrusionOk="0">
                    <a:moveTo>
                      <a:pt x="139" y="1"/>
                    </a:moveTo>
                    <a:cubicBezTo>
                      <a:pt x="77" y="1"/>
                      <a:pt x="23" y="55"/>
                      <a:pt x="23" y="117"/>
                    </a:cubicBezTo>
                    <a:lnTo>
                      <a:pt x="0" y="2646"/>
                    </a:lnTo>
                    <a:cubicBezTo>
                      <a:pt x="0" y="2685"/>
                      <a:pt x="8" y="2708"/>
                      <a:pt x="31" y="2731"/>
                    </a:cubicBezTo>
                    <a:cubicBezTo>
                      <a:pt x="54" y="2754"/>
                      <a:pt x="77" y="2762"/>
                      <a:pt x="108" y="2770"/>
                    </a:cubicBezTo>
                    <a:cubicBezTo>
                      <a:pt x="178" y="2770"/>
                      <a:pt x="232" y="2715"/>
                      <a:pt x="232" y="2654"/>
                    </a:cubicBezTo>
                    <a:lnTo>
                      <a:pt x="255" y="117"/>
                    </a:lnTo>
                    <a:cubicBezTo>
                      <a:pt x="255" y="55"/>
                      <a:pt x="209" y="1"/>
                      <a:pt x="1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44"/>
              <p:cNvSpPr/>
              <p:nvPr/>
            </p:nvSpPr>
            <p:spPr>
              <a:xfrm>
                <a:off x="-1135904" y="1456078"/>
                <a:ext cx="91147" cy="88756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2005" extrusionOk="0">
                    <a:moveTo>
                      <a:pt x="1931" y="1"/>
                    </a:moveTo>
                    <a:cubicBezTo>
                      <a:pt x="1902" y="1"/>
                      <a:pt x="1873" y="13"/>
                      <a:pt x="1849" y="36"/>
                    </a:cubicBezTo>
                    <a:lnTo>
                      <a:pt x="40" y="1807"/>
                    </a:lnTo>
                    <a:cubicBezTo>
                      <a:pt x="16" y="1830"/>
                      <a:pt x="1" y="1861"/>
                      <a:pt x="1" y="1892"/>
                    </a:cubicBezTo>
                    <a:cubicBezTo>
                      <a:pt x="1" y="1915"/>
                      <a:pt x="16" y="1946"/>
                      <a:pt x="32" y="1969"/>
                    </a:cubicBezTo>
                    <a:cubicBezTo>
                      <a:pt x="55" y="1993"/>
                      <a:pt x="86" y="2004"/>
                      <a:pt x="117" y="2004"/>
                    </a:cubicBezTo>
                    <a:cubicBezTo>
                      <a:pt x="148" y="2004"/>
                      <a:pt x="179" y="1993"/>
                      <a:pt x="202" y="1969"/>
                    </a:cubicBezTo>
                    <a:lnTo>
                      <a:pt x="2012" y="198"/>
                    </a:lnTo>
                    <a:cubicBezTo>
                      <a:pt x="2058" y="160"/>
                      <a:pt x="2058" y="82"/>
                      <a:pt x="2012" y="36"/>
                    </a:cubicBezTo>
                    <a:cubicBezTo>
                      <a:pt x="1989" y="13"/>
                      <a:pt x="1960" y="1"/>
                      <a:pt x="1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44"/>
              <p:cNvSpPr/>
              <p:nvPr/>
            </p:nvSpPr>
            <p:spPr>
              <a:xfrm>
                <a:off x="-1250911" y="1250854"/>
                <a:ext cx="122577" cy="11687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264" extrusionOk="0">
                    <a:moveTo>
                      <a:pt x="116" y="0"/>
                    </a:moveTo>
                    <a:cubicBezTo>
                      <a:pt x="85" y="0"/>
                      <a:pt x="54" y="16"/>
                      <a:pt x="31" y="39"/>
                    </a:cubicBezTo>
                    <a:cubicBezTo>
                      <a:pt x="16" y="54"/>
                      <a:pt x="0" y="85"/>
                      <a:pt x="0" y="116"/>
                    </a:cubicBezTo>
                    <a:cubicBezTo>
                      <a:pt x="0" y="178"/>
                      <a:pt x="54" y="232"/>
                      <a:pt x="116" y="232"/>
                    </a:cubicBezTo>
                    <a:lnTo>
                      <a:pt x="2645" y="263"/>
                    </a:lnTo>
                    <a:cubicBezTo>
                      <a:pt x="2715" y="263"/>
                      <a:pt x="2761" y="209"/>
                      <a:pt x="2761" y="147"/>
                    </a:cubicBezTo>
                    <a:cubicBezTo>
                      <a:pt x="2769" y="85"/>
                      <a:pt x="2715" y="31"/>
                      <a:pt x="2653" y="31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44"/>
              <p:cNvSpPr/>
              <p:nvPr/>
            </p:nvSpPr>
            <p:spPr>
              <a:xfrm>
                <a:off x="-1132451" y="969047"/>
                <a:ext cx="89730" cy="9030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040" extrusionOk="0">
                    <a:moveTo>
                      <a:pt x="132" y="1"/>
                    </a:moveTo>
                    <a:cubicBezTo>
                      <a:pt x="101" y="1"/>
                      <a:pt x="70" y="9"/>
                      <a:pt x="47" y="32"/>
                    </a:cubicBezTo>
                    <a:cubicBezTo>
                      <a:pt x="8" y="78"/>
                      <a:pt x="0" y="148"/>
                      <a:pt x="47" y="194"/>
                    </a:cubicBezTo>
                    <a:lnTo>
                      <a:pt x="1818" y="2004"/>
                    </a:lnTo>
                    <a:cubicBezTo>
                      <a:pt x="1842" y="2028"/>
                      <a:pt x="1875" y="2040"/>
                      <a:pt x="1906" y="2040"/>
                    </a:cubicBezTo>
                    <a:cubicBezTo>
                      <a:pt x="1934" y="2040"/>
                      <a:pt x="1962" y="2030"/>
                      <a:pt x="1980" y="2012"/>
                    </a:cubicBezTo>
                    <a:cubicBezTo>
                      <a:pt x="2027" y="1965"/>
                      <a:pt x="2027" y="1888"/>
                      <a:pt x="1988" y="1842"/>
                    </a:cubicBezTo>
                    <a:lnTo>
                      <a:pt x="217" y="32"/>
                    </a:lnTo>
                    <a:cubicBezTo>
                      <a:pt x="194" y="9"/>
                      <a:pt x="163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44"/>
              <p:cNvSpPr/>
              <p:nvPr/>
            </p:nvSpPr>
            <p:spPr>
              <a:xfrm>
                <a:off x="-849316" y="853996"/>
                <a:ext cx="11332" cy="122311"/>
              </a:xfrm>
              <a:custGeom>
                <a:avLst/>
                <a:gdLst/>
                <a:ahLst/>
                <a:cxnLst/>
                <a:rect l="l" t="t" r="r" b="b"/>
                <a:pathLst>
                  <a:path w="256" h="2763" extrusionOk="0">
                    <a:moveTo>
                      <a:pt x="128" y="0"/>
                    </a:moveTo>
                    <a:cubicBezTo>
                      <a:pt x="71" y="0"/>
                      <a:pt x="24" y="51"/>
                      <a:pt x="24" y="109"/>
                    </a:cubicBezTo>
                    <a:lnTo>
                      <a:pt x="1" y="2646"/>
                    </a:lnTo>
                    <a:cubicBezTo>
                      <a:pt x="1" y="2708"/>
                      <a:pt x="47" y="2762"/>
                      <a:pt x="117" y="2762"/>
                    </a:cubicBezTo>
                    <a:cubicBezTo>
                      <a:pt x="178" y="2762"/>
                      <a:pt x="233" y="2708"/>
                      <a:pt x="233" y="2646"/>
                    </a:cubicBezTo>
                    <a:lnTo>
                      <a:pt x="256" y="117"/>
                    </a:lnTo>
                    <a:cubicBezTo>
                      <a:pt x="256" y="86"/>
                      <a:pt x="248" y="55"/>
                      <a:pt x="225" y="32"/>
                    </a:cubicBezTo>
                    <a:cubicBezTo>
                      <a:pt x="202" y="9"/>
                      <a:pt x="178" y="1"/>
                      <a:pt x="140" y="1"/>
                    </a:cubicBezTo>
                    <a:cubicBezTo>
                      <a:pt x="136" y="1"/>
                      <a:pt x="132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44"/>
              <p:cNvSpPr/>
              <p:nvPr/>
            </p:nvSpPr>
            <p:spPr>
              <a:xfrm>
                <a:off x="-646969" y="972987"/>
                <a:ext cx="91147" cy="88712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2004" extrusionOk="0">
                    <a:moveTo>
                      <a:pt x="1941" y="1"/>
                    </a:moveTo>
                    <a:cubicBezTo>
                      <a:pt x="1911" y="1"/>
                      <a:pt x="1880" y="12"/>
                      <a:pt x="1857" y="36"/>
                    </a:cubicBezTo>
                    <a:lnTo>
                      <a:pt x="47" y="1807"/>
                    </a:lnTo>
                    <a:cubicBezTo>
                      <a:pt x="1" y="1853"/>
                      <a:pt x="1" y="1923"/>
                      <a:pt x="47" y="1969"/>
                    </a:cubicBezTo>
                    <a:cubicBezTo>
                      <a:pt x="70" y="1992"/>
                      <a:pt x="99" y="2004"/>
                      <a:pt x="128" y="2004"/>
                    </a:cubicBezTo>
                    <a:cubicBezTo>
                      <a:pt x="157" y="2004"/>
                      <a:pt x="186" y="1992"/>
                      <a:pt x="209" y="1969"/>
                    </a:cubicBezTo>
                    <a:lnTo>
                      <a:pt x="2019" y="198"/>
                    </a:lnTo>
                    <a:cubicBezTo>
                      <a:pt x="2043" y="175"/>
                      <a:pt x="2058" y="144"/>
                      <a:pt x="2058" y="121"/>
                    </a:cubicBezTo>
                    <a:cubicBezTo>
                      <a:pt x="2058" y="90"/>
                      <a:pt x="2043" y="59"/>
                      <a:pt x="2019" y="36"/>
                    </a:cubicBezTo>
                    <a:cubicBezTo>
                      <a:pt x="2000" y="12"/>
                      <a:pt x="1971" y="1"/>
                      <a:pt x="19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44"/>
              <p:cNvSpPr/>
              <p:nvPr/>
            </p:nvSpPr>
            <p:spPr>
              <a:xfrm>
                <a:off x="-563437" y="1255281"/>
                <a:ext cx="122621" cy="11687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264" extrusionOk="0">
                    <a:moveTo>
                      <a:pt x="125" y="1"/>
                    </a:moveTo>
                    <a:cubicBezTo>
                      <a:pt x="55" y="1"/>
                      <a:pt x="9" y="55"/>
                      <a:pt x="9" y="117"/>
                    </a:cubicBezTo>
                    <a:cubicBezTo>
                      <a:pt x="1" y="179"/>
                      <a:pt x="55" y="233"/>
                      <a:pt x="117" y="233"/>
                    </a:cubicBezTo>
                    <a:lnTo>
                      <a:pt x="2654" y="264"/>
                    </a:lnTo>
                    <a:cubicBezTo>
                      <a:pt x="2685" y="264"/>
                      <a:pt x="2716" y="248"/>
                      <a:pt x="2739" y="225"/>
                    </a:cubicBezTo>
                    <a:cubicBezTo>
                      <a:pt x="2754" y="210"/>
                      <a:pt x="2770" y="179"/>
                      <a:pt x="2770" y="148"/>
                    </a:cubicBezTo>
                    <a:cubicBezTo>
                      <a:pt x="2770" y="86"/>
                      <a:pt x="2716" y="32"/>
                      <a:pt x="2654" y="32"/>
                    </a:cubicBez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44"/>
              <p:cNvSpPr/>
              <p:nvPr/>
            </p:nvSpPr>
            <p:spPr>
              <a:xfrm>
                <a:off x="-649006" y="1458513"/>
                <a:ext cx="89730" cy="90261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039" extrusionOk="0">
                    <a:moveTo>
                      <a:pt x="125" y="0"/>
                    </a:moveTo>
                    <a:cubicBezTo>
                      <a:pt x="95" y="0"/>
                      <a:pt x="66" y="12"/>
                      <a:pt x="47" y="35"/>
                    </a:cubicBezTo>
                    <a:cubicBezTo>
                      <a:pt x="0" y="74"/>
                      <a:pt x="0" y="151"/>
                      <a:pt x="39" y="197"/>
                    </a:cubicBezTo>
                    <a:lnTo>
                      <a:pt x="1810" y="2007"/>
                    </a:lnTo>
                    <a:cubicBezTo>
                      <a:pt x="1833" y="2030"/>
                      <a:pt x="1864" y="2038"/>
                      <a:pt x="1895" y="2038"/>
                    </a:cubicBezTo>
                    <a:cubicBezTo>
                      <a:pt x="1926" y="2038"/>
                      <a:pt x="1957" y="2030"/>
                      <a:pt x="1973" y="2007"/>
                    </a:cubicBezTo>
                    <a:cubicBezTo>
                      <a:pt x="2019" y="1961"/>
                      <a:pt x="2027" y="1891"/>
                      <a:pt x="1980" y="1845"/>
                    </a:cubicBezTo>
                    <a:lnTo>
                      <a:pt x="209" y="35"/>
                    </a:lnTo>
                    <a:cubicBezTo>
                      <a:pt x="186" y="12"/>
                      <a:pt x="15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44"/>
              <p:cNvSpPr/>
              <p:nvPr/>
            </p:nvSpPr>
            <p:spPr>
              <a:xfrm>
                <a:off x="-1054408" y="1239211"/>
                <a:ext cx="39442" cy="39398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90" extrusionOk="0">
                    <a:moveTo>
                      <a:pt x="442" y="0"/>
                    </a:moveTo>
                    <a:cubicBezTo>
                      <a:pt x="202" y="0"/>
                      <a:pt x="1" y="201"/>
                      <a:pt x="1" y="449"/>
                    </a:cubicBezTo>
                    <a:cubicBezTo>
                      <a:pt x="1" y="689"/>
                      <a:pt x="202" y="890"/>
                      <a:pt x="442" y="890"/>
                    </a:cubicBezTo>
                    <a:cubicBezTo>
                      <a:pt x="689" y="890"/>
                      <a:pt x="890" y="689"/>
                      <a:pt x="890" y="449"/>
                    </a:cubicBezTo>
                    <a:cubicBezTo>
                      <a:pt x="890" y="201"/>
                      <a:pt x="689" y="0"/>
                      <a:pt x="4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44"/>
              <p:cNvSpPr/>
              <p:nvPr/>
            </p:nvSpPr>
            <p:spPr>
              <a:xfrm>
                <a:off x="-676762" y="1239211"/>
                <a:ext cx="39442" cy="39398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90" extrusionOk="0">
                    <a:moveTo>
                      <a:pt x="449" y="0"/>
                    </a:moveTo>
                    <a:cubicBezTo>
                      <a:pt x="202" y="0"/>
                      <a:pt x="1" y="201"/>
                      <a:pt x="1" y="449"/>
                    </a:cubicBezTo>
                    <a:cubicBezTo>
                      <a:pt x="1" y="689"/>
                      <a:pt x="202" y="890"/>
                      <a:pt x="449" y="890"/>
                    </a:cubicBezTo>
                    <a:cubicBezTo>
                      <a:pt x="689" y="890"/>
                      <a:pt x="890" y="689"/>
                      <a:pt x="890" y="449"/>
                    </a:cubicBezTo>
                    <a:cubicBezTo>
                      <a:pt x="890" y="201"/>
                      <a:pt x="689" y="0"/>
                      <a:pt x="4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44"/>
              <p:cNvSpPr/>
              <p:nvPr/>
            </p:nvSpPr>
            <p:spPr>
              <a:xfrm>
                <a:off x="-900667" y="1302868"/>
                <a:ext cx="109606" cy="59982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1355" extrusionOk="0">
                    <a:moveTo>
                      <a:pt x="116" y="1"/>
                    </a:moveTo>
                    <a:cubicBezTo>
                      <a:pt x="47" y="1"/>
                      <a:pt x="0" y="55"/>
                      <a:pt x="0" y="117"/>
                    </a:cubicBezTo>
                    <a:cubicBezTo>
                      <a:pt x="0" y="797"/>
                      <a:pt x="557" y="1354"/>
                      <a:pt x="1238" y="1354"/>
                    </a:cubicBezTo>
                    <a:cubicBezTo>
                      <a:pt x="1919" y="1354"/>
                      <a:pt x="2475" y="797"/>
                      <a:pt x="2475" y="117"/>
                    </a:cubicBezTo>
                    <a:cubicBezTo>
                      <a:pt x="2475" y="55"/>
                      <a:pt x="2429" y="1"/>
                      <a:pt x="2359" y="1"/>
                    </a:cubicBezTo>
                    <a:cubicBezTo>
                      <a:pt x="2298" y="1"/>
                      <a:pt x="2243" y="55"/>
                      <a:pt x="2243" y="117"/>
                    </a:cubicBezTo>
                    <a:cubicBezTo>
                      <a:pt x="2243" y="674"/>
                      <a:pt x="1795" y="1122"/>
                      <a:pt x="1238" y="1122"/>
                    </a:cubicBezTo>
                    <a:cubicBezTo>
                      <a:pt x="681" y="1122"/>
                      <a:pt x="232" y="674"/>
                      <a:pt x="232" y="117"/>
                    </a:cubicBezTo>
                    <a:cubicBezTo>
                      <a:pt x="232" y="55"/>
                      <a:pt x="178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42" name="Google Shape;1942;p44"/>
            <p:cNvSpPr/>
            <p:nvPr/>
          </p:nvSpPr>
          <p:spPr>
            <a:xfrm>
              <a:off x="-1279331" y="826638"/>
              <a:ext cx="866935" cy="892831"/>
            </a:xfrm>
            <a:custGeom>
              <a:avLst/>
              <a:gdLst/>
              <a:ahLst/>
              <a:cxnLst/>
              <a:rect l="l" t="t" r="r" b="b"/>
              <a:pathLst>
                <a:path w="19584" h="20169" extrusionOk="0">
                  <a:moveTo>
                    <a:pt x="9792" y="1857"/>
                  </a:moveTo>
                  <a:cubicBezTo>
                    <a:pt x="14154" y="1857"/>
                    <a:pt x="17704" y="5407"/>
                    <a:pt x="17704" y="9769"/>
                  </a:cubicBezTo>
                  <a:cubicBezTo>
                    <a:pt x="17704" y="14131"/>
                    <a:pt x="14154" y="17673"/>
                    <a:pt x="9792" y="17673"/>
                  </a:cubicBezTo>
                  <a:cubicBezTo>
                    <a:pt x="5430" y="17673"/>
                    <a:pt x="1880" y="14131"/>
                    <a:pt x="1880" y="9769"/>
                  </a:cubicBezTo>
                  <a:cubicBezTo>
                    <a:pt x="1880" y="5407"/>
                    <a:pt x="5430" y="1857"/>
                    <a:pt x="9792" y="1857"/>
                  </a:cubicBezTo>
                  <a:close/>
                  <a:moveTo>
                    <a:pt x="9792" y="0"/>
                  </a:moveTo>
                  <a:cubicBezTo>
                    <a:pt x="4409" y="0"/>
                    <a:pt x="23" y="4378"/>
                    <a:pt x="23" y="9769"/>
                  </a:cubicBezTo>
                  <a:cubicBezTo>
                    <a:pt x="23" y="12120"/>
                    <a:pt x="866" y="14286"/>
                    <a:pt x="2259" y="15980"/>
                  </a:cubicBezTo>
                  <a:cubicBezTo>
                    <a:pt x="2081" y="16065"/>
                    <a:pt x="1911" y="16181"/>
                    <a:pt x="1756" y="16328"/>
                  </a:cubicBezTo>
                  <a:cubicBezTo>
                    <a:pt x="1052" y="17039"/>
                    <a:pt x="0" y="19228"/>
                    <a:pt x="712" y="19932"/>
                  </a:cubicBezTo>
                  <a:cubicBezTo>
                    <a:pt x="877" y="20099"/>
                    <a:pt x="1124" y="20169"/>
                    <a:pt x="1414" y="20169"/>
                  </a:cubicBezTo>
                  <a:cubicBezTo>
                    <a:pt x="2361" y="20169"/>
                    <a:pt x="3770" y="19426"/>
                    <a:pt x="4308" y="18888"/>
                  </a:cubicBezTo>
                  <a:cubicBezTo>
                    <a:pt x="4525" y="18671"/>
                    <a:pt x="4679" y="18408"/>
                    <a:pt x="4765" y="18137"/>
                  </a:cubicBezTo>
                  <a:cubicBezTo>
                    <a:pt x="6234" y="19019"/>
                    <a:pt x="7951" y="19530"/>
                    <a:pt x="9792" y="19530"/>
                  </a:cubicBezTo>
                  <a:cubicBezTo>
                    <a:pt x="11633" y="19530"/>
                    <a:pt x="13350" y="19019"/>
                    <a:pt x="14819" y="18137"/>
                  </a:cubicBezTo>
                  <a:cubicBezTo>
                    <a:pt x="14904" y="18408"/>
                    <a:pt x="15051" y="18671"/>
                    <a:pt x="15268" y="18888"/>
                  </a:cubicBezTo>
                  <a:cubicBezTo>
                    <a:pt x="15812" y="19426"/>
                    <a:pt x="17222" y="20169"/>
                    <a:pt x="18169" y="20169"/>
                  </a:cubicBezTo>
                  <a:cubicBezTo>
                    <a:pt x="18460" y="20169"/>
                    <a:pt x="18707" y="20099"/>
                    <a:pt x="18872" y="19932"/>
                  </a:cubicBezTo>
                  <a:cubicBezTo>
                    <a:pt x="19584" y="19228"/>
                    <a:pt x="18532" y="17039"/>
                    <a:pt x="17828" y="16328"/>
                  </a:cubicBezTo>
                  <a:cubicBezTo>
                    <a:pt x="17673" y="16181"/>
                    <a:pt x="17503" y="16065"/>
                    <a:pt x="17325" y="15980"/>
                  </a:cubicBezTo>
                  <a:cubicBezTo>
                    <a:pt x="18718" y="14286"/>
                    <a:pt x="19561" y="12120"/>
                    <a:pt x="19561" y="9769"/>
                  </a:cubicBezTo>
                  <a:cubicBezTo>
                    <a:pt x="19561" y="4378"/>
                    <a:pt x="15175" y="0"/>
                    <a:pt x="9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3" name="Google Shape;1943;p44"/>
            <p:cNvGrpSpPr/>
            <p:nvPr/>
          </p:nvGrpSpPr>
          <p:grpSpPr>
            <a:xfrm>
              <a:off x="-1186546" y="1529429"/>
              <a:ext cx="681365" cy="111421"/>
              <a:chOff x="-1186546" y="1529429"/>
              <a:chExt cx="681365" cy="111421"/>
            </a:xfrm>
          </p:grpSpPr>
          <p:sp>
            <p:nvSpPr>
              <p:cNvPr id="1944" name="Google Shape;1944;p44"/>
              <p:cNvSpPr/>
              <p:nvPr/>
            </p:nvSpPr>
            <p:spPr>
              <a:xfrm>
                <a:off x="-626784" y="1529429"/>
                <a:ext cx="121603" cy="111421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2517" extrusionOk="0">
                    <a:moveTo>
                      <a:pt x="2610" y="0"/>
                    </a:moveTo>
                    <a:cubicBezTo>
                      <a:pt x="2574" y="0"/>
                      <a:pt x="2538" y="16"/>
                      <a:pt x="2515" y="49"/>
                    </a:cubicBezTo>
                    <a:cubicBezTo>
                      <a:pt x="2229" y="483"/>
                      <a:pt x="1896" y="877"/>
                      <a:pt x="1517" y="1233"/>
                    </a:cubicBezTo>
                    <a:cubicBezTo>
                      <a:pt x="1084" y="1650"/>
                      <a:pt x="597" y="2006"/>
                      <a:pt x="78" y="2300"/>
                    </a:cubicBezTo>
                    <a:cubicBezTo>
                      <a:pt x="16" y="2331"/>
                      <a:pt x="1" y="2408"/>
                      <a:pt x="32" y="2463"/>
                    </a:cubicBezTo>
                    <a:cubicBezTo>
                      <a:pt x="55" y="2501"/>
                      <a:pt x="94" y="2517"/>
                      <a:pt x="132" y="2517"/>
                    </a:cubicBezTo>
                    <a:cubicBezTo>
                      <a:pt x="148" y="2517"/>
                      <a:pt x="171" y="2517"/>
                      <a:pt x="187" y="2509"/>
                    </a:cubicBezTo>
                    <a:cubicBezTo>
                      <a:pt x="728" y="2200"/>
                      <a:pt x="1231" y="1828"/>
                      <a:pt x="1679" y="1403"/>
                    </a:cubicBezTo>
                    <a:cubicBezTo>
                      <a:pt x="2066" y="1032"/>
                      <a:pt x="2414" y="622"/>
                      <a:pt x="2708" y="181"/>
                    </a:cubicBezTo>
                    <a:cubicBezTo>
                      <a:pt x="2747" y="127"/>
                      <a:pt x="2731" y="57"/>
                      <a:pt x="2677" y="18"/>
                    </a:cubicBezTo>
                    <a:cubicBezTo>
                      <a:pt x="2656" y="7"/>
                      <a:pt x="2633" y="0"/>
                      <a:pt x="2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44"/>
              <p:cNvSpPr/>
              <p:nvPr/>
            </p:nvSpPr>
            <p:spPr>
              <a:xfrm>
                <a:off x="-1186546" y="1529429"/>
                <a:ext cx="121559" cy="111421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2517" extrusionOk="0">
                    <a:moveTo>
                      <a:pt x="137" y="0"/>
                    </a:moveTo>
                    <a:cubicBezTo>
                      <a:pt x="114" y="0"/>
                      <a:pt x="91" y="7"/>
                      <a:pt x="70" y="18"/>
                    </a:cubicBezTo>
                    <a:cubicBezTo>
                      <a:pt x="16" y="57"/>
                      <a:pt x="0" y="127"/>
                      <a:pt x="39" y="181"/>
                    </a:cubicBezTo>
                    <a:cubicBezTo>
                      <a:pt x="333" y="622"/>
                      <a:pt x="681" y="1032"/>
                      <a:pt x="1067" y="1403"/>
                    </a:cubicBezTo>
                    <a:cubicBezTo>
                      <a:pt x="1516" y="1828"/>
                      <a:pt x="2019" y="2200"/>
                      <a:pt x="2560" y="2509"/>
                    </a:cubicBezTo>
                    <a:cubicBezTo>
                      <a:pt x="2576" y="2517"/>
                      <a:pt x="2599" y="2517"/>
                      <a:pt x="2614" y="2517"/>
                    </a:cubicBezTo>
                    <a:cubicBezTo>
                      <a:pt x="2653" y="2517"/>
                      <a:pt x="2692" y="2501"/>
                      <a:pt x="2715" y="2463"/>
                    </a:cubicBezTo>
                    <a:cubicBezTo>
                      <a:pt x="2746" y="2408"/>
                      <a:pt x="2730" y="2331"/>
                      <a:pt x="2669" y="2300"/>
                    </a:cubicBezTo>
                    <a:cubicBezTo>
                      <a:pt x="2150" y="2006"/>
                      <a:pt x="1663" y="1650"/>
                      <a:pt x="1230" y="1233"/>
                    </a:cubicBezTo>
                    <a:cubicBezTo>
                      <a:pt x="851" y="877"/>
                      <a:pt x="518" y="483"/>
                      <a:pt x="232" y="49"/>
                    </a:cubicBezTo>
                    <a:cubicBezTo>
                      <a:pt x="208" y="16"/>
                      <a:pt x="173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Google Shape;2117;p46">
            <a:extLst>
              <a:ext uri="{FF2B5EF4-FFF2-40B4-BE49-F238E27FC236}">
                <a16:creationId xmlns:a16="http://schemas.microsoft.com/office/drawing/2014/main" id="{077C34F7-A688-0453-5758-BB83CD11B12A}"/>
              </a:ext>
            </a:extLst>
          </p:cNvPr>
          <p:cNvSpPr txBox="1">
            <a:spLocks/>
          </p:cNvSpPr>
          <p:nvPr/>
        </p:nvSpPr>
        <p:spPr>
          <a:xfrm>
            <a:off x="-1035000" y="-701567"/>
            <a:ext cx="5607000" cy="22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SemiBold"/>
              <a:buNone/>
              <a:defRPr sz="35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SemiBold"/>
              <a:buNone/>
              <a:defRPr sz="35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SemiBold"/>
              <a:buNone/>
              <a:defRPr sz="35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SemiBold"/>
              <a:buNone/>
              <a:defRPr sz="35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SemiBold"/>
              <a:buNone/>
              <a:defRPr sz="35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SemiBold"/>
              <a:buNone/>
              <a:defRPr sz="35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SemiBold"/>
              <a:buNone/>
              <a:defRPr sz="35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SemiBold"/>
              <a:buNone/>
              <a:defRPr sz="35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SemiBold"/>
              <a:buNone/>
              <a:defRPr sz="35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n-US" sz="3200" dirty="0"/>
              <a:t>II. Practice </a:t>
            </a:r>
            <a:endParaRPr lang="en-US" sz="3200" b="1" dirty="0"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E484DD52-2417-2AF7-CCD7-A6929D471921}"/>
              </a:ext>
            </a:extLst>
          </p:cNvPr>
          <p:cNvSpPr/>
          <p:nvPr/>
        </p:nvSpPr>
        <p:spPr>
          <a:xfrm>
            <a:off x="509369" y="73258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48DA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4423B-E6D7-EA39-36A5-88CF74A6250A}"/>
              </a:ext>
            </a:extLst>
          </p:cNvPr>
          <p:cNvSpPr txBox="1"/>
          <p:nvPr/>
        </p:nvSpPr>
        <p:spPr>
          <a:xfrm>
            <a:off x="562154" y="629948"/>
            <a:ext cx="39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5BC52B5-68B5-0B75-F7A7-4C487446C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33" y="586421"/>
            <a:ext cx="7704000" cy="572700"/>
          </a:xfrm>
        </p:spPr>
        <p:txBody>
          <a:bodyPr/>
          <a:lstStyle/>
          <a:p>
            <a:pPr algn="l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sentences. Use the present simple form of the verbs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5BEA91-54C9-030F-FD7D-2336E9995F39}"/>
              </a:ext>
            </a:extLst>
          </p:cNvPr>
          <p:cNvSpPr txBox="1"/>
          <p:nvPr/>
        </p:nvSpPr>
        <p:spPr>
          <a:xfrm>
            <a:off x="230133" y="1461695"/>
            <a:ext cx="8662078" cy="33478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+mn-lt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+mn-lt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+mn-lt"/>
              </a:rPr>
              <a:t>y brother and </a:t>
            </a:r>
            <a:r>
              <a:rPr lang="en-US" sz="2400" dirty="0">
                <a:solidFill>
                  <a:srgbClr val="242021"/>
                </a:solidFill>
                <a:latin typeface="+mn-lt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+mn-lt"/>
              </a:rPr>
              <a:t> (make)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+mn-lt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+mn-lt"/>
              </a:rPr>
              <a:t>a new model every month.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+mn-lt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+mn-lt"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+mn-lt"/>
              </a:rPr>
              <a:t>What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+mn-lt"/>
              </a:rPr>
              <a:t>_________ </a:t>
            </a:r>
            <a:r>
              <a:rPr lang="en-US" sz="2400" dirty="0">
                <a:solidFill>
                  <a:srgbClr val="242021"/>
                </a:solidFill>
                <a:latin typeface="+mn-lt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+mn-lt"/>
              </a:rPr>
              <a:t>an (do)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+mn-lt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+mn-lt"/>
              </a:rPr>
              <a:t>in her free time?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+mn-lt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+mn-lt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+mn-lt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+mn-lt"/>
              </a:rPr>
              <a:t> (have)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+mn-lt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+mn-lt"/>
              </a:rPr>
              <a:t>a drawing lesson every Tuesday.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+mn-lt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+mn-lt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+mn-lt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+mn-lt"/>
              </a:rPr>
              <a:t>ark (not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+mn-lt"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+mn-lt"/>
              </a:rPr>
              <a:t>doing judo.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+mn-lt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+mn-lt"/>
              </a:rPr>
              <a:t>5.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+mn-lt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+mn-lt"/>
              </a:rPr>
              <a:t>your </a:t>
            </a:r>
            <a:r>
              <a:rPr lang="en-US" sz="2400" dirty="0">
                <a:solidFill>
                  <a:srgbClr val="242021"/>
                </a:solidFill>
                <a:latin typeface="+mn-lt"/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+mn-lt"/>
              </a:rPr>
              <a:t>nglish lesson (start)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+mn-lt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+mn-lt"/>
              </a:rPr>
              <a:t>at 6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+mn-lt"/>
              </a:rPr>
              <a:t>p.m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+mn-lt"/>
              </a:rPr>
              <a:t>?</a:t>
            </a:r>
            <a:r>
              <a:rPr lang="en-US" sz="2400" dirty="0">
                <a:latin typeface="+mn-lt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A12FB3-053E-2CC0-4469-26360FC45BBB}"/>
              </a:ext>
            </a:extLst>
          </p:cNvPr>
          <p:cNvSpPr txBox="1"/>
          <p:nvPr/>
        </p:nvSpPr>
        <p:spPr>
          <a:xfrm>
            <a:off x="4090224" y="1534027"/>
            <a:ext cx="13025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make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80BBA0-F763-0EB2-15A3-DF37FF57367C}"/>
              </a:ext>
            </a:extLst>
          </p:cNvPr>
          <p:cNvSpPr txBox="1"/>
          <p:nvPr/>
        </p:nvSpPr>
        <p:spPr>
          <a:xfrm>
            <a:off x="1630732" y="2636983"/>
            <a:ext cx="15648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does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1C40E0-D4DA-AD64-517A-F88DA03C8BCE}"/>
              </a:ext>
            </a:extLst>
          </p:cNvPr>
          <p:cNvSpPr txBox="1"/>
          <p:nvPr/>
        </p:nvSpPr>
        <p:spPr>
          <a:xfrm>
            <a:off x="4587254" y="2636983"/>
            <a:ext cx="8054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E29E4B-1BED-92FF-BD5B-AC4ED563222E}"/>
              </a:ext>
            </a:extLst>
          </p:cNvPr>
          <p:cNvSpPr txBox="1"/>
          <p:nvPr/>
        </p:nvSpPr>
        <p:spPr>
          <a:xfrm>
            <a:off x="2076412" y="3160204"/>
            <a:ext cx="1881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have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01A93E-B9DB-6341-2601-0F3F7A1621F4}"/>
              </a:ext>
            </a:extLst>
          </p:cNvPr>
          <p:cNvSpPr txBox="1"/>
          <p:nvPr/>
        </p:nvSpPr>
        <p:spPr>
          <a:xfrm>
            <a:off x="2608543" y="3723259"/>
            <a:ext cx="2238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doesn’t like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894617-A6E3-C2EB-5ABF-EE142B70FD3D}"/>
              </a:ext>
            </a:extLst>
          </p:cNvPr>
          <p:cNvSpPr txBox="1"/>
          <p:nvPr/>
        </p:nvSpPr>
        <p:spPr>
          <a:xfrm>
            <a:off x="872589" y="4266397"/>
            <a:ext cx="12038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79E15E-172D-6533-3CB3-7A11A7648F17}"/>
              </a:ext>
            </a:extLst>
          </p:cNvPr>
          <p:cNvSpPr txBox="1"/>
          <p:nvPr/>
        </p:nvSpPr>
        <p:spPr>
          <a:xfrm>
            <a:off x="6139380" y="4274379"/>
            <a:ext cx="17827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start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47" name="Ink 1946">
                <a:extLst>
                  <a:ext uri="{FF2B5EF4-FFF2-40B4-BE49-F238E27FC236}">
                    <a16:creationId xmlns:a16="http://schemas.microsoft.com/office/drawing/2014/main" id="{1DF8B41E-7A3C-B506-3552-A8EC759A8DA3}"/>
                  </a:ext>
                </a:extLst>
              </p14:cNvPr>
              <p14:cNvContentPartPr/>
              <p14:nvPr/>
            </p14:nvContentPartPr>
            <p14:xfrm>
              <a:off x="296227" y="2361933"/>
              <a:ext cx="871560" cy="360"/>
            </p14:xfrm>
          </p:contentPart>
        </mc:Choice>
        <mc:Fallback xmlns="">
          <p:pic>
            <p:nvPicPr>
              <p:cNvPr id="1947" name="Ink 1946">
                <a:extLst>
                  <a:ext uri="{FF2B5EF4-FFF2-40B4-BE49-F238E27FC236}">
                    <a16:creationId xmlns:a16="http://schemas.microsoft.com/office/drawing/2014/main" id="{1DF8B41E-7A3C-B506-3552-A8EC759A8D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227" y="2253933"/>
                <a:ext cx="9792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49" name="Ink 1948">
                <a:extLst>
                  <a:ext uri="{FF2B5EF4-FFF2-40B4-BE49-F238E27FC236}">
                    <a16:creationId xmlns:a16="http://schemas.microsoft.com/office/drawing/2014/main" id="{FF6F6018-DDCA-863D-14C7-28929FC563BE}"/>
                  </a:ext>
                </a:extLst>
              </p14:cNvPr>
              <p14:cNvContentPartPr/>
              <p14:nvPr/>
            </p14:nvContentPartPr>
            <p14:xfrm>
              <a:off x="7264027" y="1819773"/>
              <a:ext cx="744840" cy="360"/>
            </p14:xfrm>
          </p:contentPart>
        </mc:Choice>
        <mc:Fallback xmlns="">
          <p:pic>
            <p:nvPicPr>
              <p:cNvPr id="1949" name="Ink 1948">
                <a:extLst>
                  <a:ext uri="{FF2B5EF4-FFF2-40B4-BE49-F238E27FC236}">
                    <a16:creationId xmlns:a16="http://schemas.microsoft.com/office/drawing/2014/main" id="{FF6F6018-DDCA-863D-14C7-28929FC563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10027" y="1712133"/>
                <a:ext cx="852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50" name="Ink 1949">
                <a:extLst>
                  <a:ext uri="{FF2B5EF4-FFF2-40B4-BE49-F238E27FC236}">
                    <a16:creationId xmlns:a16="http://schemas.microsoft.com/office/drawing/2014/main" id="{5E70F876-C14E-6ECA-6B23-4C55A88C3990}"/>
                  </a:ext>
                </a:extLst>
              </p14:cNvPr>
              <p14:cNvContentPartPr/>
              <p14:nvPr/>
            </p14:nvContentPartPr>
            <p14:xfrm>
              <a:off x="660187" y="3453813"/>
              <a:ext cx="135360" cy="360"/>
            </p14:xfrm>
          </p:contentPart>
        </mc:Choice>
        <mc:Fallback xmlns="">
          <p:pic>
            <p:nvPicPr>
              <p:cNvPr id="1950" name="Ink 1949">
                <a:extLst>
                  <a:ext uri="{FF2B5EF4-FFF2-40B4-BE49-F238E27FC236}">
                    <a16:creationId xmlns:a16="http://schemas.microsoft.com/office/drawing/2014/main" id="{5E70F876-C14E-6ECA-6B23-4C55A88C39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6187" y="3346173"/>
                <a:ext cx="243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51" name="Ink 1950">
                <a:extLst>
                  <a:ext uri="{FF2B5EF4-FFF2-40B4-BE49-F238E27FC236}">
                    <a16:creationId xmlns:a16="http://schemas.microsoft.com/office/drawing/2014/main" id="{6D9FEEDF-8A60-8065-356F-D822CCAED0CD}"/>
                  </a:ext>
                </a:extLst>
              </p14:cNvPr>
              <p14:cNvContentPartPr/>
              <p14:nvPr/>
            </p14:nvContentPartPr>
            <p14:xfrm>
              <a:off x="5808187" y="3445533"/>
              <a:ext cx="1963440" cy="9000"/>
            </p14:xfrm>
          </p:contentPart>
        </mc:Choice>
        <mc:Fallback xmlns="">
          <p:pic>
            <p:nvPicPr>
              <p:cNvPr id="1951" name="Ink 1950">
                <a:extLst>
                  <a:ext uri="{FF2B5EF4-FFF2-40B4-BE49-F238E27FC236}">
                    <a16:creationId xmlns:a16="http://schemas.microsoft.com/office/drawing/2014/main" id="{6D9FEEDF-8A60-8065-356F-D822CCAED0C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54187" y="3337893"/>
                <a:ext cx="20710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60" name="Ink 1759">
                <a:extLst>
                  <a:ext uri="{FF2B5EF4-FFF2-40B4-BE49-F238E27FC236}">
                    <a16:creationId xmlns:a16="http://schemas.microsoft.com/office/drawing/2014/main" id="{700C0A72-322F-0D60-83A7-693E8F95A648}"/>
                  </a:ext>
                </a:extLst>
              </p14:cNvPr>
              <p14:cNvContentPartPr/>
              <p14:nvPr/>
            </p14:nvContentPartPr>
            <p14:xfrm>
              <a:off x="668827" y="4004253"/>
              <a:ext cx="642600" cy="18000"/>
            </p14:xfrm>
          </p:contentPart>
        </mc:Choice>
        <mc:Fallback xmlns="">
          <p:pic>
            <p:nvPicPr>
              <p:cNvPr id="1760" name="Ink 1759">
                <a:extLst>
                  <a:ext uri="{FF2B5EF4-FFF2-40B4-BE49-F238E27FC236}">
                    <a16:creationId xmlns:a16="http://schemas.microsoft.com/office/drawing/2014/main" id="{700C0A72-322F-0D60-83A7-693E8F95A64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4827" y="3896613"/>
                <a:ext cx="7502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62" name="Ink 1761">
                <a:extLst>
                  <a:ext uri="{FF2B5EF4-FFF2-40B4-BE49-F238E27FC236}">
                    <a16:creationId xmlns:a16="http://schemas.microsoft.com/office/drawing/2014/main" id="{449DDB53-F3E0-E2EE-7F6F-D2628FBA18FD}"/>
                  </a:ext>
                </a:extLst>
              </p14:cNvPr>
              <p14:cNvContentPartPr/>
              <p14:nvPr/>
            </p14:nvContentPartPr>
            <p14:xfrm>
              <a:off x="2076412" y="4004677"/>
              <a:ext cx="414720" cy="360"/>
            </p14:xfrm>
          </p:contentPart>
        </mc:Choice>
        <mc:Fallback xmlns="">
          <p:pic>
            <p:nvPicPr>
              <p:cNvPr id="1762" name="Ink 1761">
                <a:extLst>
                  <a:ext uri="{FF2B5EF4-FFF2-40B4-BE49-F238E27FC236}">
                    <a16:creationId xmlns:a16="http://schemas.microsoft.com/office/drawing/2014/main" id="{449DDB53-F3E0-E2EE-7F6F-D2628FBA18F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22772" y="3897037"/>
                <a:ext cx="522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64" name="Ink 1763">
                <a:extLst>
                  <a:ext uri="{FF2B5EF4-FFF2-40B4-BE49-F238E27FC236}">
                    <a16:creationId xmlns:a16="http://schemas.microsoft.com/office/drawing/2014/main" id="{70D0EF88-53C9-EB0C-4F8E-047CC0ECED2B}"/>
                  </a:ext>
                </a:extLst>
              </p14:cNvPr>
              <p14:cNvContentPartPr/>
              <p14:nvPr/>
            </p14:nvContentPartPr>
            <p14:xfrm>
              <a:off x="4089187" y="4562973"/>
              <a:ext cx="854280" cy="360"/>
            </p14:xfrm>
          </p:contentPart>
        </mc:Choice>
        <mc:Fallback xmlns="">
          <p:pic>
            <p:nvPicPr>
              <p:cNvPr id="1764" name="Ink 1763">
                <a:extLst>
                  <a:ext uri="{FF2B5EF4-FFF2-40B4-BE49-F238E27FC236}">
                    <a16:creationId xmlns:a16="http://schemas.microsoft.com/office/drawing/2014/main" id="{70D0EF88-53C9-EB0C-4F8E-047CC0ECED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35547" y="4455333"/>
                <a:ext cx="9619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67" name="Ink 1766">
                <a:extLst>
                  <a:ext uri="{FF2B5EF4-FFF2-40B4-BE49-F238E27FC236}">
                    <a16:creationId xmlns:a16="http://schemas.microsoft.com/office/drawing/2014/main" id="{9848E98C-DE39-A6F1-0C89-5EDFE1C6471A}"/>
                  </a:ext>
                </a:extLst>
              </p14:cNvPr>
              <p14:cNvContentPartPr/>
              <p14:nvPr/>
            </p14:nvContentPartPr>
            <p14:xfrm>
              <a:off x="7543747" y="4562973"/>
              <a:ext cx="1083240" cy="360"/>
            </p14:xfrm>
          </p:contentPart>
        </mc:Choice>
        <mc:Fallback xmlns="">
          <p:pic>
            <p:nvPicPr>
              <p:cNvPr id="1767" name="Ink 1766">
                <a:extLst>
                  <a:ext uri="{FF2B5EF4-FFF2-40B4-BE49-F238E27FC236}">
                    <a16:creationId xmlns:a16="http://schemas.microsoft.com/office/drawing/2014/main" id="{9848E98C-DE39-A6F1-0C89-5EDFE1C6471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90107" y="4455333"/>
                <a:ext cx="1190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70" name="Ink 1769">
                <a:extLst>
                  <a:ext uri="{FF2B5EF4-FFF2-40B4-BE49-F238E27FC236}">
                    <a16:creationId xmlns:a16="http://schemas.microsoft.com/office/drawing/2014/main" id="{9AA33F19-3F9F-7511-11A2-D74EDFE3CB64}"/>
                  </a:ext>
                </a:extLst>
              </p14:cNvPr>
              <p14:cNvContentPartPr/>
              <p14:nvPr/>
            </p14:nvContentPartPr>
            <p14:xfrm>
              <a:off x="683100" y="1802673"/>
              <a:ext cx="2170800" cy="18360"/>
            </p14:xfrm>
          </p:contentPart>
        </mc:Choice>
        <mc:Fallback xmlns="">
          <p:pic>
            <p:nvPicPr>
              <p:cNvPr id="1770" name="Ink 1769">
                <a:extLst>
                  <a:ext uri="{FF2B5EF4-FFF2-40B4-BE49-F238E27FC236}">
                    <a16:creationId xmlns:a16="http://schemas.microsoft.com/office/drawing/2014/main" id="{9AA33F19-3F9F-7511-11A2-D74EDFE3CB6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9100" y="1695033"/>
                <a:ext cx="227844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72" name="Ink 1771">
                <a:extLst>
                  <a:ext uri="{FF2B5EF4-FFF2-40B4-BE49-F238E27FC236}">
                    <a16:creationId xmlns:a16="http://schemas.microsoft.com/office/drawing/2014/main" id="{ED7CFB76-FBE5-0568-8E4E-3F278C231182}"/>
                  </a:ext>
                </a:extLst>
              </p14:cNvPr>
              <p14:cNvContentPartPr/>
              <p14:nvPr/>
            </p14:nvContentPartPr>
            <p14:xfrm>
              <a:off x="5799547" y="2912013"/>
              <a:ext cx="1963080" cy="360"/>
            </p14:xfrm>
          </p:contentPart>
        </mc:Choice>
        <mc:Fallback xmlns="">
          <p:pic>
            <p:nvPicPr>
              <p:cNvPr id="1772" name="Ink 1771">
                <a:extLst>
                  <a:ext uri="{FF2B5EF4-FFF2-40B4-BE49-F238E27FC236}">
                    <a16:creationId xmlns:a16="http://schemas.microsoft.com/office/drawing/2014/main" id="{ED7CFB76-FBE5-0568-8E4E-3F278C23118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45547" y="2804013"/>
                <a:ext cx="2070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75" name="Ink 1774">
                <a:extLst>
                  <a:ext uri="{FF2B5EF4-FFF2-40B4-BE49-F238E27FC236}">
                    <a16:creationId xmlns:a16="http://schemas.microsoft.com/office/drawing/2014/main" id="{18105013-C238-B734-8FCE-FD51251CA430}"/>
                  </a:ext>
                </a:extLst>
              </p14:cNvPr>
              <p14:cNvContentPartPr/>
              <p14:nvPr/>
            </p14:nvContentPartPr>
            <p14:xfrm>
              <a:off x="3089827" y="2903733"/>
              <a:ext cx="482760" cy="8280"/>
            </p14:xfrm>
          </p:contentPart>
        </mc:Choice>
        <mc:Fallback xmlns="">
          <p:pic>
            <p:nvPicPr>
              <p:cNvPr id="1775" name="Ink 1774">
                <a:extLst>
                  <a:ext uri="{FF2B5EF4-FFF2-40B4-BE49-F238E27FC236}">
                    <a16:creationId xmlns:a16="http://schemas.microsoft.com/office/drawing/2014/main" id="{18105013-C238-B734-8FCE-FD51251CA43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035827" y="2796093"/>
                <a:ext cx="590400" cy="223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p44"/>
          <p:cNvSpPr/>
          <p:nvPr/>
        </p:nvSpPr>
        <p:spPr>
          <a:xfrm rot="10800000" flipH="1">
            <a:off x="-241531" y="2367660"/>
            <a:ext cx="1629364" cy="1429074"/>
          </a:xfrm>
          <a:custGeom>
            <a:avLst/>
            <a:gdLst/>
            <a:ahLst/>
            <a:cxnLst/>
            <a:rect l="l" t="t" r="r" b="b"/>
            <a:pathLst>
              <a:path w="7411" h="6500" extrusionOk="0">
                <a:moveTo>
                  <a:pt x="5199" y="224"/>
                </a:moveTo>
                <a:cubicBezTo>
                  <a:pt x="5325" y="224"/>
                  <a:pt x="5446" y="248"/>
                  <a:pt x="5554" y="297"/>
                </a:cubicBezTo>
                <a:cubicBezTo>
                  <a:pt x="6304" y="630"/>
                  <a:pt x="6134" y="1333"/>
                  <a:pt x="5941" y="2153"/>
                </a:cubicBezTo>
                <a:cubicBezTo>
                  <a:pt x="5770" y="2849"/>
                  <a:pt x="5600" y="3576"/>
                  <a:pt x="6002" y="4149"/>
                </a:cubicBezTo>
                <a:cubicBezTo>
                  <a:pt x="6134" y="4327"/>
                  <a:pt x="6289" y="4481"/>
                  <a:pt x="6436" y="4628"/>
                </a:cubicBezTo>
                <a:cubicBezTo>
                  <a:pt x="6590" y="4783"/>
                  <a:pt x="6745" y="4930"/>
                  <a:pt x="6861" y="5100"/>
                </a:cubicBezTo>
                <a:cubicBezTo>
                  <a:pt x="7077" y="5417"/>
                  <a:pt x="7155" y="5889"/>
                  <a:pt x="6892" y="6129"/>
                </a:cubicBezTo>
                <a:cubicBezTo>
                  <a:pt x="6784" y="6230"/>
                  <a:pt x="6639" y="6271"/>
                  <a:pt x="6486" y="6271"/>
                </a:cubicBezTo>
                <a:cubicBezTo>
                  <a:pt x="6299" y="6271"/>
                  <a:pt x="6098" y="6210"/>
                  <a:pt x="5933" y="6121"/>
                </a:cubicBezTo>
                <a:cubicBezTo>
                  <a:pt x="5801" y="6051"/>
                  <a:pt x="5678" y="5959"/>
                  <a:pt x="5546" y="5866"/>
                </a:cubicBezTo>
                <a:cubicBezTo>
                  <a:pt x="5360" y="5734"/>
                  <a:pt x="5159" y="5595"/>
                  <a:pt x="4943" y="5502"/>
                </a:cubicBezTo>
                <a:cubicBezTo>
                  <a:pt x="4718" y="5417"/>
                  <a:pt x="4494" y="5386"/>
                  <a:pt x="4262" y="5386"/>
                </a:cubicBezTo>
                <a:cubicBezTo>
                  <a:pt x="3875" y="5386"/>
                  <a:pt x="3473" y="5479"/>
                  <a:pt x="3087" y="5580"/>
                </a:cubicBezTo>
                <a:cubicBezTo>
                  <a:pt x="2709" y="5674"/>
                  <a:pt x="2324" y="5768"/>
                  <a:pt x="1950" y="5768"/>
                </a:cubicBezTo>
                <a:cubicBezTo>
                  <a:pt x="1803" y="5768"/>
                  <a:pt x="1658" y="5754"/>
                  <a:pt x="1516" y="5719"/>
                </a:cubicBezTo>
                <a:cubicBezTo>
                  <a:pt x="766" y="5533"/>
                  <a:pt x="240" y="4706"/>
                  <a:pt x="395" y="3948"/>
                </a:cubicBezTo>
                <a:cubicBezTo>
                  <a:pt x="536" y="3256"/>
                  <a:pt x="1217" y="2726"/>
                  <a:pt x="1917" y="2726"/>
                </a:cubicBezTo>
                <a:cubicBezTo>
                  <a:pt x="1985" y="2726"/>
                  <a:pt x="2052" y="2731"/>
                  <a:pt x="2120" y="2741"/>
                </a:cubicBezTo>
                <a:cubicBezTo>
                  <a:pt x="2267" y="2764"/>
                  <a:pt x="2421" y="2811"/>
                  <a:pt x="2576" y="2849"/>
                </a:cubicBezTo>
                <a:cubicBezTo>
                  <a:pt x="2817" y="2916"/>
                  <a:pt x="3065" y="2985"/>
                  <a:pt x="3299" y="2985"/>
                </a:cubicBezTo>
                <a:cubicBezTo>
                  <a:pt x="3499" y="2985"/>
                  <a:pt x="3688" y="2934"/>
                  <a:pt x="3852" y="2787"/>
                </a:cubicBezTo>
                <a:cubicBezTo>
                  <a:pt x="4177" y="2501"/>
                  <a:pt x="4154" y="2076"/>
                  <a:pt x="4131" y="1666"/>
                </a:cubicBezTo>
                <a:cubicBezTo>
                  <a:pt x="4115" y="1457"/>
                  <a:pt x="4100" y="1233"/>
                  <a:pt x="4138" y="1047"/>
                </a:cubicBezTo>
                <a:cubicBezTo>
                  <a:pt x="4193" y="761"/>
                  <a:pt x="4394" y="506"/>
                  <a:pt x="4680" y="359"/>
                </a:cubicBezTo>
                <a:cubicBezTo>
                  <a:pt x="4845" y="269"/>
                  <a:pt x="5026" y="224"/>
                  <a:pt x="5199" y="224"/>
                </a:cubicBezTo>
                <a:close/>
                <a:moveTo>
                  <a:pt x="5191" y="0"/>
                </a:moveTo>
                <a:cubicBezTo>
                  <a:pt x="4987" y="0"/>
                  <a:pt x="4776" y="53"/>
                  <a:pt x="4579" y="158"/>
                </a:cubicBezTo>
                <a:cubicBezTo>
                  <a:pt x="4231" y="336"/>
                  <a:pt x="3984" y="653"/>
                  <a:pt x="3914" y="1001"/>
                </a:cubicBezTo>
                <a:cubicBezTo>
                  <a:pt x="3875" y="1225"/>
                  <a:pt x="3891" y="1457"/>
                  <a:pt x="3899" y="1681"/>
                </a:cubicBezTo>
                <a:cubicBezTo>
                  <a:pt x="3922" y="2053"/>
                  <a:pt x="3945" y="2401"/>
                  <a:pt x="3705" y="2617"/>
                </a:cubicBezTo>
                <a:cubicBezTo>
                  <a:pt x="3586" y="2720"/>
                  <a:pt x="3443" y="2757"/>
                  <a:pt x="3286" y="2757"/>
                </a:cubicBezTo>
                <a:cubicBezTo>
                  <a:pt x="3087" y="2757"/>
                  <a:pt x="2863" y="2698"/>
                  <a:pt x="2630" y="2633"/>
                </a:cubicBezTo>
                <a:cubicBezTo>
                  <a:pt x="2475" y="2594"/>
                  <a:pt x="2313" y="2548"/>
                  <a:pt x="2151" y="2525"/>
                </a:cubicBezTo>
                <a:cubicBezTo>
                  <a:pt x="2070" y="2512"/>
                  <a:pt x="1989" y="2505"/>
                  <a:pt x="1908" y="2505"/>
                </a:cubicBezTo>
                <a:cubicBezTo>
                  <a:pt x="1112" y="2505"/>
                  <a:pt x="333" y="3108"/>
                  <a:pt x="178" y="3901"/>
                </a:cubicBezTo>
                <a:cubicBezTo>
                  <a:pt x="0" y="4775"/>
                  <a:pt x="604" y="5727"/>
                  <a:pt x="1462" y="5943"/>
                </a:cubicBezTo>
                <a:cubicBezTo>
                  <a:pt x="1621" y="5983"/>
                  <a:pt x="1781" y="5999"/>
                  <a:pt x="1941" y="5999"/>
                </a:cubicBezTo>
                <a:cubicBezTo>
                  <a:pt x="2344" y="5999"/>
                  <a:pt x="2750" y="5896"/>
                  <a:pt x="3148" y="5796"/>
                </a:cubicBezTo>
                <a:cubicBezTo>
                  <a:pt x="3532" y="5703"/>
                  <a:pt x="3903" y="5609"/>
                  <a:pt x="4260" y="5609"/>
                </a:cubicBezTo>
                <a:cubicBezTo>
                  <a:pt x="4464" y="5609"/>
                  <a:pt x="4663" y="5640"/>
                  <a:pt x="4858" y="5719"/>
                </a:cubicBezTo>
                <a:cubicBezTo>
                  <a:pt x="5051" y="5796"/>
                  <a:pt x="5229" y="5920"/>
                  <a:pt x="5415" y="6051"/>
                </a:cubicBezTo>
                <a:cubicBezTo>
                  <a:pt x="5546" y="6144"/>
                  <a:pt x="5685" y="6237"/>
                  <a:pt x="5825" y="6322"/>
                </a:cubicBezTo>
                <a:cubicBezTo>
                  <a:pt x="6018" y="6423"/>
                  <a:pt x="6258" y="6500"/>
                  <a:pt x="6490" y="6500"/>
                </a:cubicBezTo>
                <a:cubicBezTo>
                  <a:pt x="6691" y="6500"/>
                  <a:pt x="6884" y="6446"/>
                  <a:pt x="7047" y="6299"/>
                </a:cubicBezTo>
                <a:cubicBezTo>
                  <a:pt x="7410" y="5959"/>
                  <a:pt x="7317" y="5363"/>
                  <a:pt x="7047" y="4976"/>
                </a:cubicBezTo>
                <a:cubicBezTo>
                  <a:pt x="6915" y="4783"/>
                  <a:pt x="6753" y="4621"/>
                  <a:pt x="6598" y="4466"/>
                </a:cubicBezTo>
                <a:cubicBezTo>
                  <a:pt x="6443" y="4319"/>
                  <a:pt x="6304" y="4180"/>
                  <a:pt x="6188" y="4017"/>
                </a:cubicBezTo>
                <a:cubicBezTo>
                  <a:pt x="5840" y="3530"/>
                  <a:pt x="6002" y="2857"/>
                  <a:pt x="6157" y="2200"/>
                </a:cubicBezTo>
                <a:cubicBezTo>
                  <a:pt x="6366" y="1364"/>
                  <a:pt x="6567" y="498"/>
                  <a:pt x="5647" y="96"/>
                </a:cubicBezTo>
                <a:cubicBezTo>
                  <a:pt x="5505" y="32"/>
                  <a:pt x="5350" y="0"/>
                  <a:pt x="51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44"/>
          <p:cNvSpPr txBox="1">
            <a:spLocks noGrp="1"/>
          </p:cNvSpPr>
          <p:nvPr>
            <p:ph type="title"/>
          </p:nvPr>
        </p:nvSpPr>
        <p:spPr>
          <a:xfrm>
            <a:off x="876396" y="-8742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Mali"/>
                <a:ea typeface="Mali"/>
                <a:cs typeface="Mali"/>
                <a:sym typeface="Mali"/>
              </a:rPr>
              <a:t>II. Practice</a:t>
            </a:r>
            <a:endParaRPr sz="3200" b="1" dirty="0">
              <a:latin typeface="Mali"/>
              <a:ea typeface="Mali"/>
              <a:cs typeface="Mali"/>
              <a:sym typeface="Mali"/>
            </a:endParaRPr>
          </a:p>
        </p:txBody>
      </p:sp>
      <p:pic>
        <p:nvPicPr>
          <p:cNvPr id="3" name="Picture 2" descr="Relax Meow">
            <a:extLst>
              <a:ext uri="{FF2B5EF4-FFF2-40B4-BE49-F238E27FC236}">
                <a16:creationId xmlns:a16="http://schemas.microsoft.com/office/drawing/2014/main" id="{8118B1B2-BA7B-F6DB-402B-9854C6D1F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2629" y="-229263"/>
            <a:ext cx="1429074" cy="1429074"/>
          </a:xfrm>
          <a:prstGeom prst="rect">
            <a:avLst/>
          </a:prstGeom>
        </p:spPr>
      </p:pic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9E3668DF-755F-5D99-8471-E983762DEE6D}"/>
              </a:ext>
            </a:extLst>
          </p:cNvPr>
          <p:cNvSpPr/>
          <p:nvPr/>
        </p:nvSpPr>
        <p:spPr>
          <a:xfrm>
            <a:off x="964113" y="555163"/>
            <a:ext cx="423721" cy="444998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5FE23F-6C8C-E4B2-0E43-403FCB4E9F96}"/>
              </a:ext>
            </a:extLst>
          </p:cNvPr>
          <p:cNvSpPr txBox="1"/>
          <p:nvPr/>
        </p:nvSpPr>
        <p:spPr>
          <a:xfrm>
            <a:off x="1044739" y="485274"/>
            <a:ext cx="262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4BD92-467D-CE9D-4448-74E1DA3D25AB}"/>
              </a:ext>
            </a:extLst>
          </p:cNvPr>
          <p:cNvSpPr txBox="1"/>
          <p:nvPr/>
        </p:nvSpPr>
        <p:spPr>
          <a:xfrm>
            <a:off x="1326060" y="485274"/>
            <a:ext cx="7541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pair. Fill in each blank with the correct form of the verb in brackets</a:t>
            </a:r>
            <a:endParaRPr lang="en-US" sz="2400" dirty="0"/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FAEBC56F-99A8-2842-3720-377E8618CDBF}"/>
              </a:ext>
            </a:extLst>
          </p:cNvPr>
          <p:cNvSpPr/>
          <p:nvPr/>
        </p:nvSpPr>
        <p:spPr>
          <a:xfrm>
            <a:off x="471908" y="1253835"/>
            <a:ext cx="8200183" cy="3775365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097280">
              <a:lnSpc>
                <a:spcPct val="150000"/>
              </a:lnSpc>
            </a:pPr>
            <a:endParaRPr lang="en-US" sz="2200" b="0" i="0" dirty="0">
              <a:solidFill>
                <a:srgbClr val="242021"/>
              </a:solidFill>
              <a:effectLst/>
            </a:endParaRPr>
          </a:p>
          <a:p>
            <a:pPr algn="just" defTabSz="1097280">
              <a:lnSpc>
                <a:spcPct val="150000"/>
              </a:lnSpc>
            </a:pPr>
            <a:r>
              <a:rPr lang="en-US" sz="2200" b="0" i="0" dirty="0">
                <a:solidFill>
                  <a:srgbClr val="242021"/>
                </a:solidFill>
                <a:effectLst/>
              </a:rPr>
              <a:t>My family members have different hobbies. My dad (1. enjoy) </a:t>
            </a:r>
            <a:r>
              <a:rPr lang="en-US" sz="2200" b="0" i="0" dirty="0">
                <a:solidFill>
                  <a:srgbClr val="949599"/>
                </a:solidFill>
                <a:effectLst/>
              </a:rPr>
              <a:t>________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gardening. He (2. spend) </a:t>
            </a:r>
            <a:r>
              <a:rPr lang="en-US" sz="2200" b="0" i="0" dirty="0">
                <a:solidFill>
                  <a:srgbClr val="949599"/>
                </a:solidFill>
                <a:effectLst/>
              </a:rPr>
              <a:t>________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two hours in our garden every day. My mum and sister (3. not like) </a:t>
            </a:r>
            <a:r>
              <a:rPr lang="en-US" sz="2200" b="0" i="0" dirty="0">
                <a:solidFill>
                  <a:srgbClr val="949599"/>
                </a:solidFill>
                <a:effectLst/>
              </a:rPr>
              <a:t>__________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gardening, but they love cooking. They (4. go) </a:t>
            </a:r>
            <a:r>
              <a:rPr lang="en-US" sz="2200" dirty="0">
                <a:solidFill>
                  <a:srgbClr val="949599"/>
                </a:solidFill>
              </a:rPr>
              <a:t>_______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to a cooking class every </a:t>
            </a:r>
            <a:r>
              <a:rPr lang="en-US" sz="2200" dirty="0">
                <a:solidFill>
                  <a:srgbClr val="242021"/>
                </a:solidFill>
              </a:rPr>
              <a:t>S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unday. Their lesson (5. begin) </a:t>
            </a:r>
            <a:r>
              <a:rPr lang="en-US" sz="2200" b="0" i="0" dirty="0">
                <a:solidFill>
                  <a:srgbClr val="949599"/>
                </a:solidFill>
                <a:effectLst/>
              </a:rPr>
              <a:t>________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at 9 a.m. </a:t>
            </a:r>
            <a:r>
              <a:rPr lang="en-US" sz="2200" dirty="0">
                <a:solidFill>
                  <a:srgbClr val="242021"/>
                </a:solidFill>
              </a:rPr>
              <a:t>I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 (6. not enjoy) </a:t>
            </a:r>
            <a:r>
              <a:rPr lang="en-US" sz="2200" dirty="0">
                <a:solidFill>
                  <a:srgbClr val="949599"/>
                </a:solidFill>
              </a:rPr>
              <a:t>_____________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cooking, and </a:t>
            </a:r>
            <a:r>
              <a:rPr lang="en-US" sz="2200" dirty="0">
                <a:solidFill>
                  <a:srgbClr val="242021"/>
                </a:solidFill>
              </a:rPr>
              <a:t>I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 cannot cook very well.</a:t>
            </a:r>
            <a:r>
              <a:rPr lang="en-US" sz="22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D8F4E9-E124-3C5E-9597-A0FCB6BC8EB2}"/>
              </a:ext>
            </a:extLst>
          </p:cNvPr>
          <p:cNvSpPr txBox="1"/>
          <p:nvPr/>
        </p:nvSpPr>
        <p:spPr>
          <a:xfrm>
            <a:off x="573151" y="1888971"/>
            <a:ext cx="11996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enjoys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A39635-BDCF-B25E-21A2-5E9E7D68980D}"/>
              </a:ext>
            </a:extLst>
          </p:cNvPr>
          <p:cNvSpPr txBox="1"/>
          <p:nvPr/>
        </p:nvSpPr>
        <p:spPr>
          <a:xfrm>
            <a:off x="5222723" y="1888392"/>
            <a:ext cx="13436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spends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CFFC3F-47E9-7D63-8845-5C1690CB7602}"/>
              </a:ext>
            </a:extLst>
          </p:cNvPr>
          <p:cNvSpPr txBox="1"/>
          <p:nvPr/>
        </p:nvSpPr>
        <p:spPr>
          <a:xfrm>
            <a:off x="7152612" y="2419727"/>
            <a:ext cx="16173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don’t like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AF472D-CC67-817A-053F-6FABC82D7240}"/>
              </a:ext>
            </a:extLst>
          </p:cNvPr>
          <p:cNvSpPr txBox="1"/>
          <p:nvPr/>
        </p:nvSpPr>
        <p:spPr>
          <a:xfrm>
            <a:off x="7047782" y="2926073"/>
            <a:ext cx="7909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go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E0C351-B687-45A4-02D8-53A6E2DAB566}"/>
              </a:ext>
            </a:extLst>
          </p:cNvPr>
          <p:cNvSpPr txBox="1"/>
          <p:nvPr/>
        </p:nvSpPr>
        <p:spPr>
          <a:xfrm>
            <a:off x="7443271" y="3365847"/>
            <a:ext cx="14244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begins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23C86A-C910-31E7-D866-C0BD473A4A37}"/>
              </a:ext>
            </a:extLst>
          </p:cNvPr>
          <p:cNvSpPr txBox="1"/>
          <p:nvPr/>
        </p:nvSpPr>
        <p:spPr>
          <a:xfrm>
            <a:off x="3863322" y="3889665"/>
            <a:ext cx="22744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don’t enjoy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F69BBB8-1C93-53DA-1B95-D9C32C1DF7CC}"/>
                  </a:ext>
                </a:extLst>
              </p14:cNvPr>
              <p14:cNvContentPartPr/>
              <p14:nvPr/>
            </p14:nvContentPartPr>
            <p14:xfrm>
              <a:off x="6281987" y="1616600"/>
              <a:ext cx="965160" cy="17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F69BBB8-1C93-53DA-1B95-D9C32C1DF7C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7987" y="1508960"/>
                <a:ext cx="10728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F76B79A-4BC8-7C93-D45B-B9E46A3297CF}"/>
                  </a:ext>
                </a:extLst>
              </p14:cNvPr>
              <p14:cNvContentPartPr/>
              <p14:nvPr/>
            </p14:nvContentPartPr>
            <p14:xfrm>
              <a:off x="3360947" y="2116280"/>
              <a:ext cx="29592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F76B79A-4BC8-7C93-D45B-B9E46A3297C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07307" y="2008640"/>
                <a:ext cx="4035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75C59D4-BE92-6CD5-8D11-6B1562EB8E50}"/>
                  </a:ext>
                </a:extLst>
              </p14:cNvPr>
              <p14:cNvContentPartPr/>
              <p14:nvPr/>
            </p14:nvContentPartPr>
            <p14:xfrm>
              <a:off x="3030827" y="2641160"/>
              <a:ext cx="2348280" cy="43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75C59D4-BE92-6CD5-8D11-6B1562EB8E5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76827" y="2533160"/>
                <a:ext cx="245592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BEE9D7F-4663-17AC-D238-11A2C9D8654F}"/>
                  </a:ext>
                </a:extLst>
              </p14:cNvPr>
              <p14:cNvContentPartPr/>
              <p14:nvPr/>
            </p14:nvContentPartPr>
            <p14:xfrm>
              <a:off x="1574627" y="2632160"/>
              <a:ext cx="1199880" cy="17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BEE9D7F-4663-17AC-D238-11A2C9D8654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20627" y="2524520"/>
                <a:ext cx="130752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3DA7973-9358-39A1-4D7E-2CD4001335FC}"/>
                  </a:ext>
                </a:extLst>
              </p14:cNvPr>
              <p14:cNvContentPartPr/>
              <p14:nvPr/>
            </p14:nvContentPartPr>
            <p14:xfrm>
              <a:off x="5138987" y="3140840"/>
              <a:ext cx="54072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3DA7973-9358-39A1-4D7E-2CD4001335F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85347" y="3032840"/>
                <a:ext cx="648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747C68C-6580-E17A-E385-6D9F92AD251F}"/>
                  </a:ext>
                </a:extLst>
              </p14:cNvPr>
              <p14:cNvContentPartPr/>
              <p14:nvPr/>
            </p14:nvContentPartPr>
            <p14:xfrm>
              <a:off x="2463467" y="3631880"/>
              <a:ext cx="1715400" cy="14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747C68C-6580-E17A-E385-6D9F92AD251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09467" y="3523880"/>
                <a:ext cx="182304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B0C2AB0-9815-1B62-AC25-BDBCA1EB2FC9}"/>
                  </a:ext>
                </a:extLst>
              </p14:cNvPr>
              <p14:cNvContentPartPr/>
              <p14:nvPr/>
            </p14:nvContentPartPr>
            <p14:xfrm>
              <a:off x="939587" y="4139480"/>
              <a:ext cx="68544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B0C2AB0-9815-1B62-AC25-BDBCA1EB2FC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5587" y="4031480"/>
                <a:ext cx="793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92" name="Ink 1791">
                <a:extLst>
                  <a:ext uri="{FF2B5EF4-FFF2-40B4-BE49-F238E27FC236}">
                    <a16:creationId xmlns:a16="http://schemas.microsoft.com/office/drawing/2014/main" id="{324C80CB-2DC3-A1A5-6C01-F441C838DB82}"/>
                  </a:ext>
                </a:extLst>
              </p14:cNvPr>
              <p14:cNvContentPartPr/>
              <p14:nvPr/>
            </p14:nvContentPartPr>
            <p14:xfrm>
              <a:off x="4427627" y="3640160"/>
              <a:ext cx="1480680" cy="17640"/>
            </p14:xfrm>
          </p:contentPart>
        </mc:Choice>
        <mc:Fallback xmlns="">
          <p:pic>
            <p:nvPicPr>
              <p:cNvPr id="1792" name="Ink 1791">
                <a:extLst>
                  <a:ext uri="{FF2B5EF4-FFF2-40B4-BE49-F238E27FC236}">
                    <a16:creationId xmlns:a16="http://schemas.microsoft.com/office/drawing/2014/main" id="{324C80CB-2DC3-A1A5-6C01-F441C838DB8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73987" y="3532160"/>
                <a:ext cx="158832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95" name="Ink 1794">
                <a:extLst>
                  <a:ext uri="{FF2B5EF4-FFF2-40B4-BE49-F238E27FC236}">
                    <a16:creationId xmlns:a16="http://schemas.microsoft.com/office/drawing/2014/main" id="{1954EF49-5EDF-4CF1-5879-6D8EE18206B3}"/>
                  </a:ext>
                </a:extLst>
              </p14:cNvPr>
              <p14:cNvContentPartPr/>
              <p14:nvPr/>
            </p14:nvContentPartPr>
            <p14:xfrm>
              <a:off x="1811507" y="4139480"/>
              <a:ext cx="73440" cy="360"/>
            </p14:xfrm>
          </p:contentPart>
        </mc:Choice>
        <mc:Fallback xmlns="">
          <p:pic>
            <p:nvPicPr>
              <p:cNvPr id="1795" name="Ink 1794">
                <a:extLst>
                  <a:ext uri="{FF2B5EF4-FFF2-40B4-BE49-F238E27FC236}">
                    <a16:creationId xmlns:a16="http://schemas.microsoft.com/office/drawing/2014/main" id="{1954EF49-5EDF-4CF1-5879-6D8EE18206B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57867" y="4031840"/>
                <a:ext cx="18108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377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Welcome to Our Pre-K Family by Slidesgo">
  <a:themeElements>
    <a:clrScheme name="Simple Light">
      <a:dk1>
        <a:srgbClr val="191919"/>
      </a:dk1>
      <a:lt1>
        <a:srgbClr val="FFE7E5"/>
      </a:lt1>
      <a:dk2>
        <a:srgbClr val="FFE6B3"/>
      </a:dk2>
      <a:lt2>
        <a:srgbClr val="FFCB00"/>
      </a:lt2>
      <a:accent1>
        <a:srgbClr val="C5552E"/>
      </a:accent1>
      <a:accent2>
        <a:srgbClr val="FFA367"/>
      </a:accent2>
      <a:accent3>
        <a:srgbClr val="9264FF"/>
      </a:accent3>
      <a:accent4>
        <a:srgbClr val="FF8CCC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6438</TotalTime>
  <Words>1066</Words>
  <Application>Microsoft Office PowerPoint</Application>
  <PresentationFormat>On-screen Show (16:9)</PresentationFormat>
  <Paragraphs>146</Paragraphs>
  <Slides>14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Myriad Pro</vt:lpstr>
      <vt:lpstr>Mali</vt:lpstr>
      <vt:lpstr>Bebas Neue</vt:lpstr>
      <vt:lpstr>Comic Sans MS</vt:lpstr>
      <vt:lpstr>Arial</vt:lpstr>
      <vt:lpstr>Mali SemiBold</vt:lpstr>
      <vt:lpstr>Mali Medium</vt:lpstr>
      <vt:lpstr>Nunito Light</vt:lpstr>
      <vt:lpstr>.VnBahamasBH</vt:lpstr>
      <vt:lpstr>Wingdings</vt:lpstr>
      <vt:lpstr>Nunito SemiBold</vt:lpstr>
      <vt:lpstr>Aptos SemiBold</vt:lpstr>
      <vt:lpstr>Welcome to Our Pre-K Family by Slidesgo</vt:lpstr>
      <vt:lpstr>Welcome to  my lessons!</vt:lpstr>
      <vt:lpstr>PowerPoint Presentation</vt:lpstr>
      <vt:lpstr>HOBBIES</vt:lpstr>
      <vt:lpstr>rarely, often, twice a week, every day, ….</vt:lpstr>
      <vt:lpstr>I. Grammar </vt:lpstr>
      <vt:lpstr>PowerPoint Presentation</vt:lpstr>
      <vt:lpstr>II. Practice</vt:lpstr>
      <vt:lpstr>Complete the sentences. Use the present simple form of the verbs</vt:lpstr>
      <vt:lpstr>II. Practice</vt:lpstr>
      <vt:lpstr>PowerPoint Presentation</vt:lpstr>
      <vt:lpstr>PowerPoint Presentation</vt:lpstr>
      <vt:lpstr>PowerPoint Presentation</vt:lpstr>
      <vt:lpstr>PowerPoint Presentation</vt:lpstr>
      <vt:lpstr>THANK YOU 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my lessons!</dc:title>
  <cp:lastModifiedBy>PHAM MINH CHIEN 20194491</cp:lastModifiedBy>
  <cp:revision>29</cp:revision>
  <dcterms:modified xsi:type="dcterms:W3CDTF">2023-08-17T08:10:58Z</dcterms:modified>
</cp:coreProperties>
</file>