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299" r:id="rId3"/>
    <p:sldId id="300" r:id="rId4"/>
    <p:sldId id="301" r:id="rId5"/>
    <p:sldId id="303" r:id="rId6"/>
    <p:sldId id="261" r:id="rId7"/>
    <p:sldId id="294" r:id="rId8"/>
    <p:sldId id="295" r:id="rId9"/>
    <p:sldId id="264" r:id="rId10"/>
    <p:sldId id="265" r:id="rId11"/>
    <p:sldId id="266" r:id="rId12"/>
    <p:sldId id="268" r:id="rId13"/>
    <p:sldId id="269" r:id="rId14"/>
    <p:sldId id="271" r:id="rId15"/>
    <p:sldId id="272" r:id="rId16"/>
    <p:sldId id="291" r:id="rId17"/>
    <p:sldId id="273" r:id="rId18"/>
    <p:sldId id="274" r:id="rId19"/>
    <p:sldId id="275" r:id="rId20"/>
    <p:sldId id="276" r:id="rId21"/>
    <p:sldId id="277" r:id="rId22"/>
    <p:sldId id="278" r:id="rId23"/>
    <p:sldId id="279" r:id="rId24"/>
    <p:sldId id="281" r:id="rId25"/>
    <p:sldId id="280" r:id="rId26"/>
    <p:sldId id="282" r:id="rId27"/>
    <p:sldId id="283" r:id="rId28"/>
    <p:sldId id="290" r:id="rId29"/>
    <p:sldId id="284" r:id="rId30"/>
    <p:sldId id="285" r:id="rId31"/>
    <p:sldId id="286" r:id="rId32"/>
    <p:sldId id="296" r:id="rId33"/>
    <p:sldId id="292" r:id="rId34"/>
    <p:sldId id="293" r:id="rId35"/>
    <p:sldId id="297" r:id="rId36"/>
    <p:sldId id="258" r:id="rId37"/>
    <p:sldId id="25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F3843-B4A8-4E44-A9E8-4FFB311480D7}" type="datetimeFigureOut">
              <a:rPr lang="en-US" smtClean="0"/>
              <a:pPr/>
              <a:t>10/10/2023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28EAB0-323A-43E2-AADC-57E77CA82EC8}" type="slidenum">
              <a:rPr lang="en-US" smtClean="0"/>
              <a:pPr/>
              <a:t>‹#›</a:t>
            </a:fld>
            <a:endParaRPr lang="en-US"/>
          </a:p>
        </p:txBody>
      </p:sp>
    </p:spTree>
    <p:extLst>
      <p:ext uri="{BB962C8B-B14F-4D97-AF65-F5344CB8AC3E}">
        <p14:creationId xmlns:p14="http://schemas.microsoft.com/office/powerpoint/2010/main" val="2598879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bfe78c4662_0_9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bfe78c4662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a073618e60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a073618e60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99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451a986c_0_3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451a986c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74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c062ea4f8e_0_3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c062ea4f8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19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bfe78c4662_0_167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bfe78c4662_0_16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27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3"/>
        <p:cNvGrpSpPr/>
        <p:nvPr/>
      </p:nvGrpSpPr>
      <p:grpSpPr>
        <a:xfrm>
          <a:off x="0" y="0"/>
          <a:ext cx="0" cy="0"/>
          <a:chOff x="0" y="0"/>
          <a:chExt cx="0" cy="0"/>
        </a:xfrm>
      </p:grpSpPr>
      <p:sp>
        <p:nvSpPr>
          <p:cNvPr id="3474" name="Google Shape;3474;gbfe78c4662_0_167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5" name="Google Shape;3475;gbfe78c4662_0_16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c062ea4f8e_0_3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c062ea4f8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526"/>
        <p:cNvGrpSpPr/>
        <p:nvPr/>
      </p:nvGrpSpPr>
      <p:grpSpPr>
        <a:xfrm>
          <a:off x="0" y="0"/>
          <a:ext cx="0" cy="0"/>
          <a:chOff x="0" y="0"/>
          <a:chExt cx="0" cy="0"/>
        </a:xfrm>
      </p:grpSpPr>
      <p:grpSp>
        <p:nvGrpSpPr>
          <p:cNvPr id="2" name="Google Shape;527;p27"/>
          <p:cNvGrpSpPr/>
          <p:nvPr/>
        </p:nvGrpSpPr>
        <p:grpSpPr>
          <a:xfrm>
            <a:off x="-1180492" y="-570993"/>
            <a:ext cx="10962165" cy="7453848"/>
            <a:chOff x="-1180550" y="-672368"/>
            <a:chExt cx="11441566" cy="5834258"/>
          </a:xfrm>
        </p:grpSpPr>
        <p:sp>
          <p:nvSpPr>
            <p:cNvPr id="528" name="Google Shape;528;p27"/>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8587302" y="-1248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4514840" y="-672368"/>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535969" y="-45285"/>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7"/>
          <p:cNvSpPr/>
          <p:nvPr/>
        </p:nvSpPr>
        <p:spPr>
          <a:xfrm>
            <a:off x="881100" y="579400"/>
            <a:ext cx="7381800" cy="5699200"/>
          </a:xfrm>
          <a:prstGeom prst="roundRect">
            <a:avLst>
              <a:gd name="adj" fmla="val 7687"/>
            </a:avLst>
          </a:prstGeom>
          <a:solidFill>
            <a:srgbClr val="FFFFFF"/>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txBox="1">
            <a:spLocks noGrp="1"/>
          </p:cNvSpPr>
          <p:nvPr>
            <p:ph type="title"/>
          </p:nvPr>
        </p:nvSpPr>
        <p:spPr>
          <a:xfrm>
            <a:off x="1453425" y="1151133"/>
            <a:ext cx="5599800" cy="1122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7" name="Google Shape;557;p27"/>
          <p:cNvSpPr txBox="1">
            <a:spLocks noGrp="1"/>
          </p:cNvSpPr>
          <p:nvPr>
            <p:ph type="subTitle" idx="1"/>
          </p:nvPr>
        </p:nvSpPr>
        <p:spPr>
          <a:xfrm>
            <a:off x="1453425" y="2916051"/>
            <a:ext cx="4360200" cy="95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Mouse Memoirs"/>
              <a:buNone/>
              <a:defRPr sz="3500">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8" name="Google Shape;558;p27"/>
          <p:cNvSpPr txBox="1">
            <a:spLocks noGrp="1"/>
          </p:cNvSpPr>
          <p:nvPr>
            <p:ph type="subTitle" idx="2"/>
          </p:nvPr>
        </p:nvSpPr>
        <p:spPr>
          <a:xfrm>
            <a:off x="1453425" y="2255657"/>
            <a:ext cx="43602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1600"/>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
        <p:nvSpPr>
          <p:cNvPr id="559" name="Google Shape;559;p27"/>
          <p:cNvSpPr txBox="1">
            <a:spLocks noGrp="1"/>
          </p:cNvSpPr>
          <p:nvPr>
            <p:ph type="subTitle" idx="3"/>
          </p:nvPr>
        </p:nvSpPr>
        <p:spPr>
          <a:xfrm>
            <a:off x="1453425" y="5265567"/>
            <a:ext cx="21528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0"/>
              </a:spcBef>
              <a:spcAft>
                <a:spcPts val="0"/>
              </a:spcAft>
              <a:buClr>
                <a:srgbClr val="302F2F"/>
              </a:buClr>
              <a:buSzPts val="1200"/>
              <a:buNone/>
              <a:defRPr sz="1200">
                <a:solidFill>
                  <a:srgbClr val="302F2F"/>
                </a:solidFill>
              </a:defRPr>
            </a:lvl2pPr>
            <a:lvl3pPr lvl="2" algn="ctr" rtl="0">
              <a:lnSpc>
                <a:spcPct val="100000"/>
              </a:lnSpc>
              <a:spcBef>
                <a:spcPts val="0"/>
              </a:spcBef>
              <a:spcAft>
                <a:spcPts val="0"/>
              </a:spcAft>
              <a:buClr>
                <a:srgbClr val="302F2F"/>
              </a:buClr>
              <a:buSzPts val="1200"/>
              <a:buNone/>
              <a:defRPr sz="1200">
                <a:solidFill>
                  <a:srgbClr val="302F2F"/>
                </a:solidFill>
              </a:defRPr>
            </a:lvl3pPr>
            <a:lvl4pPr lvl="3" algn="ctr" rtl="0">
              <a:lnSpc>
                <a:spcPct val="100000"/>
              </a:lnSpc>
              <a:spcBef>
                <a:spcPts val="0"/>
              </a:spcBef>
              <a:spcAft>
                <a:spcPts val="0"/>
              </a:spcAft>
              <a:buClr>
                <a:srgbClr val="302F2F"/>
              </a:buClr>
              <a:buSzPts val="1200"/>
              <a:buNone/>
              <a:defRPr sz="1200">
                <a:solidFill>
                  <a:srgbClr val="302F2F"/>
                </a:solidFill>
              </a:defRPr>
            </a:lvl4pPr>
            <a:lvl5pPr lvl="4" algn="ctr" rtl="0">
              <a:lnSpc>
                <a:spcPct val="100000"/>
              </a:lnSpc>
              <a:spcBef>
                <a:spcPts val="0"/>
              </a:spcBef>
              <a:spcAft>
                <a:spcPts val="0"/>
              </a:spcAft>
              <a:buClr>
                <a:srgbClr val="302F2F"/>
              </a:buClr>
              <a:buSzPts val="1200"/>
              <a:buNone/>
              <a:defRPr sz="1200">
                <a:solidFill>
                  <a:srgbClr val="302F2F"/>
                </a:solidFill>
              </a:defRPr>
            </a:lvl5pPr>
            <a:lvl6pPr lvl="5" algn="ctr" rtl="0">
              <a:lnSpc>
                <a:spcPct val="100000"/>
              </a:lnSpc>
              <a:spcBef>
                <a:spcPts val="0"/>
              </a:spcBef>
              <a:spcAft>
                <a:spcPts val="0"/>
              </a:spcAft>
              <a:buClr>
                <a:srgbClr val="302F2F"/>
              </a:buClr>
              <a:buSzPts val="1200"/>
              <a:buNone/>
              <a:defRPr sz="1200">
                <a:solidFill>
                  <a:srgbClr val="302F2F"/>
                </a:solidFill>
              </a:defRPr>
            </a:lvl6pPr>
            <a:lvl7pPr lvl="6" algn="ctr" rtl="0">
              <a:lnSpc>
                <a:spcPct val="100000"/>
              </a:lnSpc>
              <a:spcBef>
                <a:spcPts val="0"/>
              </a:spcBef>
              <a:spcAft>
                <a:spcPts val="0"/>
              </a:spcAft>
              <a:buClr>
                <a:srgbClr val="302F2F"/>
              </a:buClr>
              <a:buSzPts val="1200"/>
              <a:buNone/>
              <a:defRPr sz="1200">
                <a:solidFill>
                  <a:srgbClr val="302F2F"/>
                </a:solidFill>
              </a:defRPr>
            </a:lvl7pPr>
            <a:lvl8pPr lvl="7" algn="ctr" rtl="0">
              <a:lnSpc>
                <a:spcPct val="100000"/>
              </a:lnSpc>
              <a:spcBef>
                <a:spcPts val="0"/>
              </a:spcBef>
              <a:spcAft>
                <a:spcPts val="0"/>
              </a:spcAft>
              <a:buClr>
                <a:srgbClr val="302F2F"/>
              </a:buClr>
              <a:buSzPts val="1200"/>
              <a:buNone/>
              <a:defRPr sz="1200">
                <a:solidFill>
                  <a:srgbClr val="302F2F"/>
                </a:solidFill>
              </a:defRPr>
            </a:lvl8pPr>
            <a:lvl9pPr lvl="8" algn="ctr" rtl="0">
              <a:lnSpc>
                <a:spcPct val="100000"/>
              </a:lnSpc>
              <a:spcBef>
                <a:spcPts val="0"/>
              </a:spcBef>
              <a:spcAft>
                <a:spcPts val="0"/>
              </a:spcAft>
              <a:buClr>
                <a:srgbClr val="302F2F"/>
              </a:buClr>
              <a:buSzPts val="1200"/>
              <a:buNone/>
              <a:defRPr sz="1200">
                <a:solidFill>
                  <a:srgbClr val="302F2F"/>
                </a:solidFill>
              </a:defRPr>
            </a:lvl9pPr>
          </a:lstStyle>
          <a:p>
            <a:endParaRPr/>
          </a:p>
        </p:txBody>
      </p:sp>
      <p:sp>
        <p:nvSpPr>
          <p:cNvPr id="560" name="Google Shape;560;p27"/>
          <p:cNvSpPr txBox="1">
            <a:spLocks noGrp="1"/>
          </p:cNvSpPr>
          <p:nvPr>
            <p:ph type="subTitle" idx="4"/>
          </p:nvPr>
        </p:nvSpPr>
        <p:spPr>
          <a:xfrm>
            <a:off x="1453425" y="3855869"/>
            <a:ext cx="4360200" cy="88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1600"/>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9"/>
        <p:cNvGrpSpPr/>
        <p:nvPr/>
      </p:nvGrpSpPr>
      <p:grpSpPr>
        <a:xfrm>
          <a:off x="0" y="0"/>
          <a:ext cx="0" cy="0"/>
          <a:chOff x="0" y="0"/>
          <a:chExt cx="0" cy="0"/>
        </a:xfrm>
      </p:grpSpPr>
      <p:grpSp>
        <p:nvGrpSpPr>
          <p:cNvPr id="2" name="Google Shape;40;p3"/>
          <p:cNvGrpSpPr/>
          <p:nvPr/>
        </p:nvGrpSpPr>
        <p:grpSpPr>
          <a:xfrm>
            <a:off x="-428645" y="571357"/>
            <a:ext cx="10172697" cy="6934947"/>
            <a:chOff x="-1180550" y="-1533167"/>
            <a:chExt cx="11441566" cy="5849972"/>
          </a:xfrm>
        </p:grpSpPr>
        <p:sp>
          <p:nvSpPr>
            <p:cNvPr id="41" name="Google Shape;41;p3"/>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txBox="1">
            <a:spLocks noGrp="1"/>
          </p:cNvSpPr>
          <p:nvPr>
            <p:ph type="title"/>
          </p:nvPr>
        </p:nvSpPr>
        <p:spPr>
          <a:xfrm>
            <a:off x="1647882" y="1620333"/>
            <a:ext cx="2573100" cy="189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940">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 name="Google Shape;63;p3"/>
          <p:cNvSpPr txBox="1">
            <a:spLocks noGrp="1"/>
          </p:cNvSpPr>
          <p:nvPr>
            <p:ph type="title" idx="2" hasCustomPrompt="1"/>
          </p:nvPr>
        </p:nvSpPr>
        <p:spPr>
          <a:xfrm>
            <a:off x="5758632" y="2481600"/>
            <a:ext cx="1895400" cy="1894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9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 name="Google Shape;64;p3"/>
          <p:cNvSpPr txBox="1">
            <a:spLocks noGrp="1"/>
          </p:cNvSpPr>
          <p:nvPr>
            <p:ph type="subTitle" idx="1"/>
          </p:nvPr>
        </p:nvSpPr>
        <p:spPr>
          <a:xfrm>
            <a:off x="1505682" y="4669133"/>
            <a:ext cx="2857500" cy="918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8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02"/>
        <p:cNvGrpSpPr/>
        <p:nvPr/>
      </p:nvGrpSpPr>
      <p:grpSpPr>
        <a:xfrm>
          <a:off x="0" y="0"/>
          <a:ext cx="0" cy="0"/>
          <a:chOff x="0" y="0"/>
          <a:chExt cx="0" cy="0"/>
        </a:xfrm>
      </p:grpSpPr>
      <p:grpSp>
        <p:nvGrpSpPr>
          <p:cNvPr id="2" name="Google Shape;603;p31"/>
          <p:cNvGrpSpPr/>
          <p:nvPr/>
        </p:nvGrpSpPr>
        <p:grpSpPr>
          <a:xfrm>
            <a:off x="-67309" y="4034064"/>
            <a:ext cx="9144057" cy="3179816"/>
            <a:chOff x="-1945322" y="1131893"/>
            <a:chExt cx="12211615" cy="3184912"/>
          </a:xfrm>
        </p:grpSpPr>
        <p:sp>
          <p:nvSpPr>
            <p:cNvPr id="604" name="Google Shape;604;p31"/>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1945322"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6887788"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9349102"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861313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20;p31"/>
          <p:cNvGrpSpPr/>
          <p:nvPr/>
        </p:nvGrpSpPr>
        <p:grpSpPr>
          <a:xfrm flipH="1">
            <a:off x="-757905" y="-490081"/>
            <a:ext cx="10637921" cy="2633004"/>
            <a:chOff x="-376905" y="-824761"/>
            <a:chExt cx="10637921" cy="1974753"/>
          </a:xfrm>
        </p:grpSpPr>
        <p:sp>
          <p:nvSpPr>
            <p:cNvPr id="621" name="Google Shape;621;p31"/>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31"/>
          <p:cNvSpPr txBox="1">
            <a:spLocks noGrp="1"/>
          </p:cNvSpPr>
          <p:nvPr>
            <p:ph type="title"/>
          </p:nvPr>
        </p:nvSpPr>
        <p:spPr>
          <a:xfrm>
            <a:off x="1070850" y="4074600"/>
            <a:ext cx="20493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626" name="Google Shape;626;p31"/>
          <p:cNvSpPr txBox="1">
            <a:spLocks noGrp="1"/>
          </p:cNvSpPr>
          <p:nvPr>
            <p:ph type="subTitle" idx="1"/>
          </p:nvPr>
        </p:nvSpPr>
        <p:spPr>
          <a:xfrm>
            <a:off x="1070850" y="4722233"/>
            <a:ext cx="20493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31"/>
          <p:cNvSpPr txBox="1">
            <a:spLocks noGrp="1"/>
          </p:cNvSpPr>
          <p:nvPr>
            <p:ph type="title" idx="2"/>
          </p:nvPr>
        </p:nvSpPr>
        <p:spPr>
          <a:xfrm>
            <a:off x="3547350" y="3655500"/>
            <a:ext cx="20493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628" name="Google Shape;628;p31"/>
          <p:cNvSpPr txBox="1">
            <a:spLocks noGrp="1"/>
          </p:cNvSpPr>
          <p:nvPr>
            <p:ph type="subTitle" idx="3"/>
          </p:nvPr>
        </p:nvSpPr>
        <p:spPr>
          <a:xfrm>
            <a:off x="3547350" y="4303133"/>
            <a:ext cx="20493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9" name="Google Shape;629;p31"/>
          <p:cNvSpPr txBox="1">
            <a:spLocks noGrp="1"/>
          </p:cNvSpPr>
          <p:nvPr>
            <p:ph type="title" idx="4"/>
          </p:nvPr>
        </p:nvSpPr>
        <p:spPr>
          <a:xfrm>
            <a:off x="6002687" y="4074600"/>
            <a:ext cx="20493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630" name="Google Shape;630;p31"/>
          <p:cNvSpPr txBox="1">
            <a:spLocks noGrp="1"/>
          </p:cNvSpPr>
          <p:nvPr>
            <p:ph type="subTitle" idx="5"/>
          </p:nvPr>
        </p:nvSpPr>
        <p:spPr>
          <a:xfrm>
            <a:off x="6002687" y="4722233"/>
            <a:ext cx="20493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1" name="Google Shape;631;p31"/>
          <p:cNvSpPr txBox="1">
            <a:spLocks noGrp="1"/>
          </p:cNvSpPr>
          <p:nvPr>
            <p:ph type="title" idx="6"/>
          </p:nvPr>
        </p:nvSpPr>
        <p:spPr>
          <a:xfrm>
            <a:off x="713225" y="440967"/>
            <a:ext cx="77178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1"/>
        <p:cNvGrpSpPr/>
        <p:nvPr/>
      </p:nvGrpSpPr>
      <p:grpSpPr>
        <a:xfrm>
          <a:off x="0" y="0"/>
          <a:ext cx="0" cy="0"/>
          <a:chOff x="0" y="0"/>
          <a:chExt cx="0" cy="0"/>
        </a:xfrm>
      </p:grpSpPr>
      <p:sp>
        <p:nvSpPr>
          <p:cNvPr id="292" name="Google Shape;292;p11"/>
          <p:cNvSpPr txBox="1">
            <a:spLocks noGrp="1"/>
          </p:cNvSpPr>
          <p:nvPr>
            <p:ph type="title" hasCustomPrompt="1"/>
          </p:nvPr>
        </p:nvSpPr>
        <p:spPr>
          <a:xfrm>
            <a:off x="2805000" y="1678033"/>
            <a:ext cx="56259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5000">
                <a:solidFill>
                  <a:schemeClr val="accent4"/>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3" name="Google Shape;293;p11"/>
          <p:cNvSpPr txBox="1">
            <a:spLocks noGrp="1"/>
          </p:cNvSpPr>
          <p:nvPr>
            <p:ph type="subTitle" idx="1"/>
          </p:nvPr>
        </p:nvSpPr>
        <p:spPr>
          <a:xfrm>
            <a:off x="3394200" y="4143833"/>
            <a:ext cx="44475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4" name="Google Shape;294;p11"/>
          <p:cNvSpPr/>
          <p:nvPr/>
        </p:nvSpPr>
        <p:spPr>
          <a:xfrm>
            <a:off x="4360604" y="-436629"/>
            <a:ext cx="1488078" cy="945601"/>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7929627" y="637445"/>
            <a:ext cx="1488078" cy="945601"/>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452929" y="23735"/>
            <a:ext cx="1140966" cy="657853"/>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3"/>
          <p:cNvSpPr/>
          <p:nvPr/>
        </p:nvSpPr>
        <p:spPr>
          <a:xfrm flipH="1">
            <a:off x="8307916" y="632945"/>
            <a:ext cx="190575" cy="103343"/>
          </a:xfrm>
          <a:custGeom>
            <a:avLst/>
            <a:gdLst/>
            <a:ahLst/>
            <a:cxnLst/>
            <a:rect l="l" t="t" r="r" b="b"/>
            <a:pathLst>
              <a:path w="10086" h="4102" extrusionOk="0">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flipH="1">
            <a:off x="8041591" y="704493"/>
            <a:ext cx="230727" cy="101227"/>
          </a:xfrm>
          <a:custGeom>
            <a:avLst/>
            <a:gdLst/>
            <a:ahLst/>
            <a:cxnLst/>
            <a:rect l="l" t="t" r="r" b="b"/>
            <a:pathLst>
              <a:path w="12211" h="4018" extrusionOk="0">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
          <p:cNvSpPr/>
          <p:nvPr/>
        </p:nvSpPr>
        <p:spPr>
          <a:xfrm flipH="1">
            <a:off x="125900" y="144133"/>
            <a:ext cx="5500500" cy="6617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txBox="1">
            <a:spLocks noGrp="1"/>
          </p:cNvSpPr>
          <p:nvPr>
            <p:ph type="title"/>
          </p:nvPr>
        </p:nvSpPr>
        <p:spPr>
          <a:xfrm>
            <a:off x="713225" y="719333"/>
            <a:ext cx="3611700" cy="64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5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sp>
        <p:nvSpPr>
          <p:cNvPr id="35" name="Google Shape;35;p3"/>
          <p:cNvSpPr txBox="1">
            <a:spLocks noGrp="1"/>
          </p:cNvSpPr>
          <p:nvPr>
            <p:ph type="subTitle" idx="1"/>
          </p:nvPr>
        </p:nvSpPr>
        <p:spPr>
          <a:xfrm>
            <a:off x="713225" y="4101667"/>
            <a:ext cx="1686600" cy="119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400">
                <a:solidFill>
                  <a:schemeClr val="dk1"/>
                </a:solidFill>
              </a:defRPr>
            </a:lvl1pPr>
            <a:lvl2pPr lvl="1" algn="l">
              <a:lnSpc>
                <a:spcPct val="100000"/>
              </a:lnSpc>
              <a:spcBef>
                <a:spcPts val="1600"/>
              </a:spcBef>
              <a:spcAft>
                <a:spcPts val="0"/>
              </a:spcAft>
              <a:buSzPts val="1600"/>
              <a:buNone/>
              <a:defRPr sz="1600"/>
            </a:lvl2pPr>
            <a:lvl3pPr lvl="2" algn="l">
              <a:lnSpc>
                <a:spcPct val="100000"/>
              </a:lnSpc>
              <a:spcBef>
                <a:spcPts val="1600"/>
              </a:spcBef>
              <a:spcAft>
                <a:spcPts val="0"/>
              </a:spcAft>
              <a:buSzPts val="1600"/>
              <a:buNone/>
              <a:defRPr sz="1600"/>
            </a:lvl3pPr>
            <a:lvl4pPr lvl="3" algn="l">
              <a:lnSpc>
                <a:spcPct val="100000"/>
              </a:lnSpc>
              <a:spcBef>
                <a:spcPts val="1600"/>
              </a:spcBef>
              <a:spcAft>
                <a:spcPts val="0"/>
              </a:spcAft>
              <a:buSzPts val="1600"/>
              <a:buNone/>
              <a:defRPr sz="1600"/>
            </a:lvl4pPr>
            <a:lvl5pPr lvl="4" algn="l">
              <a:lnSpc>
                <a:spcPct val="100000"/>
              </a:lnSpc>
              <a:spcBef>
                <a:spcPts val="1600"/>
              </a:spcBef>
              <a:spcAft>
                <a:spcPts val="0"/>
              </a:spcAft>
              <a:buSzPts val="1600"/>
              <a:buNone/>
              <a:defRPr sz="1600"/>
            </a:lvl5pPr>
            <a:lvl6pPr lvl="5" algn="l">
              <a:lnSpc>
                <a:spcPct val="100000"/>
              </a:lnSpc>
              <a:spcBef>
                <a:spcPts val="1600"/>
              </a:spcBef>
              <a:spcAft>
                <a:spcPts val="0"/>
              </a:spcAft>
              <a:buSzPts val="1600"/>
              <a:buNone/>
              <a:defRPr sz="1600"/>
            </a:lvl6pPr>
            <a:lvl7pPr lvl="6" algn="l">
              <a:lnSpc>
                <a:spcPct val="100000"/>
              </a:lnSpc>
              <a:spcBef>
                <a:spcPts val="1600"/>
              </a:spcBef>
              <a:spcAft>
                <a:spcPts val="0"/>
              </a:spcAft>
              <a:buSzPts val="1600"/>
              <a:buNone/>
              <a:defRPr sz="1600"/>
            </a:lvl7pPr>
            <a:lvl8pPr lvl="7" algn="l">
              <a:lnSpc>
                <a:spcPct val="100000"/>
              </a:lnSpc>
              <a:spcBef>
                <a:spcPts val="1600"/>
              </a:spcBef>
              <a:spcAft>
                <a:spcPts val="0"/>
              </a:spcAft>
              <a:buSzPts val="1600"/>
              <a:buNone/>
              <a:defRPr sz="1600"/>
            </a:lvl8pPr>
            <a:lvl9pPr lvl="8" algn="l">
              <a:lnSpc>
                <a:spcPct val="100000"/>
              </a:lnSpc>
              <a:spcBef>
                <a:spcPts val="1600"/>
              </a:spcBef>
              <a:spcAft>
                <a:spcPts val="1600"/>
              </a:spcAft>
              <a:buSzPts val="1600"/>
              <a:buNone/>
              <a:defRPr sz="1600"/>
            </a:lvl9pPr>
          </a:lstStyle>
          <a:p>
            <a:endParaRPr/>
          </a:p>
        </p:txBody>
      </p:sp>
      <p:sp>
        <p:nvSpPr>
          <p:cNvPr id="36" name="Google Shape;36;p3"/>
          <p:cNvSpPr txBox="1">
            <a:spLocks noGrp="1"/>
          </p:cNvSpPr>
          <p:nvPr>
            <p:ph type="subTitle" idx="2"/>
          </p:nvPr>
        </p:nvSpPr>
        <p:spPr>
          <a:xfrm>
            <a:off x="713237" y="3557567"/>
            <a:ext cx="1686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algn="l">
              <a:lnSpc>
                <a:spcPct val="100000"/>
              </a:lnSpc>
              <a:spcBef>
                <a:spcPts val="1600"/>
              </a:spcBef>
              <a:spcAft>
                <a:spcPts val="0"/>
              </a:spcAft>
              <a:buSzPts val="3000"/>
              <a:buNone/>
              <a:defRPr sz="3000"/>
            </a:lvl2pPr>
            <a:lvl3pPr lvl="2" algn="l">
              <a:lnSpc>
                <a:spcPct val="100000"/>
              </a:lnSpc>
              <a:spcBef>
                <a:spcPts val="1600"/>
              </a:spcBef>
              <a:spcAft>
                <a:spcPts val="0"/>
              </a:spcAft>
              <a:buSzPts val="3000"/>
              <a:buNone/>
              <a:defRPr sz="3000"/>
            </a:lvl3pPr>
            <a:lvl4pPr lvl="3" algn="l">
              <a:lnSpc>
                <a:spcPct val="100000"/>
              </a:lnSpc>
              <a:spcBef>
                <a:spcPts val="1600"/>
              </a:spcBef>
              <a:spcAft>
                <a:spcPts val="0"/>
              </a:spcAft>
              <a:buSzPts val="3000"/>
              <a:buNone/>
              <a:defRPr sz="3000"/>
            </a:lvl4pPr>
            <a:lvl5pPr lvl="4" algn="l">
              <a:lnSpc>
                <a:spcPct val="100000"/>
              </a:lnSpc>
              <a:spcBef>
                <a:spcPts val="1600"/>
              </a:spcBef>
              <a:spcAft>
                <a:spcPts val="0"/>
              </a:spcAft>
              <a:buSzPts val="3000"/>
              <a:buNone/>
              <a:defRPr sz="3000"/>
            </a:lvl5pPr>
            <a:lvl6pPr lvl="5" algn="l">
              <a:lnSpc>
                <a:spcPct val="100000"/>
              </a:lnSpc>
              <a:spcBef>
                <a:spcPts val="1600"/>
              </a:spcBef>
              <a:spcAft>
                <a:spcPts val="0"/>
              </a:spcAft>
              <a:buSzPts val="3000"/>
              <a:buNone/>
              <a:defRPr sz="3000"/>
            </a:lvl6pPr>
            <a:lvl7pPr lvl="6" algn="l">
              <a:lnSpc>
                <a:spcPct val="100000"/>
              </a:lnSpc>
              <a:spcBef>
                <a:spcPts val="1600"/>
              </a:spcBef>
              <a:spcAft>
                <a:spcPts val="0"/>
              </a:spcAft>
              <a:buSzPts val="3000"/>
              <a:buNone/>
              <a:defRPr sz="3000"/>
            </a:lvl7pPr>
            <a:lvl8pPr lvl="7" algn="l">
              <a:lnSpc>
                <a:spcPct val="100000"/>
              </a:lnSpc>
              <a:spcBef>
                <a:spcPts val="1600"/>
              </a:spcBef>
              <a:spcAft>
                <a:spcPts val="0"/>
              </a:spcAft>
              <a:buSzPts val="3000"/>
              <a:buNone/>
              <a:defRPr sz="3000"/>
            </a:lvl8pPr>
            <a:lvl9pPr lvl="8" algn="l">
              <a:lnSpc>
                <a:spcPct val="100000"/>
              </a:lnSpc>
              <a:spcBef>
                <a:spcPts val="1600"/>
              </a:spcBef>
              <a:spcAft>
                <a:spcPts val="1600"/>
              </a:spcAft>
              <a:buSzPts val="3000"/>
              <a:buNone/>
              <a:defRPr sz="3000"/>
            </a:lvl9pPr>
          </a:lstStyle>
          <a:p>
            <a:endParaRPr/>
          </a:p>
        </p:txBody>
      </p:sp>
      <p:sp>
        <p:nvSpPr>
          <p:cNvPr id="37" name="Google Shape;37;p3"/>
          <p:cNvSpPr txBox="1">
            <a:spLocks noGrp="1"/>
          </p:cNvSpPr>
          <p:nvPr>
            <p:ph type="subTitle" idx="3"/>
          </p:nvPr>
        </p:nvSpPr>
        <p:spPr>
          <a:xfrm>
            <a:off x="3156850" y="4101667"/>
            <a:ext cx="1686600" cy="119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400">
                <a:solidFill>
                  <a:schemeClr val="dk1"/>
                </a:solidFill>
              </a:defRPr>
            </a:lvl1pPr>
            <a:lvl2pPr lvl="1" algn="l">
              <a:lnSpc>
                <a:spcPct val="100000"/>
              </a:lnSpc>
              <a:spcBef>
                <a:spcPts val="1600"/>
              </a:spcBef>
              <a:spcAft>
                <a:spcPts val="0"/>
              </a:spcAft>
              <a:buSzPts val="1600"/>
              <a:buNone/>
              <a:defRPr sz="1600"/>
            </a:lvl2pPr>
            <a:lvl3pPr lvl="2" algn="l">
              <a:lnSpc>
                <a:spcPct val="100000"/>
              </a:lnSpc>
              <a:spcBef>
                <a:spcPts val="1600"/>
              </a:spcBef>
              <a:spcAft>
                <a:spcPts val="0"/>
              </a:spcAft>
              <a:buSzPts val="1600"/>
              <a:buNone/>
              <a:defRPr sz="1600"/>
            </a:lvl3pPr>
            <a:lvl4pPr lvl="3" algn="l">
              <a:lnSpc>
                <a:spcPct val="100000"/>
              </a:lnSpc>
              <a:spcBef>
                <a:spcPts val="1600"/>
              </a:spcBef>
              <a:spcAft>
                <a:spcPts val="0"/>
              </a:spcAft>
              <a:buSzPts val="1600"/>
              <a:buNone/>
              <a:defRPr sz="1600"/>
            </a:lvl4pPr>
            <a:lvl5pPr lvl="4" algn="l">
              <a:lnSpc>
                <a:spcPct val="100000"/>
              </a:lnSpc>
              <a:spcBef>
                <a:spcPts val="1600"/>
              </a:spcBef>
              <a:spcAft>
                <a:spcPts val="0"/>
              </a:spcAft>
              <a:buSzPts val="1600"/>
              <a:buNone/>
              <a:defRPr sz="1600"/>
            </a:lvl5pPr>
            <a:lvl6pPr lvl="5" algn="l">
              <a:lnSpc>
                <a:spcPct val="100000"/>
              </a:lnSpc>
              <a:spcBef>
                <a:spcPts val="1600"/>
              </a:spcBef>
              <a:spcAft>
                <a:spcPts val="0"/>
              </a:spcAft>
              <a:buSzPts val="1600"/>
              <a:buNone/>
              <a:defRPr sz="1600"/>
            </a:lvl6pPr>
            <a:lvl7pPr lvl="6" algn="l">
              <a:lnSpc>
                <a:spcPct val="100000"/>
              </a:lnSpc>
              <a:spcBef>
                <a:spcPts val="1600"/>
              </a:spcBef>
              <a:spcAft>
                <a:spcPts val="0"/>
              </a:spcAft>
              <a:buSzPts val="1600"/>
              <a:buNone/>
              <a:defRPr sz="1600"/>
            </a:lvl7pPr>
            <a:lvl8pPr lvl="7" algn="l">
              <a:lnSpc>
                <a:spcPct val="100000"/>
              </a:lnSpc>
              <a:spcBef>
                <a:spcPts val="1600"/>
              </a:spcBef>
              <a:spcAft>
                <a:spcPts val="0"/>
              </a:spcAft>
              <a:buSzPts val="1600"/>
              <a:buNone/>
              <a:defRPr sz="1600"/>
            </a:lvl8pPr>
            <a:lvl9pPr lvl="8" algn="l">
              <a:lnSpc>
                <a:spcPct val="100000"/>
              </a:lnSpc>
              <a:spcBef>
                <a:spcPts val="1600"/>
              </a:spcBef>
              <a:spcAft>
                <a:spcPts val="1600"/>
              </a:spcAft>
              <a:buSzPts val="1600"/>
              <a:buNone/>
              <a:defRPr sz="1600"/>
            </a:lvl9pPr>
          </a:lstStyle>
          <a:p>
            <a:endParaRPr/>
          </a:p>
        </p:txBody>
      </p:sp>
      <p:sp>
        <p:nvSpPr>
          <p:cNvPr id="38" name="Google Shape;38;p3"/>
          <p:cNvSpPr txBox="1">
            <a:spLocks noGrp="1"/>
          </p:cNvSpPr>
          <p:nvPr>
            <p:ph type="subTitle" idx="4"/>
          </p:nvPr>
        </p:nvSpPr>
        <p:spPr>
          <a:xfrm>
            <a:off x="3156854" y="3557567"/>
            <a:ext cx="1686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algn="l">
              <a:lnSpc>
                <a:spcPct val="100000"/>
              </a:lnSpc>
              <a:spcBef>
                <a:spcPts val="1600"/>
              </a:spcBef>
              <a:spcAft>
                <a:spcPts val="0"/>
              </a:spcAft>
              <a:buSzPts val="3000"/>
              <a:buNone/>
              <a:defRPr sz="3000"/>
            </a:lvl2pPr>
            <a:lvl3pPr lvl="2" algn="l">
              <a:lnSpc>
                <a:spcPct val="100000"/>
              </a:lnSpc>
              <a:spcBef>
                <a:spcPts val="1600"/>
              </a:spcBef>
              <a:spcAft>
                <a:spcPts val="0"/>
              </a:spcAft>
              <a:buSzPts val="3000"/>
              <a:buNone/>
              <a:defRPr sz="3000"/>
            </a:lvl3pPr>
            <a:lvl4pPr lvl="3" algn="l">
              <a:lnSpc>
                <a:spcPct val="100000"/>
              </a:lnSpc>
              <a:spcBef>
                <a:spcPts val="1600"/>
              </a:spcBef>
              <a:spcAft>
                <a:spcPts val="0"/>
              </a:spcAft>
              <a:buSzPts val="3000"/>
              <a:buNone/>
              <a:defRPr sz="3000"/>
            </a:lvl4pPr>
            <a:lvl5pPr lvl="4" algn="l">
              <a:lnSpc>
                <a:spcPct val="100000"/>
              </a:lnSpc>
              <a:spcBef>
                <a:spcPts val="1600"/>
              </a:spcBef>
              <a:spcAft>
                <a:spcPts val="0"/>
              </a:spcAft>
              <a:buSzPts val="3000"/>
              <a:buNone/>
              <a:defRPr sz="3000"/>
            </a:lvl5pPr>
            <a:lvl6pPr lvl="5" algn="l">
              <a:lnSpc>
                <a:spcPct val="100000"/>
              </a:lnSpc>
              <a:spcBef>
                <a:spcPts val="1600"/>
              </a:spcBef>
              <a:spcAft>
                <a:spcPts val="0"/>
              </a:spcAft>
              <a:buSzPts val="3000"/>
              <a:buNone/>
              <a:defRPr sz="3000"/>
            </a:lvl6pPr>
            <a:lvl7pPr lvl="6" algn="l">
              <a:lnSpc>
                <a:spcPct val="100000"/>
              </a:lnSpc>
              <a:spcBef>
                <a:spcPts val="1600"/>
              </a:spcBef>
              <a:spcAft>
                <a:spcPts val="0"/>
              </a:spcAft>
              <a:buSzPts val="3000"/>
              <a:buNone/>
              <a:defRPr sz="3000"/>
            </a:lvl7pPr>
            <a:lvl8pPr lvl="7" algn="l">
              <a:lnSpc>
                <a:spcPct val="100000"/>
              </a:lnSpc>
              <a:spcBef>
                <a:spcPts val="1600"/>
              </a:spcBef>
              <a:spcAft>
                <a:spcPts val="0"/>
              </a:spcAft>
              <a:buSzPts val="3000"/>
              <a:buNone/>
              <a:defRPr sz="3000"/>
            </a:lvl8pPr>
            <a:lvl9pPr lvl="8" algn="l">
              <a:lnSpc>
                <a:spcPct val="100000"/>
              </a:lnSpc>
              <a:spcBef>
                <a:spcPts val="1600"/>
              </a:spcBef>
              <a:spcAft>
                <a:spcPts val="1600"/>
              </a:spcAft>
              <a:buSzPts val="3000"/>
              <a:buNone/>
              <a:defRPr sz="3000"/>
            </a:lvl9pPr>
          </a:lstStyle>
          <a:p>
            <a:endParaRPr/>
          </a:p>
        </p:txBody>
      </p:sp>
      <p:grpSp>
        <p:nvGrpSpPr>
          <p:cNvPr id="2" name="Google Shape;39;p3"/>
          <p:cNvGrpSpPr/>
          <p:nvPr/>
        </p:nvGrpSpPr>
        <p:grpSpPr>
          <a:xfrm>
            <a:off x="5791980" y="809625"/>
            <a:ext cx="2881256" cy="5515039"/>
            <a:chOff x="5791980" y="607218"/>
            <a:chExt cx="2881256" cy="4136279"/>
          </a:xfrm>
        </p:grpSpPr>
        <p:sp>
          <p:nvSpPr>
            <p:cNvPr id="40" name="Google Shape;40;p3"/>
            <p:cNvSpPr/>
            <p:nvPr/>
          </p:nvSpPr>
          <p:spPr>
            <a:xfrm>
              <a:off x="8580263" y="47329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8604818" y="47084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
            <p:cNvSpPr/>
            <p:nvPr/>
          </p:nvSpPr>
          <p:spPr>
            <a:xfrm>
              <a:off x="8639006" y="47329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p:nvPr/>
          </p:nvSpPr>
          <p:spPr>
            <a:xfrm>
              <a:off x="7710030" y="11395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
            <p:cNvSpPr/>
            <p:nvPr/>
          </p:nvSpPr>
          <p:spPr>
            <a:xfrm>
              <a:off x="7734585" y="11159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
            <p:cNvSpPr/>
            <p:nvPr/>
          </p:nvSpPr>
          <p:spPr>
            <a:xfrm>
              <a:off x="7768795" y="11395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
            <p:cNvSpPr/>
            <p:nvPr/>
          </p:nvSpPr>
          <p:spPr>
            <a:xfrm>
              <a:off x="5791980" y="6308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
            <p:cNvSpPr/>
            <p:nvPr/>
          </p:nvSpPr>
          <p:spPr>
            <a:xfrm>
              <a:off x="5816535" y="6072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
            <p:cNvSpPr/>
            <p:nvPr/>
          </p:nvSpPr>
          <p:spPr>
            <a:xfrm>
              <a:off x="5850723" y="6308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57727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3 Talking Points">
  <p:cSld name="003 Talking Points">
    <p:bg>
      <p:bgPr>
        <a:solidFill>
          <a:srgbClr val="F6EFE2"/>
        </a:solidFill>
        <a:effectLst/>
      </p:bgPr>
    </p:bg>
    <p:spTree>
      <p:nvGrpSpPr>
        <p:cNvPr id="1" name="Shape 741"/>
        <p:cNvGrpSpPr/>
        <p:nvPr/>
      </p:nvGrpSpPr>
      <p:grpSpPr>
        <a:xfrm>
          <a:off x="0" y="0"/>
          <a:ext cx="0" cy="0"/>
          <a:chOff x="0" y="0"/>
          <a:chExt cx="0" cy="0"/>
        </a:xfrm>
      </p:grpSpPr>
      <p:sp>
        <p:nvSpPr>
          <p:cNvPr id="742" name="Google Shape;742;p7"/>
          <p:cNvSpPr/>
          <p:nvPr/>
        </p:nvSpPr>
        <p:spPr>
          <a:xfrm>
            <a:off x="0" y="5690274"/>
            <a:ext cx="9136142" cy="1154112"/>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2" name="Google Shape;743;p7"/>
          <p:cNvGrpSpPr/>
          <p:nvPr/>
        </p:nvGrpSpPr>
        <p:grpSpPr>
          <a:xfrm>
            <a:off x="6280857" y="3856917"/>
            <a:ext cx="1318253" cy="2931014"/>
            <a:chOff x="-147725" y="171801"/>
            <a:chExt cx="3581966" cy="5973128"/>
          </a:xfrm>
        </p:grpSpPr>
        <p:grpSp>
          <p:nvGrpSpPr>
            <p:cNvPr id="3" name="Google Shape;744;p7"/>
            <p:cNvGrpSpPr/>
            <p:nvPr/>
          </p:nvGrpSpPr>
          <p:grpSpPr>
            <a:xfrm>
              <a:off x="-147725" y="171801"/>
              <a:ext cx="3551372" cy="5973128"/>
              <a:chOff x="5007697" y="599571"/>
              <a:chExt cx="3551372" cy="5973128"/>
            </a:xfrm>
          </p:grpSpPr>
          <p:grpSp>
            <p:nvGrpSpPr>
              <p:cNvPr id="4" name="Google Shape;745;p7"/>
              <p:cNvGrpSpPr/>
              <p:nvPr/>
            </p:nvGrpSpPr>
            <p:grpSpPr>
              <a:xfrm>
                <a:off x="5007697" y="599571"/>
                <a:ext cx="3551372" cy="5973128"/>
                <a:chOff x="6083206" y="490713"/>
                <a:chExt cx="3551372" cy="5973128"/>
              </a:xfrm>
            </p:grpSpPr>
            <p:grpSp>
              <p:nvGrpSpPr>
                <p:cNvPr id="5" name="Google Shape;746;p7"/>
                <p:cNvGrpSpPr/>
                <p:nvPr/>
              </p:nvGrpSpPr>
              <p:grpSpPr>
                <a:xfrm>
                  <a:off x="6516762" y="5322936"/>
                  <a:ext cx="495570" cy="986885"/>
                  <a:chOff x="4753275" y="5275039"/>
                  <a:chExt cx="495570" cy="986885"/>
                </a:xfrm>
              </p:grpSpPr>
              <p:sp>
                <p:nvSpPr>
                  <p:cNvPr id="747" name="Google Shape;74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9" name="Google Shape;74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 name="Google Shape;750;p7"/>
                <p:cNvGrpSpPr/>
                <p:nvPr/>
              </p:nvGrpSpPr>
              <p:grpSpPr>
                <a:xfrm>
                  <a:off x="8357373" y="5383706"/>
                  <a:ext cx="495474" cy="986885"/>
                  <a:chOff x="6593886" y="5335809"/>
                  <a:chExt cx="495474" cy="986885"/>
                </a:xfrm>
              </p:grpSpPr>
              <p:sp>
                <p:nvSpPr>
                  <p:cNvPr id="751" name="Google Shape;75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53" name="Google Shape;75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 name="Google Shape;754;p7"/>
                <p:cNvGrpSpPr/>
                <p:nvPr/>
              </p:nvGrpSpPr>
              <p:grpSpPr>
                <a:xfrm>
                  <a:off x="6386253" y="5289694"/>
                  <a:ext cx="609130" cy="558069"/>
                  <a:chOff x="4622766" y="5241797"/>
                  <a:chExt cx="609130" cy="558069"/>
                </a:xfrm>
              </p:grpSpPr>
              <p:sp>
                <p:nvSpPr>
                  <p:cNvPr id="755" name="Google Shape;75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6" name="Google Shape;75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 name="Google Shape;757;p7"/>
                <p:cNvGrpSpPr/>
                <p:nvPr/>
              </p:nvGrpSpPr>
              <p:grpSpPr>
                <a:xfrm>
                  <a:off x="8264529" y="5273478"/>
                  <a:ext cx="604287" cy="547806"/>
                  <a:chOff x="6501042" y="5225581"/>
                  <a:chExt cx="604287" cy="547806"/>
                </a:xfrm>
              </p:grpSpPr>
              <p:sp>
                <p:nvSpPr>
                  <p:cNvPr id="758" name="Google Shape;75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 name="Google Shape;760;p7"/>
                <p:cNvGrpSpPr/>
                <p:nvPr/>
              </p:nvGrpSpPr>
              <p:grpSpPr>
                <a:xfrm>
                  <a:off x="6786424" y="5231401"/>
                  <a:ext cx="416789" cy="1135760"/>
                  <a:chOff x="5022937" y="5183504"/>
                  <a:chExt cx="416789" cy="1135760"/>
                </a:xfrm>
              </p:grpSpPr>
              <p:sp>
                <p:nvSpPr>
                  <p:cNvPr id="761" name="Google Shape;76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3" name="Google Shape;76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 name="Google Shape;764;p7"/>
                <p:cNvGrpSpPr/>
                <p:nvPr/>
              </p:nvGrpSpPr>
              <p:grpSpPr>
                <a:xfrm>
                  <a:off x="8615700" y="5328080"/>
                  <a:ext cx="416789" cy="1135761"/>
                  <a:chOff x="6852213" y="5280183"/>
                  <a:chExt cx="416789" cy="1135761"/>
                </a:xfrm>
              </p:grpSpPr>
              <p:sp>
                <p:nvSpPr>
                  <p:cNvPr id="765" name="Google Shape;76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 name="Google Shape;767;p7"/>
                <p:cNvGrpSpPr/>
                <p:nvPr/>
              </p:nvGrpSpPr>
              <p:grpSpPr>
                <a:xfrm>
                  <a:off x="6083206" y="3943301"/>
                  <a:ext cx="516683" cy="555818"/>
                  <a:chOff x="4319719" y="3895404"/>
                  <a:chExt cx="516683" cy="555818"/>
                </a:xfrm>
              </p:grpSpPr>
              <p:sp>
                <p:nvSpPr>
                  <p:cNvPr id="768" name="Google Shape;76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 name="Google Shape;770;p7"/>
                <p:cNvGrpSpPr/>
                <p:nvPr/>
              </p:nvGrpSpPr>
              <p:grpSpPr>
                <a:xfrm>
                  <a:off x="6257831" y="912088"/>
                  <a:ext cx="3376747" cy="4718505"/>
                  <a:chOff x="4494344" y="864191"/>
                  <a:chExt cx="3376747" cy="4718505"/>
                </a:xfrm>
              </p:grpSpPr>
              <p:sp>
                <p:nvSpPr>
                  <p:cNvPr id="771" name="Google Shape;77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73" name="Google Shape;77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 name="Google Shape;783;p7"/>
                <p:cNvGrpSpPr/>
                <p:nvPr/>
              </p:nvGrpSpPr>
              <p:grpSpPr>
                <a:xfrm>
                  <a:off x="8831187" y="490713"/>
                  <a:ext cx="413227" cy="584549"/>
                  <a:chOff x="7067700" y="442816"/>
                  <a:chExt cx="413227" cy="584549"/>
                </a:xfrm>
              </p:grpSpPr>
              <p:sp>
                <p:nvSpPr>
                  <p:cNvPr id="784" name="Google Shape;784;p7"/>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7"/>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 name="Google Shape;786;p7"/>
                <p:cNvGrpSpPr/>
                <p:nvPr/>
              </p:nvGrpSpPr>
              <p:grpSpPr>
                <a:xfrm>
                  <a:off x="7888761" y="716887"/>
                  <a:ext cx="345534" cy="624789"/>
                  <a:chOff x="6125274" y="668990"/>
                  <a:chExt cx="345534" cy="624789"/>
                </a:xfrm>
              </p:grpSpPr>
              <p:sp>
                <p:nvSpPr>
                  <p:cNvPr id="787" name="Google Shape;787;p7"/>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8" name="Google Shape;788;p7"/>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89" name="Google Shape;789;p7"/>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0" name="Google Shape;790;p7"/>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1" name="Google Shape;791;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 name="Google Shape;794;p7"/>
                <p:cNvGrpSpPr/>
                <p:nvPr/>
              </p:nvGrpSpPr>
              <p:grpSpPr>
                <a:xfrm>
                  <a:off x="6650191" y="5328651"/>
                  <a:ext cx="609320" cy="558260"/>
                  <a:chOff x="4886704" y="5280754"/>
                  <a:chExt cx="609320" cy="558260"/>
                </a:xfrm>
              </p:grpSpPr>
              <p:sp>
                <p:nvSpPr>
                  <p:cNvPr id="795" name="Google Shape;795;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 name="Google Shape;797;p7"/>
                <p:cNvGrpSpPr/>
                <p:nvPr/>
              </p:nvGrpSpPr>
              <p:grpSpPr>
                <a:xfrm>
                  <a:off x="8440360" y="5294718"/>
                  <a:ext cx="604287" cy="547806"/>
                  <a:chOff x="6676873" y="5246821"/>
                  <a:chExt cx="604287" cy="547806"/>
                </a:xfrm>
              </p:grpSpPr>
              <p:sp>
                <p:nvSpPr>
                  <p:cNvPr id="798" name="Google Shape;798;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9" name="Google Shape;799;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 name="Google Shape;800;p7"/>
              <p:cNvGrpSpPr/>
              <p:nvPr/>
            </p:nvGrpSpPr>
            <p:grpSpPr>
              <a:xfrm>
                <a:off x="7096082" y="897772"/>
                <a:ext cx="815126" cy="606006"/>
                <a:chOff x="10109248" y="958732"/>
                <a:chExt cx="815126" cy="606006"/>
              </a:xfrm>
            </p:grpSpPr>
            <p:sp>
              <p:nvSpPr>
                <p:cNvPr id="801" name="Google Shape;801;p7"/>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7"/>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8" name="Google Shape;803;p7"/>
            <p:cNvGrpSpPr/>
            <p:nvPr/>
          </p:nvGrpSpPr>
          <p:grpSpPr>
            <a:xfrm>
              <a:off x="1960178" y="1226622"/>
              <a:ext cx="1147301" cy="745107"/>
              <a:chOff x="9682072" y="1712820"/>
              <a:chExt cx="1147301" cy="745107"/>
            </a:xfrm>
          </p:grpSpPr>
          <p:sp>
            <p:nvSpPr>
              <p:cNvPr id="804" name="Google Shape;804;p7"/>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7"/>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 name="Google Shape;806;p7"/>
              <p:cNvGrpSpPr/>
              <p:nvPr/>
            </p:nvGrpSpPr>
            <p:grpSpPr>
              <a:xfrm>
                <a:off x="10037526" y="1960075"/>
                <a:ext cx="532818" cy="497852"/>
                <a:chOff x="10037526" y="1960075"/>
                <a:chExt cx="532818" cy="497852"/>
              </a:xfrm>
            </p:grpSpPr>
            <p:sp>
              <p:nvSpPr>
                <p:cNvPr id="807" name="Google Shape;807;p7"/>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 name="Google Shape;808;p7"/>
                <p:cNvGrpSpPr/>
                <p:nvPr/>
              </p:nvGrpSpPr>
              <p:grpSpPr>
                <a:xfrm>
                  <a:off x="10155975" y="2070427"/>
                  <a:ext cx="285190" cy="95161"/>
                  <a:chOff x="10573987" y="1965925"/>
                  <a:chExt cx="285190" cy="95161"/>
                </a:xfrm>
              </p:grpSpPr>
              <p:sp>
                <p:nvSpPr>
                  <p:cNvPr id="809" name="Google Shape;809;p7"/>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1" name="Google Shape;810;p7"/>
                  <p:cNvGrpSpPr/>
                  <p:nvPr/>
                </p:nvGrpSpPr>
                <p:grpSpPr>
                  <a:xfrm>
                    <a:off x="10638090" y="1965925"/>
                    <a:ext cx="221087" cy="95161"/>
                    <a:chOff x="10638090" y="1965925"/>
                    <a:chExt cx="221087" cy="95161"/>
                  </a:xfrm>
                </p:grpSpPr>
                <p:sp>
                  <p:nvSpPr>
                    <p:cNvPr id="811" name="Google Shape;811;p7"/>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7"/>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13" name="Google Shape;813;p7"/>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7"/>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15" name="Google Shape;815;p7"/>
              <p:cNvSpPr/>
              <p:nvPr/>
            </p:nvSpPr>
            <p:spPr>
              <a:xfrm rot="-904748">
                <a:off x="9892231" y="1850817"/>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7"/>
              <p:cNvSpPr/>
              <p:nvPr/>
            </p:nvSpPr>
            <p:spPr>
              <a:xfrm rot="-612915">
                <a:off x="10385869" y="1719863"/>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2"/>
                      <a:pt x="20980" y="0"/>
                      <a:pt x="46862" y="0"/>
                    </a:cubicBezTo>
                    <a:cubicBezTo>
                      <a:pt x="72743" y="0"/>
                      <a:pt x="93724" y="35992"/>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 name="Google Shape;817;p7"/>
            <p:cNvGrpSpPr/>
            <p:nvPr/>
          </p:nvGrpSpPr>
          <p:grpSpPr>
            <a:xfrm>
              <a:off x="824836" y="3270645"/>
              <a:ext cx="1523171" cy="1317520"/>
              <a:chOff x="8279586" y="3807383"/>
              <a:chExt cx="1523171" cy="1317520"/>
            </a:xfrm>
          </p:grpSpPr>
          <p:sp>
            <p:nvSpPr>
              <p:cNvPr id="818" name="Google Shape;818;p7"/>
              <p:cNvSpPr/>
              <p:nvPr/>
            </p:nvSpPr>
            <p:spPr>
              <a:xfrm>
                <a:off x="8279586" y="3807383"/>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7"/>
              <p:cNvSpPr/>
              <p:nvPr/>
            </p:nvSpPr>
            <p:spPr>
              <a:xfrm>
                <a:off x="8506941" y="3827005"/>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7"/>
              <p:cNvSpPr/>
              <p:nvPr/>
            </p:nvSpPr>
            <p:spPr>
              <a:xfrm>
                <a:off x="8660580" y="3866630"/>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7"/>
              <p:cNvSpPr/>
              <p:nvPr/>
            </p:nvSpPr>
            <p:spPr>
              <a:xfrm>
                <a:off x="8283366" y="3817180"/>
                <a:ext cx="1459415" cy="1289985"/>
              </a:xfrm>
              <a:custGeom>
                <a:avLst/>
                <a:gdLst/>
                <a:ahLst/>
                <a:cxnLst/>
                <a:rect l="l" t="t" r="r" b="b"/>
                <a:pathLst>
                  <a:path w="1459415" h="1289985" extrusionOk="0">
                    <a:moveTo>
                      <a:pt x="1223033" y="1289891"/>
                    </a:moveTo>
                    <a:cubicBezTo>
                      <a:pt x="1220557" y="1289891"/>
                      <a:pt x="1218556" y="1287985"/>
                      <a:pt x="1218271" y="1285604"/>
                    </a:cubicBezTo>
                    <a:cubicBezTo>
                      <a:pt x="1213794" y="1237884"/>
                      <a:pt x="1171122" y="1196164"/>
                      <a:pt x="1123306" y="1192640"/>
                    </a:cubicBezTo>
                    <a:cubicBezTo>
                      <a:pt x="1075491" y="1189211"/>
                      <a:pt x="1027294" y="1224263"/>
                      <a:pt x="1015864" y="1270841"/>
                    </a:cubicBezTo>
                    <a:cubicBezTo>
                      <a:pt x="1015293" y="1273031"/>
                      <a:pt x="1013483" y="1274460"/>
                      <a:pt x="1011102" y="1274460"/>
                    </a:cubicBezTo>
                    <a:cubicBezTo>
                      <a:pt x="1008816" y="1274365"/>
                      <a:pt x="1007006" y="1272745"/>
                      <a:pt x="1006530" y="1270555"/>
                    </a:cubicBezTo>
                    <a:cubicBezTo>
                      <a:pt x="997005" y="1219501"/>
                      <a:pt x="947094" y="1178067"/>
                      <a:pt x="895183" y="1178067"/>
                    </a:cubicBezTo>
                    <a:cubicBezTo>
                      <a:pt x="895183" y="1178067"/>
                      <a:pt x="895087" y="1178067"/>
                      <a:pt x="895087" y="1178067"/>
                    </a:cubicBezTo>
                    <a:cubicBezTo>
                      <a:pt x="843081" y="1178162"/>
                      <a:pt x="793265" y="1219786"/>
                      <a:pt x="783835" y="1270841"/>
                    </a:cubicBezTo>
                    <a:cubicBezTo>
                      <a:pt x="783359" y="1273317"/>
                      <a:pt x="781168" y="1274936"/>
                      <a:pt x="778692" y="1274746"/>
                    </a:cubicBezTo>
                    <a:cubicBezTo>
                      <a:pt x="776215" y="1274460"/>
                      <a:pt x="774310" y="1272364"/>
                      <a:pt x="774406" y="1269888"/>
                    </a:cubicBezTo>
                    <a:cubicBezTo>
                      <a:pt x="775549" y="1221310"/>
                      <a:pt x="734020" y="1175019"/>
                      <a:pt x="685537" y="1170828"/>
                    </a:cubicBezTo>
                    <a:cubicBezTo>
                      <a:pt x="637246" y="1166732"/>
                      <a:pt x="588287" y="1205213"/>
                      <a:pt x="581143" y="1253314"/>
                    </a:cubicBezTo>
                    <a:cubicBezTo>
                      <a:pt x="580762" y="1255791"/>
                      <a:pt x="578762" y="1257601"/>
                      <a:pt x="576095" y="1257315"/>
                    </a:cubicBezTo>
                    <a:cubicBezTo>
                      <a:pt x="573619" y="1257125"/>
                      <a:pt x="571714" y="1255029"/>
                      <a:pt x="571714" y="1252552"/>
                    </a:cubicBezTo>
                    <a:cubicBezTo>
                      <a:pt x="571714" y="1230835"/>
                      <a:pt x="561712" y="1208833"/>
                      <a:pt x="544377" y="1192259"/>
                    </a:cubicBezTo>
                    <a:cubicBezTo>
                      <a:pt x="527041" y="1175686"/>
                      <a:pt x="504658" y="1166827"/>
                      <a:pt x="482941" y="1167685"/>
                    </a:cubicBezTo>
                    <a:cubicBezTo>
                      <a:pt x="461224" y="1168637"/>
                      <a:pt x="439697" y="1179591"/>
                      <a:pt x="423886" y="1197593"/>
                    </a:cubicBezTo>
                    <a:cubicBezTo>
                      <a:pt x="408931" y="1214643"/>
                      <a:pt x="401026" y="1235979"/>
                      <a:pt x="401883" y="1256458"/>
                    </a:cubicBezTo>
                    <a:cubicBezTo>
                      <a:pt x="401978" y="1257696"/>
                      <a:pt x="402073" y="1258934"/>
                      <a:pt x="402169" y="1260268"/>
                    </a:cubicBezTo>
                    <a:cubicBezTo>
                      <a:pt x="402264" y="1262839"/>
                      <a:pt x="400359" y="1265030"/>
                      <a:pt x="397787" y="1265221"/>
                    </a:cubicBezTo>
                    <a:cubicBezTo>
                      <a:pt x="394930" y="1265316"/>
                      <a:pt x="392929" y="1263506"/>
                      <a:pt x="392739" y="1260934"/>
                    </a:cubicBezTo>
                    <a:cubicBezTo>
                      <a:pt x="392644" y="1259696"/>
                      <a:pt x="392548" y="1258363"/>
                      <a:pt x="392453" y="1257125"/>
                    </a:cubicBezTo>
                    <a:cubicBezTo>
                      <a:pt x="388167" y="1206451"/>
                      <a:pt x="343018" y="1161875"/>
                      <a:pt x="292155" y="1158731"/>
                    </a:cubicBezTo>
                    <a:cubicBezTo>
                      <a:pt x="255293" y="1156445"/>
                      <a:pt x="238529" y="1173685"/>
                      <a:pt x="215288" y="1197498"/>
                    </a:cubicBezTo>
                    <a:cubicBezTo>
                      <a:pt x="206239" y="1206737"/>
                      <a:pt x="195952" y="1217310"/>
                      <a:pt x="183475" y="1227407"/>
                    </a:cubicBezTo>
                    <a:cubicBezTo>
                      <a:pt x="181665" y="1228930"/>
                      <a:pt x="178998" y="1228835"/>
                      <a:pt x="177283" y="1227216"/>
                    </a:cubicBezTo>
                    <a:cubicBezTo>
                      <a:pt x="175569" y="1225597"/>
                      <a:pt x="175283" y="1223025"/>
                      <a:pt x="176521" y="1221025"/>
                    </a:cubicBezTo>
                    <a:cubicBezTo>
                      <a:pt x="207954" y="1174257"/>
                      <a:pt x="219765" y="1156826"/>
                      <a:pt x="209287" y="1114630"/>
                    </a:cubicBezTo>
                    <a:cubicBezTo>
                      <a:pt x="199858" y="1076530"/>
                      <a:pt x="171092" y="1053575"/>
                      <a:pt x="123658" y="1046336"/>
                    </a:cubicBezTo>
                    <a:cubicBezTo>
                      <a:pt x="121276" y="1045955"/>
                      <a:pt x="119562" y="1043860"/>
                      <a:pt x="119657" y="1041478"/>
                    </a:cubicBezTo>
                    <a:cubicBezTo>
                      <a:pt x="119752" y="1039097"/>
                      <a:pt x="121657" y="1037097"/>
                      <a:pt x="124039" y="1036907"/>
                    </a:cubicBezTo>
                    <a:cubicBezTo>
                      <a:pt x="176331" y="1033096"/>
                      <a:pt x="224051" y="989567"/>
                      <a:pt x="232719" y="937942"/>
                    </a:cubicBezTo>
                    <a:cubicBezTo>
                      <a:pt x="241482" y="886316"/>
                      <a:pt x="210621" y="829547"/>
                      <a:pt x="162520" y="808783"/>
                    </a:cubicBezTo>
                    <a:cubicBezTo>
                      <a:pt x="160615" y="807925"/>
                      <a:pt x="159376" y="805925"/>
                      <a:pt x="159662" y="803830"/>
                    </a:cubicBezTo>
                    <a:cubicBezTo>
                      <a:pt x="159948" y="801734"/>
                      <a:pt x="161567" y="800020"/>
                      <a:pt x="163663" y="799734"/>
                    </a:cubicBezTo>
                    <a:cubicBezTo>
                      <a:pt x="186332" y="796210"/>
                      <a:pt x="207573" y="782208"/>
                      <a:pt x="221956" y="761253"/>
                    </a:cubicBezTo>
                    <a:cubicBezTo>
                      <a:pt x="236338" y="740393"/>
                      <a:pt x="241863" y="715533"/>
                      <a:pt x="237100" y="693054"/>
                    </a:cubicBezTo>
                    <a:cubicBezTo>
                      <a:pt x="228052" y="650477"/>
                      <a:pt x="192523" y="629046"/>
                      <a:pt x="125277" y="625617"/>
                    </a:cubicBezTo>
                    <a:cubicBezTo>
                      <a:pt x="123181" y="625522"/>
                      <a:pt x="121372" y="624093"/>
                      <a:pt x="120895" y="621997"/>
                    </a:cubicBezTo>
                    <a:cubicBezTo>
                      <a:pt x="120419" y="619997"/>
                      <a:pt x="121276" y="617807"/>
                      <a:pt x="122991" y="616759"/>
                    </a:cubicBezTo>
                    <a:cubicBezTo>
                      <a:pt x="128896" y="613139"/>
                      <a:pt x="134992" y="609520"/>
                      <a:pt x="141279" y="605900"/>
                    </a:cubicBezTo>
                    <a:cubicBezTo>
                      <a:pt x="185570" y="579897"/>
                      <a:pt x="231290" y="553132"/>
                      <a:pt x="221098" y="505697"/>
                    </a:cubicBezTo>
                    <a:cubicBezTo>
                      <a:pt x="206620" y="438641"/>
                      <a:pt x="130992" y="438736"/>
                      <a:pt x="87177" y="444832"/>
                    </a:cubicBezTo>
                    <a:cubicBezTo>
                      <a:pt x="84796" y="445213"/>
                      <a:pt x="82510" y="443689"/>
                      <a:pt x="81938" y="441308"/>
                    </a:cubicBezTo>
                    <a:cubicBezTo>
                      <a:pt x="81367" y="438927"/>
                      <a:pt x="82605" y="436545"/>
                      <a:pt x="84796" y="435688"/>
                    </a:cubicBezTo>
                    <a:cubicBezTo>
                      <a:pt x="122229" y="421306"/>
                      <a:pt x="152899" y="393207"/>
                      <a:pt x="164901" y="362251"/>
                    </a:cubicBezTo>
                    <a:cubicBezTo>
                      <a:pt x="172997" y="341200"/>
                      <a:pt x="172140" y="319674"/>
                      <a:pt x="162329" y="300148"/>
                    </a:cubicBezTo>
                    <a:cubicBezTo>
                      <a:pt x="149470" y="274620"/>
                      <a:pt x="122515" y="256999"/>
                      <a:pt x="90130" y="252903"/>
                    </a:cubicBezTo>
                    <a:cubicBezTo>
                      <a:pt x="57745" y="248808"/>
                      <a:pt x="27169" y="259190"/>
                      <a:pt x="8405" y="280717"/>
                    </a:cubicBezTo>
                    <a:cubicBezTo>
                      <a:pt x="6691" y="282717"/>
                      <a:pt x="3643" y="282907"/>
                      <a:pt x="1642" y="281193"/>
                    </a:cubicBezTo>
                    <a:cubicBezTo>
                      <a:pt x="-358" y="279478"/>
                      <a:pt x="-548" y="276430"/>
                      <a:pt x="1166" y="274430"/>
                    </a:cubicBezTo>
                    <a:cubicBezTo>
                      <a:pt x="22026" y="250522"/>
                      <a:pt x="55744" y="238902"/>
                      <a:pt x="91273" y="243474"/>
                    </a:cubicBezTo>
                    <a:cubicBezTo>
                      <a:pt x="126801" y="247951"/>
                      <a:pt x="156614" y="267572"/>
                      <a:pt x="170806" y="295861"/>
                    </a:cubicBezTo>
                    <a:cubicBezTo>
                      <a:pt x="181951" y="317864"/>
                      <a:pt x="182903" y="342058"/>
                      <a:pt x="173759" y="365680"/>
                    </a:cubicBezTo>
                    <a:cubicBezTo>
                      <a:pt x="163567" y="391969"/>
                      <a:pt x="140993" y="416353"/>
                      <a:pt x="112418" y="433021"/>
                    </a:cubicBezTo>
                    <a:cubicBezTo>
                      <a:pt x="177664" y="430545"/>
                      <a:pt x="220051" y="455500"/>
                      <a:pt x="230433" y="503697"/>
                    </a:cubicBezTo>
                    <a:cubicBezTo>
                      <a:pt x="242149" y="557894"/>
                      <a:pt x="191095" y="587803"/>
                      <a:pt x="146137" y="614187"/>
                    </a:cubicBezTo>
                    <a:cubicBezTo>
                      <a:pt x="144422" y="615235"/>
                      <a:pt x="142612" y="616282"/>
                      <a:pt x="140898" y="617235"/>
                    </a:cubicBezTo>
                    <a:cubicBezTo>
                      <a:pt x="202715" y="623426"/>
                      <a:pt x="237291" y="647715"/>
                      <a:pt x="246530" y="691149"/>
                    </a:cubicBezTo>
                    <a:cubicBezTo>
                      <a:pt x="251864" y="716104"/>
                      <a:pt x="245768" y="743632"/>
                      <a:pt x="229861" y="766682"/>
                    </a:cubicBezTo>
                    <a:cubicBezTo>
                      <a:pt x="216812" y="785637"/>
                      <a:pt x="198429" y="799543"/>
                      <a:pt x="178236" y="806020"/>
                    </a:cubicBezTo>
                    <a:cubicBezTo>
                      <a:pt x="223956" y="832119"/>
                      <a:pt x="251007" y="887174"/>
                      <a:pt x="242149" y="939561"/>
                    </a:cubicBezTo>
                    <a:cubicBezTo>
                      <a:pt x="233957" y="988234"/>
                      <a:pt x="195571" y="1029001"/>
                      <a:pt x="148518" y="1042241"/>
                    </a:cubicBezTo>
                    <a:cubicBezTo>
                      <a:pt x="185856" y="1053670"/>
                      <a:pt x="209859" y="1077578"/>
                      <a:pt x="218527" y="1112440"/>
                    </a:cubicBezTo>
                    <a:cubicBezTo>
                      <a:pt x="227004" y="1146444"/>
                      <a:pt x="221479" y="1166923"/>
                      <a:pt x="205477" y="1193974"/>
                    </a:cubicBezTo>
                    <a:cubicBezTo>
                      <a:pt x="206430" y="1192926"/>
                      <a:pt x="207478" y="1191974"/>
                      <a:pt x="208430" y="1190926"/>
                    </a:cubicBezTo>
                    <a:cubicBezTo>
                      <a:pt x="231481" y="1167208"/>
                      <a:pt x="251674" y="1146825"/>
                      <a:pt x="292631" y="1149301"/>
                    </a:cubicBezTo>
                    <a:cubicBezTo>
                      <a:pt x="338637" y="1152064"/>
                      <a:pt x="380356" y="1186068"/>
                      <a:pt x="395882" y="1229121"/>
                    </a:cubicBezTo>
                    <a:cubicBezTo>
                      <a:pt x="399787" y="1215595"/>
                      <a:pt x="406931" y="1202641"/>
                      <a:pt x="416742" y="1191402"/>
                    </a:cubicBezTo>
                    <a:cubicBezTo>
                      <a:pt x="434268" y="1171400"/>
                      <a:pt x="458176" y="1159303"/>
                      <a:pt x="482464" y="1158255"/>
                    </a:cubicBezTo>
                    <a:cubicBezTo>
                      <a:pt x="506658" y="1157112"/>
                      <a:pt x="531709" y="1167113"/>
                      <a:pt x="550854" y="1185401"/>
                    </a:cubicBezTo>
                    <a:cubicBezTo>
                      <a:pt x="563998" y="1197974"/>
                      <a:pt x="573238" y="1213309"/>
                      <a:pt x="577810" y="1229597"/>
                    </a:cubicBezTo>
                    <a:cubicBezTo>
                      <a:pt x="595050" y="1187783"/>
                      <a:pt x="640865" y="1157493"/>
                      <a:pt x="686204" y="1161398"/>
                    </a:cubicBezTo>
                    <a:cubicBezTo>
                      <a:pt x="731257" y="1165303"/>
                      <a:pt x="770881" y="1202356"/>
                      <a:pt x="781168" y="1245980"/>
                    </a:cubicBezTo>
                    <a:cubicBezTo>
                      <a:pt x="799742" y="1201117"/>
                      <a:pt x="845748" y="1168637"/>
                      <a:pt x="894897" y="1168542"/>
                    </a:cubicBezTo>
                    <a:cubicBezTo>
                      <a:pt x="894992" y="1168542"/>
                      <a:pt x="894992" y="1168542"/>
                      <a:pt x="895087" y="1168542"/>
                    </a:cubicBezTo>
                    <a:cubicBezTo>
                      <a:pt x="946808" y="1168542"/>
                      <a:pt x="995100" y="1204546"/>
                      <a:pt x="1011673" y="1253029"/>
                    </a:cubicBezTo>
                    <a:cubicBezTo>
                      <a:pt x="1029961" y="1210071"/>
                      <a:pt x="1077205" y="1179686"/>
                      <a:pt x="1123878" y="1183115"/>
                    </a:cubicBezTo>
                    <a:cubicBezTo>
                      <a:pt x="1167979" y="1186354"/>
                      <a:pt x="1207984" y="1219215"/>
                      <a:pt x="1222366" y="1260744"/>
                    </a:cubicBezTo>
                    <a:cubicBezTo>
                      <a:pt x="1234368" y="1221215"/>
                      <a:pt x="1269515" y="1188449"/>
                      <a:pt x="1310854" y="1181401"/>
                    </a:cubicBezTo>
                    <a:cubicBezTo>
                      <a:pt x="1347334" y="1175209"/>
                      <a:pt x="1372957" y="1194259"/>
                      <a:pt x="1396388" y="1216358"/>
                    </a:cubicBezTo>
                    <a:cubicBezTo>
                      <a:pt x="1379434" y="1192354"/>
                      <a:pt x="1366384" y="1170066"/>
                      <a:pt x="1370480" y="1139681"/>
                    </a:cubicBezTo>
                    <a:cubicBezTo>
                      <a:pt x="1374671" y="1108344"/>
                      <a:pt x="1392102" y="1079769"/>
                      <a:pt x="1416867" y="1060719"/>
                    </a:cubicBezTo>
                    <a:cubicBezTo>
                      <a:pt x="1378576" y="1062529"/>
                      <a:pt x="1338952" y="1043479"/>
                      <a:pt x="1318950" y="1009855"/>
                    </a:cubicBezTo>
                    <a:cubicBezTo>
                      <a:pt x="1293709" y="967374"/>
                      <a:pt x="1303805" y="908795"/>
                      <a:pt x="1340191" y="876220"/>
                    </a:cubicBezTo>
                    <a:cubicBezTo>
                      <a:pt x="1297709" y="867457"/>
                      <a:pt x="1263133" y="828690"/>
                      <a:pt x="1260752" y="784970"/>
                    </a:cubicBezTo>
                    <a:cubicBezTo>
                      <a:pt x="1258752" y="749251"/>
                      <a:pt x="1278564" y="714485"/>
                      <a:pt x="1308377" y="695721"/>
                    </a:cubicBezTo>
                    <a:cubicBezTo>
                      <a:pt x="1265515" y="693625"/>
                      <a:pt x="1223986" y="668194"/>
                      <a:pt x="1205126" y="629046"/>
                    </a:cubicBezTo>
                    <a:cubicBezTo>
                      <a:pt x="1183790" y="584755"/>
                      <a:pt x="1194172" y="528557"/>
                      <a:pt x="1228081" y="493695"/>
                    </a:cubicBezTo>
                    <a:cubicBezTo>
                      <a:pt x="1187410" y="497315"/>
                      <a:pt x="1144452" y="474360"/>
                      <a:pt x="1126831" y="437022"/>
                    </a:cubicBezTo>
                    <a:cubicBezTo>
                      <a:pt x="1109305" y="399779"/>
                      <a:pt x="1118734" y="352249"/>
                      <a:pt x="1147309" y="323103"/>
                    </a:cubicBezTo>
                    <a:cubicBezTo>
                      <a:pt x="1110543" y="325484"/>
                      <a:pt x="1072062" y="304624"/>
                      <a:pt x="1056060" y="271096"/>
                    </a:cubicBezTo>
                    <a:cubicBezTo>
                      <a:pt x="1040058" y="237664"/>
                      <a:pt x="1047773" y="194801"/>
                      <a:pt x="1072633" y="167655"/>
                    </a:cubicBezTo>
                    <a:cubicBezTo>
                      <a:pt x="1035295" y="171084"/>
                      <a:pt x="995862" y="150224"/>
                      <a:pt x="979955" y="116125"/>
                    </a:cubicBezTo>
                    <a:cubicBezTo>
                      <a:pt x="961477" y="76310"/>
                      <a:pt x="977574" y="23542"/>
                      <a:pt x="1015007" y="682"/>
                    </a:cubicBezTo>
                    <a:cubicBezTo>
                      <a:pt x="1017198" y="-652"/>
                      <a:pt x="1020151" y="15"/>
                      <a:pt x="1021579" y="2301"/>
                    </a:cubicBezTo>
                    <a:cubicBezTo>
                      <a:pt x="1022913" y="4587"/>
                      <a:pt x="1022246" y="7444"/>
                      <a:pt x="1019960" y="8873"/>
                    </a:cubicBezTo>
                    <a:cubicBezTo>
                      <a:pt x="986432" y="29257"/>
                      <a:pt x="972049" y="76596"/>
                      <a:pt x="988623" y="112124"/>
                    </a:cubicBezTo>
                    <a:cubicBezTo>
                      <a:pt x="1005101" y="147748"/>
                      <a:pt x="1050536" y="167274"/>
                      <a:pt x="1087778" y="154891"/>
                    </a:cubicBezTo>
                    <a:cubicBezTo>
                      <a:pt x="1089969" y="154129"/>
                      <a:pt x="1092445" y="155177"/>
                      <a:pt x="1093493" y="157273"/>
                    </a:cubicBezTo>
                    <a:cubicBezTo>
                      <a:pt x="1094541" y="159368"/>
                      <a:pt x="1093874" y="161940"/>
                      <a:pt x="1091969" y="163273"/>
                    </a:cubicBezTo>
                    <a:cubicBezTo>
                      <a:pt x="1060156" y="185467"/>
                      <a:pt x="1047868" y="232044"/>
                      <a:pt x="1064632" y="267096"/>
                    </a:cubicBezTo>
                    <a:cubicBezTo>
                      <a:pt x="1081396" y="302148"/>
                      <a:pt x="1125402" y="321769"/>
                      <a:pt x="1162645" y="310911"/>
                    </a:cubicBezTo>
                    <a:cubicBezTo>
                      <a:pt x="1164836" y="310244"/>
                      <a:pt x="1167312" y="311292"/>
                      <a:pt x="1168265" y="313483"/>
                    </a:cubicBezTo>
                    <a:cubicBezTo>
                      <a:pt x="1169312" y="315578"/>
                      <a:pt x="1168550" y="318150"/>
                      <a:pt x="1166645" y="319483"/>
                    </a:cubicBezTo>
                    <a:cubicBezTo>
                      <a:pt x="1131212" y="343486"/>
                      <a:pt x="1117211" y="394445"/>
                      <a:pt x="1135498" y="433117"/>
                    </a:cubicBezTo>
                    <a:cubicBezTo>
                      <a:pt x="1153786" y="471788"/>
                      <a:pt x="1201888" y="493505"/>
                      <a:pt x="1243036" y="481408"/>
                    </a:cubicBezTo>
                    <a:cubicBezTo>
                      <a:pt x="1245226" y="480742"/>
                      <a:pt x="1247608" y="481789"/>
                      <a:pt x="1248655" y="483885"/>
                    </a:cubicBezTo>
                    <a:cubicBezTo>
                      <a:pt x="1249703" y="485980"/>
                      <a:pt x="1249036" y="488457"/>
                      <a:pt x="1247227" y="489790"/>
                    </a:cubicBezTo>
                    <a:cubicBezTo>
                      <a:pt x="1207031" y="519413"/>
                      <a:pt x="1192077" y="580087"/>
                      <a:pt x="1213699" y="625045"/>
                    </a:cubicBezTo>
                    <a:cubicBezTo>
                      <a:pt x="1234368" y="668003"/>
                      <a:pt x="1287232" y="693625"/>
                      <a:pt x="1333904" y="684577"/>
                    </a:cubicBezTo>
                    <a:cubicBezTo>
                      <a:pt x="1336190" y="684005"/>
                      <a:pt x="1338476" y="683434"/>
                      <a:pt x="1340762" y="682957"/>
                    </a:cubicBezTo>
                    <a:cubicBezTo>
                      <a:pt x="1343239" y="682481"/>
                      <a:pt x="1345715" y="684100"/>
                      <a:pt x="1346287" y="686577"/>
                    </a:cubicBezTo>
                    <a:cubicBezTo>
                      <a:pt x="1346858" y="689053"/>
                      <a:pt x="1345334" y="691530"/>
                      <a:pt x="1342858" y="692197"/>
                    </a:cubicBezTo>
                    <a:cubicBezTo>
                      <a:pt x="1340572" y="692768"/>
                      <a:pt x="1338381" y="693340"/>
                      <a:pt x="1336095" y="693816"/>
                    </a:cubicBezTo>
                    <a:cubicBezTo>
                      <a:pt x="1297709" y="704579"/>
                      <a:pt x="1268086" y="744679"/>
                      <a:pt x="1270277" y="784589"/>
                    </a:cubicBezTo>
                    <a:cubicBezTo>
                      <a:pt x="1272563" y="826785"/>
                      <a:pt x="1310092" y="865170"/>
                      <a:pt x="1352192" y="868409"/>
                    </a:cubicBezTo>
                    <a:cubicBezTo>
                      <a:pt x="1354192" y="868600"/>
                      <a:pt x="1355907" y="869933"/>
                      <a:pt x="1356383" y="871933"/>
                    </a:cubicBezTo>
                    <a:cubicBezTo>
                      <a:pt x="1356955" y="873838"/>
                      <a:pt x="1356193" y="875934"/>
                      <a:pt x="1354478" y="877077"/>
                    </a:cubicBezTo>
                    <a:cubicBezTo>
                      <a:pt x="1315616" y="904414"/>
                      <a:pt x="1302757" y="964231"/>
                      <a:pt x="1327046" y="1005093"/>
                    </a:cubicBezTo>
                    <a:cubicBezTo>
                      <a:pt x="1348763" y="1041574"/>
                      <a:pt x="1397817" y="1059290"/>
                      <a:pt x="1438393" y="1047670"/>
                    </a:cubicBezTo>
                    <a:cubicBezTo>
                      <a:pt x="1443156" y="1045384"/>
                      <a:pt x="1448204" y="1043479"/>
                      <a:pt x="1453252" y="1041859"/>
                    </a:cubicBezTo>
                    <a:cubicBezTo>
                      <a:pt x="1455634" y="1041193"/>
                      <a:pt x="1458205" y="1042336"/>
                      <a:pt x="1459063" y="1044622"/>
                    </a:cubicBezTo>
                    <a:cubicBezTo>
                      <a:pt x="1460015" y="1046908"/>
                      <a:pt x="1458967" y="1049575"/>
                      <a:pt x="1456777" y="1050622"/>
                    </a:cubicBezTo>
                    <a:cubicBezTo>
                      <a:pt x="1451919" y="1053004"/>
                      <a:pt x="1446871" y="1055004"/>
                      <a:pt x="1441727" y="1056528"/>
                    </a:cubicBezTo>
                    <a:cubicBezTo>
                      <a:pt x="1409152" y="1072339"/>
                      <a:pt x="1384577" y="1105201"/>
                      <a:pt x="1379719" y="1141015"/>
                    </a:cubicBezTo>
                    <a:cubicBezTo>
                      <a:pt x="1375624" y="1171780"/>
                      <a:pt x="1391245" y="1193307"/>
                      <a:pt x="1410961" y="1220644"/>
                    </a:cubicBezTo>
                    <a:cubicBezTo>
                      <a:pt x="1417534" y="1229692"/>
                      <a:pt x="1424201" y="1239027"/>
                      <a:pt x="1430964" y="1249504"/>
                    </a:cubicBezTo>
                    <a:cubicBezTo>
                      <a:pt x="1432202" y="1251505"/>
                      <a:pt x="1431821" y="1254076"/>
                      <a:pt x="1430107" y="1255696"/>
                    </a:cubicBezTo>
                    <a:cubicBezTo>
                      <a:pt x="1428297" y="1257220"/>
                      <a:pt x="1425725" y="1257220"/>
                      <a:pt x="1423915" y="1255791"/>
                    </a:cubicBezTo>
                    <a:cubicBezTo>
                      <a:pt x="1416200" y="1249219"/>
                      <a:pt x="1408675" y="1241884"/>
                      <a:pt x="1401341" y="1234645"/>
                    </a:cubicBezTo>
                    <a:cubicBezTo>
                      <a:pt x="1375052" y="1208833"/>
                      <a:pt x="1350192" y="1184449"/>
                      <a:pt x="1312378" y="1190926"/>
                    </a:cubicBezTo>
                    <a:cubicBezTo>
                      <a:pt x="1267134" y="1198641"/>
                      <a:pt x="1229891" y="1240170"/>
                      <a:pt x="1227605" y="1285509"/>
                    </a:cubicBezTo>
                    <a:cubicBezTo>
                      <a:pt x="1227510" y="1287985"/>
                      <a:pt x="1225415" y="1289986"/>
                      <a:pt x="1222938" y="1289986"/>
                    </a:cubicBezTo>
                    <a:cubicBezTo>
                      <a:pt x="1223033" y="1289891"/>
                      <a:pt x="1223033" y="1289891"/>
                      <a:pt x="1223033" y="12898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7"/>
              <p:cNvSpPr/>
              <p:nvPr/>
            </p:nvSpPr>
            <p:spPr>
              <a:xfrm>
                <a:off x="8562749" y="3840258"/>
                <a:ext cx="933254" cy="1040308"/>
              </a:xfrm>
              <a:custGeom>
                <a:avLst/>
                <a:gdLst/>
                <a:ahLst/>
                <a:cxnLst/>
                <a:rect l="l" t="t" r="r" b="b"/>
                <a:pathLst>
                  <a:path w="933254" h="1040308" extrusionOk="0">
                    <a:moveTo>
                      <a:pt x="928601" y="1040308"/>
                    </a:moveTo>
                    <a:cubicBezTo>
                      <a:pt x="928316" y="1040308"/>
                      <a:pt x="928125" y="1040308"/>
                      <a:pt x="927839" y="1040213"/>
                    </a:cubicBezTo>
                    <a:cubicBezTo>
                      <a:pt x="833542" y="1025735"/>
                      <a:pt x="649900" y="1001922"/>
                      <a:pt x="558460" y="999446"/>
                    </a:cubicBezTo>
                    <a:lnTo>
                      <a:pt x="538552" y="998874"/>
                    </a:lnTo>
                    <a:cubicBezTo>
                      <a:pt x="345385" y="993635"/>
                      <a:pt x="273091" y="991731"/>
                      <a:pt x="84210" y="1013829"/>
                    </a:cubicBezTo>
                    <a:cubicBezTo>
                      <a:pt x="82686" y="1014019"/>
                      <a:pt x="81162" y="1013448"/>
                      <a:pt x="80114" y="1012305"/>
                    </a:cubicBezTo>
                    <a:cubicBezTo>
                      <a:pt x="79067" y="1011161"/>
                      <a:pt x="78685" y="1009638"/>
                      <a:pt x="78971" y="1008114"/>
                    </a:cubicBezTo>
                    <a:cubicBezTo>
                      <a:pt x="141836" y="711315"/>
                      <a:pt x="116119" y="435947"/>
                      <a:pt x="390" y="166199"/>
                    </a:cubicBezTo>
                    <a:cubicBezTo>
                      <a:pt x="-658" y="163817"/>
                      <a:pt x="485" y="160960"/>
                      <a:pt x="2867" y="159912"/>
                    </a:cubicBezTo>
                    <a:cubicBezTo>
                      <a:pt x="5248" y="158865"/>
                      <a:pt x="8105" y="160008"/>
                      <a:pt x="9153" y="162389"/>
                    </a:cubicBezTo>
                    <a:cubicBezTo>
                      <a:pt x="124787" y="432042"/>
                      <a:pt x="151171" y="707219"/>
                      <a:pt x="89639" y="1003542"/>
                    </a:cubicBezTo>
                    <a:cubicBezTo>
                      <a:pt x="274329" y="982110"/>
                      <a:pt x="347291" y="984110"/>
                      <a:pt x="538743" y="989254"/>
                    </a:cubicBezTo>
                    <a:lnTo>
                      <a:pt x="558650" y="989826"/>
                    </a:lnTo>
                    <a:cubicBezTo>
                      <a:pt x="648471" y="992207"/>
                      <a:pt x="826493" y="1015162"/>
                      <a:pt x="922791" y="1029735"/>
                    </a:cubicBezTo>
                    <a:cubicBezTo>
                      <a:pt x="863641" y="676263"/>
                      <a:pt x="757532" y="332124"/>
                      <a:pt x="607133" y="6750"/>
                    </a:cubicBezTo>
                    <a:cubicBezTo>
                      <a:pt x="605989" y="4369"/>
                      <a:pt x="607037" y="1511"/>
                      <a:pt x="609418" y="464"/>
                    </a:cubicBezTo>
                    <a:cubicBezTo>
                      <a:pt x="611800" y="-679"/>
                      <a:pt x="614657" y="368"/>
                      <a:pt x="615705" y="2750"/>
                    </a:cubicBezTo>
                    <a:cubicBezTo>
                      <a:pt x="767343" y="330886"/>
                      <a:pt x="874118" y="678072"/>
                      <a:pt x="933173" y="1034593"/>
                    </a:cubicBezTo>
                    <a:cubicBezTo>
                      <a:pt x="933459" y="1036117"/>
                      <a:pt x="932983" y="1037641"/>
                      <a:pt x="931840" y="1038689"/>
                    </a:cubicBezTo>
                    <a:cubicBezTo>
                      <a:pt x="931078" y="1039832"/>
                      <a:pt x="929935" y="1040308"/>
                      <a:pt x="928601" y="1040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p7"/>
              <p:cNvSpPr/>
              <p:nvPr/>
            </p:nvSpPr>
            <p:spPr>
              <a:xfrm>
                <a:off x="8695060" y="3876916"/>
                <a:ext cx="677037" cy="878109"/>
              </a:xfrm>
              <a:custGeom>
                <a:avLst/>
                <a:gdLst/>
                <a:ahLst/>
                <a:cxnLst/>
                <a:rect l="l" t="t" r="r" b="b"/>
                <a:pathLst>
                  <a:path w="677037" h="878109" extrusionOk="0">
                    <a:moveTo>
                      <a:pt x="641604" y="869442"/>
                    </a:moveTo>
                    <a:cubicBezTo>
                      <a:pt x="630079" y="861346"/>
                      <a:pt x="618554" y="853250"/>
                      <a:pt x="607028" y="845058"/>
                    </a:cubicBezTo>
                    <a:lnTo>
                      <a:pt x="677037" y="770668"/>
                    </a:lnTo>
                    <a:cubicBezTo>
                      <a:pt x="676275" y="766953"/>
                      <a:pt x="675513" y="763143"/>
                      <a:pt x="674656" y="759333"/>
                    </a:cubicBezTo>
                    <a:lnTo>
                      <a:pt x="599218" y="839534"/>
                    </a:lnTo>
                    <a:cubicBezTo>
                      <a:pt x="555784" y="809149"/>
                      <a:pt x="512540" y="778669"/>
                      <a:pt x="469297" y="748189"/>
                    </a:cubicBezTo>
                    <a:cubicBezTo>
                      <a:pt x="511874" y="704374"/>
                      <a:pt x="556641" y="662654"/>
                      <a:pt x="603599" y="623411"/>
                    </a:cubicBezTo>
                    <a:cubicBezTo>
                      <a:pt x="617601" y="631222"/>
                      <a:pt x="631603" y="639033"/>
                      <a:pt x="645700" y="646843"/>
                    </a:cubicBezTo>
                    <a:cubicBezTo>
                      <a:pt x="644462" y="642557"/>
                      <a:pt x="643128" y="638175"/>
                      <a:pt x="641795" y="633794"/>
                    </a:cubicBezTo>
                    <a:cubicBezTo>
                      <a:pt x="631698" y="628174"/>
                      <a:pt x="621506" y="622554"/>
                      <a:pt x="611410" y="616839"/>
                    </a:cubicBezTo>
                    <a:cubicBezTo>
                      <a:pt x="618077" y="611315"/>
                      <a:pt x="624745" y="605885"/>
                      <a:pt x="631412" y="600456"/>
                    </a:cubicBezTo>
                    <a:cubicBezTo>
                      <a:pt x="630460" y="597313"/>
                      <a:pt x="629507" y="594075"/>
                      <a:pt x="628364" y="590931"/>
                    </a:cubicBezTo>
                    <a:cubicBezTo>
                      <a:pt x="619697" y="597789"/>
                      <a:pt x="611124" y="604838"/>
                      <a:pt x="602551" y="611886"/>
                    </a:cubicBezTo>
                    <a:cubicBezTo>
                      <a:pt x="550640" y="582740"/>
                      <a:pt x="498920" y="553022"/>
                      <a:pt x="447580" y="522542"/>
                    </a:cubicBezTo>
                    <a:cubicBezTo>
                      <a:pt x="485966" y="485585"/>
                      <a:pt x="525590" y="449771"/>
                      <a:pt x="566357" y="415195"/>
                    </a:cubicBezTo>
                    <a:lnTo>
                      <a:pt x="567309" y="415671"/>
                    </a:lnTo>
                    <a:cubicBezTo>
                      <a:pt x="565595" y="411099"/>
                      <a:pt x="563880" y="406527"/>
                      <a:pt x="562166" y="401955"/>
                    </a:cubicBezTo>
                    <a:lnTo>
                      <a:pt x="439293" y="333089"/>
                    </a:lnTo>
                    <a:cubicBezTo>
                      <a:pt x="463391" y="312896"/>
                      <a:pt x="487871" y="293084"/>
                      <a:pt x="512731" y="273749"/>
                    </a:cubicBezTo>
                    <a:cubicBezTo>
                      <a:pt x="511588" y="270701"/>
                      <a:pt x="510350" y="267558"/>
                      <a:pt x="509111" y="264509"/>
                    </a:cubicBezTo>
                    <a:cubicBezTo>
                      <a:pt x="482441" y="285179"/>
                      <a:pt x="456247" y="306419"/>
                      <a:pt x="430435" y="328136"/>
                    </a:cubicBezTo>
                    <a:lnTo>
                      <a:pt x="282226" y="244983"/>
                    </a:lnTo>
                    <a:cubicBezTo>
                      <a:pt x="315944" y="212693"/>
                      <a:pt x="350806" y="181642"/>
                      <a:pt x="386810" y="151829"/>
                    </a:cubicBezTo>
                    <a:lnTo>
                      <a:pt x="486632" y="208312"/>
                    </a:lnTo>
                    <a:lnTo>
                      <a:pt x="480917" y="194025"/>
                    </a:lnTo>
                    <a:lnTo>
                      <a:pt x="394716" y="145352"/>
                    </a:lnTo>
                    <a:cubicBezTo>
                      <a:pt x="411194" y="131826"/>
                      <a:pt x="427958" y="118491"/>
                      <a:pt x="444913" y="105633"/>
                    </a:cubicBezTo>
                    <a:lnTo>
                      <a:pt x="441198" y="96488"/>
                    </a:lnTo>
                    <a:cubicBezTo>
                      <a:pt x="422434" y="110681"/>
                      <a:pt x="403955" y="125349"/>
                      <a:pt x="385763" y="140303"/>
                    </a:cubicBezTo>
                    <a:lnTo>
                      <a:pt x="277368" y="79058"/>
                    </a:lnTo>
                    <a:cubicBezTo>
                      <a:pt x="306324" y="51435"/>
                      <a:pt x="336233" y="25051"/>
                      <a:pt x="367189" y="0"/>
                    </a:cubicBezTo>
                    <a:cubicBezTo>
                      <a:pt x="358521" y="2953"/>
                      <a:pt x="349949" y="5810"/>
                      <a:pt x="341567" y="8763"/>
                    </a:cubicBezTo>
                    <a:cubicBezTo>
                      <a:pt x="316611" y="29718"/>
                      <a:pt x="292227" y="51530"/>
                      <a:pt x="268700" y="74104"/>
                    </a:cubicBezTo>
                    <a:lnTo>
                      <a:pt x="223647" y="48673"/>
                    </a:lnTo>
                    <a:cubicBezTo>
                      <a:pt x="218884" y="50197"/>
                      <a:pt x="214693" y="51530"/>
                      <a:pt x="211360" y="52578"/>
                    </a:cubicBezTo>
                    <a:lnTo>
                      <a:pt x="261461" y="80963"/>
                    </a:lnTo>
                    <a:cubicBezTo>
                      <a:pt x="228695" y="112776"/>
                      <a:pt x="197453" y="146114"/>
                      <a:pt x="167640" y="180689"/>
                    </a:cubicBezTo>
                    <a:lnTo>
                      <a:pt x="88297" y="136303"/>
                    </a:lnTo>
                    <a:lnTo>
                      <a:pt x="136493" y="70771"/>
                    </a:lnTo>
                    <a:cubicBezTo>
                      <a:pt x="131921" y="71723"/>
                      <a:pt x="127254" y="72676"/>
                      <a:pt x="122492" y="73724"/>
                    </a:cubicBezTo>
                    <a:lnTo>
                      <a:pt x="79915" y="131540"/>
                    </a:lnTo>
                    <a:lnTo>
                      <a:pt x="14668" y="94869"/>
                    </a:lnTo>
                    <a:cubicBezTo>
                      <a:pt x="9811" y="95821"/>
                      <a:pt x="4953" y="96679"/>
                      <a:pt x="0" y="97631"/>
                    </a:cubicBezTo>
                    <a:lnTo>
                      <a:pt x="74295" y="139256"/>
                    </a:lnTo>
                    <a:lnTo>
                      <a:pt x="3810" y="235077"/>
                    </a:lnTo>
                    <a:cubicBezTo>
                      <a:pt x="5429" y="240887"/>
                      <a:pt x="7049" y="246888"/>
                      <a:pt x="8668" y="252889"/>
                    </a:cubicBezTo>
                    <a:cubicBezTo>
                      <a:pt x="31051" y="268319"/>
                      <a:pt x="53340" y="283655"/>
                      <a:pt x="75914" y="298800"/>
                    </a:cubicBezTo>
                    <a:cubicBezTo>
                      <a:pt x="61913" y="318707"/>
                      <a:pt x="48482" y="338900"/>
                      <a:pt x="35528" y="359378"/>
                    </a:cubicBezTo>
                    <a:cubicBezTo>
                      <a:pt x="36576" y="363760"/>
                      <a:pt x="37624" y="368141"/>
                      <a:pt x="38576" y="372618"/>
                    </a:cubicBezTo>
                    <a:cubicBezTo>
                      <a:pt x="52864" y="349377"/>
                      <a:pt x="68008" y="326517"/>
                      <a:pt x="83820" y="304038"/>
                    </a:cubicBezTo>
                    <a:cubicBezTo>
                      <a:pt x="109918" y="321564"/>
                      <a:pt x="136208" y="339090"/>
                      <a:pt x="162592" y="356330"/>
                    </a:cubicBezTo>
                    <a:cubicBezTo>
                      <a:pt x="130969" y="392335"/>
                      <a:pt x="100584" y="429483"/>
                      <a:pt x="71533" y="467868"/>
                    </a:cubicBezTo>
                    <a:cubicBezTo>
                      <a:pt x="66484" y="464249"/>
                      <a:pt x="61341" y="460725"/>
                      <a:pt x="56293" y="457200"/>
                    </a:cubicBezTo>
                    <a:cubicBezTo>
                      <a:pt x="57245" y="461582"/>
                      <a:pt x="58007" y="466058"/>
                      <a:pt x="58769" y="470440"/>
                    </a:cubicBezTo>
                    <a:cubicBezTo>
                      <a:pt x="61150" y="472059"/>
                      <a:pt x="63437" y="473774"/>
                      <a:pt x="65818" y="475393"/>
                    </a:cubicBezTo>
                    <a:cubicBezTo>
                      <a:pt x="64199" y="477584"/>
                      <a:pt x="62579" y="479775"/>
                      <a:pt x="60865" y="481965"/>
                    </a:cubicBezTo>
                    <a:cubicBezTo>
                      <a:pt x="61722" y="486346"/>
                      <a:pt x="62484" y="490633"/>
                      <a:pt x="63246" y="495014"/>
                    </a:cubicBezTo>
                    <a:cubicBezTo>
                      <a:pt x="66580" y="490252"/>
                      <a:pt x="70009" y="485585"/>
                      <a:pt x="73533" y="480917"/>
                    </a:cubicBezTo>
                    <a:cubicBezTo>
                      <a:pt x="111442" y="507587"/>
                      <a:pt x="149352" y="534162"/>
                      <a:pt x="187166" y="560832"/>
                    </a:cubicBezTo>
                    <a:cubicBezTo>
                      <a:pt x="161258" y="589026"/>
                      <a:pt x="136017" y="617792"/>
                      <a:pt x="111347" y="647129"/>
                    </a:cubicBezTo>
                    <a:lnTo>
                      <a:pt x="79058" y="617601"/>
                    </a:lnTo>
                    <a:cubicBezTo>
                      <a:pt x="79438" y="622268"/>
                      <a:pt x="79820" y="626840"/>
                      <a:pt x="80105" y="631412"/>
                    </a:cubicBezTo>
                    <a:lnTo>
                      <a:pt x="105251" y="654463"/>
                    </a:lnTo>
                    <a:cubicBezTo>
                      <a:pt x="97441" y="663797"/>
                      <a:pt x="89725" y="673132"/>
                      <a:pt x="82010" y="682562"/>
                    </a:cubicBezTo>
                    <a:cubicBezTo>
                      <a:pt x="82201" y="687610"/>
                      <a:pt x="82105" y="692658"/>
                      <a:pt x="82010" y="697706"/>
                    </a:cubicBezTo>
                    <a:cubicBezTo>
                      <a:pt x="92012" y="685324"/>
                      <a:pt x="102108" y="673037"/>
                      <a:pt x="112300" y="660845"/>
                    </a:cubicBezTo>
                    <a:lnTo>
                      <a:pt x="220028" y="759428"/>
                    </a:lnTo>
                    <a:cubicBezTo>
                      <a:pt x="196405" y="789337"/>
                      <a:pt x="173260" y="819817"/>
                      <a:pt x="150971" y="850868"/>
                    </a:cubicBezTo>
                    <a:cubicBezTo>
                      <a:pt x="154781" y="850964"/>
                      <a:pt x="158591" y="851154"/>
                      <a:pt x="162401" y="851345"/>
                    </a:cubicBezTo>
                    <a:cubicBezTo>
                      <a:pt x="183356" y="822389"/>
                      <a:pt x="204978" y="793909"/>
                      <a:pt x="227076" y="765905"/>
                    </a:cubicBezTo>
                    <a:lnTo>
                      <a:pt x="327374" y="857536"/>
                    </a:lnTo>
                    <a:cubicBezTo>
                      <a:pt x="332232" y="857726"/>
                      <a:pt x="337185" y="857917"/>
                      <a:pt x="342043" y="858108"/>
                    </a:cubicBezTo>
                    <a:lnTo>
                      <a:pt x="232982" y="758381"/>
                    </a:lnTo>
                    <a:cubicBezTo>
                      <a:pt x="261175" y="723043"/>
                      <a:pt x="290322" y="688562"/>
                      <a:pt x="320421" y="654844"/>
                    </a:cubicBezTo>
                    <a:cubicBezTo>
                      <a:pt x="365188" y="686372"/>
                      <a:pt x="409861" y="717995"/>
                      <a:pt x="454724" y="749522"/>
                    </a:cubicBezTo>
                    <a:cubicBezTo>
                      <a:pt x="421100" y="784575"/>
                      <a:pt x="389001" y="821055"/>
                      <a:pt x="358426" y="858774"/>
                    </a:cubicBezTo>
                    <a:cubicBezTo>
                      <a:pt x="362426" y="858869"/>
                      <a:pt x="366332" y="859060"/>
                      <a:pt x="370332" y="859250"/>
                    </a:cubicBezTo>
                    <a:cubicBezTo>
                      <a:pt x="399574" y="823341"/>
                      <a:pt x="430435" y="788575"/>
                      <a:pt x="462534" y="755142"/>
                    </a:cubicBezTo>
                    <a:cubicBezTo>
                      <a:pt x="505873" y="785622"/>
                      <a:pt x="549212" y="816102"/>
                      <a:pt x="592550" y="846582"/>
                    </a:cubicBezTo>
                    <a:lnTo>
                      <a:pt x="573405" y="866966"/>
                    </a:lnTo>
                    <a:cubicBezTo>
                      <a:pt x="577596" y="867061"/>
                      <a:pt x="581882" y="867251"/>
                      <a:pt x="586073" y="867442"/>
                    </a:cubicBezTo>
                    <a:lnTo>
                      <a:pt x="600456" y="852107"/>
                    </a:lnTo>
                    <a:cubicBezTo>
                      <a:pt x="608362" y="857726"/>
                      <a:pt x="616363" y="863251"/>
                      <a:pt x="624268" y="868871"/>
                    </a:cubicBezTo>
                    <a:cubicBezTo>
                      <a:pt x="628269" y="871633"/>
                      <a:pt x="632174" y="874490"/>
                      <a:pt x="636175" y="877253"/>
                    </a:cubicBezTo>
                    <a:cubicBezTo>
                      <a:pt x="637032" y="877824"/>
                      <a:pt x="637984" y="878110"/>
                      <a:pt x="638937" y="878110"/>
                    </a:cubicBezTo>
                    <a:cubicBezTo>
                      <a:pt x="640366" y="878110"/>
                      <a:pt x="641890" y="877348"/>
                      <a:pt x="642747" y="876014"/>
                    </a:cubicBezTo>
                    <a:cubicBezTo>
                      <a:pt x="644271" y="873919"/>
                      <a:pt x="643795" y="871061"/>
                      <a:pt x="641699" y="869537"/>
                    </a:cubicBezTo>
                    <a:lnTo>
                      <a:pt x="641604" y="869442"/>
                    </a:lnTo>
                    <a:close/>
                    <a:moveTo>
                      <a:pt x="431578" y="339662"/>
                    </a:moveTo>
                    <a:lnTo>
                      <a:pt x="557498" y="410242"/>
                    </a:lnTo>
                    <a:cubicBezTo>
                      <a:pt x="516826" y="444818"/>
                      <a:pt x="477298" y="480536"/>
                      <a:pt x="439007" y="517589"/>
                    </a:cubicBezTo>
                    <a:cubicBezTo>
                      <a:pt x="397955" y="493109"/>
                      <a:pt x="357092" y="468154"/>
                      <a:pt x="316516" y="442913"/>
                    </a:cubicBezTo>
                    <a:cubicBezTo>
                      <a:pt x="353759" y="407384"/>
                      <a:pt x="392144" y="372904"/>
                      <a:pt x="431578" y="339662"/>
                    </a:cubicBezTo>
                    <a:close/>
                    <a:moveTo>
                      <a:pt x="422720" y="334709"/>
                    </a:moveTo>
                    <a:cubicBezTo>
                      <a:pt x="383476" y="367951"/>
                      <a:pt x="345281" y="402241"/>
                      <a:pt x="308134" y="437674"/>
                    </a:cubicBezTo>
                    <a:cubicBezTo>
                      <a:pt x="264128" y="410337"/>
                      <a:pt x="220409" y="382524"/>
                      <a:pt x="177070" y="354330"/>
                    </a:cubicBezTo>
                    <a:cubicBezTo>
                      <a:pt x="208502" y="318992"/>
                      <a:pt x="241173" y="284798"/>
                      <a:pt x="275082" y="251936"/>
                    </a:cubicBezTo>
                    <a:lnTo>
                      <a:pt x="422720" y="334709"/>
                    </a:lnTo>
                    <a:close/>
                    <a:moveTo>
                      <a:pt x="270129" y="85820"/>
                    </a:moveTo>
                    <a:lnTo>
                      <a:pt x="377952" y="146780"/>
                    </a:lnTo>
                    <a:cubicBezTo>
                      <a:pt x="341947" y="176689"/>
                      <a:pt x="307181" y="207836"/>
                      <a:pt x="273558" y="240125"/>
                    </a:cubicBezTo>
                    <a:lnTo>
                      <a:pt x="176117" y="185452"/>
                    </a:lnTo>
                    <a:cubicBezTo>
                      <a:pt x="205930" y="150876"/>
                      <a:pt x="237268" y="117539"/>
                      <a:pt x="270129" y="85820"/>
                    </a:cubicBezTo>
                    <a:close/>
                    <a:moveTo>
                      <a:pt x="81343" y="290989"/>
                    </a:moveTo>
                    <a:cubicBezTo>
                      <a:pt x="57531" y="274892"/>
                      <a:pt x="33814" y="258699"/>
                      <a:pt x="10287" y="242411"/>
                    </a:cubicBezTo>
                    <a:lnTo>
                      <a:pt x="82677" y="144018"/>
                    </a:lnTo>
                    <a:lnTo>
                      <a:pt x="161258" y="188119"/>
                    </a:lnTo>
                    <a:cubicBezTo>
                      <a:pt x="133159" y="221266"/>
                      <a:pt x="106490" y="255556"/>
                      <a:pt x="81343" y="290989"/>
                    </a:cubicBezTo>
                    <a:close/>
                    <a:moveTo>
                      <a:pt x="89249" y="296228"/>
                    </a:moveTo>
                    <a:cubicBezTo>
                      <a:pt x="114491" y="260700"/>
                      <a:pt x="141351" y="226124"/>
                      <a:pt x="169736" y="192786"/>
                    </a:cubicBezTo>
                    <a:lnTo>
                      <a:pt x="266414" y="247079"/>
                    </a:lnTo>
                    <a:cubicBezTo>
                      <a:pt x="232696" y="279845"/>
                      <a:pt x="200216" y="313849"/>
                      <a:pt x="168974" y="349091"/>
                    </a:cubicBezTo>
                    <a:cubicBezTo>
                      <a:pt x="142208" y="331661"/>
                      <a:pt x="115729" y="314039"/>
                      <a:pt x="89249" y="296228"/>
                    </a:cubicBezTo>
                    <a:close/>
                    <a:moveTo>
                      <a:pt x="79343" y="473297"/>
                    </a:moveTo>
                    <a:cubicBezTo>
                      <a:pt x="108395" y="434816"/>
                      <a:pt x="138970" y="397574"/>
                      <a:pt x="170688" y="361569"/>
                    </a:cubicBezTo>
                    <a:cubicBezTo>
                      <a:pt x="213836" y="389668"/>
                      <a:pt x="257270" y="417290"/>
                      <a:pt x="300990" y="444437"/>
                    </a:cubicBezTo>
                    <a:cubicBezTo>
                      <a:pt x="264224" y="479870"/>
                      <a:pt x="228409" y="516350"/>
                      <a:pt x="193643" y="553784"/>
                    </a:cubicBezTo>
                    <a:cubicBezTo>
                      <a:pt x="155638" y="526923"/>
                      <a:pt x="117443" y="500158"/>
                      <a:pt x="79343" y="473297"/>
                    </a:cubicBezTo>
                    <a:close/>
                    <a:moveTo>
                      <a:pt x="225933" y="751904"/>
                    </a:moveTo>
                    <a:lnTo>
                      <a:pt x="118396" y="653510"/>
                    </a:lnTo>
                    <a:cubicBezTo>
                      <a:pt x="143351" y="623888"/>
                      <a:pt x="168878" y="594836"/>
                      <a:pt x="195072" y="566357"/>
                    </a:cubicBezTo>
                    <a:cubicBezTo>
                      <a:pt x="234220" y="594075"/>
                      <a:pt x="273367" y="621697"/>
                      <a:pt x="312611" y="649319"/>
                    </a:cubicBezTo>
                    <a:cubicBezTo>
                      <a:pt x="282797" y="682752"/>
                      <a:pt x="253937" y="716947"/>
                      <a:pt x="225933" y="751904"/>
                    </a:cubicBezTo>
                    <a:close/>
                    <a:moveTo>
                      <a:pt x="318992" y="642176"/>
                    </a:moveTo>
                    <a:cubicBezTo>
                      <a:pt x="279845" y="614553"/>
                      <a:pt x="240697" y="586931"/>
                      <a:pt x="201549" y="559308"/>
                    </a:cubicBezTo>
                    <a:cubicBezTo>
                      <a:pt x="236411" y="521684"/>
                      <a:pt x="272415" y="485204"/>
                      <a:pt x="309372" y="449675"/>
                    </a:cubicBezTo>
                    <a:cubicBezTo>
                      <a:pt x="350044" y="474917"/>
                      <a:pt x="390906" y="499967"/>
                      <a:pt x="432054" y="524447"/>
                    </a:cubicBezTo>
                    <a:cubicBezTo>
                      <a:pt x="393097" y="562451"/>
                      <a:pt x="355378" y="601694"/>
                      <a:pt x="318992" y="642176"/>
                    </a:cubicBezTo>
                    <a:close/>
                    <a:moveTo>
                      <a:pt x="461391" y="742664"/>
                    </a:moveTo>
                    <a:cubicBezTo>
                      <a:pt x="416528" y="710946"/>
                      <a:pt x="371666" y="679323"/>
                      <a:pt x="326803" y="647700"/>
                    </a:cubicBezTo>
                    <a:cubicBezTo>
                      <a:pt x="363379" y="607028"/>
                      <a:pt x="401288" y="567595"/>
                      <a:pt x="440531" y="529495"/>
                    </a:cubicBezTo>
                    <a:cubicBezTo>
                      <a:pt x="491585" y="559784"/>
                      <a:pt x="543020" y="589312"/>
                      <a:pt x="594741" y="618363"/>
                    </a:cubicBezTo>
                    <a:cubicBezTo>
                      <a:pt x="548164" y="657511"/>
                      <a:pt x="503682" y="699040"/>
                      <a:pt x="461391" y="742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4" name="Google Shape;824;p7"/>
            <p:cNvSpPr/>
            <p:nvPr/>
          </p:nvSpPr>
          <p:spPr>
            <a:xfrm>
              <a:off x="1978269" y="2725741"/>
              <a:ext cx="1360202" cy="378569"/>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7"/>
            <p:cNvSpPr/>
            <p:nvPr/>
          </p:nvSpPr>
          <p:spPr>
            <a:xfrm>
              <a:off x="2023303" y="2224026"/>
              <a:ext cx="1308629" cy="429370"/>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7"/>
            <p:cNvSpPr/>
            <p:nvPr/>
          </p:nvSpPr>
          <p:spPr>
            <a:xfrm>
              <a:off x="2372624" y="2952203"/>
              <a:ext cx="241874" cy="2284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7"/>
            <p:cNvSpPr/>
            <p:nvPr/>
          </p:nvSpPr>
          <p:spPr>
            <a:xfrm>
              <a:off x="3168747" y="2640704"/>
              <a:ext cx="265494" cy="263797"/>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7"/>
            <p:cNvSpPr/>
            <p:nvPr/>
          </p:nvSpPr>
          <p:spPr>
            <a:xfrm>
              <a:off x="1924411" y="2918153"/>
              <a:ext cx="230232" cy="22902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7"/>
            <p:cNvSpPr/>
            <p:nvPr/>
          </p:nvSpPr>
          <p:spPr>
            <a:xfrm>
              <a:off x="2808916" y="2870061"/>
              <a:ext cx="245916" cy="23892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0" name="Google Shape;830;p7"/>
            <p:cNvSpPr/>
            <p:nvPr/>
          </p:nvSpPr>
          <p:spPr>
            <a:xfrm>
              <a:off x="1961099" y="2516785"/>
              <a:ext cx="225745" cy="21298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7"/>
            <p:cNvSpPr/>
            <p:nvPr/>
          </p:nvSpPr>
          <p:spPr>
            <a:xfrm>
              <a:off x="2392091" y="2511459"/>
              <a:ext cx="246417" cy="23317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7"/>
            <p:cNvSpPr/>
            <p:nvPr/>
          </p:nvSpPr>
          <p:spPr>
            <a:xfrm>
              <a:off x="2755592" y="2390460"/>
              <a:ext cx="214709" cy="21354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7"/>
            <p:cNvSpPr/>
            <p:nvPr/>
          </p:nvSpPr>
          <p:spPr>
            <a:xfrm>
              <a:off x="3128710" y="2214175"/>
              <a:ext cx="229249" cy="22282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 name="Google Shape;834;p7"/>
          <p:cNvGrpSpPr/>
          <p:nvPr/>
        </p:nvGrpSpPr>
        <p:grpSpPr>
          <a:xfrm>
            <a:off x="7684091" y="3633322"/>
            <a:ext cx="1382165" cy="3230834"/>
            <a:chOff x="10245455" y="3633322"/>
            <a:chExt cx="1842886" cy="3230834"/>
          </a:xfrm>
        </p:grpSpPr>
        <p:grpSp>
          <p:nvGrpSpPr>
            <p:cNvPr id="24" name="Google Shape;835;p7"/>
            <p:cNvGrpSpPr/>
            <p:nvPr/>
          </p:nvGrpSpPr>
          <p:grpSpPr>
            <a:xfrm flipH="1">
              <a:off x="10345683" y="4139911"/>
              <a:ext cx="1742658" cy="2724245"/>
              <a:chOff x="6083206" y="912088"/>
              <a:chExt cx="3551372" cy="5551753"/>
            </a:xfrm>
          </p:grpSpPr>
          <p:grpSp>
            <p:nvGrpSpPr>
              <p:cNvPr id="25" name="Google Shape;836;p7"/>
              <p:cNvGrpSpPr/>
              <p:nvPr/>
            </p:nvGrpSpPr>
            <p:grpSpPr>
              <a:xfrm>
                <a:off x="6516762" y="5322936"/>
                <a:ext cx="495570" cy="986885"/>
                <a:chOff x="4753275" y="5275039"/>
                <a:chExt cx="495570" cy="986885"/>
              </a:xfrm>
            </p:grpSpPr>
            <p:sp>
              <p:nvSpPr>
                <p:cNvPr id="837" name="Google Shape;83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9" name="Google Shape;83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6" name="Google Shape;840;p7"/>
              <p:cNvGrpSpPr/>
              <p:nvPr/>
            </p:nvGrpSpPr>
            <p:grpSpPr>
              <a:xfrm>
                <a:off x="8357373" y="5383706"/>
                <a:ext cx="495474" cy="986885"/>
                <a:chOff x="6593886" y="5335809"/>
                <a:chExt cx="495474" cy="986885"/>
              </a:xfrm>
            </p:grpSpPr>
            <p:sp>
              <p:nvSpPr>
                <p:cNvPr id="841" name="Google Shape;84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2" name="Google Shape;84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43" name="Google Shape;84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7" name="Google Shape;844;p7"/>
              <p:cNvGrpSpPr/>
              <p:nvPr/>
            </p:nvGrpSpPr>
            <p:grpSpPr>
              <a:xfrm>
                <a:off x="6386253" y="5289694"/>
                <a:ext cx="609130" cy="558069"/>
                <a:chOff x="4622766" y="5241797"/>
                <a:chExt cx="609130" cy="558069"/>
              </a:xfrm>
            </p:grpSpPr>
            <p:sp>
              <p:nvSpPr>
                <p:cNvPr id="845" name="Google Shape;84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6" name="Google Shape;84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 name="Google Shape;847;p7"/>
              <p:cNvGrpSpPr/>
              <p:nvPr/>
            </p:nvGrpSpPr>
            <p:grpSpPr>
              <a:xfrm>
                <a:off x="8264529" y="5273478"/>
                <a:ext cx="604287" cy="547806"/>
                <a:chOff x="6501042" y="5225581"/>
                <a:chExt cx="604287" cy="547806"/>
              </a:xfrm>
            </p:grpSpPr>
            <p:sp>
              <p:nvSpPr>
                <p:cNvPr id="848" name="Google Shape;84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9" name="Google Shape;84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 name="Google Shape;850;p7"/>
              <p:cNvGrpSpPr/>
              <p:nvPr/>
            </p:nvGrpSpPr>
            <p:grpSpPr>
              <a:xfrm>
                <a:off x="6786424" y="5231401"/>
                <a:ext cx="416789" cy="1135760"/>
                <a:chOff x="5022937" y="5183504"/>
                <a:chExt cx="416789" cy="1135760"/>
              </a:xfrm>
            </p:grpSpPr>
            <p:sp>
              <p:nvSpPr>
                <p:cNvPr id="851" name="Google Shape;85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2" name="Google Shape;85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53" name="Google Shape;85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 name="Google Shape;854;p7"/>
              <p:cNvGrpSpPr/>
              <p:nvPr/>
            </p:nvGrpSpPr>
            <p:grpSpPr>
              <a:xfrm>
                <a:off x="8615700" y="5328080"/>
                <a:ext cx="416789" cy="1135761"/>
                <a:chOff x="6852213" y="5280183"/>
                <a:chExt cx="416789" cy="1135761"/>
              </a:xfrm>
            </p:grpSpPr>
            <p:sp>
              <p:nvSpPr>
                <p:cNvPr id="855" name="Google Shape;85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6" name="Google Shape;85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1" name="Google Shape;857;p7"/>
              <p:cNvGrpSpPr/>
              <p:nvPr/>
            </p:nvGrpSpPr>
            <p:grpSpPr>
              <a:xfrm>
                <a:off x="6083206" y="3943301"/>
                <a:ext cx="516683" cy="555818"/>
                <a:chOff x="4319719" y="3895404"/>
                <a:chExt cx="516683" cy="555818"/>
              </a:xfrm>
            </p:grpSpPr>
            <p:sp>
              <p:nvSpPr>
                <p:cNvPr id="858" name="Google Shape;85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9" name="Google Shape;860;p7"/>
              <p:cNvGrpSpPr/>
              <p:nvPr/>
            </p:nvGrpSpPr>
            <p:grpSpPr>
              <a:xfrm>
                <a:off x="6257831" y="912088"/>
                <a:ext cx="3376747" cy="4718505"/>
                <a:chOff x="4494344" y="864191"/>
                <a:chExt cx="3376747" cy="4718505"/>
              </a:xfrm>
            </p:grpSpPr>
            <p:sp>
              <p:nvSpPr>
                <p:cNvPr id="861" name="Google Shape;86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2" name="Google Shape;86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63" name="Google Shape;86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4" name="Google Shape;86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5" name="Google Shape;86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6" name="Google Shape;86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7" name="Google Shape;86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1" name="Google Shape;87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2" name="Google Shape;87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3" name="Google Shape;873;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5" name="Google Shape;875;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03" name="Google Shape;876;p7"/>
              <p:cNvGrpSpPr/>
              <p:nvPr/>
            </p:nvGrpSpPr>
            <p:grpSpPr>
              <a:xfrm>
                <a:off x="6650191" y="5328651"/>
                <a:ext cx="609320" cy="558260"/>
                <a:chOff x="4886704" y="5280754"/>
                <a:chExt cx="609320" cy="558260"/>
              </a:xfrm>
            </p:grpSpPr>
            <p:sp>
              <p:nvSpPr>
                <p:cNvPr id="877" name="Google Shape;877;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8" name="Google Shape;878;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07" name="Google Shape;879;p7"/>
              <p:cNvGrpSpPr/>
              <p:nvPr/>
            </p:nvGrpSpPr>
            <p:grpSpPr>
              <a:xfrm>
                <a:off x="8440360" y="5294718"/>
                <a:ext cx="604287" cy="547806"/>
                <a:chOff x="6676873" y="5246821"/>
                <a:chExt cx="604287" cy="547806"/>
              </a:xfrm>
            </p:grpSpPr>
            <p:sp>
              <p:nvSpPr>
                <p:cNvPr id="880" name="Google Shape;880;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1" name="Google Shape;881;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82" name="Google Shape;882;p7"/>
            <p:cNvSpPr/>
            <p:nvPr/>
          </p:nvSpPr>
          <p:spPr>
            <a:xfrm flipH="1">
              <a:off x="11061411" y="4618680"/>
              <a:ext cx="54326" cy="304554"/>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5A44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3" name="Google Shape;883;p7"/>
            <p:cNvSpPr/>
            <p:nvPr/>
          </p:nvSpPr>
          <p:spPr>
            <a:xfrm flipH="1">
              <a:off x="10344210" y="4427687"/>
              <a:ext cx="126684" cy="366874"/>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4" name="Google Shape;884;p7"/>
            <p:cNvSpPr/>
            <p:nvPr/>
          </p:nvSpPr>
          <p:spPr>
            <a:xfrm flipH="1">
              <a:off x="10396897" y="3896652"/>
              <a:ext cx="803384" cy="743421"/>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5" name="Google Shape;885;p7"/>
            <p:cNvSpPr/>
            <p:nvPr/>
          </p:nvSpPr>
          <p:spPr>
            <a:xfrm flipH="1">
              <a:off x="10395962" y="4161128"/>
              <a:ext cx="779693" cy="464284"/>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6" name="Google Shape;886;p7"/>
            <p:cNvSpPr/>
            <p:nvPr/>
          </p:nvSpPr>
          <p:spPr>
            <a:xfrm flipH="1">
              <a:off x="10784729" y="3934654"/>
              <a:ext cx="258514" cy="111052"/>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7" name="Google Shape;887;p7"/>
            <p:cNvSpPr/>
            <p:nvPr/>
          </p:nvSpPr>
          <p:spPr>
            <a:xfrm flipH="1">
              <a:off x="10675499" y="4009344"/>
              <a:ext cx="444069" cy="169289"/>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11" name="Google Shape;888;p7"/>
            <p:cNvGrpSpPr/>
            <p:nvPr/>
          </p:nvGrpSpPr>
          <p:grpSpPr>
            <a:xfrm flipH="1">
              <a:off x="10544051" y="3903712"/>
              <a:ext cx="202729" cy="293009"/>
              <a:chOff x="7000962" y="717705"/>
              <a:chExt cx="413142" cy="597124"/>
            </a:xfrm>
          </p:grpSpPr>
          <p:sp>
            <p:nvSpPr>
              <p:cNvPr id="889" name="Google Shape;889;p7"/>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0" name="Google Shape;890;p7"/>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13" name="Google Shape;891;p7"/>
            <p:cNvGrpSpPr/>
            <p:nvPr/>
          </p:nvGrpSpPr>
          <p:grpSpPr>
            <a:xfrm flipH="1">
              <a:off x="11041648" y="4014649"/>
              <a:ext cx="167549" cy="302424"/>
              <a:chOff x="6058599" y="943786"/>
              <a:chExt cx="341449" cy="616312"/>
            </a:xfrm>
          </p:grpSpPr>
          <p:sp>
            <p:nvSpPr>
              <p:cNvPr id="892" name="Google Shape;892;p7"/>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3" name="Google Shape;893;p7"/>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94" name="Google Shape;894;p7"/>
            <p:cNvSpPr/>
            <p:nvPr/>
          </p:nvSpPr>
          <p:spPr>
            <a:xfrm flipH="1">
              <a:off x="11095104" y="4037179"/>
              <a:ext cx="87181" cy="21554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5" name="Google Shape;895;p7"/>
            <p:cNvSpPr/>
            <p:nvPr/>
          </p:nvSpPr>
          <p:spPr>
            <a:xfrm flipH="1">
              <a:off x="10583100" y="3928678"/>
              <a:ext cx="105534" cy="209802"/>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6" name="Google Shape;896;p7"/>
            <p:cNvSpPr/>
            <p:nvPr/>
          </p:nvSpPr>
          <p:spPr>
            <a:xfrm flipH="1">
              <a:off x="10769986" y="3633322"/>
              <a:ext cx="325971" cy="328488"/>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7" name="Google Shape;897;p7"/>
            <p:cNvSpPr/>
            <p:nvPr/>
          </p:nvSpPr>
          <p:spPr>
            <a:xfrm flipH="1">
              <a:off x="10961360" y="4852578"/>
              <a:ext cx="204376" cy="192821"/>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8" name="Google Shape;898;p7"/>
            <p:cNvSpPr/>
            <p:nvPr/>
          </p:nvSpPr>
          <p:spPr>
            <a:xfrm flipH="1">
              <a:off x="10245455" y="4688941"/>
              <a:ext cx="223092" cy="211104"/>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28" name="Google Shape;899;p7"/>
            <p:cNvGrpSpPr/>
            <p:nvPr/>
          </p:nvGrpSpPr>
          <p:grpSpPr>
            <a:xfrm flipH="1">
              <a:off x="10468548" y="4374640"/>
              <a:ext cx="562981" cy="378642"/>
              <a:chOff x="2320880" y="1660166"/>
              <a:chExt cx="1147301" cy="771637"/>
            </a:xfrm>
          </p:grpSpPr>
          <p:sp>
            <p:nvSpPr>
              <p:cNvPr id="900" name="Google Shape;900;p7"/>
              <p:cNvSpPr/>
              <p:nvPr/>
            </p:nvSpPr>
            <p:spPr>
              <a:xfrm>
                <a:off x="2676334" y="1933951"/>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1" name="Google Shape;901;p7"/>
              <p:cNvSpPr/>
              <p:nvPr/>
            </p:nvSpPr>
            <p:spPr>
              <a:xfrm rot="-439219">
                <a:off x="3258147" y="1819745"/>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2" name="Google Shape;902;p7"/>
              <p:cNvSpPr/>
              <p:nvPr/>
            </p:nvSpPr>
            <p:spPr>
              <a:xfrm rot="-439219">
                <a:off x="2331898" y="2069264"/>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33" name="Google Shape;903;p7"/>
              <p:cNvGrpSpPr/>
              <p:nvPr/>
            </p:nvGrpSpPr>
            <p:grpSpPr>
              <a:xfrm>
                <a:off x="3041779" y="1660166"/>
                <a:ext cx="238590" cy="133635"/>
                <a:chOff x="7134808" y="1364074"/>
                <a:chExt cx="238590" cy="133635"/>
              </a:xfrm>
            </p:grpSpPr>
            <p:sp>
              <p:nvSpPr>
                <p:cNvPr id="904" name="Google Shape;904;p7"/>
                <p:cNvSpPr/>
                <p:nvPr/>
              </p:nvSpPr>
              <p:spPr>
                <a:xfrm>
                  <a:off x="7134808" y="1371413"/>
                  <a:ext cx="194445" cy="126296"/>
                </a:xfrm>
                <a:custGeom>
                  <a:avLst/>
                  <a:gdLst/>
                  <a:ahLst/>
                  <a:cxnLst/>
                  <a:rect l="l" t="t" r="r" b="b"/>
                  <a:pathLst>
                    <a:path w="194445" h="126296" extrusionOk="0">
                      <a:moveTo>
                        <a:pt x="17609" y="42286"/>
                      </a:moveTo>
                      <a:cubicBezTo>
                        <a:pt x="39326" y="14092"/>
                        <a:pt x="77712" y="-3434"/>
                        <a:pt x="115145" y="567"/>
                      </a:cubicBezTo>
                      <a:cubicBezTo>
                        <a:pt x="152578" y="4567"/>
                        <a:pt x="186582" y="31428"/>
                        <a:pt x="193631" y="65337"/>
                      </a:cubicBezTo>
                      <a:cubicBezTo>
                        <a:pt x="196203" y="77529"/>
                        <a:pt x="192964" y="93435"/>
                        <a:pt x="179915" y="96864"/>
                      </a:cubicBezTo>
                      <a:cubicBezTo>
                        <a:pt x="170104" y="99436"/>
                        <a:pt x="159817" y="93150"/>
                        <a:pt x="154293" y="85244"/>
                      </a:cubicBezTo>
                      <a:cubicBezTo>
                        <a:pt x="148768" y="77433"/>
                        <a:pt x="146292" y="68004"/>
                        <a:pt x="141720" y="59717"/>
                      </a:cubicBezTo>
                      <a:cubicBezTo>
                        <a:pt x="132195" y="42381"/>
                        <a:pt x="112763" y="29904"/>
                        <a:pt x="91713" y="27618"/>
                      </a:cubicBezTo>
                      <a:cubicBezTo>
                        <a:pt x="70663" y="25332"/>
                        <a:pt x="48660" y="33333"/>
                        <a:pt x="34944" y="48192"/>
                      </a:cubicBezTo>
                      <a:cubicBezTo>
                        <a:pt x="14370" y="70575"/>
                        <a:pt x="14275" y="94483"/>
                        <a:pt x="4083" y="126297"/>
                      </a:cubicBezTo>
                      <a:cubicBezTo>
                        <a:pt x="-5823" y="101341"/>
                        <a:pt x="3702" y="60384"/>
                        <a:pt x="17609"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5" name="Google Shape;905;p7"/>
                <p:cNvSpPr/>
                <p:nvPr/>
              </p:nvSpPr>
              <p:spPr>
                <a:xfrm>
                  <a:off x="7303864" y="1364074"/>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3" y="27813"/>
                        <a:pt x="31337" y="32194"/>
                      </a:cubicBezTo>
                      <a:cubicBezTo>
                        <a:pt x="27337" y="36481"/>
                        <a:pt x="22479" y="40005"/>
                        <a:pt x="16954" y="42005"/>
                      </a:cubicBezTo>
                      <a:cubicBezTo>
                        <a:pt x="11525" y="44196"/>
                        <a:pt x="5429" y="44768"/>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7"/>
                <p:cNvSpPr/>
                <p:nvPr/>
              </p:nvSpPr>
              <p:spPr>
                <a:xfrm>
                  <a:off x="7313580" y="1395221"/>
                  <a:ext cx="59818" cy="44768"/>
                </a:xfrm>
                <a:custGeom>
                  <a:avLst/>
                  <a:gdLst/>
                  <a:ahLst/>
                  <a:cxnLst/>
                  <a:rect l="l" t="t" r="r" b="b"/>
                  <a:pathLst>
                    <a:path w="59818" h="44768" extrusionOk="0">
                      <a:moveTo>
                        <a:pt x="0" y="36100"/>
                      </a:moveTo>
                      <a:cubicBezTo>
                        <a:pt x="7049" y="37719"/>
                        <a:pt x="13621" y="38005"/>
                        <a:pt x="19908" y="37147"/>
                      </a:cubicBezTo>
                      <a:cubicBezTo>
                        <a:pt x="26194" y="36195"/>
                        <a:pt x="32195" y="34290"/>
                        <a:pt x="37243" y="31051"/>
                      </a:cubicBezTo>
                      <a:cubicBezTo>
                        <a:pt x="42386" y="27908"/>
                        <a:pt x="46863" y="23431"/>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3"/>
                        <a:pt x="27718" y="45244"/>
                        <a:pt x="20098" y="44672"/>
                      </a:cubicBezTo>
                      <a:cubicBezTo>
                        <a:pt x="12573" y="44005"/>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46" name="Google Shape;907;p7"/>
              <p:cNvGrpSpPr/>
              <p:nvPr/>
            </p:nvGrpSpPr>
            <p:grpSpPr>
              <a:xfrm>
                <a:off x="2349585" y="1806886"/>
                <a:ext cx="254889" cy="127723"/>
                <a:chOff x="6442614" y="1510794"/>
                <a:chExt cx="254889" cy="127723"/>
              </a:xfrm>
            </p:grpSpPr>
            <p:sp>
              <p:nvSpPr>
                <p:cNvPr id="908" name="Google Shape;908;p7"/>
                <p:cNvSpPr/>
                <p:nvPr/>
              </p:nvSpPr>
              <p:spPr>
                <a:xfrm>
                  <a:off x="6497938" y="1510794"/>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5"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7"/>
                <p:cNvSpPr/>
                <p:nvPr/>
              </p:nvSpPr>
              <p:spPr>
                <a:xfrm>
                  <a:off x="6457282" y="1554003"/>
                  <a:ext cx="52863" cy="29972"/>
                </a:xfrm>
                <a:custGeom>
                  <a:avLst/>
                  <a:gdLst/>
                  <a:ahLst/>
                  <a:cxnLst/>
                  <a:rect l="l" t="t" r="r" b="b"/>
                  <a:pathLst>
                    <a:path w="52863" h="29972" extrusionOk="0">
                      <a:moveTo>
                        <a:pt x="52864" y="24098"/>
                      </a:moveTo>
                      <a:cubicBezTo>
                        <a:pt x="48482" y="27813"/>
                        <a:pt x="42672" y="29623"/>
                        <a:pt x="36862" y="29908"/>
                      </a:cubicBezTo>
                      <a:cubicBezTo>
                        <a:pt x="31052" y="30290"/>
                        <a:pt x="25146" y="28956"/>
                        <a:pt x="19812" y="26575"/>
                      </a:cubicBezTo>
                      <a:cubicBezTo>
                        <a:pt x="14478" y="24098"/>
                        <a:pt x="9620" y="20479"/>
                        <a:pt x="6096" y="15811"/>
                      </a:cubicBezTo>
                      <a:cubicBezTo>
                        <a:pt x="2477" y="11240"/>
                        <a:pt x="95" y="5715"/>
                        <a:pt x="0" y="0"/>
                      </a:cubicBezTo>
                      <a:cubicBezTo>
                        <a:pt x="7430" y="8382"/>
                        <a:pt x="15050" y="13906"/>
                        <a:pt x="23813" y="17907"/>
                      </a:cubicBezTo>
                      <a:cubicBezTo>
                        <a:pt x="32480" y="21907"/>
                        <a:pt x="41624"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7"/>
                <p:cNvSpPr/>
                <p:nvPr/>
              </p:nvSpPr>
              <p:spPr>
                <a:xfrm>
                  <a:off x="6442614" y="1594008"/>
                  <a:ext cx="68103" cy="29875"/>
                </a:xfrm>
                <a:custGeom>
                  <a:avLst/>
                  <a:gdLst/>
                  <a:ahLst/>
                  <a:cxnLst/>
                  <a:rect l="l" t="t" r="r" b="b"/>
                  <a:pathLst>
                    <a:path w="68103" h="29875" extrusionOk="0">
                      <a:moveTo>
                        <a:pt x="68104" y="10001"/>
                      </a:moveTo>
                      <a:cubicBezTo>
                        <a:pt x="65437" y="16764"/>
                        <a:pt x="59722" y="22289"/>
                        <a:pt x="52959" y="25718"/>
                      </a:cubicBezTo>
                      <a:cubicBezTo>
                        <a:pt x="46196" y="29242"/>
                        <a:pt x="38291" y="30575"/>
                        <a:pt x="30480" y="29527"/>
                      </a:cubicBezTo>
                      <a:cubicBezTo>
                        <a:pt x="22670" y="28289"/>
                        <a:pt x="15430" y="24765"/>
                        <a:pt x="10001" y="19431"/>
                      </a:cubicBezTo>
                      <a:cubicBezTo>
                        <a:pt x="4477" y="14192"/>
                        <a:pt x="667" y="7239"/>
                        <a:pt x="0" y="0"/>
                      </a:cubicBezTo>
                      <a:cubicBezTo>
                        <a:pt x="4382" y="5715"/>
                        <a:pt x="9239" y="10192"/>
                        <a:pt x="14573" y="13621"/>
                      </a:cubicBezTo>
                      <a:cubicBezTo>
                        <a:pt x="20003" y="16954"/>
                        <a:pt x="25813" y="19336"/>
                        <a:pt x="31813" y="20098"/>
                      </a:cubicBezTo>
                      <a:cubicBezTo>
                        <a:pt x="37814" y="21050"/>
                        <a:pt x="44005" y="20479"/>
                        <a:pt x="50197" y="18764"/>
                      </a:cubicBezTo>
                      <a:cubicBezTo>
                        <a:pt x="56388" y="17145"/>
                        <a:pt x="62293"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59" name="Google Shape;911;p7"/>
              <p:cNvGrpSpPr/>
              <p:nvPr/>
            </p:nvGrpSpPr>
            <p:grpSpPr>
              <a:xfrm>
                <a:off x="2794783" y="2044303"/>
                <a:ext cx="285190" cy="95161"/>
                <a:chOff x="6887812" y="1748211"/>
                <a:chExt cx="285190" cy="95161"/>
              </a:xfrm>
            </p:grpSpPr>
            <p:sp>
              <p:nvSpPr>
                <p:cNvPr id="912" name="Google Shape;912;p7"/>
                <p:cNvSpPr/>
                <p:nvPr/>
              </p:nvSpPr>
              <p:spPr>
                <a:xfrm>
                  <a:off x="6887812" y="1788140"/>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36" name="Google Shape;913;p7"/>
                <p:cNvGrpSpPr/>
                <p:nvPr/>
              </p:nvGrpSpPr>
              <p:grpSpPr>
                <a:xfrm>
                  <a:off x="6951915" y="1748211"/>
                  <a:ext cx="221087" cy="95161"/>
                  <a:chOff x="6951915" y="1748211"/>
                  <a:chExt cx="221087" cy="95161"/>
                </a:xfrm>
              </p:grpSpPr>
              <p:sp>
                <p:nvSpPr>
                  <p:cNvPr id="914" name="Google Shape;914;p7"/>
                  <p:cNvSpPr/>
                  <p:nvPr/>
                </p:nvSpPr>
                <p:spPr>
                  <a:xfrm>
                    <a:off x="7096065" y="1748211"/>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5" name="Google Shape;915;p7"/>
                  <p:cNvSpPr/>
                  <p:nvPr/>
                </p:nvSpPr>
                <p:spPr>
                  <a:xfrm>
                    <a:off x="6951915" y="1775364"/>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674"/>
                          <a:pt x="29528" y="50863"/>
                        </a:cubicBezTo>
                        <a:cubicBezTo>
                          <a:pt x="27908" y="49530"/>
                          <a:pt x="26194" y="48101"/>
                          <a:pt x="24575" y="46768"/>
                        </a:cubicBezTo>
                        <a:cubicBezTo>
                          <a:pt x="17241" y="41053"/>
                          <a:pt x="10859"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16" name="Google Shape;916;p7"/>
              <p:cNvSpPr/>
              <p:nvPr/>
            </p:nvSpPr>
            <p:spPr>
              <a:xfrm>
                <a:off x="2938134" y="2129082"/>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7" y="50101"/>
                      <a:pt x="35624" y="102108"/>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7" name="Google Shape;917;p7"/>
              <p:cNvSpPr/>
              <p:nvPr/>
            </p:nvSpPr>
            <p:spPr>
              <a:xfrm>
                <a:off x="2859458" y="2225380"/>
                <a:ext cx="218250" cy="104012"/>
              </a:xfrm>
              <a:custGeom>
                <a:avLst/>
                <a:gdLst/>
                <a:ahLst/>
                <a:cxnLst/>
                <a:rect l="l" t="t" r="r" b="b"/>
                <a:pathLst>
                  <a:path w="218250" h="104012" extrusionOk="0">
                    <a:moveTo>
                      <a:pt x="58007" y="104013"/>
                    </a:moveTo>
                    <a:cubicBezTo>
                      <a:pt x="32480" y="104013"/>
                      <a:pt x="7525" y="85916"/>
                      <a:pt x="0" y="61531"/>
                    </a:cubicBezTo>
                    <a:lnTo>
                      <a:pt x="9144" y="58769"/>
                    </a:lnTo>
                    <a:cubicBezTo>
                      <a:pt x="15811" y="80391"/>
                      <a:pt x="38481" y="96012"/>
                      <a:pt x="61150" y="94393"/>
                    </a:cubicBezTo>
                    <a:cubicBezTo>
                      <a:pt x="83629" y="92869"/>
                      <a:pt x="104108" y="74104"/>
                      <a:pt x="107632" y="51816"/>
                    </a:cubicBezTo>
                    <a:lnTo>
                      <a:pt x="109538" y="40196"/>
                    </a:lnTo>
                    <a:lnTo>
                      <a:pt x="116300" y="49816"/>
                    </a:lnTo>
                    <a:cubicBezTo>
                      <a:pt x="130207" y="69628"/>
                      <a:pt x="160020" y="76962"/>
                      <a:pt x="181546" y="65818"/>
                    </a:cubicBezTo>
                    <a:cubicBezTo>
                      <a:pt x="202978" y="54673"/>
                      <a:pt x="214217" y="26003"/>
                      <a:pt x="205930" y="3238"/>
                    </a:cubicBezTo>
                    <a:lnTo>
                      <a:pt x="214884" y="0"/>
                    </a:lnTo>
                    <a:cubicBezTo>
                      <a:pt x="224885" y="27527"/>
                      <a:pt x="211836" y="60769"/>
                      <a:pt x="185928" y="74295"/>
                    </a:cubicBezTo>
                    <a:cubicBezTo>
                      <a:pt x="162877" y="86296"/>
                      <a:pt x="132874" y="80867"/>
                      <a:pt x="114681" y="62770"/>
                    </a:cubicBezTo>
                    <a:cubicBezTo>
                      <a:pt x="106871" y="84963"/>
                      <a:pt x="85344" y="102298"/>
                      <a:pt x="61817" y="103918"/>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18" name="Google Shape;918;p7"/>
            <p:cNvSpPr/>
            <p:nvPr/>
          </p:nvSpPr>
          <p:spPr>
            <a:xfrm flipH="1">
              <a:off x="11508438" y="5844269"/>
              <a:ext cx="127675" cy="46189"/>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9" name="Google Shape;919;p7"/>
            <p:cNvSpPr/>
            <p:nvPr/>
          </p:nvSpPr>
          <p:spPr>
            <a:xfrm flipH="1">
              <a:off x="11297511" y="5648535"/>
              <a:ext cx="133168" cy="63117"/>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7"/>
            <p:cNvSpPr/>
            <p:nvPr/>
          </p:nvSpPr>
          <p:spPr>
            <a:xfrm flipH="1">
              <a:off x="11689562" y="5805739"/>
              <a:ext cx="59409" cy="119562"/>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1" name="Google Shape;921;p7"/>
            <p:cNvSpPr/>
            <p:nvPr/>
          </p:nvSpPr>
          <p:spPr>
            <a:xfrm flipH="1">
              <a:off x="11537764" y="5930646"/>
              <a:ext cx="59011" cy="114842"/>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2" name="Google Shape;922;p7"/>
            <p:cNvSpPr/>
            <p:nvPr/>
          </p:nvSpPr>
          <p:spPr>
            <a:xfrm flipH="1">
              <a:off x="11366064" y="5978704"/>
              <a:ext cx="59126" cy="117630"/>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3" name="Google Shape;923;p7"/>
            <p:cNvSpPr/>
            <p:nvPr/>
          </p:nvSpPr>
          <p:spPr>
            <a:xfrm flipH="1">
              <a:off x="11179346" y="5940365"/>
              <a:ext cx="60936" cy="111379"/>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4" name="Google Shape;924;p7"/>
            <p:cNvSpPr/>
            <p:nvPr/>
          </p:nvSpPr>
          <p:spPr>
            <a:xfrm flipH="1">
              <a:off x="11043636" y="5812975"/>
              <a:ext cx="69303" cy="10802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5" name="Google Shape;925;p7"/>
            <p:cNvSpPr/>
            <p:nvPr/>
          </p:nvSpPr>
          <p:spPr>
            <a:xfrm flipH="1">
              <a:off x="10961365" y="5604215"/>
              <a:ext cx="84846" cy="10115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6" name="Google Shape;926;p7"/>
            <p:cNvSpPr/>
            <p:nvPr/>
          </p:nvSpPr>
          <p:spPr>
            <a:xfrm flipH="1">
              <a:off x="11041589" y="5385655"/>
              <a:ext cx="774939" cy="603639"/>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7" name="Google Shape;927;p7"/>
            <p:cNvSpPr/>
            <p:nvPr/>
          </p:nvSpPr>
          <p:spPr>
            <a:xfrm flipH="1">
              <a:off x="11106592" y="5434093"/>
              <a:ext cx="650841" cy="445893"/>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37" name="Google Shape;928;p7"/>
            <p:cNvGrpSpPr/>
            <p:nvPr/>
          </p:nvGrpSpPr>
          <p:grpSpPr>
            <a:xfrm flipH="1">
              <a:off x="11131315" y="5453776"/>
              <a:ext cx="598339" cy="380302"/>
              <a:chOff x="5061541" y="3523296"/>
              <a:chExt cx="1179238" cy="749331"/>
            </a:xfrm>
          </p:grpSpPr>
          <p:sp>
            <p:nvSpPr>
              <p:cNvPr id="929" name="Google Shape;929;p7"/>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0" name="Google Shape;930;p7"/>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1" name="Google Shape;931;p7"/>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32" name="Google Shape;932;p7"/>
            <p:cNvSpPr/>
            <p:nvPr/>
          </p:nvSpPr>
          <p:spPr>
            <a:xfrm flipH="1">
              <a:off x="11186701" y="5472234"/>
              <a:ext cx="500412" cy="310952"/>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38" name="Google Shape;933;p7"/>
            <p:cNvGrpSpPr/>
            <p:nvPr/>
          </p:nvGrpSpPr>
          <p:grpSpPr>
            <a:xfrm flipH="1">
              <a:off x="11207187" y="5524197"/>
              <a:ext cx="456744" cy="249870"/>
              <a:chOff x="3639811" y="1037669"/>
              <a:chExt cx="3202308" cy="1751437"/>
            </a:xfrm>
          </p:grpSpPr>
          <p:sp>
            <p:nvSpPr>
              <p:cNvPr id="934" name="Google Shape;934;p7"/>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5" name="Google Shape;935;p7"/>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6" name="Google Shape;936;p7"/>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7"/>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8" name="Google Shape;938;p7"/>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9" name="Google Shape;939;p7"/>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0" name="Google Shape;940;p7"/>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1" name="Google Shape;941;p7"/>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2" name="Google Shape;942;p7"/>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3" name="Google Shape;943;p7"/>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4" name="Google Shape;944;p7"/>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5" name="Google Shape;945;p7"/>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39" name="Google Shape;946;p7"/>
            <p:cNvGrpSpPr/>
            <p:nvPr/>
          </p:nvGrpSpPr>
          <p:grpSpPr>
            <a:xfrm flipH="1">
              <a:off x="11201679" y="5489102"/>
              <a:ext cx="448336" cy="284964"/>
              <a:chOff x="3737380" y="791674"/>
              <a:chExt cx="3143354" cy="1997427"/>
            </a:xfrm>
          </p:grpSpPr>
          <p:sp>
            <p:nvSpPr>
              <p:cNvPr id="947" name="Google Shape;947;p7"/>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8" name="Google Shape;948;p7"/>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9" name="Google Shape;949;p7"/>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0" name="Google Shape;950;p7"/>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1" name="Google Shape;951;p7"/>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2" name="Google Shape;952;p7"/>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3" name="Google Shape;953;p7"/>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4" name="Google Shape;954;p7"/>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5" name="Google Shape;955;p7"/>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6" name="Google Shape;956;p7"/>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7" name="Google Shape;957;p7"/>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8" name="Google Shape;958;p7"/>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0" name="Google Shape;959;p7"/>
            <p:cNvGrpSpPr/>
            <p:nvPr/>
          </p:nvGrpSpPr>
          <p:grpSpPr>
            <a:xfrm flipH="1">
              <a:off x="11058920" y="5506171"/>
              <a:ext cx="707029" cy="447735"/>
              <a:chOff x="2924547" y="911317"/>
              <a:chExt cx="4957094" cy="3138355"/>
            </a:xfrm>
          </p:grpSpPr>
          <p:sp>
            <p:nvSpPr>
              <p:cNvPr id="960" name="Google Shape;960;p7"/>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7"/>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2" name="Google Shape;962;p7"/>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3" name="Google Shape;963;p7"/>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7"/>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7"/>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7"/>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7" name="Google Shape;967;p7"/>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1" name="Google Shape;968;p7"/>
            <p:cNvGrpSpPr/>
            <p:nvPr/>
          </p:nvGrpSpPr>
          <p:grpSpPr>
            <a:xfrm flipH="1">
              <a:off x="11047323" y="5431940"/>
              <a:ext cx="749993" cy="523871"/>
              <a:chOff x="2704627" y="391002"/>
              <a:chExt cx="5258323" cy="3672017"/>
            </a:xfrm>
          </p:grpSpPr>
          <p:sp>
            <p:nvSpPr>
              <p:cNvPr id="969" name="Google Shape;969;p7"/>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7"/>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7"/>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7"/>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3" name="Google Shape;973;p7"/>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7"/>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7"/>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7"/>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7"/>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78" name="Google Shape;978;p7"/>
            <p:cNvSpPr/>
            <p:nvPr/>
          </p:nvSpPr>
          <p:spPr>
            <a:xfrm flipH="1">
              <a:off x="11617453" y="5874045"/>
              <a:ext cx="59384" cy="119610"/>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9" name="Google Shape;979;p7"/>
            <p:cNvSpPr/>
            <p:nvPr/>
          </p:nvSpPr>
          <p:spPr>
            <a:xfrm flipH="1">
              <a:off x="11457683" y="5962649"/>
              <a:ext cx="59437" cy="120052"/>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0" name="Google Shape;980;p7"/>
            <p:cNvSpPr/>
            <p:nvPr/>
          </p:nvSpPr>
          <p:spPr>
            <a:xfrm flipH="1">
              <a:off x="11274751" y="5970083"/>
              <a:ext cx="59011" cy="115093"/>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1" name="Google Shape;981;p7"/>
            <p:cNvSpPr/>
            <p:nvPr/>
          </p:nvSpPr>
          <p:spPr>
            <a:xfrm flipH="1">
              <a:off x="11120009" y="5880105"/>
              <a:ext cx="59185" cy="120754"/>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2" name="Google Shape;982;p7"/>
            <p:cNvSpPr/>
            <p:nvPr/>
          </p:nvSpPr>
          <p:spPr>
            <a:xfrm flipH="1">
              <a:off x="11755709" y="5746223"/>
              <a:ext cx="61339" cy="110997"/>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3" name="Google Shape;983;p7"/>
            <p:cNvSpPr/>
            <p:nvPr/>
          </p:nvSpPr>
          <p:spPr>
            <a:xfrm flipH="1">
              <a:off x="11009492" y="5700109"/>
              <a:ext cx="60966" cy="121017"/>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4" name="Google Shape;984;p7"/>
            <p:cNvSpPr/>
            <p:nvPr/>
          </p:nvSpPr>
          <p:spPr>
            <a:xfrm flipH="1">
              <a:off x="10364072" y="5001121"/>
              <a:ext cx="662402" cy="184847"/>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5" name="Google Shape;985;p7"/>
            <p:cNvSpPr/>
            <p:nvPr/>
          </p:nvSpPr>
          <p:spPr>
            <a:xfrm flipH="1">
              <a:off x="10365884" y="5191521"/>
              <a:ext cx="683884" cy="224337"/>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7"/>
            <p:cNvSpPr/>
            <p:nvPr/>
          </p:nvSpPr>
          <p:spPr>
            <a:xfrm flipH="1">
              <a:off x="10923147" y="5103184"/>
              <a:ext cx="117973" cy="111303"/>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7" name="Google Shape;987;p7"/>
            <p:cNvSpPr/>
            <p:nvPr/>
          </p:nvSpPr>
          <p:spPr>
            <a:xfrm flipH="1">
              <a:off x="10702002" y="5120098"/>
              <a:ext cx="128776" cy="121857"/>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8" name="Google Shape;988;p7"/>
            <p:cNvSpPr/>
            <p:nvPr/>
          </p:nvSpPr>
          <p:spPr>
            <a:xfrm flipH="1">
              <a:off x="10513941" y="5086440"/>
              <a:ext cx="112206" cy="111595"/>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9" name="Google Shape;989;p7"/>
            <p:cNvSpPr/>
            <p:nvPr/>
          </p:nvSpPr>
          <p:spPr>
            <a:xfrm flipH="1">
              <a:off x="10350848" y="4989439"/>
              <a:ext cx="119804" cy="11644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7"/>
            <p:cNvSpPr/>
            <p:nvPr/>
          </p:nvSpPr>
          <p:spPr>
            <a:xfrm flipH="1">
              <a:off x="10749010" y="5342457"/>
              <a:ext cx="126402" cy="11936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1" name="Google Shape;991;p7"/>
            <p:cNvSpPr/>
            <p:nvPr/>
          </p:nvSpPr>
          <p:spPr>
            <a:xfrm flipH="1">
              <a:off x="10306071" y="5145289"/>
              <a:ext cx="138746" cy="137859"/>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2" name="Google Shape;992;p7"/>
            <p:cNvSpPr/>
            <p:nvPr/>
          </p:nvSpPr>
          <p:spPr>
            <a:xfrm flipH="1">
              <a:off x="10964489" y="5339636"/>
              <a:ext cx="120318" cy="119688"/>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3" name="Google Shape;993;p7"/>
            <p:cNvSpPr/>
            <p:nvPr/>
          </p:nvSpPr>
          <p:spPr>
            <a:xfrm flipH="1">
              <a:off x="10519017" y="5284781"/>
              <a:ext cx="128515" cy="124861"/>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94" name="Google Shape;994;p7"/>
          <p:cNvSpPr txBox="1">
            <a:spLocks noGrp="1"/>
          </p:cNvSpPr>
          <p:nvPr>
            <p:ph type="title"/>
          </p:nvPr>
        </p:nvSpPr>
        <p:spPr>
          <a:xfrm>
            <a:off x="540300" y="669575"/>
            <a:ext cx="5705325"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5" name="Google Shape;995;p7"/>
          <p:cNvSpPr txBox="1">
            <a:spLocks noGrp="1"/>
          </p:cNvSpPr>
          <p:nvPr>
            <p:ph type="body" idx="1"/>
          </p:nvPr>
        </p:nvSpPr>
        <p:spPr>
          <a:xfrm>
            <a:off x="540300" y="2841595"/>
            <a:ext cx="247095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6" name="Google Shape;996;p7"/>
          <p:cNvSpPr txBox="1">
            <a:spLocks noGrp="1"/>
          </p:cNvSpPr>
          <p:nvPr>
            <p:ph type="body" idx="2"/>
          </p:nvPr>
        </p:nvSpPr>
        <p:spPr>
          <a:xfrm>
            <a:off x="3508744" y="2841595"/>
            <a:ext cx="247095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7" name="Google Shape;997;p7"/>
          <p:cNvSpPr txBox="1">
            <a:spLocks noGrp="1"/>
          </p:cNvSpPr>
          <p:nvPr>
            <p:ph type="body" idx="3"/>
          </p:nvPr>
        </p:nvSpPr>
        <p:spPr>
          <a:xfrm>
            <a:off x="540300" y="4882654"/>
            <a:ext cx="247095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8" name="Google Shape;998;p7"/>
          <p:cNvSpPr txBox="1">
            <a:spLocks noGrp="1"/>
          </p:cNvSpPr>
          <p:nvPr>
            <p:ph type="body" idx="4"/>
          </p:nvPr>
        </p:nvSpPr>
        <p:spPr>
          <a:xfrm>
            <a:off x="3508744" y="4882654"/>
            <a:ext cx="247095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9" name="Google Shape;999;p7"/>
          <p:cNvSpPr txBox="1">
            <a:spLocks noGrp="1"/>
          </p:cNvSpPr>
          <p:nvPr>
            <p:ph type="title" idx="5"/>
          </p:nvPr>
        </p:nvSpPr>
        <p:spPr>
          <a:xfrm>
            <a:off x="540300" y="2145825"/>
            <a:ext cx="247095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0" name="Google Shape;1000;p7"/>
          <p:cNvSpPr txBox="1">
            <a:spLocks noGrp="1"/>
          </p:cNvSpPr>
          <p:nvPr>
            <p:ph type="title" idx="6"/>
          </p:nvPr>
        </p:nvSpPr>
        <p:spPr>
          <a:xfrm>
            <a:off x="3508744" y="2145825"/>
            <a:ext cx="247095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1" name="Google Shape;1001;p7"/>
          <p:cNvSpPr txBox="1">
            <a:spLocks noGrp="1"/>
          </p:cNvSpPr>
          <p:nvPr>
            <p:ph type="title" idx="7"/>
          </p:nvPr>
        </p:nvSpPr>
        <p:spPr>
          <a:xfrm>
            <a:off x="540300" y="4186884"/>
            <a:ext cx="247095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2" name="Google Shape;1002;p7"/>
          <p:cNvSpPr txBox="1">
            <a:spLocks noGrp="1"/>
          </p:cNvSpPr>
          <p:nvPr>
            <p:ph type="title" idx="8"/>
          </p:nvPr>
        </p:nvSpPr>
        <p:spPr>
          <a:xfrm>
            <a:off x="3508744" y="4186884"/>
            <a:ext cx="247095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3" name="Google Shape;1003;p7"/>
          <p:cNvSpPr/>
          <p:nvPr/>
        </p:nvSpPr>
        <p:spPr>
          <a:xfrm flipH="1">
            <a:off x="5621806" y="20276"/>
            <a:ext cx="3522188" cy="1569625"/>
          </a:xfrm>
          <a:custGeom>
            <a:avLst/>
            <a:gdLst/>
            <a:ahLst/>
            <a:cxnLst/>
            <a:rect l="l" t="t" r="r" b="b"/>
            <a:pathLst>
              <a:path w="187850" h="62785" extrusionOk="0">
                <a:moveTo>
                  <a:pt x="0" y="49082"/>
                </a:moveTo>
                <a:cubicBezTo>
                  <a:pt x="5342" y="50773"/>
                  <a:pt x="16837" y="57129"/>
                  <a:pt x="32052" y="59225"/>
                </a:cubicBezTo>
                <a:cubicBezTo>
                  <a:pt x="47267" y="61321"/>
                  <a:pt x="72354" y="64498"/>
                  <a:pt x="91288" y="61660"/>
                </a:cubicBezTo>
                <a:cubicBezTo>
                  <a:pt x="110222" y="58822"/>
                  <a:pt x="129561" y="52473"/>
                  <a:pt x="145655" y="42196"/>
                </a:cubicBezTo>
                <a:cubicBezTo>
                  <a:pt x="161749" y="31919"/>
                  <a:pt x="180818" y="7033"/>
                  <a:pt x="187850" y="0"/>
                </a:cubicBezTo>
              </a:path>
            </a:pathLst>
          </a:custGeom>
          <a:noFill/>
          <a:ln w="38100" cap="flat" cmpd="sng">
            <a:solidFill>
              <a:srgbClr val="9D998E"/>
            </a:solidFill>
            <a:prstDash val="solid"/>
            <a:round/>
            <a:headEnd type="none" w="med" len="med"/>
            <a:tailEnd type="none" w="med" len="med"/>
          </a:ln>
        </p:spPr>
      </p:sp>
      <p:sp>
        <p:nvSpPr>
          <p:cNvPr id="1004" name="Google Shape;1004;p7"/>
          <p:cNvSpPr/>
          <p:nvPr/>
        </p:nvSpPr>
        <p:spPr>
          <a:xfrm flipH="1">
            <a:off x="8587541" y="1096045"/>
            <a:ext cx="513161" cy="646087"/>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5" name="Google Shape;1005;p7"/>
          <p:cNvSpPr/>
          <p:nvPr/>
        </p:nvSpPr>
        <p:spPr>
          <a:xfrm flipH="1">
            <a:off x="7861862" y="1260682"/>
            <a:ext cx="491748" cy="656096"/>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6" name="Google Shape;1006;p7"/>
          <p:cNvSpPr/>
          <p:nvPr/>
        </p:nvSpPr>
        <p:spPr>
          <a:xfrm flipH="1">
            <a:off x="6996195" y="1184977"/>
            <a:ext cx="491659" cy="685799"/>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7" name="Google Shape;1007;p7"/>
          <p:cNvSpPr/>
          <p:nvPr/>
        </p:nvSpPr>
        <p:spPr>
          <a:xfrm flipH="1">
            <a:off x="6131497" y="721329"/>
            <a:ext cx="490695" cy="659988"/>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8" name="Google Shape;1008;p7"/>
          <p:cNvSpPr/>
          <p:nvPr/>
        </p:nvSpPr>
        <p:spPr>
          <a:xfrm flipH="1">
            <a:off x="5534663" y="-131854"/>
            <a:ext cx="490695" cy="659988"/>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sp>
        <p:nvSpPr>
          <p:cNvPr id="1009" name="Google Shape;1009;p7"/>
          <p:cNvSpPr txBox="1"/>
          <p:nvPr/>
        </p:nvSpPr>
        <p:spPr>
          <a:xfrm rot="5400000">
            <a:off x="-706988" y="6245188"/>
            <a:ext cx="1579800" cy="2801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586"/>
        <p:cNvGrpSpPr/>
        <p:nvPr/>
      </p:nvGrpSpPr>
      <p:grpSpPr>
        <a:xfrm>
          <a:off x="0" y="0"/>
          <a:ext cx="0" cy="0"/>
          <a:chOff x="0" y="0"/>
          <a:chExt cx="0" cy="0"/>
        </a:xfrm>
      </p:grpSpPr>
      <p:sp>
        <p:nvSpPr>
          <p:cNvPr id="1587" name="Google Shape;1587;p12"/>
          <p:cNvSpPr txBox="1">
            <a:spLocks noGrp="1"/>
          </p:cNvSpPr>
          <p:nvPr>
            <p:ph type="title"/>
          </p:nvPr>
        </p:nvSpPr>
        <p:spPr>
          <a:xfrm>
            <a:off x="3020100" y="1534875"/>
            <a:ext cx="5712750" cy="3160800"/>
          </a:xfrm>
          <a:prstGeom prst="rect">
            <a:avLst/>
          </a:prstGeom>
        </p:spPr>
        <p:txBody>
          <a:bodyPr spcFirstLastPara="1" wrap="square" lIns="121900" tIns="121900" rIns="121900" bIns="121900"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1588" name="Google Shape;1588;p12"/>
          <p:cNvSpPr txBox="1">
            <a:spLocks noGrp="1"/>
          </p:cNvSpPr>
          <p:nvPr>
            <p:ph type="body" idx="1"/>
          </p:nvPr>
        </p:nvSpPr>
        <p:spPr>
          <a:xfrm>
            <a:off x="3020100" y="4813250"/>
            <a:ext cx="5712750" cy="156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2" name="Google Shape;1589;p12"/>
          <p:cNvGrpSpPr/>
          <p:nvPr/>
        </p:nvGrpSpPr>
        <p:grpSpPr>
          <a:xfrm>
            <a:off x="-677270" y="3523080"/>
            <a:ext cx="3195968" cy="6661548"/>
            <a:chOff x="6083206" y="912088"/>
            <a:chExt cx="3551372" cy="5551753"/>
          </a:xfrm>
        </p:grpSpPr>
        <p:grpSp>
          <p:nvGrpSpPr>
            <p:cNvPr id="3" name="Google Shape;1590;p12"/>
            <p:cNvGrpSpPr/>
            <p:nvPr/>
          </p:nvGrpSpPr>
          <p:grpSpPr>
            <a:xfrm>
              <a:off x="6516762" y="5322936"/>
              <a:ext cx="495570" cy="986885"/>
              <a:chOff x="4753275" y="5275039"/>
              <a:chExt cx="495570" cy="986885"/>
            </a:xfrm>
          </p:grpSpPr>
          <p:sp>
            <p:nvSpPr>
              <p:cNvPr id="1591" name="Google Shape;1591;p12"/>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2" name="Google Shape;1592;p12"/>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93" name="Google Shape;1593;p12"/>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 name="Google Shape;1594;p12"/>
            <p:cNvGrpSpPr/>
            <p:nvPr/>
          </p:nvGrpSpPr>
          <p:grpSpPr>
            <a:xfrm>
              <a:off x="8357373" y="5383706"/>
              <a:ext cx="495474" cy="986885"/>
              <a:chOff x="6593886" y="5335809"/>
              <a:chExt cx="495474" cy="986885"/>
            </a:xfrm>
          </p:grpSpPr>
          <p:sp>
            <p:nvSpPr>
              <p:cNvPr id="1595" name="Google Shape;1595;p12"/>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6" name="Google Shape;1596;p12"/>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97" name="Google Shape;1597;p12"/>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 name="Google Shape;1598;p12"/>
            <p:cNvGrpSpPr/>
            <p:nvPr/>
          </p:nvGrpSpPr>
          <p:grpSpPr>
            <a:xfrm>
              <a:off x="6386253" y="5289694"/>
              <a:ext cx="609130" cy="558069"/>
              <a:chOff x="4622766" y="5241797"/>
              <a:chExt cx="609130" cy="558069"/>
            </a:xfrm>
          </p:grpSpPr>
          <p:sp>
            <p:nvSpPr>
              <p:cNvPr id="1599" name="Google Shape;1599;p12"/>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0" name="Google Shape;1600;p12"/>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 name="Google Shape;1601;p12"/>
            <p:cNvGrpSpPr/>
            <p:nvPr/>
          </p:nvGrpSpPr>
          <p:grpSpPr>
            <a:xfrm>
              <a:off x="8264529" y="5273478"/>
              <a:ext cx="604287" cy="547806"/>
              <a:chOff x="6501042" y="5225581"/>
              <a:chExt cx="604287" cy="547806"/>
            </a:xfrm>
          </p:grpSpPr>
          <p:sp>
            <p:nvSpPr>
              <p:cNvPr id="1602" name="Google Shape;1602;p12"/>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3" name="Google Shape;1603;p12"/>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 name="Google Shape;1604;p12"/>
            <p:cNvGrpSpPr/>
            <p:nvPr/>
          </p:nvGrpSpPr>
          <p:grpSpPr>
            <a:xfrm>
              <a:off x="6786424" y="5231401"/>
              <a:ext cx="416789" cy="1135760"/>
              <a:chOff x="5022937" y="5183504"/>
              <a:chExt cx="416789" cy="1135760"/>
            </a:xfrm>
          </p:grpSpPr>
          <p:sp>
            <p:nvSpPr>
              <p:cNvPr id="1605" name="Google Shape;1605;p12"/>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6" name="Google Shape;1606;p12"/>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07" name="Google Shape;1607;p12"/>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 name="Google Shape;1608;p12"/>
            <p:cNvGrpSpPr/>
            <p:nvPr/>
          </p:nvGrpSpPr>
          <p:grpSpPr>
            <a:xfrm>
              <a:off x="8615700" y="5328080"/>
              <a:ext cx="416789" cy="1135761"/>
              <a:chOff x="6852213" y="5280183"/>
              <a:chExt cx="416789" cy="1135761"/>
            </a:xfrm>
          </p:grpSpPr>
          <p:sp>
            <p:nvSpPr>
              <p:cNvPr id="1609" name="Google Shape;1609;p12"/>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0" name="Google Shape;1610;p12"/>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 name="Google Shape;1611;p12"/>
            <p:cNvGrpSpPr/>
            <p:nvPr/>
          </p:nvGrpSpPr>
          <p:grpSpPr>
            <a:xfrm>
              <a:off x="6083206" y="3943301"/>
              <a:ext cx="516683" cy="555818"/>
              <a:chOff x="4319719" y="3895404"/>
              <a:chExt cx="516683" cy="555818"/>
            </a:xfrm>
          </p:grpSpPr>
          <p:sp>
            <p:nvSpPr>
              <p:cNvPr id="1612" name="Google Shape;1612;p12"/>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3" name="Google Shape;1613;p12"/>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 name="Google Shape;1614;p12"/>
            <p:cNvGrpSpPr/>
            <p:nvPr/>
          </p:nvGrpSpPr>
          <p:grpSpPr>
            <a:xfrm>
              <a:off x="6257831" y="912088"/>
              <a:ext cx="3376747" cy="4718505"/>
              <a:chOff x="4494344" y="864191"/>
              <a:chExt cx="3376747" cy="4718505"/>
            </a:xfrm>
          </p:grpSpPr>
          <p:sp>
            <p:nvSpPr>
              <p:cNvPr id="1615" name="Google Shape;1615;p12"/>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6" name="Google Shape;1616;p12"/>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17" name="Google Shape;1617;p12"/>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8" name="Google Shape;1618;p12"/>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9" name="Google Shape;1619;p12"/>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0" name="Google Shape;1620;p12"/>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1" name="Google Shape;1621;p12"/>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2" name="Google Shape;1622;p12"/>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3" name="Google Shape;1623;p12"/>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4" name="Google Shape;1624;p12"/>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5" name="Google Shape;1625;p12"/>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6" name="Google Shape;1626;p12"/>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7" name="Google Shape;1627;p12"/>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8" name="Google Shape;1628;p12"/>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9" name="Google Shape;1629;p12"/>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 name="Google Shape;1630;p12"/>
            <p:cNvGrpSpPr/>
            <p:nvPr/>
          </p:nvGrpSpPr>
          <p:grpSpPr>
            <a:xfrm>
              <a:off x="6650191" y="5328651"/>
              <a:ext cx="609320" cy="558260"/>
              <a:chOff x="4886704" y="5280754"/>
              <a:chExt cx="609320" cy="558260"/>
            </a:xfrm>
          </p:grpSpPr>
          <p:sp>
            <p:nvSpPr>
              <p:cNvPr id="1631" name="Google Shape;1631;p12"/>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2" name="Google Shape;1632;p12"/>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 name="Google Shape;1633;p12"/>
            <p:cNvGrpSpPr/>
            <p:nvPr/>
          </p:nvGrpSpPr>
          <p:grpSpPr>
            <a:xfrm>
              <a:off x="8440360" y="5294718"/>
              <a:ext cx="604287" cy="547806"/>
              <a:chOff x="6676873" y="5246821"/>
              <a:chExt cx="604287" cy="547806"/>
            </a:xfrm>
          </p:grpSpPr>
          <p:sp>
            <p:nvSpPr>
              <p:cNvPr id="1634" name="Google Shape;1634;p12"/>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5" name="Google Shape;1635;p12"/>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36" name="Google Shape;1636;p12"/>
          <p:cNvSpPr/>
          <p:nvPr/>
        </p:nvSpPr>
        <p:spPr>
          <a:xfrm>
            <a:off x="1270459" y="5629115"/>
            <a:ext cx="1214447" cy="451863"/>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7" name="Google Shape;1637;p12"/>
          <p:cNvSpPr/>
          <p:nvPr/>
        </p:nvSpPr>
        <p:spPr>
          <a:xfrm>
            <a:off x="1227738" y="6094716"/>
            <a:ext cx="1253831" cy="548399"/>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8" name="Google Shape;1638;p12"/>
          <p:cNvSpPr/>
          <p:nvPr/>
        </p:nvSpPr>
        <p:spPr>
          <a:xfrm>
            <a:off x="1243599" y="5878698"/>
            <a:ext cx="216292" cy="272085"/>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9" name="Google Shape;1639;p12"/>
          <p:cNvSpPr/>
          <p:nvPr/>
        </p:nvSpPr>
        <p:spPr>
          <a:xfrm>
            <a:off x="1629372" y="5920057"/>
            <a:ext cx="236099" cy="29788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0" name="Google Shape;1640;p12"/>
          <p:cNvSpPr/>
          <p:nvPr/>
        </p:nvSpPr>
        <p:spPr>
          <a:xfrm>
            <a:off x="2004676" y="5837753"/>
            <a:ext cx="205718" cy="272797"/>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1" name="Google Shape;1641;p12"/>
          <p:cNvSpPr/>
          <p:nvPr/>
        </p:nvSpPr>
        <p:spPr>
          <a:xfrm>
            <a:off x="2289857" y="5600548"/>
            <a:ext cx="219650" cy="284664"/>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2" name="Google Shape;1642;p12"/>
          <p:cNvSpPr/>
          <p:nvPr/>
        </p:nvSpPr>
        <p:spPr>
          <a:xfrm>
            <a:off x="1547512" y="6463812"/>
            <a:ext cx="231746" cy="291791"/>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3" name="Google Shape;1643;p12"/>
          <p:cNvSpPr/>
          <p:nvPr/>
        </p:nvSpPr>
        <p:spPr>
          <a:xfrm>
            <a:off x="2337241" y="5981660"/>
            <a:ext cx="254377" cy="337001"/>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4" name="Google Shape;1644;p12"/>
          <p:cNvSpPr/>
          <p:nvPr/>
        </p:nvSpPr>
        <p:spPr>
          <a:xfrm>
            <a:off x="1118151" y="6528685"/>
            <a:ext cx="220591" cy="292581"/>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5" name="Google Shape;1645;p12"/>
          <p:cNvSpPr/>
          <p:nvPr/>
        </p:nvSpPr>
        <p:spPr>
          <a:xfrm>
            <a:off x="1965453" y="6322773"/>
            <a:ext cx="235619" cy="305225"/>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 name="Google Shape;1646;p12"/>
          <p:cNvGrpSpPr/>
          <p:nvPr/>
        </p:nvGrpSpPr>
        <p:grpSpPr>
          <a:xfrm>
            <a:off x="1285713" y="4218266"/>
            <a:ext cx="995915" cy="935425"/>
            <a:chOff x="4585926" y="1340643"/>
            <a:chExt cx="1147301" cy="808212"/>
          </a:xfrm>
        </p:grpSpPr>
        <p:sp>
          <p:nvSpPr>
            <p:cNvPr id="1647" name="Google Shape;1647;p12"/>
            <p:cNvSpPr/>
            <p:nvPr/>
          </p:nvSpPr>
          <p:spPr>
            <a:xfrm rot="-439219">
              <a:off x="5523193" y="1523653"/>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8" name="Google Shape;1648;p12"/>
            <p:cNvSpPr/>
            <p:nvPr/>
          </p:nvSpPr>
          <p:spPr>
            <a:xfrm rot="-439219">
              <a:off x="4596944" y="1773172"/>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9" name="Google Shape;1649;p12"/>
            <p:cNvSpPr/>
            <p:nvPr/>
          </p:nvSpPr>
          <p:spPr>
            <a:xfrm rot="-904748">
              <a:off x="4810653" y="1506992"/>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0" name="Google Shape;1650;p12"/>
            <p:cNvSpPr/>
            <p:nvPr/>
          </p:nvSpPr>
          <p:spPr>
            <a:xfrm rot="-612915">
              <a:off x="5329926" y="1393744"/>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1" name="Google Shape;1651;p12"/>
            <p:cNvSpPr/>
            <p:nvPr/>
          </p:nvSpPr>
          <p:spPr>
            <a:xfrm>
              <a:off x="4948810" y="1651003"/>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 name="Google Shape;1652;p12"/>
            <p:cNvGrpSpPr/>
            <p:nvPr/>
          </p:nvGrpSpPr>
          <p:grpSpPr>
            <a:xfrm>
              <a:off x="5067354" y="1761355"/>
              <a:ext cx="285096" cy="95161"/>
              <a:chOff x="6904862" y="1761355"/>
              <a:chExt cx="285096" cy="95161"/>
            </a:xfrm>
          </p:grpSpPr>
          <p:sp>
            <p:nvSpPr>
              <p:cNvPr id="1653" name="Google Shape;1653;p12"/>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 name="Google Shape;1654;p12"/>
              <p:cNvGrpSpPr/>
              <p:nvPr/>
            </p:nvGrpSpPr>
            <p:grpSpPr>
              <a:xfrm>
                <a:off x="6968965" y="1761355"/>
                <a:ext cx="220992" cy="95161"/>
                <a:chOff x="6968965" y="1761355"/>
                <a:chExt cx="220992" cy="95161"/>
              </a:xfrm>
            </p:grpSpPr>
            <p:sp>
              <p:nvSpPr>
                <p:cNvPr id="1655" name="Google Shape;1655;p12"/>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6" name="Google Shape;1656;p12"/>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57" name="Google Shape;1657;p12"/>
            <p:cNvSpPr/>
            <p:nvPr/>
          </p:nvSpPr>
          <p:spPr>
            <a:xfrm>
              <a:off x="5210705" y="1846135"/>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8" name="Google Shape;1658;p12"/>
            <p:cNvSpPr/>
            <p:nvPr/>
          </p:nvSpPr>
          <p:spPr>
            <a:xfrm>
              <a:off x="5131934" y="1942432"/>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 name="Google Shape;1659;p12"/>
            <p:cNvGrpSpPr/>
            <p:nvPr/>
          </p:nvGrpSpPr>
          <p:grpSpPr>
            <a:xfrm>
              <a:off x="5328596" y="1340643"/>
              <a:ext cx="238631" cy="133635"/>
              <a:chOff x="7166104" y="1340643"/>
              <a:chExt cx="238631" cy="133635"/>
            </a:xfrm>
          </p:grpSpPr>
          <p:sp>
            <p:nvSpPr>
              <p:cNvPr id="1660" name="Google Shape;1660;p12"/>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1" name="Google Shape;1661;p12"/>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2" name="Google Shape;1662;p12"/>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 name="Google Shape;1663;p12"/>
            <p:cNvGrpSpPr/>
            <p:nvPr/>
          </p:nvGrpSpPr>
          <p:grpSpPr>
            <a:xfrm>
              <a:off x="4636443" y="1487363"/>
              <a:ext cx="254889" cy="127723"/>
              <a:chOff x="6473951" y="1487363"/>
              <a:chExt cx="254889" cy="127723"/>
            </a:xfrm>
          </p:grpSpPr>
          <p:sp>
            <p:nvSpPr>
              <p:cNvPr id="1664" name="Google Shape;1664;p12"/>
              <p:cNvSpPr/>
              <p:nvPr/>
            </p:nvSpPr>
            <p:spPr>
              <a:xfrm>
                <a:off x="6529275" y="1487363"/>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5" name="Google Shape;1665;p12"/>
              <p:cNvSpPr/>
              <p:nvPr/>
            </p:nvSpPr>
            <p:spPr>
              <a:xfrm>
                <a:off x="6488524" y="1530571"/>
                <a:ext cx="52863" cy="29972"/>
              </a:xfrm>
              <a:custGeom>
                <a:avLst/>
                <a:gdLst/>
                <a:ahLst/>
                <a:cxnLst/>
                <a:rect l="l" t="t" r="r" b="b"/>
                <a:pathLst>
                  <a:path w="52863" h="29972" extrusionOk="0">
                    <a:moveTo>
                      <a:pt x="52864" y="24098"/>
                    </a:moveTo>
                    <a:cubicBezTo>
                      <a:pt x="48482" y="27813"/>
                      <a:pt x="42672" y="29623"/>
                      <a:pt x="36862" y="29908"/>
                    </a:cubicBezTo>
                    <a:cubicBezTo>
                      <a:pt x="31051" y="30290"/>
                      <a:pt x="25146" y="28956"/>
                      <a:pt x="19812" y="26575"/>
                    </a:cubicBezTo>
                    <a:cubicBezTo>
                      <a:pt x="14478" y="24098"/>
                      <a:pt x="9620" y="20479"/>
                      <a:pt x="6096" y="15811"/>
                    </a:cubicBezTo>
                    <a:cubicBezTo>
                      <a:pt x="2476" y="11240"/>
                      <a:pt x="95" y="5715"/>
                      <a:pt x="0" y="0"/>
                    </a:cubicBezTo>
                    <a:cubicBezTo>
                      <a:pt x="7429" y="8382"/>
                      <a:pt x="15049" y="13906"/>
                      <a:pt x="23813" y="17907"/>
                    </a:cubicBezTo>
                    <a:cubicBezTo>
                      <a:pt x="32575" y="21907"/>
                      <a:pt x="41719"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6" name="Google Shape;1666;p12"/>
              <p:cNvSpPr/>
              <p:nvPr/>
            </p:nvSpPr>
            <p:spPr>
              <a:xfrm>
                <a:off x="6473951" y="1570576"/>
                <a:ext cx="68103" cy="29875"/>
              </a:xfrm>
              <a:custGeom>
                <a:avLst/>
                <a:gdLst/>
                <a:ahLst/>
                <a:cxnLst/>
                <a:rect l="l" t="t" r="r" b="b"/>
                <a:pathLst>
                  <a:path w="68103" h="29875" extrusionOk="0">
                    <a:moveTo>
                      <a:pt x="68104" y="10001"/>
                    </a:moveTo>
                    <a:cubicBezTo>
                      <a:pt x="65437" y="16764"/>
                      <a:pt x="59722" y="22289"/>
                      <a:pt x="52959" y="25717"/>
                    </a:cubicBezTo>
                    <a:cubicBezTo>
                      <a:pt x="46196" y="29242"/>
                      <a:pt x="38291" y="30575"/>
                      <a:pt x="30480" y="29527"/>
                    </a:cubicBezTo>
                    <a:cubicBezTo>
                      <a:pt x="22670" y="28289"/>
                      <a:pt x="15431" y="24765"/>
                      <a:pt x="10001" y="19431"/>
                    </a:cubicBezTo>
                    <a:cubicBezTo>
                      <a:pt x="4477" y="14192"/>
                      <a:pt x="667" y="7239"/>
                      <a:pt x="0" y="0"/>
                    </a:cubicBezTo>
                    <a:cubicBezTo>
                      <a:pt x="4382" y="5715"/>
                      <a:pt x="9239" y="10192"/>
                      <a:pt x="14573" y="13621"/>
                    </a:cubicBezTo>
                    <a:cubicBezTo>
                      <a:pt x="20003" y="16954"/>
                      <a:pt x="25813" y="19336"/>
                      <a:pt x="31814" y="20098"/>
                    </a:cubicBezTo>
                    <a:cubicBezTo>
                      <a:pt x="37814" y="21050"/>
                      <a:pt x="44006" y="20479"/>
                      <a:pt x="50197" y="18764"/>
                    </a:cubicBezTo>
                    <a:cubicBezTo>
                      <a:pt x="56293" y="17145"/>
                      <a:pt x="62294"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67" name="Google Shape;1667;p12"/>
          <p:cNvSpPr/>
          <p:nvPr/>
        </p:nvSpPr>
        <p:spPr>
          <a:xfrm>
            <a:off x="7820345" y="1115503"/>
            <a:ext cx="1208378"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12"/>
          <p:cNvSpPr/>
          <p:nvPr/>
        </p:nvSpPr>
        <p:spPr>
          <a:xfrm>
            <a:off x="6211931" y="354426"/>
            <a:ext cx="1494306"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 name="Google Shape;1669;p12"/>
          <p:cNvGrpSpPr/>
          <p:nvPr/>
        </p:nvGrpSpPr>
        <p:grpSpPr>
          <a:xfrm>
            <a:off x="1797274" y="3185108"/>
            <a:ext cx="346646" cy="653760"/>
            <a:chOff x="7067700" y="442816"/>
            <a:chExt cx="413227" cy="584549"/>
          </a:xfrm>
        </p:grpSpPr>
        <p:sp>
          <p:nvSpPr>
            <p:cNvPr id="1670" name="Google Shape;1670;p12"/>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1" name="Google Shape;1671;p12"/>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 name="Google Shape;1672;p12"/>
          <p:cNvGrpSpPr/>
          <p:nvPr/>
        </p:nvGrpSpPr>
        <p:grpSpPr>
          <a:xfrm>
            <a:off x="1006697" y="3438061"/>
            <a:ext cx="289860" cy="698764"/>
            <a:chOff x="6125274" y="668990"/>
            <a:chExt cx="345534" cy="624789"/>
          </a:xfrm>
        </p:grpSpPr>
        <p:sp>
          <p:nvSpPr>
            <p:cNvPr id="1673" name="Google Shape;1673;p12"/>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4" name="Google Shape;1674;p12"/>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75" name="Google Shape;1675;p12"/>
          <p:cNvSpPr/>
          <p:nvPr/>
        </p:nvSpPr>
        <p:spPr>
          <a:xfrm>
            <a:off x="1052541" y="3489322"/>
            <a:ext cx="172060" cy="567570"/>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6" name="Google Shape;1676;p12"/>
          <p:cNvSpPr/>
          <p:nvPr/>
        </p:nvSpPr>
        <p:spPr>
          <a:xfrm>
            <a:off x="1896377" y="3242127"/>
            <a:ext cx="201083" cy="532736"/>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7" name="Google Shape;1677;p12"/>
          <p:cNvSpPr/>
          <p:nvPr/>
        </p:nvSpPr>
        <p:spPr>
          <a:xfrm flipH="1">
            <a:off x="2820236" y="501453"/>
            <a:ext cx="352731"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8" name="Google Shape;1678;p12"/>
          <p:cNvSpPr/>
          <p:nvPr/>
        </p:nvSpPr>
        <p:spPr>
          <a:xfrm flipH="1">
            <a:off x="3218965" y="100868"/>
            <a:ext cx="352760"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9" name="Google Shape;1679;p12"/>
          <p:cNvSpPr/>
          <p:nvPr/>
        </p:nvSpPr>
        <p:spPr>
          <a:xfrm flipH="1">
            <a:off x="1933702" y="1132962"/>
            <a:ext cx="352731"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0" name="Google Shape;1680;p12"/>
          <p:cNvSpPr/>
          <p:nvPr/>
        </p:nvSpPr>
        <p:spPr>
          <a:xfrm flipH="1">
            <a:off x="2376958" y="867140"/>
            <a:ext cx="352760"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1" name="Google Shape;1681;p12"/>
          <p:cNvSpPr/>
          <p:nvPr/>
        </p:nvSpPr>
        <p:spPr>
          <a:xfrm flipH="1">
            <a:off x="886056" y="1542645"/>
            <a:ext cx="352731"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2" name="Google Shape;1682;p12"/>
          <p:cNvSpPr/>
          <p:nvPr/>
        </p:nvSpPr>
        <p:spPr>
          <a:xfrm flipH="1">
            <a:off x="1466587" y="1372320"/>
            <a:ext cx="352760"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3" name="Google Shape;1683;p12"/>
          <p:cNvSpPr/>
          <p:nvPr/>
        </p:nvSpPr>
        <p:spPr>
          <a:xfrm flipH="1">
            <a:off x="380239" y="1631490"/>
            <a:ext cx="352760"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4" name="Google Shape;1684;p12"/>
          <p:cNvSpPr/>
          <p:nvPr/>
        </p:nvSpPr>
        <p:spPr>
          <a:xfrm flipH="1">
            <a:off x="-125550" y="1578390"/>
            <a:ext cx="352731"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5" name="Google Shape;1685;p12"/>
          <p:cNvSpPr/>
          <p:nvPr/>
        </p:nvSpPr>
        <p:spPr>
          <a:xfrm>
            <a:off x="-9467" y="80725"/>
            <a:ext cx="3454355" cy="15535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BAD19-4551-4702-8386-8EF7133780D3}"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BAD19-4551-4702-8386-8EF7133780D3}" type="datetimeFigureOut">
              <a:rPr lang="en-US" smtClean="0"/>
              <a:pPr/>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13419-57BD-4077-8271-2F545C9E65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Yêu lắm] hình nền dễ thương màu hồng cute nhất hành tinh"/>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ectangle 2"/>
          <p:cNvSpPr/>
          <p:nvPr/>
        </p:nvSpPr>
        <p:spPr>
          <a:xfrm>
            <a:off x="0" y="1524000"/>
            <a:ext cx="9144000" cy="378565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buClrTx/>
              <a:buNone/>
              <a:defRPr/>
            </a:pPr>
            <a:r>
              <a:rPr lang="vi-VN" altLang="en-US" sz="60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BÀI 11: THẢO LUẬN VỀ ẢNH HƯỞNG CỦA TỐC ĐỘ TRONG AN TOÀN GIAO THÔNG </a:t>
            </a:r>
            <a:endParaRPr lang="en-US" altLang="en-US" sz="60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đơn giản, đẹp (66)"/>
          <p:cNvPicPr>
            <a:picLocks noChangeAspect="1" noChangeArrowheads="1"/>
          </p:cNvPicPr>
          <p:nvPr/>
        </p:nvPicPr>
        <p:blipFill>
          <a:blip r:embed="rId2"/>
          <a:srcRect/>
          <a:stretch>
            <a:fillRect/>
          </a:stretch>
        </p:blipFill>
        <p:spPr bwMode="auto">
          <a:xfrm>
            <a:off x="0" y="0"/>
            <a:ext cx="9144000" cy="6924040"/>
          </a:xfrm>
          <a:prstGeom prst="rect">
            <a:avLst/>
          </a:prstGeom>
          <a:noFill/>
        </p:spPr>
      </p:pic>
      <p:grpSp>
        <p:nvGrpSpPr>
          <p:cNvPr id="3" name="Google Shape;3188;p72"/>
          <p:cNvGrpSpPr/>
          <p:nvPr/>
        </p:nvGrpSpPr>
        <p:grpSpPr>
          <a:xfrm>
            <a:off x="0" y="1295400"/>
            <a:ext cx="9144000" cy="4267204"/>
            <a:chOff x="0" y="1619710"/>
            <a:chExt cx="9144000" cy="2749771"/>
          </a:xfrm>
        </p:grpSpPr>
        <p:grpSp>
          <p:nvGrpSpPr>
            <p:cNvPr id="4" name="Google Shape;3189;p72"/>
            <p:cNvGrpSpPr/>
            <p:nvPr/>
          </p:nvGrpSpPr>
          <p:grpSpPr>
            <a:xfrm>
              <a:off x="0" y="1732425"/>
              <a:ext cx="9143896" cy="572700"/>
              <a:chOff x="0" y="2713500"/>
              <a:chExt cx="6305700" cy="572700"/>
            </a:xfrm>
          </p:grpSpPr>
          <p:sp>
            <p:nvSpPr>
              <p:cNvPr id="16" name="Google Shape;3190;p72"/>
              <p:cNvSpPr/>
              <p:nvPr/>
            </p:nvSpPr>
            <p:spPr>
              <a:xfrm>
                <a:off x="0" y="2713500"/>
                <a:ext cx="6305700" cy="57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 name="Google Shape;3191;p72"/>
              <p:cNvCxnSpPr/>
              <p:nvPr/>
            </p:nvCxnSpPr>
            <p:spPr>
              <a:xfrm>
                <a:off x="0" y="3085575"/>
                <a:ext cx="6305700" cy="0"/>
              </a:xfrm>
              <a:prstGeom prst="straightConnector1">
                <a:avLst/>
              </a:prstGeom>
              <a:noFill/>
              <a:ln w="9525" cap="flat" cmpd="sng">
                <a:solidFill>
                  <a:srgbClr val="FFFFFF"/>
                </a:solidFill>
                <a:prstDash val="solid"/>
                <a:round/>
                <a:headEnd type="none" w="med" len="med"/>
                <a:tailEnd type="none" w="med" len="med"/>
              </a:ln>
            </p:spPr>
          </p:cxnSp>
        </p:grpSp>
        <p:grpSp>
          <p:nvGrpSpPr>
            <p:cNvPr id="5" name="Google Shape;3192;p72"/>
            <p:cNvGrpSpPr/>
            <p:nvPr/>
          </p:nvGrpSpPr>
          <p:grpSpPr>
            <a:xfrm>
              <a:off x="0" y="2756363"/>
              <a:ext cx="9143896" cy="572700"/>
              <a:chOff x="0" y="2713500"/>
              <a:chExt cx="6305700" cy="572700"/>
            </a:xfrm>
          </p:grpSpPr>
          <p:sp>
            <p:nvSpPr>
              <p:cNvPr id="14" name="Google Shape;3193;p72"/>
              <p:cNvSpPr/>
              <p:nvPr/>
            </p:nvSpPr>
            <p:spPr>
              <a:xfrm>
                <a:off x="0" y="2713500"/>
                <a:ext cx="6305700" cy="57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3194;p72"/>
              <p:cNvCxnSpPr/>
              <p:nvPr/>
            </p:nvCxnSpPr>
            <p:spPr>
              <a:xfrm>
                <a:off x="0" y="3085575"/>
                <a:ext cx="6305700" cy="0"/>
              </a:xfrm>
              <a:prstGeom prst="straightConnector1">
                <a:avLst/>
              </a:prstGeom>
              <a:noFill/>
              <a:ln w="9525" cap="flat" cmpd="sng">
                <a:solidFill>
                  <a:srgbClr val="FFFFFF"/>
                </a:solidFill>
                <a:prstDash val="solid"/>
                <a:round/>
                <a:headEnd type="none" w="med" len="med"/>
                <a:tailEnd type="none" w="med" len="med"/>
              </a:ln>
            </p:spPr>
          </p:cxnSp>
        </p:grpSp>
        <p:sp>
          <p:nvSpPr>
            <p:cNvPr id="6" name="Google Shape;3195;p72"/>
            <p:cNvSpPr/>
            <p:nvPr/>
          </p:nvSpPr>
          <p:spPr>
            <a:xfrm>
              <a:off x="0" y="3780300"/>
              <a:ext cx="9144000" cy="57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96;p72"/>
            <p:cNvGrpSpPr/>
            <p:nvPr/>
          </p:nvGrpSpPr>
          <p:grpSpPr>
            <a:xfrm>
              <a:off x="228600" y="2456373"/>
              <a:ext cx="641759" cy="872932"/>
              <a:chOff x="225764" y="3042364"/>
              <a:chExt cx="1598009" cy="2173631"/>
            </a:xfrm>
          </p:grpSpPr>
          <p:sp>
            <p:nvSpPr>
              <p:cNvPr id="12" name="Google Shape;3197;p72"/>
              <p:cNvSpPr/>
              <p:nvPr/>
            </p:nvSpPr>
            <p:spPr>
              <a:xfrm>
                <a:off x="984729" y="4630264"/>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8;p72"/>
              <p:cNvSpPr/>
              <p:nvPr/>
            </p:nvSpPr>
            <p:spPr>
              <a:xfrm>
                <a:off x="225764" y="3042364"/>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199;p72"/>
            <p:cNvSpPr/>
            <p:nvPr/>
          </p:nvSpPr>
          <p:spPr>
            <a:xfrm>
              <a:off x="161926" y="1619710"/>
              <a:ext cx="641719" cy="713474"/>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200;p72"/>
            <p:cNvGrpSpPr/>
            <p:nvPr/>
          </p:nvGrpSpPr>
          <p:grpSpPr>
            <a:xfrm>
              <a:off x="258018" y="3610223"/>
              <a:ext cx="417091" cy="759258"/>
              <a:chOff x="8086214" y="1285063"/>
              <a:chExt cx="1653159" cy="3009339"/>
            </a:xfrm>
          </p:grpSpPr>
          <p:sp>
            <p:nvSpPr>
              <p:cNvPr id="10" name="Google Shape;3201;p72"/>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02;p72"/>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 name="Group 17">
            <a:extLst>
              <a:ext uri="{FF2B5EF4-FFF2-40B4-BE49-F238E27FC236}">
                <a16:creationId xmlns="" xmlns:a16="http://schemas.microsoft.com/office/drawing/2014/main" id="{DACAA429-A2E1-5A55-2053-BD563340CDC5}"/>
              </a:ext>
            </a:extLst>
          </p:cNvPr>
          <p:cNvGrpSpPr/>
          <p:nvPr/>
        </p:nvGrpSpPr>
        <p:grpSpPr>
          <a:xfrm>
            <a:off x="6742201" y="533400"/>
            <a:ext cx="1563599" cy="1828800"/>
            <a:chOff x="1243900" y="1428750"/>
            <a:chExt cx="1585800" cy="1953775"/>
          </a:xfrm>
        </p:grpSpPr>
        <p:sp>
          <p:nvSpPr>
            <p:cNvPr id="19" name="Google Shape;2231;p56">
              <a:extLst>
                <a:ext uri="{FF2B5EF4-FFF2-40B4-BE49-F238E27FC236}">
                  <a16:creationId xmlns="" xmlns:a16="http://schemas.microsoft.com/office/drawing/2014/main" id="{60B38FE7-B6D9-DD62-289D-BD15C5D2A64B}"/>
                </a:ext>
              </a:extLst>
            </p:cNvPr>
            <p:cNvSpPr/>
            <p:nvPr/>
          </p:nvSpPr>
          <p:spPr>
            <a:xfrm>
              <a:off x="1980214" y="2922300"/>
              <a:ext cx="113172" cy="460225"/>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56">
              <a:extLst>
                <a:ext uri="{FF2B5EF4-FFF2-40B4-BE49-F238E27FC236}">
                  <a16:creationId xmlns="" xmlns:a16="http://schemas.microsoft.com/office/drawing/2014/main" id="{1680E33E-3019-D7BC-0B80-D384B75A09C0}"/>
                </a:ext>
              </a:extLst>
            </p:cNvPr>
            <p:cNvSpPr/>
            <p:nvPr/>
          </p:nvSpPr>
          <p:spPr>
            <a:xfrm>
              <a:off x="1243900" y="1428750"/>
              <a:ext cx="1585800" cy="1585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40;p56">
              <a:extLst>
                <a:ext uri="{FF2B5EF4-FFF2-40B4-BE49-F238E27FC236}">
                  <a16:creationId xmlns="" xmlns:a16="http://schemas.microsoft.com/office/drawing/2014/main" id="{DEB6E198-6A8C-FB36-D11E-45CAC9B7D48F}"/>
                </a:ext>
              </a:extLst>
            </p:cNvPr>
            <p:cNvSpPr/>
            <p:nvPr/>
          </p:nvSpPr>
          <p:spPr>
            <a:xfrm>
              <a:off x="1516900" y="1701750"/>
              <a:ext cx="1039800" cy="1039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1;p56">
              <a:extLst>
                <a:ext uri="{FF2B5EF4-FFF2-40B4-BE49-F238E27FC236}">
                  <a16:creationId xmlns="" xmlns:a16="http://schemas.microsoft.com/office/drawing/2014/main" id="{8A612A3A-6DEB-3F87-063D-6773EA406010}"/>
                </a:ext>
              </a:extLst>
            </p:cNvPr>
            <p:cNvSpPr txBox="1">
              <a:spLocks/>
            </p:cNvSpPr>
            <p:nvPr/>
          </p:nvSpPr>
          <p:spPr>
            <a:xfrm>
              <a:off x="1403500" y="1859100"/>
              <a:ext cx="1266600" cy="72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b="1" dirty="0">
                  <a:latin typeface="Times New Roman" pitchFamily="18" charset="0"/>
                  <a:cs typeface="Times New Roman" pitchFamily="18" charset="0"/>
                </a:rPr>
                <a:t>50</a:t>
              </a:r>
            </a:p>
          </p:txBody>
        </p:sp>
      </p:grpSp>
      <p:sp>
        <p:nvSpPr>
          <p:cNvPr id="23" name="Google Shape;3204;p72"/>
          <p:cNvSpPr txBox="1"/>
          <p:nvPr/>
        </p:nvSpPr>
        <p:spPr>
          <a:xfrm>
            <a:off x="838200" y="1306181"/>
            <a:ext cx="5638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C00000"/>
                </a:solidFill>
                <a:latin typeface="Times New Roman" pitchFamily="18" charset="0"/>
                <a:ea typeface="Mouse Memoirs"/>
                <a:cs typeface="Times New Roman" pitchFamily="18" charset="0"/>
                <a:sym typeface="Mouse Memoirs"/>
              </a:rPr>
              <a:t>Quy định về tốc độ giới hạn</a:t>
            </a:r>
            <a:endParaRPr sz="3600" b="1" dirty="0">
              <a:solidFill>
                <a:srgbClr val="C00000"/>
              </a:solidFill>
              <a:latin typeface="Times New Roman" pitchFamily="18" charset="0"/>
              <a:ea typeface="Mouse Memoirs"/>
              <a:cs typeface="Times New Roman" pitchFamily="18" charset="0"/>
              <a:sym typeface="Mouse Memoirs"/>
            </a:endParaRPr>
          </a:p>
        </p:txBody>
      </p:sp>
      <p:sp>
        <p:nvSpPr>
          <p:cNvPr id="24" name="Google Shape;3204;p72">
            <a:extLst>
              <a:ext uri="{FF2B5EF4-FFF2-40B4-BE49-F238E27FC236}">
                <a16:creationId xmlns="" xmlns:a16="http://schemas.microsoft.com/office/drawing/2014/main" id="{54B6AC06-05A4-301C-E9CB-094E4E759854}"/>
              </a:ext>
            </a:extLst>
          </p:cNvPr>
          <p:cNvSpPr txBox="1"/>
          <p:nvPr/>
        </p:nvSpPr>
        <p:spPr>
          <a:xfrm>
            <a:off x="685800" y="2438400"/>
            <a:ext cx="5867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FFC000"/>
                </a:solidFill>
                <a:latin typeface="Times New Roman" pitchFamily="18" charset="0"/>
                <a:ea typeface="Mouse Memoirs"/>
                <a:cs typeface="Times New Roman" pitchFamily="18" charset="0"/>
                <a:sym typeface="Mouse Memoirs"/>
              </a:rPr>
              <a:t>Quy định về khoảng cách an toàn tối thiểu</a:t>
            </a:r>
            <a:endParaRPr sz="3600" b="1" dirty="0">
              <a:solidFill>
                <a:srgbClr val="FFC000"/>
              </a:solidFill>
              <a:latin typeface="Times New Roman" pitchFamily="18" charset="0"/>
              <a:ea typeface="Mouse Memoirs"/>
              <a:cs typeface="Times New Roman" pitchFamily="18" charset="0"/>
              <a:sym typeface="Mouse Memoirs"/>
            </a:endParaRPr>
          </a:p>
        </p:txBody>
      </p:sp>
      <p:grpSp>
        <p:nvGrpSpPr>
          <p:cNvPr id="25" name="Group 24">
            <a:extLst>
              <a:ext uri="{FF2B5EF4-FFF2-40B4-BE49-F238E27FC236}">
                <a16:creationId xmlns="" xmlns:a16="http://schemas.microsoft.com/office/drawing/2014/main" id="{7F5DAFF2-1C62-388A-1B93-0A90E957DD68}"/>
              </a:ext>
            </a:extLst>
          </p:cNvPr>
          <p:cNvGrpSpPr/>
          <p:nvPr/>
        </p:nvGrpSpPr>
        <p:grpSpPr>
          <a:xfrm>
            <a:off x="6172200" y="2438400"/>
            <a:ext cx="2971800" cy="1206648"/>
            <a:chOff x="6301245" y="2189845"/>
            <a:chExt cx="2746488" cy="978048"/>
          </a:xfrm>
        </p:grpSpPr>
        <p:grpSp>
          <p:nvGrpSpPr>
            <p:cNvPr id="26" name="Google Shape;3211;p72"/>
            <p:cNvGrpSpPr/>
            <p:nvPr/>
          </p:nvGrpSpPr>
          <p:grpSpPr>
            <a:xfrm flipH="1">
              <a:off x="7689812" y="2491338"/>
              <a:ext cx="1357922" cy="676555"/>
              <a:chOff x="404850" y="2182975"/>
              <a:chExt cx="2230850" cy="1111475"/>
            </a:xfrm>
          </p:grpSpPr>
          <p:sp>
            <p:nvSpPr>
              <p:cNvPr id="72" name="Google Shape;3212;p7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13;p7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14;p7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15;p7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16;p7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17;p7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18;p7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19;p7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20;p7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21;p7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22;p7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23;p7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24;p7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25;p7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26;p7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27;p7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28;p7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29;p7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30;p7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31;p7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32;p7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33;p7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34;p7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35;p7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36;p7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237;p7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38;p7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39;p7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364;p72"/>
            <p:cNvGrpSpPr/>
            <p:nvPr/>
          </p:nvGrpSpPr>
          <p:grpSpPr>
            <a:xfrm>
              <a:off x="6331289" y="2196583"/>
              <a:ext cx="537546" cy="936912"/>
              <a:chOff x="6368443" y="1256128"/>
              <a:chExt cx="1538484" cy="2681482"/>
            </a:xfrm>
          </p:grpSpPr>
          <p:grpSp>
            <p:nvGrpSpPr>
              <p:cNvPr id="29" name="Google Shape;3365;p72"/>
              <p:cNvGrpSpPr/>
              <p:nvPr/>
            </p:nvGrpSpPr>
            <p:grpSpPr>
              <a:xfrm>
                <a:off x="6368443" y="1256128"/>
                <a:ext cx="1538484" cy="2681482"/>
                <a:chOff x="12645075" y="2835438"/>
                <a:chExt cx="725700" cy="1264850"/>
              </a:xfrm>
            </p:grpSpPr>
            <p:sp>
              <p:nvSpPr>
                <p:cNvPr id="33" name="Google Shape;3366;p72"/>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67;p72"/>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68;p72"/>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69;p72"/>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70;p72"/>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71;p72"/>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72;p72"/>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73;p72"/>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74;p72"/>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75;p72"/>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76;p72"/>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77;p72"/>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78;p72"/>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79;p72"/>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80;p72"/>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81;p72"/>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82;p72"/>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83;p72"/>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384;p72"/>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85;p72"/>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86;p72"/>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387;p72"/>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88;p72"/>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89;p72"/>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390;p72"/>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91;p72"/>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92;p72"/>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393;p72"/>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94;p72"/>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95;p72"/>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96;p72"/>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97;p72"/>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98;p72"/>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99;p72"/>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00;p72"/>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01;p72"/>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02;p72"/>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03;p72"/>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04;p72"/>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405;p72"/>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06;p72"/>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07;p72"/>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Straight Arrow Connector 27">
              <a:extLst>
                <a:ext uri="{FF2B5EF4-FFF2-40B4-BE49-F238E27FC236}">
                  <a16:creationId xmlns="" xmlns:a16="http://schemas.microsoft.com/office/drawing/2014/main" id="{447FF676-FA84-9E37-AC25-9B35598BE85F}"/>
                </a:ext>
              </a:extLst>
            </p:cNvPr>
            <p:cNvCxnSpPr/>
            <p:nvPr/>
          </p:nvCxnSpPr>
          <p:spPr>
            <a:xfrm>
              <a:off x="7063776" y="2739122"/>
              <a:ext cx="602058" cy="0"/>
            </a:xfrm>
            <a:prstGeom prst="straightConnector1">
              <a:avLst/>
            </a:prstGeom>
            <a:ln w="19050">
              <a:solidFill>
                <a:schemeClr val="accent6">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100" name="Picture 99" descr="A picture containing diagram&#10;&#10;Description automatically generated">
            <a:extLst>
              <a:ext uri="{FF2B5EF4-FFF2-40B4-BE49-F238E27FC236}">
                <a16:creationId xmlns="" xmlns:a16="http://schemas.microsoft.com/office/drawing/2014/main" id="{FFDB7C6F-F698-5AFE-A244-33ADC0A86518}"/>
              </a:ext>
            </a:extLst>
          </p:cNvPr>
          <p:cNvPicPr>
            <a:picLocks noChangeAspect="1"/>
          </p:cNvPicPr>
          <p:nvPr/>
        </p:nvPicPr>
        <p:blipFill>
          <a:blip r:embed="rId3">
            <a:extLst/>
          </a:blip>
          <a:stretch>
            <a:fillRect/>
          </a:stretch>
        </p:blipFill>
        <p:spPr>
          <a:xfrm>
            <a:off x="6705600" y="3733800"/>
            <a:ext cx="2438400" cy="2035766"/>
          </a:xfrm>
          <a:prstGeom prst="rect">
            <a:avLst/>
          </a:prstGeom>
        </p:spPr>
      </p:pic>
      <p:sp>
        <p:nvSpPr>
          <p:cNvPr id="101" name="Google Shape;3204;p72">
            <a:extLst>
              <a:ext uri="{FF2B5EF4-FFF2-40B4-BE49-F238E27FC236}">
                <a16:creationId xmlns="" xmlns:a16="http://schemas.microsoft.com/office/drawing/2014/main" id="{EB8CAA0A-FF80-C6D4-9050-1FA77217B078}"/>
              </a:ext>
            </a:extLst>
          </p:cNvPr>
          <p:cNvSpPr txBox="1"/>
          <p:nvPr/>
        </p:nvSpPr>
        <p:spPr>
          <a:xfrm>
            <a:off x="914400" y="4038600"/>
            <a:ext cx="483178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itchFamily="18" charset="0"/>
                <a:ea typeface="Mouse Memoirs"/>
                <a:cs typeface="Times New Roman" pitchFamily="18" charset="0"/>
                <a:sym typeface="Mouse Memoirs"/>
              </a:rPr>
              <a:t>Tình hình vi phạm về tốc độ gây tai nạn</a:t>
            </a:r>
            <a:endParaRPr sz="3600" b="1" dirty="0">
              <a:latin typeface="Times New Roman" pitchFamily="18" charset="0"/>
              <a:ea typeface="Mouse Memoirs"/>
              <a:cs typeface="Times New Roman" pitchFamily="18" charset="0"/>
              <a:sym typeface="Mouse Memoi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1000"/>
                                        <p:tgtEl>
                                          <p:spTgt spid="101"/>
                                        </p:tgtEl>
                                      </p:cBhvr>
                                    </p:animEffect>
                                    <p:anim calcmode="lin" valueType="num">
                                      <p:cBhvr>
                                        <p:cTn id="35" dur="1000" fill="hold"/>
                                        <p:tgtEl>
                                          <p:spTgt spid="101"/>
                                        </p:tgtEl>
                                        <p:attrNameLst>
                                          <p:attrName>ppt_x</p:attrName>
                                        </p:attrNameLst>
                                      </p:cBhvr>
                                      <p:tavLst>
                                        <p:tav tm="0">
                                          <p:val>
                                            <p:strVal val="#ppt_x"/>
                                          </p:val>
                                        </p:tav>
                                        <p:tav tm="100000">
                                          <p:val>
                                            <p:strVal val="#ppt_x"/>
                                          </p:val>
                                        </p:tav>
                                      </p:tavLst>
                                    </p:anim>
                                    <p:anim calcmode="lin" valueType="num">
                                      <p:cBhvr>
                                        <p:cTn id="36"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ơn giản, đẹp (8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3204;p72">
            <a:extLst>
              <a:ext uri="{FF2B5EF4-FFF2-40B4-BE49-F238E27FC236}">
                <a16:creationId xmlns="" xmlns:a16="http://schemas.microsoft.com/office/drawing/2014/main" id="{36918F5F-BD30-EE8A-3182-C022692F34FE}"/>
              </a:ext>
            </a:extLst>
          </p:cNvPr>
          <p:cNvSpPr txBox="1"/>
          <p:nvPr/>
        </p:nvSpPr>
        <p:spPr>
          <a:xfrm>
            <a:off x="1447800" y="152400"/>
            <a:ext cx="6477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latin typeface="Times New Roman" pitchFamily="18" charset="0"/>
                <a:ea typeface="Mouse Memoirs"/>
                <a:cs typeface="Times New Roman" pitchFamily="18" charset="0"/>
                <a:sym typeface="Mouse Memoirs"/>
              </a:rPr>
              <a:t>Quy định về tốc độ giới hạn</a:t>
            </a:r>
            <a:endParaRPr sz="4000" b="1" dirty="0">
              <a:latin typeface="Times New Roman" pitchFamily="18" charset="0"/>
              <a:ea typeface="Mouse Memoirs"/>
              <a:cs typeface="Times New Roman" pitchFamily="18" charset="0"/>
              <a:sym typeface="Mouse Memoirs"/>
            </a:endParaRPr>
          </a:p>
        </p:txBody>
      </p:sp>
      <p:pic>
        <p:nvPicPr>
          <p:cNvPr id="4" name="Picture 3" descr="A picture containing text, sign, clipart, vector graphics&#10;&#10;Description automatically generated">
            <a:extLst>
              <a:ext uri="{FF2B5EF4-FFF2-40B4-BE49-F238E27FC236}">
                <a16:creationId xmlns="" xmlns:a16="http://schemas.microsoft.com/office/drawing/2014/main" id="{ECB8BF87-7700-72E1-C3FC-08C2E448EDB4}"/>
              </a:ext>
            </a:extLst>
          </p:cNvPr>
          <p:cNvPicPr>
            <a:picLocks noChangeAspect="1"/>
          </p:cNvPicPr>
          <p:nvPr/>
        </p:nvPicPr>
        <p:blipFill>
          <a:blip r:embed="rId3"/>
          <a:stretch>
            <a:fillRect/>
          </a:stretch>
        </p:blipFill>
        <p:spPr>
          <a:xfrm>
            <a:off x="228600" y="1760947"/>
            <a:ext cx="2842409" cy="2842409"/>
          </a:xfrm>
          <a:prstGeom prst="rect">
            <a:avLst/>
          </a:prstGeom>
        </p:spPr>
      </p:pic>
      <p:pic>
        <p:nvPicPr>
          <p:cNvPr id="5" name="Picture 4" descr="A picture containing graphical user interface&#10;&#10;Description automatically generated">
            <a:extLst>
              <a:ext uri="{FF2B5EF4-FFF2-40B4-BE49-F238E27FC236}">
                <a16:creationId xmlns="" xmlns:a16="http://schemas.microsoft.com/office/drawing/2014/main" id="{81EFD868-EF6B-B802-06FC-7ADC84AB3E44}"/>
              </a:ext>
            </a:extLst>
          </p:cNvPr>
          <p:cNvPicPr>
            <a:picLocks noChangeAspect="1"/>
          </p:cNvPicPr>
          <p:nvPr/>
        </p:nvPicPr>
        <p:blipFill>
          <a:blip r:embed="rId4"/>
          <a:stretch>
            <a:fillRect/>
          </a:stretch>
        </p:blipFill>
        <p:spPr>
          <a:xfrm>
            <a:off x="3539085" y="1621601"/>
            <a:ext cx="2364530" cy="3026599"/>
          </a:xfrm>
          <a:prstGeom prst="rect">
            <a:avLst/>
          </a:prstGeom>
        </p:spPr>
      </p:pic>
      <p:pic>
        <p:nvPicPr>
          <p:cNvPr id="6" name="Picture 5" descr="Icon&#10;&#10;Description automatically generated">
            <a:extLst>
              <a:ext uri="{FF2B5EF4-FFF2-40B4-BE49-F238E27FC236}">
                <a16:creationId xmlns="" xmlns:a16="http://schemas.microsoft.com/office/drawing/2014/main" id="{0FA660E7-2D5D-FEB4-3267-D55AA134AD9A}"/>
              </a:ext>
            </a:extLst>
          </p:cNvPr>
          <p:cNvPicPr>
            <a:picLocks noChangeAspect="1"/>
          </p:cNvPicPr>
          <p:nvPr/>
        </p:nvPicPr>
        <p:blipFill>
          <a:blip r:embed="rId5"/>
          <a:stretch>
            <a:fillRect/>
          </a:stretch>
        </p:blipFill>
        <p:spPr>
          <a:xfrm>
            <a:off x="6096001" y="1676400"/>
            <a:ext cx="30480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 xmlns:a16="http://schemas.microsoft.com/office/drawing/2014/main" id="{B5734B39-9846-0255-55D7-672B4B36D605}"/>
              </a:ext>
            </a:extLst>
          </p:cNvPr>
          <p:cNvPicPr>
            <a:picLocks noChangeAspect="1"/>
          </p:cNvPicPr>
          <p:nvPr/>
        </p:nvPicPr>
        <p:blipFill>
          <a:blip r:embed="rId2"/>
          <a:stretch>
            <a:fillRect/>
          </a:stretch>
        </p:blipFill>
        <p:spPr>
          <a:xfrm>
            <a:off x="914400" y="918116"/>
            <a:ext cx="7162800" cy="4318000"/>
          </a:xfrm>
          <a:prstGeom prst="rect">
            <a:avLst/>
          </a:prstGeom>
        </p:spPr>
      </p:pic>
      <p:sp>
        <p:nvSpPr>
          <p:cNvPr id="9" name="Google Shape;3204;p72">
            <a:extLst>
              <a:ext uri="{FF2B5EF4-FFF2-40B4-BE49-F238E27FC236}">
                <a16:creationId xmlns="" xmlns:a16="http://schemas.microsoft.com/office/drawing/2014/main" id="{61CCE2AC-76C8-0170-90EC-3BFA6AE3C2B2}"/>
              </a:ext>
            </a:extLst>
          </p:cNvPr>
          <p:cNvSpPr txBox="1"/>
          <p:nvPr/>
        </p:nvSpPr>
        <p:spPr>
          <a:xfrm>
            <a:off x="1676400" y="5252065"/>
            <a:ext cx="6096000" cy="7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Times New Roman" pitchFamily="18" charset="0"/>
                <a:ea typeface="Mouse Memoirs"/>
                <a:cs typeface="Times New Roman" pitchFamily="18" charset="0"/>
                <a:sym typeface="Mouse Memoirs"/>
              </a:rPr>
              <a:t>Biển báo này cho biết điều gì?</a:t>
            </a:r>
            <a:endParaRPr sz="3600" dirty="0">
              <a:latin typeface="Times New Roman" pitchFamily="18" charset="0"/>
              <a:ea typeface="Mouse Memoirs"/>
              <a:cs typeface="Times New Roman" pitchFamily="18" charset="0"/>
              <a:sym typeface="Mouse Memoirs"/>
            </a:endParaRPr>
          </a:p>
        </p:txBody>
      </p:sp>
    </p:spTree>
    <p:extLst>
      <p:ext uri="{BB962C8B-B14F-4D97-AF65-F5344CB8AC3E}">
        <p14:creationId xmlns:p14="http://schemas.microsoft.com/office/powerpoint/2010/main" val="19120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 xmlns:a16="http://schemas.microsoft.com/office/drawing/2014/main" id="{B36D3FC8-2B7C-1717-D264-CD2B55BCF726}"/>
              </a:ext>
            </a:extLst>
          </p:cNvPr>
          <p:cNvPicPr>
            <a:picLocks noChangeAspect="1"/>
          </p:cNvPicPr>
          <p:nvPr/>
        </p:nvPicPr>
        <p:blipFill>
          <a:blip r:embed="rId2"/>
          <a:stretch>
            <a:fillRect/>
          </a:stretch>
        </p:blipFill>
        <p:spPr>
          <a:xfrm>
            <a:off x="914400" y="533401"/>
            <a:ext cx="4876800" cy="2741428"/>
          </a:xfrm>
          <a:prstGeom prst="rect">
            <a:avLst/>
          </a:prstGeom>
        </p:spPr>
      </p:pic>
      <p:pic>
        <p:nvPicPr>
          <p:cNvPr id="10" name="Picture 9" descr="A picture containing text, clipart&#10;&#10;Description automatically generated">
            <a:extLst>
              <a:ext uri="{FF2B5EF4-FFF2-40B4-BE49-F238E27FC236}">
                <a16:creationId xmlns="" xmlns:a16="http://schemas.microsoft.com/office/drawing/2014/main" id="{F735EDDF-28BA-F1AF-D003-03E17CD47738}"/>
              </a:ext>
            </a:extLst>
          </p:cNvPr>
          <p:cNvPicPr>
            <a:picLocks noChangeAspect="1"/>
          </p:cNvPicPr>
          <p:nvPr/>
        </p:nvPicPr>
        <p:blipFill>
          <a:blip r:embed="rId3"/>
          <a:stretch>
            <a:fillRect/>
          </a:stretch>
        </p:blipFill>
        <p:spPr>
          <a:xfrm>
            <a:off x="3657600" y="3583174"/>
            <a:ext cx="4571999" cy="2665226"/>
          </a:xfrm>
          <a:prstGeom prst="rect">
            <a:avLst/>
          </a:prstGeom>
        </p:spPr>
      </p:pic>
      <p:sp>
        <p:nvSpPr>
          <p:cNvPr id="11" name="Google Shape;3204;p72">
            <a:extLst>
              <a:ext uri="{FF2B5EF4-FFF2-40B4-BE49-F238E27FC236}">
                <a16:creationId xmlns="" xmlns:a16="http://schemas.microsoft.com/office/drawing/2014/main" id="{BA82EA27-9791-210F-AA26-7955B914C3CA}"/>
              </a:ext>
            </a:extLst>
          </p:cNvPr>
          <p:cNvSpPr txBox="1"/>
          <p:nvPr/>
        </p:nvSpPr>
        <p:spPr>
          <a:xfrm>
            <a:off x="914400" y="4215617"/>
            <a:ext cx="2754217" cy="7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itchFamily="18" charset="0"/>
                <a:ea typeface="Mouse Memoirs"/>
                <a:cs typeface="Times New Roman" pitchFamily="18" charset="0"/>
                <a:sym typeface="Mouse Memoirs"/>
              </a:rPr>
              <a:t>Giống nhau</a:t>
            </a:r>
            <a:r>
              <a:rPr lang="en" sz="3600" b="1" dirty="0" smtClean="0">
                <a:latin typeface="Times New Roman" pitchFamily="18" charset="0"/>
                <a:ea typeface="Mouse Memoirs"/>
                <a:cs typeface="Times New Roman" pitchFamily="18" charset="0"/>
                <a:sym typeface="Mouse Memoirs"/>
              </a:rPr>
              <a:t>?</a:t>
            </a:r>
            <a:endParaRPr sz="3600" b="1" dirty="0">
              <a:latin typeface="Times New Roman" pitchFamily="18" charset="0"/>
              <a:ea typeface="Mouse Memoirs"/>
              <a:cs typeface="Times New Roman" pitchFamily="18" charset="0"/>
              <a:sym typeface="Mouse Memoirs"/>
            </a:endParaRPr>
          </a:p>
        </p:txBody>
      </p:sp>
      <p:sp>
        <p:nvSpPr>
          <p:cNvPr id="12" name="Google Shape;3204;p72">
            <a:extLst>
              <a:ext uri="{FF2B5EF4-FFF2-40B4-BE49-F238E27FC236}">
                <a16:creationId xmlns="" xmlns:a16="http://schemas.microsoft.com/office/drawing/2014/main" id="{D04389F4-A0BC-0C32-4624-FC806C6F6C7E}"/>
              </a:ext>
            </a:extLst>
          </p:cNvPr>
          <p:cNvSpPr txBox="1"/>
          <p:nvPr/>
        </p:nvSpPr>
        <p:spPr>
          <a:xfrm>
            <a:off x="5715000" y="1219200"/>
            <a:ext cx="2626199" cy="7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itchFamily="18" charset="0"/>
                <a:ea typeface="Mouse Memoirs"/>
                <a:cs typeface="Times New Roman" pitchFamily="18" charset="0"/>
                <a:sym typeface="Mouse Memoirs"/>
              </a:rPr>
              <a:t>Khác nhau</a:t>
            </a:r>
            <a:r>
              <a:rPr lang="en" sz="3600" b="1" dirty="0" smtClean="0">
                <a:latin typeface="Times New Roman" pitchFamily="18" charset="0"/>
                <a:ea typeface="Mouse Memoirs"/>
                <a:cs typeface="Times New Roman" pitchFamily="18" charset="0"/>
                <a:sym typeface="Mouse Memoirs"/>
              </a:rPr>
              <a:t>?</a:t>
            </a:r>
            <a:endParaRPr sz="3600" b="1" dirty="0">
              <a:latin typeface="Times New Roman" pitchFamily="18" charset="0"/>
              <a:ea typeface="Mouse Memoirs"/>
              <a:cs typeface="Times New Roman" pitchFamily="18" charset="0"/>
              <a:sym typeface="Mouse Memoirs"/>
            </a:endParaRPr>
          </a:p>
        </p:txBody>
      </p:sp>
    </p:spTree>
    <p:extLst>
      <p:ext uri="{BB962C8B-B14F-4D97-AF65-F5344CB8AC3E}">
        <p14:creationId xmlns:p14="http://schemas.microsoft.com/office/powerpoint/2010/main" val="38180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grpSp>
        <p:nvGrpSpPr>
          <p:cNvPr id="2" name="Google Shape;1848;p49"/>
          <p:cNvGrpSpPr/>
          <p:nvPr/>
        </p:nvGrpSpPr>
        <p:grpSpPr>
          <a:xfrm>
            <a:off x="943632" y="880934"/>
            <a:ext cx="3981600" cy="6434317"/>
            <a:chOff x="4239282" y="527350"/>
            <a:chExt cx="3981600" cy="4825738"/>
          </a:xfrm>
        </p:grpSpPr>
        <p:sp>
          <p:nvSpPr>
            <p:cNvPr id="1849" name="Google Shape;1849;p49"/>
            <p:cNvSpPr/>
            <p:nvPr/>
          </p:nvSpPr>
          <p:spPr>
            <a:xfrm>
              <a:off x="6057332" y="2822878"/>
              <a:ext cx="345497" cy="2530210"/>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4239282" y="527350"/>
              <a:ext cx="3981600" cy="2530200"/>
            </a:xfrm>
            <a:prstGeom prst="roundRect">
              <a:avLst>
                <a:gd name="adj" fmla="val 643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1" name="Google Shape;1851;p49"/>
            <p:cNvSpPr/>
            <p:nvPr/>
          </p:nvSpPr>
          <p:spPr>
            <a:xfrm>
              <a:off x="4371975" y="628650"/>
              <a:ext cx="3733800" cy="2314200"/>
            </a:xfrm>
            <a:prstGeom prst="roundRect">
              <a:avLst>
                <a:gd name="adj" fmla="val 2881"/>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9"/>
            <p:cNvSpPr/>
            <p:nvPr/>
          </p:nvSpPr>
          <p:spPr>
            <a:xfrm>
              <a:off x="4239282" y="3133725"/>
              <a:ext cx="3981600" cy="1209600"/>
            </a:xfrm>
            <a:prstGeom prst="roundRect">
              <a:avLst>
                <a:gd name="adj" fmla="val 12545"/>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855;p49"/>
          <p:cNvGrpSpPr/>
          <p:nvPr/>
        </p:nvGrpSpPr>
        <p:grpSpPr>
          <a:xfrm>
            <a:off x="5708095" y="1935006"/>
            <a:ext cx="2132123" cy="4948478"/>
            <a:chOff x="1803781" y="1600197"/>
            <a:chExt cx="828588" cy="1442312"/>
          </a:xfrm>
        </p:grpSpPr>
        <p:sp>
          <p:nvSpPr>
            <p:cNvPr id="1856" name="Google Shape;1856;p49"/>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rot="2700000">
              <a:off x="1803781" y="1600197"/>
              <a:ext cx="828588" cy="828588"/>
            </a:xfrm>
            <a:prstGeom prst="roundRect">
              <a:avLst>
                <a:gd name="adj" fmla="val 8047"/>
              </a:avLst>
            </a:pr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rot="2700000">
              <a:off x="1824278" y="1623825"/>
              <a:ext cx="781494" cy="781494"/>
            </a:xfrm>
            <a:prstGeom prst="roundRect">
              <a:avLst>
                <a:gd name="adj" fmla="val 6259"/>
              </a:avLst>
            </a:pr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000"/>
                </a:solidFill>
              </a:endParaRPr>
            </a:p>
          </p:txBody>
        </p:sp>
      </p:grpSp>
      <p:sp>
        <p:nvSpPr>
          <p:cNvPr id="1861" name="Google Shape;1861;p49"/>
          <p:cNvSpPr txBox="1">
            <a:spLocks noGrp="1"/>
          </p:cNvSpPr>
          <p:nvPr>
            <p:ph type="title" idx="2"/>
          </p:nvPr>
        </p:nvSpPr>
        <p:spPr>
          <a:xfrm>
            <a:off x="5758632" y="2481600"/>
            <a:ext cx="1895400" cy="1894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a:t>
            </a:r>
            <a:endParaRPr dirty="0"/>
          </a:p>
        </p:txBody>
      </p:sp>
      <p:sp>
        <p:nvSpPr>
          <p:cNvPr id="16" name="Google Shape;3497;p74">
            <a:extLst>
              <a:ext uri="{FF2B5EF4-FFF2-40B4-BE49-F238E27FC236}">
                <a16:creationId xmlns="" xmlns:a16="http://schemas.microsoft.com/office/drawing/2014/main" id="{793548A4-085F-847A-1AA5-F298B4C3880C}"/>
              </a:ext>
            </a:extLst>
          </p:cNvPr>
          <p:cNvSpPr txBox="1">
            <a:spLocks/>
          </p:cNvSpPr>
          <p:nvPr/>
        </p:nvSpPr>
        <p:spPr>
          <a:xfrm>
            <a:off x="152400" y="762000"/>
            <a:ext cx="5105400" cy="3429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Catamaran"/>
              <a:buNone/>
              <a:defRPr sz="1800" b="0" i="0" u="none" strike="noStrike" cap="none">
                <a:solidFill>
                  <a:srgbClr val="FFFFFF"/>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9pPr>
          </a:lstStyle>
          <a:p>
            <a:pPr marL="0" indent="0">
              <a:spcAft>
                <a:spcPts val="1200"/>
              </a:spcAft>
            </a:pPr>
            <a:r>
              <a:rPr lang="en-US" sz="3600" b="1" dirty="0" err="1">
                <a:solidFill>
                  <a:schemeClr val="bg1"/>
                </a:solidFill>
                <a:latin typeface="Times New Roman" pitchFamily="18" charset="0"/>
                <a:cs typeface="Times New Roman" pitchFamily="18" charset="0"/>
              </a:rPr>
              <a:t>Tốc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độ</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tối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cho</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phép</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trên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đường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bộ</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không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có</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dải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phân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cách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cứng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ngoài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khu</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vực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đông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dân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cư</a:t>
            </a:r>
            <a:endParaRPr lang="vi-VN" sz="3600" b="1" dirty="0">
              <a:solidFill>
                <a:schemeClr val="bg1"/>
              </a:solidFill>
              <a:latin typeface="Times New Roman" pitchFamily="18" charset="0"/>
              <a:cs typeface="Times New Roman" pitchFamily="18" charset="0"/>
            </a:endParaRPr>
          </a:p>
        </p:txBody>
      </p:sp>
      <p:sp>
        <p:nvSpPr>
          <p:cNvPr id="21" name="Google Shape;3497;p74">
            <a:extLst>
              <a:ext uri="{FF2B5EF4-FFF2-40B4-BE49-F238E27FC236}">
                <a16:creationId xmlns="" xmlns:a16="http://schemas.microsoft.com/office/drawing/2014/main" id="{76A68BAE-2653-D63D-3DE8-B737A6D7DBE6}"/>
              </a:ext>
            </a:extLst>
          </p:cNvPr>
          <p:cNvSpPr txBox="1">
            <a:spLocks noGrp="1"/>
          </p:cNvSpPr>
          <p:nvPr>
            <p:ph type="subTitle" idx="1"/>
          </p:nvPr>
        </p:nvSpPr>
        <p:spPr>
          <a:xfrm>
            <a:off x="1193220" y="4838500"/>
            <a:ext cx="3482421" cy="1054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600" dirty="0">
                <a:latin typeface="Times New Roman" pitchFamily="18" charset="0"/>
                <a:cs typeface="Times New Roman" pitchFamily="18" charset="0"/>
              </a:rPr>
              <a:t>Trả lời câu hỏi trong SGK</a:t>
            </a:r>
            <a:endParaRPr sz="3600" dirty="0">
              <a:latin typeface="Times New Roman" pitchFamily="18" charset="0"/>
              <a:cs typeface="Times New Roman" pitchFamily="18" charset="0"/>
            </a:endParaRPr>
          </a:p>
        </p:txBody>
      </p:sp>
    </p:spTree>
    <p:extLst>
      <p:ext uri="{BB962C8B-B14F-4D97-AF65-F5344CB8AC3E}">
        <p14:creationId xmlns:p14="http://schemas.microsoft.com/office/powerpoint/2010/main" val="2161774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Ảnh nền cho Slide PowerPoint"/>
          <p:cNvPicPr>
            <a:picLocks noChangeAspect="1" noChangeArrowheads="1"/>
          </p:cNvPicPr>
          <p:nvPr/>
        </p:nvPicPr>
        <p:blipFill>
          <a:blip r:embed="rId2"/>
          <a:srcRect/>
          <a:stretch>
            <a:fillRect/>
          </a:stretch>
        </p:blipFill>
        <p:spPr bwMode="auto">
          <a:xfrm>
            <a:off x="-152400" y="0"/>
            <a:ext cx="9296400" cy="6858000"/>
          </a:xfrm>
          <a:prstGeom prst="rect">
            <a:avLst/>
          </a:prstGeom>
          <a:noFill/>
        </p:spPr>
      </p:pic>
      <p:pic>
        <p:nvPicPr>
          <p:cNvPr id="3" name="Picture 2" descr="A blue screen with white text&#10;&#10;Description automatically generated with low confidence">
            <a:extLst>
              <a:ext uri="{FF2B5EF4-FFF2-40B4-BE49-F238E27FC236}">
                <a16:creationId xmlns="" xmlns:a16="http://schemas.microsoft.com/office/drawing/2014/main" id="{446AA5B2-E218-BB56-5600-5019B2C37177}"/>
              </a:ext>
            </a:extLst>
          </p:cNvPr>
          <p:cNvPicPr>
            <a:picLocks noChangeAspect="1"/>
          </p:cNvPicPr>
          <p:nvPr/>
        </p:nvPicPr>
        <p:blipFill rotWithShape="1">
          <a:blip r:embed="rId3"/>
          <a:srcRect t="2267" b="11209"/>
          <a:stretch/>
        </p:blipFill>
        <p:spPr>
          <a:xfrm>
            <a:off x="0" y="0"/>
            <a:ext cx="9144000" cy="5423677"/>
          </a:xfrm>
          <a:prstGeom prst="rect">
            <a:avLst/>
          </a:prstGeom>
        </p:spPr>
      </p:pic>
      <p:sp>
        <p:nvSpPr>
          <p:cNvPr id="4" name="Rectangle 3"/>
          <p:cNvSpPr/>
          <p:nvPr/>
        </p:nvSpPr>
        <p:spPr>
          <a:xfrm>
            <a:off x="0" y="5638800"/>
            <a:ext cx="8438529" cy="646331"/>
          </a:xfrm>
          <a:prstGeom prst="rect">
            <a:avLst/>
          </a:prstGeom>
        </p:spPr>
        <p:txBody>
          <a:bodyPr wrap="none">
            <a:spAutoFit/>
          </a:bodyPr>
          <a:lstStyle/>
          <a:p>
            <a:pPr lvl="0" algn="ctr"/>
            <a:r>
              <a:rPr lang="en-US" sz="3600" b="1" dirty="0" err="1" smtClean="0">
                <a:latin typeface="Times New Roman" pitchFamily="18" charset="0"/>
                <a:ea typeface="Mouse Memoirs"/>
                <a:cs typeface="Times New Roman" pitchFamily="18" charset="0"/>
                <a:sym typeface="Mouse Memoirs"/>
              </a:rPr>
              <a:t>Biển</a:t>
            </a:r>
            <a:r>
              <a:rPr lang="en-US" sz="3600" b="1" dirty="0" smtClean="0">
                <a:latin typeface="Times New Roman" pitchFamily="18" charset="0"/>
                <a:ea typeface="Mouse Memoirs"/>
                <a:cs typeface="Times New Roman" pitchFamily="18" charset="0"/>
                <a:sym typeface="Mouse Memoirs"/>
              </a:rPr>
              <a:t> </a:t>
            </a:r>
            <a:r>
              <a:rPr lang="en-US" sz="3600" b="1" dirty="0" err="1" smtClean="0">
                <a:latin typeface="Times New Roman" pitchFamily="18" charset="0"/>
                <a:ea typeface="Mouse Memoirs"/>
                <a:cs typeface="Times New Roman" pitchFamily="18" charset="0"/>
                <a:sym typeface="Mouse Memoirs"/>
              </a:rPr>
              <a:t>báo</a:t>
            </a:r>
            <a:r>
              <a:rPr lang="en-US" sz="3600" b="1" dirty="0" smtClean="0">
                <a:latin typeface="Times New Roman" pitchFamily="18" charset="0"/>
                <a:ea typeface="Mouse Memoirs"/>
                <a:cs typeface="Times New Roman" pitchFamily="18" charset="0"/>
                <a:sym typeface="Mouse Memoirs"/>
              </a:rPr>
              <a:t> </a:t>
            </a:r>
            <a:r>
              <a:rPr lang="en-US" sz="3600" b="1" dirty="0" err="1" smtClean="0">
                <a:latin typeface="Times New Roman" pitchFamily="18" charset="0"/>
                <a:ea typeface="Mouse Memoirs"/>
                <a:cs typeface="Times New Roman" pitchFamily="18" charset="0"/>
                <a:sym typeface="Mouse Memoirs"/>
              </a:rPr>
              <a:t>trên</a:t>
            </a:r>
            <a:r>
              <a:rPr lang="en-US" sz="3600" b="1" dirty="0" smtClean="0">
                <a:latin typeface="Times New Roman" pitchFamily="18" charset="0"/>
                <a:ea typeface="Mouse Memoirs"/>
                <a:cs typeface="Times New Roman" pitchFamily="18" charset="0"/>
                <a:sym typeface="Mouse Memoirs"/>
              </a:rPr>
              <a:t> </a:t>
            </a:r>
            <a:r>
              <a:rPr lang="en-US" sz="3600" b="1" dirty="0" err="1" smtClean="0">
                <a:latin typeface="Times New Roman" pitchFamily="18" charset="0"/>
                <a:ea typeface="Mouse Memoirs"/>
                <a:cs typeface="Times New Roman" pitchFamily="18" charset="0"/>
                <a:sym typeface="Mouse Memoirs"/>
              </a:rPr>
              <a:t>cho</a:t>
            </a:r>
            <a:r>
              <a:rPr lang="en-US" sz="3600" b="1" dirty="0" smtClean="0">
                <a:latin typeface="Times New Roman" pitchFamily="18" charset="0"/>
                <a:ea typeface="Mouse Memoirs"/>
                <a:cs typeface="Times New Roman" pitchFamily="18" charset="0"/>
                <a:sym typeface="Mouse Memoirs"/>
              </a:rPr>
              <a:t> </a:t>
            </a:r>
            <a:r>
              <a:rPr lang="en-US" sz="3600" b="1" dirty="0" err="1" smtClean="0">
                <a:latin typeface="Times New Roman" pitchFamily="18" charset="0"/>
                <a:ea typeface="Mouse Memoirs"/>
                <a:cs typeface="Times New Roman" pitchFamily="18" charset="0"/>
                <a:sym typeface="Mouse Memoirs"/>
              </a:rPr>
              <a:t>chúng</a:t>
            </a:r>
            <a:r>
              <a:rPr lang="en-US" sz="3600" b="1" dirty="0" smtClean="0">
                <a:latin typeface="Times New Roman" pitchFamily="18" charset="0"/>
                <a:ea typeface="Mouse Memoirs"/>
                <a:cs typeface="Times New Roman" pitchFamily="18" charset="0"/>
                <a:sym typeface="Mouse Memoirs"/>
              </a:rPr>
              <a:t> </a:t>
            </a:r>
            <a:r>
              <a:rPr lang="en-US" sz="3600" b="1" dirty="0" err="1" smtClean="0">
                <a:latin typeface="Times New Roman" pitchFamily="18" charset="0"/>
                <a:ea typeface="Mouse Memoirs"/>
                <a:cs typeface="Times New Roman" pitchFamily="18" charset="0"/>
                <a:sym typeface="Mouse Memoirs"/>
              </a:rPr>
              <a:t>ta</a:t>
            </a:r>
            <a:r>
              <a:rPr lang="en-US" sz="3600" b="1" dirty="0" smtClean="0">
                <a:latin typeface="Times New Roman" pitchFamily="18" charset="0"/>
                <a:ea typeface="Mouse Memoirs"/>
                <a:cs typeface="Times New Roman" pitchFamily="18" charset="0"/>
                <a:sym typeface="Mouse Memoirs"/>
              </a:rPr>
              <a:t> </a:t>
            </a:r>
            <a:r>
              <a:rPr lang="en-US" sz="3600" b="1" dirty="0" err="1" smtClean="0">
                <a:latin typeface="Times New Roman" pitchFamily="18" charset="0"/>
                <a:ea typeface="Mouse Memoirs"/>
                <a:cs typeface="Times New Roman" pitchFamily="18" charset="0"/>
                <a:sym typeface="Mouse Memoirs"/>
              </a:rPr>
              <a:t>biết</a:t>
            </a:r>
            <a:r>
              <a:rPr lang="en-US" sz="3600" b="1" dirty="0" smtClean="0">
                <a:latin typeface="Times New Roman" pitchFamily="18" charset="0"/>
                <a:ea typeface="Mouse Memoirs"/>
                <a:cs typeface="Times New Roman" pitchFamily="18" charset="0"/>
                <a:sym typeface="Mouse Memoirs"/>
              </a:rPr>
              <a:t> </a:t>
            </a:r>
            <a:r>
              <a:rPr lang="en-US" sz="3600" b="1" dirty="0" err="1" smtClean="0">
                <a:latin typeface="Times New Roman" pitchFamily="18" charset="0"/>
                <a:ea typeface="Mouse Memoirs"/>
                <a:cs typeface="Times New Roman" pitchFamily="18" charset="0"/>
                <a:sym typeface="Mouse Memoirs"/>
              </a:rPr>
              <a:t>những</a:t>
            </a:r>
            <a:r>
              <a:rPr lang="en-US" sz="3600" b="1" dirty="0" smtClean="0">
                <a:latin typeface="Times New Roman" pitchFamily="18" charset="0"/>
                <a:ea typeface="Mouse Memoirs"/>
                <a:cs typeface="Times New Roman" pitchFamily="18" charset="0"/>
                <a:sym typeface="Mouse Memoirs"/>
              </a:rPr>
              <a:t> </a:t>
            </a:r>
            <a:r>
              <a:rPr lang="en-US" sz="3600" b="1" dirty="0" err="1" smtClean="0">
                <a:latin typeface="Times New Roman" pitchFamily="18" charset="0"/>
                <a:ea typeface="Mouse Memoirs"/>
                <a:cs typeface="Times New Roman" pitchFamily="18" charset="0"/>
                <a:sym typeface="Mouse Memoirs"/>
              </a:rPr>
              <a:t>gì</a:t>
            </a:r>
            <a:r>
              <a:rPr lang="en-US" sz="3600" b="1" dirty="0" smtClean="0">
                <a:latin typeface="Times New Roman" pitchFamily="18" charset="0"/>
                <a:ea typeface="Mouse Memoirs"/>
                <a:cs typeface="Times New Roman" pitchFamily="18" charset="0"/>
                <a:sym typeface="Mouse Memoirs"/>
              </a:rPr>
              <a:t>?</a:t>
            </a:r>
            <a:endParaRPr lang="en-US" sz="3600" b="1" dirty="0">
              <a:latin typeface="Times New Roman" pitchFamily="18" charset="0"/>
              <a:ea typeface="Mouse Memoirs"/>
              <a:cs typeface="Times New Roman" pitchFamily="18" charset="0"/>
              <a:sym typeface="Mouse Memoi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sp>
        <p:nvSpPr>
          <p:cNvPr id="13" name="TextBox 12">
            <a:extLst>
              <a:ext uri="{FF2B5EF4-FFF2-40B4-BE49-F238E27FC236}">
                <a16:creationId xmlns="" xmlns:a16="http://schemas.microsoft.com/office/drawing/2014/main" id="{BBD26DE0-69D2-1D07-CBBB-7DE44F8F2BE7}"/>
              </a:ext>
            </a:extLst>
          </p:cNvPr>
          <p:cNvSpPr txBox="1"/>
          <p:nvPr/>
        </p:nvSpPr>
        <p:spPr>
          <a:xfrm>
            <a:off x="990600" y="4343400"/>
            <a:ext cx="7086600" cy="1754326"/>
          </a:xfrm>
          <a:prstGeom prst="rect">
            <a:avLst/>
          </a:prstGeom>
          <a:noFill/>
        </p:spPr>
        <p:txBody>
          <a:bodyPr wrap="square" rtlCol="0">
            <a:spAutoFit/>
          </a:bodyPr>
          <a:lstStyle/>
          <a:p>
            <a:pPr algn="just"/>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a:t>
            </a:r>
          </a:p>
        </p:txBody>
      </p:sp>
      <p:pic>
        <p:nvPicPr>
          <p:cNvPr id="4" name="Picture 3" descr="A blue screen with white text&#10;&#10;Description automatically generated with low confidence">
            <a:extLst>
              <a:ext uri="{FF2B5EF4-FFF2-40B4-BE49-F238E27FC236}">
                <a16:creationId xmlns="" xmlns:a16="http://schemas.microsoft.com/office/drawing/2014/main" id="{0400BE8E-E47B-6396-1D98-CD546C4EAF2A}"/>
              </a:ext>
            </a:extLst>
          </p:cNvPr>
          <p:cNvPicPr>
            <a:picLocks noChangeAspect="1"/>
          </p:cNvPicPr>
          <p:nvPr/>
        </p:nvPicPr>
        <p:blipFill rotWithShape="1">
          <a:blip r:embed="rId3"/>
          <a:srcRect t="2267" b="11209"/>
          <a:stretch/>
        </p:blipFill>
        <p:spPr>
          <a:xfrm>
            <a:off x="990600" y="685800"/>
            <a:ext cx="7162800" cy="3363817"/>
          </a:xfrm>
          <a:prstGeom prst="rect">
            <a:avLst/>
          </a:prstGeom>
        </p:spPr>
      </p:pic>
    </p:spTree>
    <p:extLst>
      <p:ext uri="{BB962C8B-B14F-4D97-AF65-F5344CB8AC3E}">
        <p14:creationId xmlns:p14="http://schemas.microsoft.com/office/powerpoint/2010/main" val="3338610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Ảnh nền Slide hồng phấn"/>
          <p:cNvPicPr>
            <a:picLocks noChangeAspect="1" noChangeArrowheads="1"/>
          </p:cNvPicPr>
          <p:nvPr/>
        </p:nvPicPr>
        <p:blipFill>
          <a:blip r:embed="rId2"/>
          <a:srcRect/>
          <a:stretch>
            <a:fillRect/>
          </a:stretch>
        </p:blipFill>
        <p:spPr bwMode="auto">
          <a:xfrm>
            <a:off x="-39511" y="0"/>
            <a:ext cx="9183511" cy="6858000"/>
          </a:xfrm>
          <a:prstGeom prst="rect">
            <a:avLst/>
          </a:prstGeom>
          <a:noFill/>
        </p:spPr>
      </p:pic>
      <p:sp>
        <p:nvSpPr>
          <p:cNvPr id="4" name="Rectangle 3"/>
          <p:cNvSpPr/>
          <p:nvPr/>
        </p:nvSpPr>
        <p:spPr>
          <a:xfrm>
            <a:off x="0" y="0"/>
            <a:ext cx="9298251" cy="1754326"/>
          </a:xfrm>
          <a:prstGeom prst="rect">
            <a:avLst/>
          </a:prstGeom>
        </p:spPr>
        <p:txBody>
          <a:bodyPr wrap="none">
            <a:spAutoFit/>
          </a:bodyPr>
          <a:lstStyle/>
          <a:p>
            <a:pPr lvl="0"/>
            <a:r>
              <a:rPr lang="en-US" sz="3600" dirty="0" err="1" smtClean="0">
                <a:solidFill>
                  <a:srgbClr val="C00000"/>
                </a:solidFill>
                <a:latin typeface="Times New Roman" pitchFamily="18" charset="0"/>
                <a:ea typeface="Mouse Memoirs"/>
                <a:cs typeface="Times New Roman" pitchFamily="18" charset="0"/>
                <a:sym typeface="Mouse Memoirs"/>
              </a:rPr>
              <a:t>Câu</a:t>
            </a:r>
            <a:r>
              <a:rPr lang="en-US" sz="3600" dirty="0" smtClean="0">
                <a:solidFill>
                  <a:srgbClr val="C00000"/>
                </a:solidFill>
                <a:latin typeface="Times New Roman" pitchFamily="18" charset="0"/>
                <a:ea typeface="Mouse Memoirs"/>
                <a:cs typeface="Times New Roman" pitchFamily="18" charset="0"/>
                <a:sym typeface="Mouse Memoirs"/>
              </a:rPr>
              <a:t> 1:</a:t>
            </a:r>
            <a:r>
              <a:rPr lang="en-US" sz="3600" dirty="0" smtClean="0">
                <a:latin typeface="Times New Roman" pitchFamily="18" charset="0"/>
                <a:cs typeface="Times New Roman" pitchFamily="18" charset="0"/>
              </a:rPr>
              <a:t>Xe </a:t>
            </a:r>
            <a:r>
              <a:rPr lang="en-US" sz="3600" dirty="0" err="1" smtClean="0">
                <a:latin typeface="Times New Roman" pitchFamily="18" charset="0"/>
                <a:cs typeface="Times New Roman" pitchFamily="18" charset="0"/>
              </a:rPr>
              <a:t>buýt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giải</a:t>
            </a:r>
            <a:endParaRPr lang="vi-VN" sz="3600" dirty="0" smtClean="0">
              <a:latin typeface="Times New Roman" pitchFamily="18" charset="0"/>
              <a:cs typeface="Times New Roman" pitchFamily="18" charset="0"/>
            </a:endParaRPr>
          </a:p>
          <a:p>
            <a:pPr lvl="0"/>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V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pPr lvl="0"/>
            <a:r>
              <a:rPr lang="en-US" sz="3600" dirty="0" err="1" smtClean="0">
                <a:latin typeface="Times New Roman" pitchFamily="18" charset="0"/>
                <a:cs typeface="Times New Roman" pitchFamily="18" charset="0"/>
              </a:rPr>
              <a:t>tuân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thủ</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11.1?</a:t>
            </a:r>
            <a:endParaRPr lang="en-US" sz="3600" dirty="0">
              <a:solidFill>
                <a:srgbClr val="C00000"/>
              </a:solidFill>
              <a:latin typeface="Times New Roman" pitchFamily="18" charset="0"/>
              <a:ea typeface="Mouse Memoirs"/>
              <a:cs typeface="Times New Roman" pitchFamily="18" charset="0"/>
              <a:sym typeface="Mouse Memoirs"/>
            </a:endParaRPr>
          </a:p>
        </p:txBody>
      </p:sp>
      <p:grpSp>
        <p:nvGrpSpPr>
          <p:cNvPr id="6" name="Group 88"/>
          <p:cNvGrpSpPr>
            <a:grpSpLocks/>
          </p:cNvGrpSpPr>
          <p:nvPr/>
        </p:nvGrpSpPr>
        <p:grpSpPr bwMode="auto">
          <a:xfrm>
            <a:off x="1524000" y="1828800"/>
            <a:ext cx="5867400" cy="990600"/>
            <a:chOff x="1728" y="1680"/>
            <a:chExt cx="4560" cy="653"/>
          </a:xfrm>
        </p:grpSpPr>
        <p:sp>
          <p:nvSpPr>
            <p:cNvPr id="7" name="AutoShape 62"/>
            <p:cNvSpPr>
              <a:spLocks noChangeArrowheads="1"/>
            </p:cNvSpPr>
            <p:nvPr/>
          </p:nvSpPr>
          <p:spPr bwMode="gray">
            <a:xfrm>
              <a:off x="2096" y="1793"/>
              <a:ext cx="4192" cy="43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 name="AutoShape 63"/>
            <p:cNvSpPr>
              <a:spLocks noChangeArrowheads="1"/>
            </p:cNvSpPr>
            <p:nvPr/>
          </p:nvSpPr>
          <p:spPr bwMode="gray">
            <a:xfrm>
              <a:off x="1728" y="1680"/>
              <a:ext cx="662" cy="653"/>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9" name="Text Box 64"/>
            <p:cNvSpPr txBox="1">
              <a:spLocks noChangeArrowheads="1"/>
            </p:cNvSpPr>
            <p:nvPr/>
          </p:nvSpPr>
          <p:spPr bwMode="gray">
            <a:xfrm>
              <a:off x="2616" y="1780"/>
              <a:ext cx="3583"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r>
                <a:rPr lang="en-US" sz="3200" b="1" dirty="0" smtClean="0">
                  <a:solidFill>
                    <a:schemeClr val="bg1"/>
                  </a:solidFill>
                  <a:latin typeface="Times New Roman" pitchFamily="18" charset="0"/>
                  <a:ea typeface="Calibri" panose="020F0502020204030204" pitchFamily="34" charset="0"/>
                  <a:cs typeface="Times New Roman" pitchFamily="18" charset="0"/>
                </a:rPr>
                <a:t>50 km/h &lt; V &lt; 80 km/h</a:t>
              </a:r>
              <a:endParaRPr lang="en-US" sz="3200" b="1" dirty="0">
                <a:solidFill>
                  <a:schemeClr val="bg1"/>
                </a:solidFill>
                <a:latin typeface="Times New Roman" pitchFamily="18" charset="0"/>
                <a:cs typeface="Times New Roman" pitchFamily="18" charset="0"/>
              </a:endParaRPr>
            </a:p>
          </p:txBody>
        </p:sp>
        <p:sp>
          <p:nvSpPr>
            <p:cNvPr id="10" name="Text Box 65"/>
            <p:cNvSpPr txBox="1">
              <a:spLocks noChangeArrowheads="1"/>
            </p:cNvSpPr>
            <p:nvPr/>
          </p:nvSpPr>
          <p:spPr bwMode="gray">
            <a:xfrm>
              <a:off x="1906" y="1780"/>
              <a:ext cx="367"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vi-VN" sz="3600" dirty="0" smtClean="0">
                  <a:solidFill>
                    <a:srgbClr val="FFFFFF"/>
                  </a:solidFill>
                  <a:latin typeface="+mj-lt"/>
                </a:rPr>
                <a:t>A</a:t>
              </a:r>
              <a:endParaRPr lang="en-US" sz="3600" dirty="0">
                <a:solidFill>
                  <a:srgbClr val="FFFFFF"/>
                </a:solidFill>
                <a:latin typeface="+mj-lt"/>
              </a:endParaRPr>
            </a:p>
          </p:txBody>
        </p:sp>
      </p:grpSp>
      <p:grpSp>
        <p:nvGrpSpPr>
          <p:cNvPr id="11" name="Group 87"/>
          <p:cNvGrpSpPr>
            <a:grpSpLocks/>
          </p:cNvGrpSpPr>
          <p:nvPr/>
        </p:nvGrpSpPr>
        <p:grpSpPr bwMode="auto">
          <a:xfrm>
            <a:off x="1524000" y="2819400"/>
            <a:ext cx="5791200" cy="1219200"/>
            <a:chOff x="1728" y="2478"/>
            <a:chExt cx="4560" cy="653"/>
          </a:xfrm>
        </p:grpSpPr>
        <p:sp>
          <p:nvSpPr>
            <p:cNvPr id="12" name="AutoShape 67"/>
            <p:cNvSpPr>
              <a:spLocks noChangeArrowheads="1"/>
            </p:cNvSpPr>
            <p:nvPr/>
          </p:nvSpPr>
          <p:spPr bwMode="gray">
            <a:xfrm>
              <a:off x="2096" y="2591"/>
              <a:ext cx="4192" cy="436"/>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3" name="AutoShape 68"/>
            <p:cNvSpPr>
              <a:spLocks noChangeArrowheads="1"/>
            </p:cNvSpPr>
            <p:nvPr/>
          </p:nvSpPr>
          <p:spPr bwMode="gray">
            <a:xfrm>
              <a:off x="1728" y="2478"/>
              <a:ext cx="662" cy="653"/>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4" name="Text Box 69"/>
            <p:cNvSpPr txBox="1">
              <a:spLocks noChangeArrowheads="1"/>
            </p:cNvSpPr>
            <p:nvPr/>
          </p:nvSpPr>
          <p:spPr bwMode="gray">
            <a:xfrm>
              <a:off x="2628" y="2641"/>
              <a:ext cx="3310"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3200" b="1" dirty="0" smtClean="0">
                  <a:solidFill>
                    <a:schemeClr val="bg1"/>
                  </a:solidFill>
                  <a:latin typeface="Times New Roman" pitchFamily="18" charset="0"/>
                  <a:ea typeface="Segoe UI" panose="020B0502040204020203" pitchFamily="34" charset="0"/>
                  <a:cs typeface="Times New Roman" pitchFamily="18" charset="0"/>
                </a:rPr>
                <a:t>70 km/h &lt; V &lt; 80 km/h</a:t>
              </a:r>
              <a:endParaRPr lang="en-US" sz="3200" b="1" dirty="0">
                <a:solidFill>
                  <a:schemeClr val="bg1"/>
                </a:solidFill>
                <a:latin typeface="Times New Roman" pitchFamily="18" charset="0"/>
                <a:cs typeface="Times New Roman" pitchFamily="18" charset="0"/>
              </a:endParaRPr>
            </a:p>
          </p:txBody>
        </p:sp>
        <p:sp>
          <p:nvSpPr>
            <p:cNvPr id="15" name="Text Box 82"/>
            <p:cNvSpPr txBox="1">
              <a:spLocks noChangeArrowheads="1"/>
            </p:cNvSpPr>
            <p:nvPr/>
          </p:nvSpPr>
          <p:spPr bwMode="gray">
            <a:xfrm>
              <a:off x="1908" y="2581"/>
              <a:ext cx="351"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vi-VN" sz="3600" dirty="0" smtClean="0">
                  <a:solidFill>
                    <a:srgbClr val="FFFFFF"/>
                  </a:solidFill>
                  <a:latin typeface="+mj-lt"/>
                </a:rPr>
                <a:t>B</a:t>
              </a:r>
              <a:endParaRPr lang="en-US" sz="3600" dirty="0">
                <a:solidFill>
                  <a:srgbClr val="FFFFFF"/>
                </a:solidFill>
                <a:latin typeface="+mj-lt"/>
              </a:endParaRPr>
            </a:p>
          </p:txBody>
        </p:sp>
      </p:grpSp>
      <p:grpSp>
        <p:nvGrpSpPr>
          <p:cNvPr id="16" name="Group 86"/>
          <p:cNvGrpSpPr>
            <a:grpSpLocks/>
          </p:cNvGrpSpPr>
          <p:nvPr/>
        </p:nvGrpSpPr>
        <p:grpSpPr bwMode="auto">
          <a:xfrm>
            <a:off x="1600200" y="4114800"/>
            <a:ext cx="5791200" cy="1143000"/>
            <a:chOff x="1728" y="3276"/>
            <a:chExt cx="4560" cy="653"/>
          </a:xfrm>
        </p:grpSpPr>
        <p:sp>
          <p:nvSpPr>
            <p:cNvPr id="17" name="AutoShape 72"/>
            <p:cNvSpPr>
              <a:spLocks noChangeArrowheads="1"/>
            </p:cNvSpPr>
            <p:nvPr/>
          </p:nvSpPr>
          <p:spPr bwMode="gray">
            <a:xfrm>
              <a:off x="2096" y="3389"/>
              <a:ext cx="4192" cy="436"/>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8" name="AutoShape 73"/>
            <p:cNvSpPr>
              <a:spLocks noChangeArrowheads="1"/>
            </p:cNvSpPr>
            <p:nvPr/>
          </p:nvSpPr>
          <p:spPr bwMode="gray">
            <a:xfrm>
              <a:off x="1728" y="3276"/>
              <a:ext cx="662" cy="653"/>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9" name="Text Box 74"/>
            <p:cNvSpPr txBox="1">
              <a:spLocks noChangeArrowheads="1"/>
            </p:cNvSpPr>
            <p:nvPr/>
          </p:nvSpPr>
          <p:spPr bwMode="gray">
            <a:xfrm>
              <a:off x="2568" y="3442"/>
              <a:ext cx="3480" cy="32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r>
                <a:rPr lang="en-US" sz="3200" b="1" dirty="0" smtClean="0">
                  <a:solidFill>
                    <a:schemeClr val="bg1"/>
                  </a:solidFill>
                  <a:latin typeface="Times New Roman" pitchFamily="18" charset="0"/>
                  <a:ea typeface="Calibri" panose="020F0502020204030204" pitchFamily="34" charset="0"/>
                  <a:cs typeface="Times New Roman" pitchFamily="18" charset="0"/>
                </a:rPr>
                <a:t>60 km/h &lt; V &lt; 70 km/h</a:t>
              </a:r>
              <a:endParaRPr lang="en-US" sz="3200" b="1" dirty="0">
                <a:solidFill>
                  <a:schemeClr val="bg1"/>
                </a:solidFill>
                <a:latin typeface="Times New Roman" pitchFamily="18" charset="0"/>
                <a:cs typeface="Times New Roman" pitchFamily="18" charset="0"/>
              </a:endParaRPr>
            </a:p>
          </p:txBody>
        </p:sp>
        <p:sp>
          <p:nvSpPr>
            <p:cNvPr id="20" name="Text Box 83"/>
            <p:cNvSpPr txBox="1">
              <a:spLocks noChangeArrowheads="1"/>
            </p:cNvSpPr>
            <p:nvPr/>
          </p:nvSpPr>
          <p:spPr bwMode="gray">
            <a:xfrm>
              <a:off x="1848" y="3395"/>
              <a:ext cx="351"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vi-VN" sz="3600" dirty="0" smtClean="0">
                  <a:solidFill>
                    <a:srgbClr val="FFFFFF"/>
                  </a:solidFill>
                  <a:latin typeface="+mj-lt"/>
                </a:rPr>
                <a:t>C</a:t>
              </a:r>
              <a:endParaRPr lang="en-US" sz="3600" dirty="0">
                <a:solidFill>
                  <a:srgbClr val="FFFFFF"/>
                </a:solidFill>
                <a:latin typeface="+mj-lt"/>
              </a:endParaRPr>
            </a:p>
          </p:txBody>
        </p:sp>
      </p:grpSp>
      <p:grpSp>
        <p:nvGrpSpPr>
          <p:cNvPr id="21" name="Group 85"/>
          <p:cNvGrpSpPr>
            <a:grpSpLocks/>
          </p:cNvGrpSpPr>
          <p:nvPr/>
        </p:nvGrpSpPr>
        <p:grpSpPr bwMode="auto">
          <a:xfrm>
            <a:off x="1600200" y="5410202"/>
            <a:ext cx="5791200" cy="1066798"/>
            <a:chOff x="1728" y="4147"/>
            <a:chExt cx="4560" cy="674"/>
          </a:xfrm>
        </p:grpSpPr>
        <p:sp>
          <p:nvSpPr>
            <p:cNvPr id="22" name="AutoShape 77"/>
            <p:cNvSpPr>
              <a:spLocks noChangeArrowheads="1"/>
            </p:cNvSpPr>
            <p:nvPr/>
          </p:nvSpPr>
          <p:spPr bwMode="gray">
            <a:xfrm>
              <a:off x="2096" y="4260"/>
              <a:ext cx="4192" cy="43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23" name="AutoShape 78"/>
            <p:cNvSpPr>
              <a:spLocks noChangeArrowheads="1"/>
            </p:cNvSpPr>
            <p:nvPr/>
          </p:nvSpPr>
          <p:spPr bwMode="gray">
            <a:xfrm>
              <a:off x="1728" y="4147"/>
              <a:ext cx="662" cy="653"/>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24" name="Text Box 79"/>
            <p:cNvSpPr txBox="1">
              <a:spLocks noChangeArrowheads="1"/>
            </p:cNvSpPr>
            <p:nvPr/>
          </p:nvSpPr>
          <p:spPr bwMode="gray">
            <a:xfrm>
              <a:off x="2628" y="4291"/>
              <a:ext cx="3310" cy="35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r>
                <a:rPr lang="en-US" sz="3200" b="1" dirty="0" smtClean="0">
                  <a:solidFill>
                    <a:schemeClr val="bg1"/>
                  </a:solidFill>
                  <a:latin typeface="Times New Roman" pitchFamily="18" charset="0"/>
                  <a:ea typeface="Calibri" panose="020F0502020204030204" pitchFamily="34" charset="0"/>
                  <a:cs typeface="Times New Roman" pitchFamily="18" charset="0"/>
                </a:rPr>
                <a:t>50 km/h &lt; V &lt; 60 km/h</a:t>
              </a:r>
              <a:endParaRPr lang="en-US" sz="3200" b="1" dirty="0">
                <a:solidFill>
                  <a:schemeClr val="bg1"/>
                </a:solidFill>
                <a:latin typeface="Times New Roman" pitchFamily="18" charset="0"/>
                <a:cs typeface="Times New Roman" pitchFamily="18" charset="0"/>
              </a:endParaRPr>
            </a:p>
          </p:txBody>
        </p:sp>
        <p:sp>
          <p:nvSpPr>
            <p:cNvPr id="25" name="Text Box 84"/>
            <p:cNvSpPr txBox="1">
              <a:spLocks noChangeArrowheads="1"/>
            </p:cNvSpPr>
            <p:nvPr/>
          </p:nvSpPr>
          <p:spPr bwMode="gray">
            <a:xfrm>
              <a:off x="1920" y="4272"/>
              <a:ext cx="371"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vi-VN" sz="3600" dirty="0" smtClean="0">
                  <a:solidFill>
                    <a:srgbClr val="FFFFFF"/>
                  </a:solidFill>
                  <a:latin typeface="+mj-lt"/>
                </a:rPr>
                <a:t>D</a:t>
              </a:r>
              <a:endParaRPr lang="en-US" sz="3600" dirty="0">
                <a:solidFill>
                  <a:srgbClr val="FFFFFF"/>
                </a:solidFill>
                <a:latin typeface="+mj-lt"/>
              </a:endParaRPr>
            </a:p>
          </p:txBody>
        </p:sp>
      </p:grpSp>
      <p:sp>
        <p:nvSpPr>
          <p:cNvPr id="26" name="Oval 25">
            <a:extLst>
              <a:ext uri="{FF2B5EF4-FFF2-40B4-BE49-F238E27FC236}">
                <a16:creationId xmlns="" xmlns:a16="http://schemas.microsoft.com/office/drawing/2014/main" id="{D05C88E4-70CC-AE19-C9B9-61DBD197A220}"/>
              </a:ext>
            </a:extLst>
          </p:cNvPr>
          <p:cNvSpPr/>
          <p:nvPr/>
        </p:nvSpPr>
        <p:spPr>
          <a:xfrm>
            <a:off x="1600200" y="4267200"/>
            <a:ext cx="7620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Bottom)">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4)">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4)">
                                      <p:cBhvr>
                                        <p:cTn id="28" dur="2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26" presetClass="emph" presetSubtype="0" fill="hold" grpId="1" nodeType="withEffect">
                                  <p:stCondLst>
                                    <p:cond delay="0"/>
                                  </p:stCondLst>
                                  <p:childTnLst>
                                    <p:animEffect transition="out" filter="fade">
                                      <p:cBhvr>
                                        <p:cTn id="34" dur="500" tmFilter="0, 0; .2, .5; .8, .5; 1, 0"/>
                                        <p:tgtEl>
                                          <p:spTgt spid="26"/>
                                        </p:tgtEl>
                                      </p:cBhvr>
                                    </p:animEffect>
                                    <p:animScale>
                                      <p:cBhvr>
                                        <p:cTn id="35"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Wave Border Abstract Modern Certificate Background Illustration  52728947 - Megapixl"/>
          <p:cNvPicPr>
            <a:picLocks noChangeAspect="1" noChangeArrowheads="1"/>
          </p:cNvPicPr>
          <p:nvPr/>
        </p:nvPicPr>
        <p:blipFill>
          <a:blip r:embed="rId2"/>
          <a:srcRect/>
          <a:stretch>
            <a:fillRect/>
          </a:stretch>
        </p:blipFill>
        <p:spPr bwMode="auto">
          <a:xfrm>
            <a:off x="0" y="-5"/>
            <a:ext cx="9144000" cy="6858005"/>
          </a:xfrm>
          <a:prstGeom prst="rect">
            <a:avLst/>
          </a:prstGeom>
          <a:noFill/>
        </p:spPr>
      </p:pic>
      <p:sp>
        <p:nvSpPr>
          <p:cNvPr id="3" name="Rectangle 2"/>
          <p:cNvSpPr/>
          <p:nvPr/>
        </p:nvSpPr>
        <p:spPr>
          <a:xfrm>
            <a:off x="0" y="0"/>
            <a:ext cx="9167894" cy="3416320"/>
          </a:xfrm>
          <a:prstGeom prst="rect">
            <a:avLst/>
          </a:prstGeom>
        </p:spPr>
        <p:txBody>
          <a:bodyPr wrap="none">
            <a:spAutoFit/>
          </a:bodyPr>
          <a:lstStyle/>
          <a:p>
            <a:r>
              <a:rPr lang="en-US" sz="3600" dirty="0" err="1" smtClean="0">
                <a:solidFill>
                  <a:srgbClr val="FF0000"/>
                </a:solidFill>
                <a:latin typeface="Times New Roman" pitchFamily="18" charset="0"/>
                <a:ea typeface="Mouse Memoirs"/>
                <a:cs typeface="Times New Roman" pitchFamily="18" charset="0"/>
                <a:sym typeface="Mouse Memoirs"/>
              </a:rPr>
              <a:t>Câu</a:t>
            </a:r>
            <a:r>
              <a:rPr lang="vi-VN" sz="3600" dirty="0" smtClean="0">
                <a:solidFill>
                  <a:srgbClr val="FF0000"/>
                </a:solidFill>
                <a:latin typeface="Times New Roman" pitchFamily="18" charset="0"/>
                <a:ea typeface="Mouse Memoirs"/>
                <a:cs typeface="Times New Roman" pitchFamily="18" charset="0"/>
                <a:sym typeface="Mouse Memoirs"/>
              </a:rPr>
              <a:t> </a:t>
            </a:r>
            <a:r>
              <a:rPr lang="en-US" sz="3600" dirty="0" smtClean="0">
                <a:solidFill>
                  <a:srgbClr val="FF0000"/>
                </a:solidFill>
                <a:latin typeface="Times New Roman" pitchFamily="18" charset="0"/>
                <a:ea typeface="Mouse Memoirs"/>
                <a:cs typeface="Times New Roman" pitchFamily="18" charset="0"/>
                <a:sym typeface="Mouse Memoirs"/>
              </a:rPr>
              <a:t>2</a:t>
            </a:r>
            <a:r>
              <a:rPr lang="vi-VN" sz="3600" dirty="0" smtClean="0">
                <a:solidFill>
                  <a:srgbClr val="FF0000"/>
                </a:solidFill>
                <a:latin typeface="Times New Roman" pitchFamily="18" charset="0"/>
                <a:ea typeface="Mouse Memoirs"/>
                <a:cs typeface="Times New Roman" pitchFamily="18" charset="0"/>
                <a:sym typeface="Mouse Memoirs"/>
              </a:rPr>
              <a:t>:</a:t>
            </a:r>
            <a:r>
              <a:rPr lang="en-US" sz="3600" dirty="0" err="1" smtClean="0">
                <a:solidFill>
                  <a:srgbClr val="FF0000"/>
                </a:solidFill>
                <a:latin typeface="Times New Roman" pitchFamily="18" charset="0"/>
                <a:cs typeface="Times New Roman" pitchFamily="18" charset="0"/>
              </a:rPr>
              <a:t>Xe</a:t>
            </a:r>
            <a:r>
              <a:rPr lang="en-US" sz="3600" dirty="0" smtClean="0">
                <a:solidFill>
                  <a:srgbClr val="FF0000"/>
                </a:solidFill>
                <a:latin typeface="Times New Roman" pitchFamily="18" charset="0"/>
                <a:cs typeface="Times New Roman" pitchFamily="18" charset="0"/>
              </a:rPr>
              <a:t> ô </a:t>
            </a:r>
            <a:r>
              <a:rPr lang="en-US" sz="3600" dirty="0" err="1" smtClean="0">
                <a:solidFill>
                  <a:srgbClr val="FF0000"/>
                </a:solidFill>
                <a:latin typeface="Times New Roman" pitchFamily="18" charset="0"/>
                <a:cs typeface="Times New Roman" pitchFamily="18" charset="0"/>
              </a:rPr>
              <a:t>tô</a:t>
            </a:r>
            <a:r>
              <a:rPr lang="en-US" sz="3600" dirty="0" smtClean="0">
                <a:solidFill>
                  <a:srgbClr val="FF0000"/>
                </a:solidFill>
                <a:latin typeface="Times New Roman" pitchFamily="18" charset="0"/>
                <a:cs typeface="Times New Roman" pitchFamily="18" charset="0"/>
              </a:rPr>
              <a:t> con, </a:t>
            </a:r>
            <a:r>
              <a:rPr lang="en-US" sz="3600" dirty="0" err="1" smtClean="0">
                <a:solidFill>
                  <a:srgbClr val="FF0000"/>
                </a:solidFill>
                <a:latin typeface="Times New Roman" pitchFamily="18" charset="0"/>
                <a:cs typeface="Times New Roman" pitchFamily="18" charset="0"/>
              </a:rPr>
              <a:t>xe</a:t>
            </a:r>
            <a:r>
              <a:rPr lang="en-US" sz="3600" dirty="0" smtClean="0">
                <a:solidFill>
                  <a:srgbClr val="FF0000"/>
                </a:solidFill>
                <a:latin typeface="Times New Roman" pitchFamily="18" charset="0"/>
                <a:cs typeface="Times New Roman" pitchFamily="18" charset="0"/>
              </a:rPr>
              <a:t> ô </a:t>
            </a:r>
            <a:r>
              <a:rPr lang="en-US" sz="3600" dirty="0" err="1" smtClean="0">
                <a:solidFill>
                  <a:srgbClr val="FF0000"/>
                </a:solidFill>
                <a:latin typeface="Times New Roman" pitchFamily="18" charset="0"/>
                <a:cs typeface="Times New Roman" pitchFamily="18" charset="0"/>
              </a:rPr>
              <a:t>tô</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chở</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người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đến</a:t>
            </a:r>
            <a:r>
              <a:rPr lang="en-US" sz="3600" dirty="0" smtClean="0">
                <a:solidFill>
                  <a:srgbClr val="FF0000"/>
                </a:solidFill>
                <a:latin typeface="Times New Roman" pitchFamily="18" charset="0"/>
                <a:cs typeface="Times New Roman" pitchFamily="18" charset="0"/>
              </a:rPr>
              <a:t> 30 </a:t>
            </a:r>
            <a:r>
              <a:rPr lang="en-US" sz="3600" dirty="0" err="1" smtClean="0">
                <a:solidFill>
                  <a:srgbClr val="FF0000"/>
                </a:solidFill>
                <a:latin typeface="Times New Roman" pitchFamily="18" charset="0"/>
                <a:cs typeface="Times New Roman" pitchFamily="18" charset="0"/>
              </a:rPr>
              <a:t>chỗ</a:t>
            </a:r>
            <a:endParaRPr lang="vi-VN" sz="3600" dirty="0" smtClean="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xe</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buýt</a:t>
            </a:r>
            <a:r>
              <a:rPr lang="en-US" sz="3600" dirty="0" smtClean="0">
                <a:solidFill>
                  <a:srgbClr val="FF0000"/>
                </a:solidFill>
                <a:latin typeface="Times New Roman" pitchFamily="18" charset="0"/>
                <a:cs typeface="Times New Roman" pitchFamily="18" charset="0"/>
              </a:rPr>
              <a:t>); ô </a:t>
            </a:r>
            <a:r>
              <a:rPr lang="en-US" sz="3600" dirty="0" err="1" smtClean="0">
                <a:solidFill>
                  <a:srgbClr val="FF0000"/>
                </a:solidFill>
                <a:latin typeface="Times New Roman" pitchFamily="18" charset="0"/>
                <a:cs typeface="Times New Roman" pitchFamily="18" charset="0"/>
              </a:rPr>
              <a:t>tô</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tải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trọng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tải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nhỏ</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hơn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hoặc</a:t>
            </a:r>
            <a:r>
              <a:rPr lang="en-US" sz="3600" dirty="0" smtClean="0">
                <a:solidFill>
                  <a:srgbClr val="FF0000"/>
                </a:solidFill>
                <a:latin typeface="Times New Roman" pitchFamily="18" charset="0"/>
                <a:cs typeface="Times New Roman" pitchFamily="18" charset="0"/>
              </a:rPr>
              <a:t> </a:t>
            </a:r>
            <a:endParaRPr lang="vi-VN" sz="3600" dirty="0" smtClean="0">
              <a:solidFill>
                <a:srgbClr val="FF0000"/>
              </a:solidFill>
              <a:latin typeface="Times New Roman" pitchFamily="18" charset="0"/>
              <a:cs typeface="Times New Roman" pitchFamily="18" charset="0"/>
            </a:endParaRPr>
          </a:p>
          <a:p>
            <a:r>
              <a:rPr lang="en-US" sz="3600" dirty="0" err="1" smtClean="0">
                <a:solidFill>
                  <a:srgbClr val="FF0000"/>
                </a:solidFill>
                <a:latin typeface="Times New Roman" pitchFamily="18" charset="0"/>
                <a:cs typeface="Times New Roman" pitchFamily="18" charset="0"/>
              </a:rPr>
              <a:t>bằng</a:t>
            </a:r>
            <a:r>
              <a:rPr lang="en-US" sz="3600" dirty="0" smtClean="0">
                <a:solidFill>
                  <a:srgbClr val="FF0000"/>
                </a:solidFill>
                <a:latin typeface="Times New Roman" pitchFamily="18" charset="0"/>
                <a:cs typeface="Times New Roman" pitchFamily="18" charset="0"/>
              </a:rPr>
              <a:t> 3</a:t>
            </a:r>
            <a:r>
              <a:rPr lang="vi-VN" sz="3600" dirty="0" smtClean="0">
                <a:solidFill>
                  <a:srgbClr val="FF0000"/>
                </a:solidFill>
                <a:latin typeface="Times New Roman" pitchFamily="18" charset="0"/>
                <a:cs typeface="Times New Roman" pitchFamily="18" charset="0"/>
              </a:rPr>
              <a:t>,</a:t>
            </a:r>
            <a:r>
              <a:rPr lang="en-US" sz="3600" dirty="0" smtClean="0">
                <a:solidFill>
                  <a:srgbClr val="FF0000"/>
                </a:solidFill>
                <a:latin typeface="Times New Roman" pitchFamily="18" charset="0"/>
                <a:cs typeface="Times New Roman" pitchFamily="18" charset="0"/>
              </a:rPr>
              <a:t>5 </a:t>
            </a:r>
            <a:r>
              <a:rPr lang="en-US" sz="3600" dirty="0" err="1" smtClean="0">
                <a:solidFill>
                  <a:srgbClr val="FF0000"/>
                </a:solidFill>
                <a:latin typeface="Times New Roman" pitchFamily="18" charset="0"/>
                <a:cs typeface="Times New Roman" pitchFamily="18" charset="0"/>
              </a:rPr>
              <a:t>tấn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tham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giao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thông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đường</a:t>
            </a:r>
            <a:r>
              <a:rPr lang="en-US" sz="3600" dirty="0" smtClean="0">
                <a:solidFill>
                  <a:srgbClr val="FF0000"/>
                </a:solidFill>
                <a:latin typeface="Times New Roman" pitchFamily="18" charset="0"/>
                <a:cs typeface="Times New Roman" pitchFamily="18" charset="0"/>
              </a:rPr>
              <a:t> </a:t>
            </a:r>
            <a:endParaRPr lang="vi-VN" sz="3600" dirty="0" smtClean="0">
              <a:solidFill>
                <a:srgbClr val="FF0000"/>
              </a:solidFill>
              <a:latin typeface="Times New Roman" pitchFamily="18" charset="0"/>
              <a:cs typeface="Times New Roman" pitchFamily="18" charset="0"/>
            </a:endParaRPr>
          </a:p>
          <a:p>
            <a:r>
              <a:rPr lang="en-US" sz="3600" dirty="0" err="1" smtClean="0">
                <a:solidFill>
                  <a:srgbClr val="FF0000"/>
                </a:solidFill>
                <a:latin typeface="Times New Roman" pitchFamily="18" charset="0"/>
                <a:cs typeface="Times New Roman" pitchFamily="18" charset="0"/>
              </a:rPr>
              <a:t>không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giải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phân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cứng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ngoài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vực</a:t>
            </a:r>
            <a:r>
              <a:rPr lang="en-US" sz="3600" dirty="0" smtClean="0">
                <a:solidFill>
                  <a:srgbClr val="FF0000"/>
                </a:solidFill>
                <a:latin typeface="Times New Roman" pitchFamily="18" charset="0"/>
                <a:cs typeface="Times New Roman" pitchFamily="18" charset="0"/>
              </a:rPr>
              <a:t> </a:t>
            </a:r>
            <a:endParaRPr lang="vi-VN" sz="3600" dirty="0" smtClean="0">
              <a:solidFill>
                <a:srgbClr val="FF0000"/>
              </a:solidFill>
              <a:latin typeface="Times New Roman" pitchFamily="18" charset="0"/>
              <a:cs typeface="Times New Roman" pitchFamily="18" charset="0"/>
            </a:endParaRPr>
          </a:p>
          <a:p>
            <a:r>
              <a:rPr lang="en-US" sz="3600" dirty="0" err="1" smtClean="0">
                <a:solidFill>
                  <a:srgbClr val="FF0000"/>
                </a:solidFill>
                <a:latin typeface="Times New Roman" pitchFamily="18" charset="0"/>
                <a:cs typeface="Times New Roman" pitchFamily="18" charset="0"/>
              </a:rPr>
              <a:t>đông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dân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cư</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được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với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tốc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tối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bao</a:t>
            </a:r>
            <a:endParaRPr lang="vi-VN" sz="3600" dirty="0" smtClean="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nhiêu</a:t>
            </a:r>
            <a:r>
              <a:rPr lang="en-US" sz="3600" dirty="0" smtClean="0">
                <a:solidFill>
                  <a:srgbClr val="FF0000"/>
                </a:solidFill>
                <a:latin typeface="Times New Roman" pitchFamily="18" charset="0"/>
                <a:cs typeface="Times New Roman" pitchFamily="18" charset="0"/>
              </a:rPr>
              <a:t> km/h?</a:t>
            </a:r>
          </a:p>
        </p:txBody>
      </p:sp>
      <p:sp>
        <p:nvSpPr>
          <p:cNvPr id="4" name="Freeform 3"/>
          <p:cNvSpPr/>
          <p:nvPr/>
        </p:nvSpPr>
        <p:spPr>
          <a:xfrm>
            <a:off x="228600" y="3276600"/>
            <a:ext cx="3657600" cy="1423987"/>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dirty="0" smtClean="0">
                <a:latin typeface="+mj-lt"/>
                <a:ea typeface="Calibri" panose="020F0502020204030204" pitchFamily="34" charset="0"/>
                <a:cs typeface="Times New Roman" panose="02020603050405020304" pitchFamily="18" charset="0"/>
              </a:rPr>
              <a:t>          </a:t>
            </a:r>
            <a:r>
              <a:rPr lang="en-US" sz="3600" dirty="0" smtClean="0">
                <a:solidFill>
                  <a:schemeClr val="bg1"/>
                </a:solidFill>
                <a:latin typeface="Times New Roman" pitchFamily="18" charset="0"/>
                <a:ea typeface="Calibri" panose="020F0502020204030204" pitchFamily="34" charset="0"/>
                <a:cs typeface="Times New Roman" pitchFamily="18" charset="0"/>
              </a:rPr>
              <a:t>A.</a:t>
            </a:r>
            <a:r>
              <a:rPr lang="en-US" sz="3600" dirty="0" smtClean="0">
                <a:solidFill>
                  <a:schemeClr val="bg1"/>
                </a:solidFill>
                <a:latin typeface="Times New Roman" pitchFamily="18" charset="0"/>
                <a:cs typeface="Times New Roman" pitchFamily="18" charset="0"/>
              </a:rPr>
              <a:t>60 km/h</a:t>
            </a:r>
            <a:endParaRPr lang="en-US" sz="3600" dirty="0">
              <a:solidFill>
                <a:schemeClr val="bg1"/>
              </a:solidFill>
              <a:latin typeface="Times New Roman" pitchFamily="18" charset="0"/>
              <a:cs typeface="Times New Roman" pitchFamily="18" charset="0"/>
            </a:endParaRPr>
          </a:p>
        </p:txBody>
      </p:sp>
      <p:sp>
        <p:nvSpPr>
          <p:cNvPr id="5" name="Freeform 4"/>
          <p:cNvSpPr/>
          <p:nvPr/>
        </p:nvSpPr>
        <p:spPr>
          <a:xfrm>
            <a:off x="4953000" y="2895600"/>
            <a:ext cx="3586162" cy="1614487"/>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lvl="0">
              <a:lnSpc>
                <a:spcPct val="137000"/>
              </a:lnSpc>
              <a:spcAft>
                <a:spcPts val="500"/>
              </a:spcAft>
              <a:buClr>
                <a:srgbClr val="2B2B2C"/>
              </a:buClr>
              <a:buSzPts val="1000"/>
              <a:tabLst>
                <a:tab pos="462280" algn="l"/>
              </a:tabLst>
            </a:pPr>
            <a:r>
              <a:rPr lang="vi-VN" dirty="0" smtClean="0">
                <a:latin typeface="Patrick hand" panose="00000500000000000000" pitchFamily="2" charset="0"/>
                <a:ea typeface="Segoe UI" panose="020B0502040204020203" pitchFamily="34" charset="0"/>
                <a:cs typeface="Segoe UI" panose="020B0502040204020203" pitchFamily="34" charset="0"/>
              </a:rPr>
              <a:t>           </a:t>
            </a:r>
            <a:r>
              <a:rPr lang="en-US" sz="3600" dirty="0" smtClean="0">
                <a:latin typeface="Times New Roman" pitchFamily="18" charset="0"/>
                <a:ea typeface="Segoe UI" panose="020B0502040204020203" pitchFamily="34" charset="0"/>
                <a:cs typeface="Times New Roman" pitchFamily="18" charset="0"/>
              </a:rPr>
              <a:t>B. 70 km/h</a:t>
            </a:r>
            <a:endParaRPr lang="en-US" sz="3600" dirty="0">
              <a:latin typeface="Times New Roman" pitchFamily="18" charset="0"/>
              <a:ea typeface="Segoe UI" panose="020B0502040204020203" pitchFamily="34" charset="0"/>
              <a:cs typeface="Times New Roman" pitchFamily="18" charset="0"/>
            </a:endParaRPr>
          </a:p>
        </p:txBody>
      </p:sp>
      <p:sp>
        <p:nvSpPr>
          <p:cNvPr id="6" name="Freeform 5"/>
          <p:cNvSpPr/>
          <p:nvPr/>
        </p:nvSpPr>
        <p:spPr>
          <a:xfrm>
            <a:off x="838200" y="4953000"/>
            <a:ext cx="3406775" cy="1712912"/>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ln/>
        </p:spPr>
        <p:style>
          <a:lnRef idx="0">
            <a:schemeClr val="accent6"/>
          </a:lnRef>
          <a:fillRef idx="3">
            <a:schemeClr val="accent6"/>
          </a:fillRef>
          <a:effectRef idx="3">
            <a:schemeClr val="accent6"/>
          </a:effectRef>
          <a:fontRef idx="minor">
            <a:schemeClr val="lt1"/>
          </a:fontRef>
        </p:style>
        <p:txBody>
          <a:bodyPr anchor="ctr"/>
          <a:lstStyle/>
          <a:p>
            <a:r>
              <a:rPr lang="vi-VN" sz="3200" dirty="0" smtClean="0">
                <a:latin typeface="Times New Roman" pitchFamily="18" charset="0"/>
                <a:ea typeface="Calibri" panose="020F0502020204030204" pitchFamily="34" charset="0"/>
                <a:cs typeface="Times New Roman" pitchFamily="18" charset="0"/>
              </a:rPr>
              <a:t>         C. </a:t>
            </a:r>
            <a:r>
              <a:rPr lang="en-US" sz="3200" dirty="0" smtClean="0">
                <a:latin typeface="Times New Roman" pitchFamily="18" charset="0"/>
                <a:ea typeface="Calibri" panose="020F0502020204030204" pitchFamily="34" charset="0"/>
                <a:cs typeface="Times New Roman" pitchFamily="18" charset="0"/>
              </a:rPr>
              <a:t>90 km/h</a:t>
            </a:r>
            <a:endParaRPr lang="en-US" sz="3200" dirty="0">
              <a:latin typeface="Times New Roman" pitchFamily="18" charset="0"/>
              <a:cs typeface="Times New Roman" pitchFamily="18" charset="0"/>
            </a:endParaRPr>
          </a:p>
        </p:txBody>
      </p:sp>
      <p:sp>
        <p:nvSpPr>
          <p:cNvPr id="7" name="Freeform 6"/>
          <p:cNvSpPr/>
          <p:nvPr/>
        </p:nvSpPr>
        <p:spPr>
          <a:xfrm>
            <a:off x="5257800" y="4876800"/>
            <a:ext cx="3154362" cy="1622425"/>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tx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dirty="0" smtClean="0">
                <a:latin typeface="Patrick hand" panose="00000500000000000000" pitchFamily="2" charset="0"/>
                <a:ea typeface="Calibri" panose="020F0502020204030204" pitchFamily="34" charset="0"/>
                <a:cs typeface="Times New Roman" panose="02020603050405020304" pitchFamily="18" charset="0"/>
              </a:rPr>
              <a:t>        </a:t>
            </a:r>
            <a:r>
              <a:rPr lang="vi-VN" sz="3600" dirty="0" smtClean="0">
                <a:latin typeface="+mj-lt"/>
                <a:ea typeface="Calibri" panose="020F0502020204030204" pitchFamily="34" charset="0"/>
                <a:cs typeface="Times New Roman" panose="02020603050405020304" pitchFamily="18" charset="0"/>
              </a:rPr>
              <a:t>D</a:t>
            </a:r>
            <a:r>
              <a:rPr lang="en-US" sz="3600" dirty="0" smtClean="0">
                <a:latin typeface="+mj-lt"/>
                <a:ea typeface="Calibri" panose="020F0502020204030204" pitchFamily="34" charset="0"/>
                <a:cs typeface="Times New Roman" panose="02020603050405020304" pitchFamily="18" charset="0"/>
              </a:rPr>
              <a:t>. </a:t>
            </a:r>
            <a:r>
              <a:rPr lang="en-US" sz="3600" dirty="0" smtClean="0">
                <a:latin typeface="Times New Roman" pitchFamily="18" charset="0"/>
                <a:ea typeface="Calibri" panose="020F0502020204030204" pitchFamily="34" charset="0"/>
                <a:cs typeface="Times New Roman" pitchFamily="18" charset="0"/>
              </a:rPr>
              <a:t>80 km/h</a:t>
            </a:r>
            <a:endParaRPr lang="en-US" sz="3600" dirty="0">
              <a:latin typeface="Times New Roman" pitchFamily="18" charset="0"/>
              <a:cs typeface="Times New Roman" pitchFamily="18" charset="0"/>
            </a:endParaRPr>
          </a:p>
        </p:txBody>
      </p:sp>
      <p:sp>
        <p:nvSpPr>
          <p:cNvPr id="8" name="Oval 7">
            <a:extLst>
              <a:ext uri="{FF2B5EF4-FFF2-40B4-BE49-F238E27FC236}">
                <a16:creationId xmlns="" xmlns:a16="http://schemas.microsoft.com/office/drawing/2014/main" id="{D05C88E4-70CC-AE19-C9B9-61DBD197A220}"/>
              </a:ext>
            </a:extLst>
          </p:cNvPr>
          <p:cNvSpPr/>
          <p:nvPr/>
        </p:nvSpPr>
        <p:spPr>
          <a:xfrm>
            <a:off x="5562600" y="5334000"/>
            <a:ext cx="7620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26" presetClass="emph" presetSubtype="0" fill="hold" grpId="1" nodeType="with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ree Corporate Presentation with Curves PowerPoint templat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846659"/>
          </a:xfrm>
          <a:prstGeom prst="rect">
            <a:avLst/>
          </a:prstGeom>
        </p:spPr>
        <p:txBody>
          <a:bodyPr wrap="square">
            <a:spAutoFit/>
          </a:bodyPr>
          <a:lstStyle/>
          <a:p>
            <a:r>
              <a:rPr lang="en-US" sz="3200" dirty="0" err="1" smtClean="0">
                <a:solidFill>
                  <a:srgbClr val="C00000"/>
                </a:solidFill>
                <a:latin typeface="Times New Roman" pitchFamily="18" charset="0"/>
                <a:ea typeface="Mouse Memoirs"/>
                <a:cs typeface="Times New Roman" pitchFamily="18" charset="0"/>
                <a:sym typeface="Mouse Memoirs"/>
              </a:rPr>
              <a:t>Câu</a:t>
            </a:r>
            <a:r>
              <a:rPr lang="en-US" sz="3200" dirty="0" smtClean="0">
                <a:solidFill>
                  <a:srgbClr val="C00000"/>
                </a:solidFill>
                <a:latin typeface="Times New Roman" pitchFamily="18" charset="0"/>
                <a:ea typeface="Mouse Memoirs"/>
                <a:cs typeface="Times New Roman" pitchFamily="18" charset="0"/>
                <a:sym typeface="Mouse Memoirs"/>
              </a:rPr>
              <a:t> 3:</a:t>
            </a:r>
            <a:r>
              <a:rPr lang="en-US" sz="3200" dirty="0" smtClean="0">
                <a:latin typeface="Times New Roman" pitchFamily="18" charset="0"/>
                <a:cs typeface="Times New Roman" pitchFamily="18" charset="0"/>
              </a:rPr>
              <a:t>Ô </a:t>
            </a:r>
            <a:r>
              <a:rPr lang="en-US" sz="3200" dirty="0" err="1" smtClean="0">
                <a:latin typeface="Times New Roman" pitchFamily="18" charset="0"/>
                <a:cs typeface="Times New Roman" pitchFamily="18" charset="0"/>
              </a:rPr>
              <a:t>tô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11.2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V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an </a:t>
            </a:r>
            <a:r>
              <a:rPr lang="en-US" sz="3200" dirty="0" err="1" smtClean="0">
                <a:latin typeface="Times New Roman" pitchFamily="18" charset="0"/>
                <a:cs typeface="Times New Roman" pitchFamily="18" charset="0"/>
              </a:rPr>
              <a:t>toàn</a:t>
            </a:r>
            <a:r>
              <a:rPr lang="en-US" sz="3200" dirty="0" smtClean="0">
                <a:latin typeface="Times New Roman" pitchFamily="18" charset="0"/>
                <a:cs typeface="Times New Roman" pitchFamily="18" charset="0"/>
              </a:rPr>
              <a:t>?</a:t>
            </a:r>
          </a:p>
          <a:p>
            <a:pPr lvl="0"/>
            <a:endParaRPr lang="en-US" dirty="0">
              <a:solidFill>
                <a:srgbClr val="C00000"/>
              </a:solidFill>
              <a:latin typeface="Patrick hand" panose="00000500000000000000" pitchFamily="2" charset="0"/>
              <a:ea typeface="Mouse Memoirs"/>
              <a:cs typeface="Mouse Memoirs"/>
              <a:sym typeface="Mouse Memoirs"/>
            </a:endParaRPr>
          </a:p>
        </p:txBody>
      </p:sp>
      <p:pic>
        <p:nvPicPr>
          <p:cNvPr id="4" name="Picture 3" descr="Diagram, timeline&#10;&#10;Description automatically generated">
            <a:extLst>
              <a:ext uri="{FF2B5EF4-FFF2-40B4-BE49-F238E27FC236}">
                <a16:creationId xmlns="" xmlns:a16="http://schemas.microsoft.com/office/drawing/2014/main" id="{FF986BE0-3691-6193-BB9B-61C71C546563}"/>
              </a:ext>
            </a:extLst>
          </p:cNvPr>
          <p:cNvPicPr>
            <a:picLocks noChangeAspect="1"/>
          </p:cNvPicPr>
          <p:nvPr/>
        </p:nvPicPr>
        <p:blipFill rotWithShape="1">
          <a:blip r:embed="rId3"/>
          <a:srcRect t="18799" r="3095" b="24401"/>
          <a:stretch/>
        </p:blipFill>
        <p:spPr>
          <a:xfrm>
            <a:off x="1295400" y="1219200"/>
            <a:ext cx="6248400" cy="1752600"/>
          </a:xfrm>
          <a:prstGeom prst="rect">
            <a:avLst/>
          </a:prstGeom>
        </p:spPr>
      </p:pic>
      <p:sp>
        <p:nvSpPr>
          <p:cNvPr id="5" name="Round Same Side Corner Rectangle 4"/>
          <p:cNvSpPr/>
          <p:nvPr/>
        </p:nvSpPr>
        <p:spPr>
          <a:xfrm rot="16200000">
            <a:off x="3314701" y="-266700"/>
            <a:ext cx="761999" cy="7391400"/>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Same Side Corner Rectangle 5"/>
          <p:cNvSpPr/>
          <p:nvPr/>
        </p:nvSpPr>
        <p:spPr>
          <a:xfrm rot="5400000" flipH="1">
            <a:off x="7436644" y="2926556"/>
            <a:ext cx="762000"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8"/>
          <p:cNvSpPr txBox="1">
            <a:spLocks noChangeArrowheads="1"/>
          </p:cNvSpPr>
          <p:nvPr/>
        </p:nvSpPr>
        <p:spPr bwMode="auto">
          <a:xfrm>
            <a:off x="7467600" y="3124200"/>
            <a:ext cx="559769" cy="707886"/>
          </a:xfrm>
          <a:prstGeom prst="rect">
            <a:avLst/>
          </a:prstGeom>
          <a:noFill/>
          <a:ln w="9525">
            <a:noFill/>
            <a:miter lim="800000"/>
            <a:headEnd/>
            <a:tailEnd/>
          </a:ln>
        </p:spPr>
        <p:txBody>
          <a:bodyPr wrap="none" anchor="ctr">
            <a:spAutoFit/>
          </a:bodyPr>
          <a:lstStyle/>
          <a:p>
            <a:pPr algn="ctr"/>
            <a:r>
              <a:rPr lang="vi-VN" sz="4000" b="1" dirty="0" smtClean="0">
                <a:solidFill>
                  <a:schemeClr val="bg1"/>
                </a:solidFill>
                <a:latin typeface="+mj-lt"/>
              </a:rPr>
              <a:t>A</a:t>
            </a:r>
            <a:endParaRPr lang="en-US" sz="4000" b="1" dirty="0">
              <a:solidFill>
                <a:schemeClr val="bg1"/>
              </a:solidFill>
              <a:latin typeface="+mj-lt"/>
            </a:endParaRPr>
          </a:p>
        </p:txBody>
      </p:sp>
      <p:sp>
        <p:nvSpPr>
          <p:cNvPr id="9" name="TextBox 8">
            <a:extLst>
              <a:ext uri="{FF2B5EF4-FFF2-40B4-BE49-F238E27FC236}">
                <a16:creationId xmlns="" xmlns:a16="http://schemas.microsoft.com/office/drawing/2014/main" id="{59CFFAA8-D9DF-6688-0EE2-B79BE2E35D58}"/>
              </a:ext>
            </a:extLst>
          </p:cNvPr>
          <p:cNvSpPr txBox="1"/>
          <p:nvPr/>
        </p:nvSpPr>
        <p:spPr>
          <a:xfrm>
            <a:off x="152400" y="3200400"/>
            <a:ext cx="7010400" cy="584775"/>
          </a:xfrm>
          <a:prstGeom prst="rect">
            <a:avLst/>
          </a:prstGeom>
          <a:noFill/>
        </p:spPr>
        <p:txBody>
          <a:bodyPr wrap="square">
            <a:spAutoFit/>
          </a:bodyPr>
          <a:lstStyle/>
          <a:p>
            <a:pPr algn="ctr"/>
            <a:r>
              <a:rPr lang="en-US" sz="3200" dirty="0" err="1" smtClean="0">
                <a:solidFill>
                  <a:schemeClr val="bg1"/>
                </a:solidFill>
                <a:latin typeface="Times New Roman" pitchFamily="18" charset="0"/>
                <a:cs typeface="Times New Roman" pitchFamily="18" charset="0"/>
              </a:rPr>
              <a:t>Khi</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nắng</a:t>
            </a:r>
            <a:r>
              <a:rPr lang="en-US" sz="3200" dirty="0">
                <a:solidFill>
                  <a:schemeClr val="bg1"/>
                </a:solidFill>
                <a:latin typeface="Times New Roman" pitchFamily="18" charset="0"/>
                <a:cs typeface="Times New Roman" pitchFamily="18" charset="0"/>
              </a:rPr>
              <a:t>: 100 km/ h&lt; V &lt; 120 km/h</a:t>
            </a:r>
          </a:p>
        </p:txBody>
      </p:sp>
      <p:sp>
        <p:nvSpPr>
          <p:cNvPr id="10" name="Round Same Side Corner Rectangle 9"/>
          <p:cNvSpPr/>
          <p:nvPr/>
        </p:nvSpPr>
        <p:spPr>
          <a:xfrm rot="5400000" flipH="1">
            <a:off x="7512844" y="3840956"/>
            <a:ext cx="762000"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8"/>
          <p:cNvSpPr txBox="1">
            <a:spLocks noChangeArrowheads="1"/>
          </p:cNvSpPr>
          <p:nvPr/>
        </p:nvSpPr>
        <p:spPr bwMode="auto">
          <a:xfrm>
            <a:off x="7543800" y="3962400"/>
            <a:ext cx="526106" cy="707886"/>
          </a:xfrm>
          <a:prstGeom prst="rect">
            <a:avLst/>
          </a:prstGeom>
          <a:noFill/>
          <a:ln w="9525">
            <a:noFill/>
            <a:miter lim="800000"/>
            <a:headEnd/>
            <a:tailEnd/>
          </a:ln>
        </p:spPr>
        <p:txBody>
          <a:bodyPr wrap="none" anchor="ctr">
            <a:spAutoFit/>
          </a:bodyPr>
          <a:lstStyle/>
          <a:p>
            <a:pPr algn="ctr"/>
            <a:r>
              <a:rPr lang="vi-VN" sz="4000" b="1" dirty="0" smtClean="0">
                <a:solidFill>
                  <a:schemeClr val="bg1"/>
                </a:solidFill>
                <a:latin typeface="+mj-lt"/>
              </a:rPr>
              <a:t>B</a:t>
            </a:r>
            <a:endParaRPr lang="en-US" sz="4000" b="1" dirty="0">
              <a:solidFill>
                <a:schemeClr val="bg1"/>
              </a:solidFill>
              <a:latin typeface="+mj-lt"/>
            </a:endParaRPr>
          </a:p>
        </p:txBody>
      </p:sp>
      <p:sp>
        <p:nvSpPr>
          <p:cNvPr id="12" name="Round Same Side Corner Rectangle 11"/>
          <p:cNvSpPr/>
          <p:nvPr/>
        </p:nvSpPr>
        <p:spPr>
          <a:xfrm rot="16200000">
            <a:off x="3309145" y="653256"/>
            <a:ext cx="761999" cy="738028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a:extLst>
              <a:ext uri="{FF2B5EF4-FFF2-40B4-BE49-F238E27FC236}">
                <a16:creationId xmlns="" xmlns:a16="http://schemas.microsoft.com/office/drawing/2014/main" id="{4C60A64F-3897-3E87-5C19-3D3E7DE8CEAE}"/>
              </a:ext>
            </a:extLst>
          </p:cNvPr>
          <p:cNvSpPr txBox="1"/>
          <p:nvPr/>
        </p:nvSpPr>
        <p:spPr>
          <a:xfrm>
            <a:off x="0" y="3962400"/>
            <a:ext cx="7162800" cy="694549"/>
          </a:xfrm>
          <a:prstGeom prst="rect">
            <a:avLst/>
          </a:prstGeom>
          <a:noFill/>
        </p:spPr>
        <p:txBody>
          <a:bodyPr wrap="square">
            <a:spAutoFit/>
          </a:bodyPr>
          <a:lstStyle/>
          <a:p>
            <a:pPr lvl="0" algn="ctr">
              <a:lnSpc>
                <a:spcPct val="137000"/>
              </a:lnSpc>
              <a:spcAft>
                <a:spcPts val="500"/>
              </a:spcAft>
              <a:buClr>
                <a:srgbClr val="2B2B2C"/>
              </a:buClr>
              <a:buSzPts val="1000"/>
              <a:tabLst>
                <a:tab pos="462280" algn="l"/>
              </a:tabLst>
            </a:pPr>
            <a:r>
              <a:rPr lang="vi-VN" dirty="0" smtClean="0">
                <a:latin typeface="Patrick hand" panose="00000500000000000000" pitchFamily="2" charset="0"/>
                <a:cs typeface="Segoe UI" panose="020B0502040204020203" pitchFamily="34" charset="0"/>
              </a:rPr>
              <a:t> </a:t>
            </a:r>
            <a:r>
              <a:rPr lang="en-US" sz="3200" dirty="0" err="1" smtClean="0">
                <a:solidFill>
                  <a:schemeClr val="bg1"/>
                </a:solidFill>
                <a:latin typeface="Times New Roman" pitchFamily="18" charset="0"/>
                <a:cs typeface="Times New Roman" pitchFamily="18" charset="0"/>
              </a:rPr>
              <a:t>Khi</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mưa</a:t>
            </a:r>
            <a:r>
              <a:rPr lang="en-US" sz="3200" dirty="0">
                <a:solidFill>
                  <a:schemeClr val="bg1"/>
                </a:solidFill>
                <a:latin typeface="Times New Roman" pitchFamily="18" charset="0"/>
                <a:cs typeface="Times New Roman" pitchFamily="18" charset="0"/>
              </a:rPr>
              <a:t>: 100 km/h &lt; V &lt; 120 km/h</a:t>
            </a:r>
            <a:endParaRPr lang="en-US" sz="3200" u="none" strike="noStrike" spc="0" dirty="0">
              <a:solidFill>
                <a:schemeClr val="bg1"/>
              </a:solidFill>
              <a:effectLst/>
              <a:latin typeface="Times New Roman" pitchFamily="18" charset="0"/>
              <a:ea typeface="Segoe UI" panose="020B0502040204020203" pitchFamily="34" charset="0"/>
              <a:cs typeface="Times New Roman" pitchFamily="18" charset="0"/>
            </a:endParaRPr>
          </a:p>
        </p:txBody>
      </p:sp>
      <p:sp>
        <p:nvSpPr>
          <p:cNvPr id="14" name="Round Same Side Corner Rectangle 13"/>
          <p:cNvSpPr/>
          <p:nvPr/>
        </p:nvSpPr>
        <p:spPr>
          <a:xfrm rot="5400000" flipH="1">
            <a:off x="7512844" y="4679155"/>
            <a:ext cx="761999" cy="1004888"/>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8"/>
          <p:cNvSpPr txBox="1">
            <a:spLocks noChangeArrowheads="1"/>
          </p:cNvSpPr>
          <p:nvPr/>
        </p:nvSpPr>
        <p:spPr bwMode="auto">
          <a:xfrm>
            <a:off x="7543800" y="4800600"/>
            <a:ext cx="554960" cy="707886"/>
          </a:xfrm>
          <a:prstGeom prst="rect">
            <a:avLst/>
          </a:prstGeom>
          <a:noFill/>
          <a:ln w="9525">
            <a:noFill/>
            <a:miter lim="800000"/>
            <a:headEnd/>
            <a:tailEnd/>
          </a:ln>
        </p:spPr>
        <p:txBody>
          <a:bodyPr wrap="none" anchor="ctr">
            <a:spAutoFit/>
          </a:bodyPr>
          <a:lstStyle/>
          <a:p>
            <a:pPr algn="ctr"/>
            <a:r>
              <a:rPr lang="vi-VN" sz="4000" b="1" dirty="0" smtClean="0">
                <a:solidFill>
                  <a:schemeClr val="bg1"/>
                </a:solidFill>
                <a:latin typeface="+mj-lt"/>
              </a:rPr>
              <a:t>C</a:t>
            </a:r>
            <a:endParaRPr lang="en-US" sz="4000" b="1" dirty="0">
              <a:solidFill>
                <a:schemeClr val="bg1"/>
              </a:solidFill>
              <a:latin typeface="+mj-lt"/>
            </a:endParaRPr>
          </a:p>
        </p:txBody>
      </p:sp>
      <p:sp>
        <p:nvSpPr>
          <p:cNvPr id="16" name="Round Same Side Corner Rectangle 15"/>
          <p:cNvSpPr/>
          <p:nvPr/>
        </p:nvSpPr>
        <p:spPr>
          <a:xfrm rot="16200000">
            <a:off x="3347245" y="1529556"/>
            <a:ext cx="685800" cy="7380287"/>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a:extLst>
              <a:ext uri="{FF2B5EF4-FFF2-40B4-BE49-F238E27FC236}">
                <a16:creationId xmlns="" xmlns:a16="http://schemas.microsoft.com/office/drawing/2014/main" id="{594950AB-396B-7770-4F81-BE3223DFA8DC}"/>
              </a:ext>
            </a:extLst>
          </p:cNvPr>
          <p:cNvSpPr txBox="1"/>
          <p:nvPr/>
        </p:nvSpPr>
        <p:spPr>
          <a:xfrm>
            <a:off x="0" y="4876800"/>
            <a:ext cx="7467600" cy="584775"/>
          </a:xfrm>
          <a:prstGeom prst="rect">
            <a:avLst/>
          </a:prstGeom>
          <a:noFill/>
        </p:spPr>
        <p:txBody>
          <a:bodyPr wrap="square">
            <a:spAutoFit/>
          </a:bodyPr>
          <a:lstStyle/>
          <a:p>
            <a:pPr algn="ctr"/>
            <a:r>
              <a:rPr lang="vi-VN" dirty="0" smtClean="0">
                <a:latin typeface="Patrick hand" panose="00000500000000000000" pitchFamily="2" charset="0"/>
                <a:cs typeface="Times New Roman" panose="02020603050405020304" pitchFamily="18" charset="0"/>
              </a:rPr>
              <a:t> </a:t>
            </a:r>
            <a:r>
              <a:rPr lang="en-US" sz="3200" dirty="0" err="1" smtClean="0">
                <a:solidFill>
                  <a:schemeClr val="bg1"/>
                </a:solidFill>
                <a:latin typeface="Times New Roman" pitchFamily="18" charset="0"/>
                <a:cs typeface="Times New Roman" pitchFamily="18" charset="0"/>
              </a:rPr>
              <a:t>Khi</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mưa</a:t>
            </a:r>
            <a:r>
              <a:rPr lang="en-US" sz="3200" dirty="0">
                <a:solidFill>
                  <a:schemeClr val="bg1"/>
                </a:solidFill>
                <a:latin typeface="Times New Roman" pitchFamily="18" charset="0"/>
                <a:cs typeface="Times New Roman" pitchFamily="18" charset="0"/>
              </a:rPr>
              <a:t>: 100 km/h &lt; V &lt; 110 km/h</a:t>
            </a:r>
          </a:p>
        </p:txBody>
      </p:sp>
      <p:sp>
        <p:nvSpPr>
          <p:cNvPr id="18" name="Round Same Side Corner Rectangle 17"/>
          <p:cNvSpPr/>
          <p:nvPr/>
        </p:nvSpPr>
        <p:spPr>
          <a:xfrm rot="5400000" flipH="1">
            <a:off x="7474744" y="5555455"/>
            <a:ext cx="685799" cy="1004888"/>
          </a:xfrm>
          <a:prstGeom prst="round2SameRect">
            <a:avLst>
              <a:gd name="adj1" fmla="val 34679"/>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9" name="TextBox 8"/>
          <p:cNvSpPr txBox="1">
            <a:spLocks noChangeArrowheads="1"/>
          </p:cNvSpPr>
          <p:nvPr/>
        </p:nvSpPr>
        <p:spPr bwMode="auto">
          <a:xfrm>
            <a:off x="7543800" y="5715000"/>
            <a:ext cx="554960" cy="707886"/>
          </a:xfrm>
          <a:prstGeom prst="rect">
            <a:avLst/>
          </a:prstGeom>
          <a:noFill/>
          <a:ln w="9525">
            <a:noFill/>
            <a:miter lim="800000"/>
            <a:headEnd/>
            <a:tailEnd/>
          </a:ln>
        </p:spPr>
        <p:txBody>
          <a:bodyPr wrap="none" anchor="ctr">
            <a:spAutoFit/>
          </a:bodyPr>
          <a:lstStyle/>
          <a:p>
            <a:pPr algn="ctr"/>
            <a:r>
              <a:rPr lang="vi-VN" sz="4000" b="1" dirty="0" smtClean="0">
                <a:solidFill>
                  <a:schemeClr val="bg1"/>
                </a:solidFill>
                <a:latin typeface="+mj-lt"/>
              </a:rPr>
              <a:t>D</a:t>
            </a:r>
            <a:endParaRPr lang="en-US" sz="4000" b="1" dirty="0">
              <a:solidFill>
                <a:schemeClr val="bg1"/>
              </a:solidFill>
              <a:latin typeface="+mj-lt"/>
            </a:endParaRPr>
          </a:p>
        </p:txBody>
      </p:sp>
      <p:sp>
        <p:nvSpPr>
          <p:cNvPr id="20" name="Round Same Side Corner Rectangle 19"/>
          <p:cNvSpPr/>
          <p:nvPr/>
        </p:nvSpPr>
        <p:spPr>
          <a:xfrm rot="16200000">
            <a:off x="3309143" y="2405854"/>
            <a:ext cx="685802" cy="7304087"/>
          </a:xfrm>
          <a:prstGeom prst="round2SameRect">
            <a:avLst>
              <a:gd name="adj1" fmla="val 23321"/>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21" name="TextBox 20">
            <a:extLst>
              <a:ext uri="{FF2B5EF4-FFF2-40B4-BE49-F238E27FC236}">
                <a16:creationId xmlns="" xmlns:a16="http://schemas.microsoft.com/office/drawing/2014/main" id="{C5DE60EE-2969-7526-ED1B-69FB834B0AE3}"/>
              </a:ext>
            </a:extLst>
          </p:cNvPr>
          <p:cNvSpPr txBox="1"/>
          <p:nvPr/>
        </p:nvSpPr>
        <p:spPr>
          <a:xfrm>
            <a:off x="228600" y="5791200"/>
            <a:ext cx="6705600" cy="584775"/>
          </a:xfrm>
          <a:prstGeom prst="rect">
            <a:avLst/>
          </a:prstGeom>
          <a:noFill/>
        </p:spPr>
        <p:txBody>
          <a:bodyPr wrap="square">
            <a:spAutoFit/>
          </a:bodyPr>
          <a:lstStyle/>
          <a:p>
            <a:pPr algn="ctr"/>
            <a:r>
              <a:rPr lang="en-US" sz="3200" dirty="0" err="1" smtClean="0">
                <a:solidFill>
                  <a:schemeClr val="bg1"/>
                </a:solidFill>
                <a:latin typeface="Times New Roman" pitchFamily="18" charset="0"/>
                <a:cs typeface="Times New Roman" pitchFamily="18" charset="0"/>
              </a:rPr>
              <a:t>Khi</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nắng</a:t>
            </a:r>
            <a:r>
              <a:rPr lang="en-US" sz="3200" dirty="0">
                <a:solidFill>
                  <a:schemeClr val="bg1"/>
                </a:solidFill>
                <a:latin typeface="Times New Roman" pitchFamily="18" charset="0"/>
                <a:cs typeface="Times New Roman" pitchFamily="18" charset="0"/>
              </a:rPr>
              <a:t>: V&gt; 120 km/h</a:t>
            </a:r>
          </a:p>
        </p:txBody>
      </p:sp>
      <p:sp>
        <p:nvSpPr>
          <p:cNvPr id="22" name="Oval 21">
            <a:extLst>
              <a:ext uri="{FF2B5EF4-FFF2-40B4-BE49-F238E27FC236}">
                <a16:creationId xmlns="" xmlns:a16="http://schemas.microsoft.com/office/drawing/2014/main" id="{AA89AB4F-6D18-2BFF-0016-BC541C98C0BE}"/>
              </a:ext>
            </a:extLst>
          </p:cNvPr>
          <p:cNvSpPr/>
          <p:nvPr/>
        </p:nvSpPr>
        <p:spPr>
          <a:xfrm>
            <a:off x="7467600" y="3124200"/>
            <a:ext cx="6858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0" fill="hold"/>
                                        <p:tgtEl>
                                          <p:spTgt spid="5"/>
                                        </p:tgtEl>
                                        <p:attrNameLst>
                                          <p:attrName>ppt_x</p:attrName>
                                        </p:attrNameLst>
                                      </p:cBhvr>
                                      <p:tavLst>
                                        <p:tav tm="0">
                                          <p:val>
                                            <p:strVal val="#ppt_x"/>
                                          </p:val>
                                        </p:tav>
                                        <p:tav tm="100000">
                                          <p:val>
                                            <p:strVal val="#ppt_x"/>
                                          </p:val>
                                        </p:tav>
                                      </p:tavLst>
                                    </p:anim>
                                    <p:anim calcmode="lin" valueType="num">
                                      <p:cBhvr additive="base">
                                        <p:cTn id="2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Left)">
                                      <p:cBhvr>
                                        <p:cTn id="47" dur="500"/>
                                        <p:tgtEl>
                                          <p:spTgt spid="12"/>
                                        </p:tgtEl>
                                      </p:cBhvr>
                                    </p:animEffect>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0" fill="hold"/>
                                        <p:tgtEl>
                                          <p:spTgt spid="14"/>
                                        </p:tgtEl>
                                        <p:attrNameLst>
                                          <p:attrName>ppt_x</p:attrName>
                                        </p:attrNameLst>
                                      </p:cBhvr>
                                      <p:tavLst>
                                        <p:tav tm="0">
                                          <p:val>
                                            <p:strVal val="#ppt_x"/>
                                          </p:val>
                                        </p:tav>
                                        <p:tav tm="100000">
                                          <p:val>
                                            <p:strVal val="#ppt_x"/>
                                          </p:val>
                                        </p:tav>
                                      </p:tavLst>
                                    </p:anim>
                                    <p:anim calcmode="lin" valueType="num">
                                      <p:cBhvr additive="base">
                                        <p:cTn id="59"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slide(fromBottom)">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slide(fromBottom)">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slide(fromBottom)">
                                      <p:cBhvr>
                                        <p:cTn id="85" dur="500"/>
                                        <p:tgtEl>
                                          <p:spTgt spid="19"/>
                                        </p:tgtEl>
                                      </p:cBhvr>
                                    </p:animEffect>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barn(inHorizontal)">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childTnLst>
                                </p:cTn>
                              </p:par>
                              <p:par>
                                <p:cTn id="101" presetID="26" presetClass="emph" presetSubtype="0" fill="hold" grpId="1" nodeType="withEffect">
                                  <p:stCondLst>
                                    <p:cond delay="0"/>
                                  </p:stCondLst>
                                  <p:childTnLst>
                                    <p:animEffect transition="out" filter="fade">
                                      <p:cBhvr>
                                        <p:cTn id="102" dur="500" tmFilter="0, 0; .2, .5; .8, .5; 1, 0"/>
                                        <p:tgtEl>
                                          <p:spTgt spid="22"/>
                                        </p:tgtEl>
                                      </p:cBhvr>
                                    </p:animEffect>
                                    <p:animScale>
                                      <p:cBhvr>
                                        <p:cTn id="10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20" name="Google Shape;2720;p27"/>
          <p:cNvSpPr txBox="1">
            <a:spLocks noGrp="1"/>
          </p:cNvSpPr>
          <p:nvPr>
            <p:ph type="title" idx="5"/>
          </p:nvPr>
        </p:nvSpPr>
        <p:spPr>
          <a:xfrm>
            <a:off x="2145753" y="5512045"/>
            <a:ext cx="1107831"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a:solidFill>
                  <a:srgbClr val="FF0000"/>
                </a:solidFill>
                <a:latin typeface="Times New Roman" pitchFamily="18" charset="0"/>
                <a:cs typeface="Times New Roman" pitchFamily="18" charset="0"/>
              </a:rPr>
              <a:t>01</a:t>
            </a:r>
            <a:endParaRPr sz="5400">
              <a:solidFill>
                <a:srgbClr val="FF0000"/>
              </a:solidFill>
              <a:latin typeface="Times New Roman" pitchFamily="18" charset="0"/>
              <a:cs typeface="Times New Roman" pitchFamily="18" charset="0"/>
            </a:endParaRPr>
          </a:p>
        </p:txBody>
      </p:sp>
      <p:sp>
        <p:nvSpPr>
          <p:cNvPr id="2721" name="Google Shape;2721;p27"/>
          <p:cNvSpPr txBox="1">
            <a:spLocks noGrp="1"/>
          </p:cNvSpPr>
          <p:nvPr>
            <p:ph type="title" idx="6"/>
          </p:nvPr>
        </p:nvSpPr>
        <p:spPr>
          <a:xfrm>
            <a:off x="5648520" y="5394742"/>
            <a:ext cx="2470950"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a:solidFill>
                  <a:srgbClr val="FF0000"/>
                </a:solidFill>
                <a:latin typeface="Times New Roman" pitchFamily="18" charset="0"/>
                <a:cs typeface="Times New Roman" pitchFamily="18" charset="0"/>
              </a:rPr>
              <a:t>02</a:t>
            </a:r>
            <a:endParaRPr sz="540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54481" y="84410"/>
            <a:ext cx="1059323" cy="1153549"/>
          </a:xfrm>
          <a:prstGeom prst="rect">
            <a:avLst/>
          </a:prstGeom>
          <a:noFill/>
          <a:ln w="9525">
            <a:noFill/>
            <a:miter lim="800000"/>
            <a:headEnd/>
            <a:tailEnd/>
          </a:ln>
          <a:effectLst/>
        </p:spPr>
      </p:pic>
      <p:sp>
        <p:nvSpPr>
          <p:cNvPr id="12" name="TextBox 11"/>
          <p:cNvSpPr txBox="1"/>
          <p:nvPr/>
        </p:nvSpPr>
        <p:spPr>
          <a:xfrm>
            <a:off x="609799" y="1380231"/>
            <a:ext cx="5173211"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Các hình ảnh đó cho biết điều gì</a:t>
            </a:r>
            <a:r>
              <a:rPr lang="vi-VN" sz="280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16" name="Rectangle 15"/>
          <p:cNvSpPr/>
          <p:nvPr/>
        </p:nvSpPr>
        <p:spPr>
          <a:xfrm>
            <a:off x="1496999" y="306830"/>
            <a:ext cx="6899646" cy="769441"/>
          </a:xfrm>
          <a:prstGeom prst="rect">
            <a:avLst/>
          </a:prstGeom>
        </p:spPr>
        <p:txBody>
          <a:bodyPr wrap="none">
            <a:spAutoFit/>
          </a:bodyPr>
          <a:lstStyle/>
          <a:p>
            <a:pPr lvl="0" algn="ctr"/>
            <a:r>
              <a:rPr lang="en-US" sz="4400" b="1" i="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 tranh</a:t>
            </a:r>
            <a:r>
              <a:rPr lang="en-US" sz="44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đoán nội dung</a:t>
            </a:r>
            <a:r>
              <a:rPr lang="vi-VN" sz="4400" b="1" i="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706" y="2045724"/>
            <a:ext cx="4179741" cy="32412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98" y="1939572"/>
            <a:ext cx="3797709" cy="3455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werPoint Presentation PPT Templates | Free Powerpoint Templates |  Powerpoint, Powerpoint presentation, Background powerpoint"/>
          <p:cNvPicPr>
            <a:picLocks noChangeAspect="1" noChangeArrowheads="1"/>
          </p:cNvPicPr>
          <p:nvPr/>
        </p:nvPicPr>
        <p:blipFill>
          <a:blip r:embed="rId2"/>
          <a:srcRect/>
          <a:stretch>
            <a:fillRect/>
          </a:stretch>
        </p:blipFill>
        <p:spPr bwMode="auto">
          <a:xfrm>
            <a:off x="0" y="0"/>
            <a:ext cx="9144000" cy="6827523"/>
          </a:xfrm>
          <a:prstGeom prst="rect">
            <a:avLst/>
          </a:prstGeom>
          <a:noFill/>
        </p:spPr>
      </p:pic>
      <p:sp>
        <p:nvSpPr>
          <p:cNvPr id="3" name="Cloud 2"/>
          <p:cNvSpPr/>
          <p:nvPr/>
        </p:nvSpPr>
        <p:spPr>
          <a:xfrm>
            <a:off x="0" y="152400"/>
            <a:ext cx="9144000" cy="6477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2000"/>
              </a:lnSpc>
              <a:spcAft>
                <a:spcPts val="300"/>
              </a:spcAft>
              <a:buClr>
                <a:srgbClr val="187C98"/>
              </a:buClr>
              <a:buSzPts val="950"/>
              <a:tabLst>
                <a:tab pos="384810" algn="l"/>
              </a:tabLst>
            </a:pPr>
            <a:r>
              <a:rPr lang="vi-VN" sz="3200" b="1" dirty="0" smtClean="0">
                <a:solidFill>
                  <a:schemeClr val="bg1"/>
                </a:solidFill>
                <a:latin typeface="+mj-lt"/>
              </a:rPr>
              <a:t>Câu 4: Camera của thiết bị bắn tốc độ đặt trên đường bộ không có giải phân cách</a:t>
            </a:r>
            <a:r>
              <a:rPr lang="en-US" sz="3200" b="1" dirty="0" smtClean="0">
                <a:solidFill>
                  <a:schemeClr val="bg1"/>
                </a:solidFill>
                <a:latin typeface="+mj-lt"/>
              </a:rPr>
              <a:t> </a:t>
            </a:r>
            <a:r>
              <a:rPr lang="vi-VN" sz="3200" b="1" dirty="0" smtClean="0">
                <a:solidFill>
                  <a:schemeClr val="bg1"/>
                </a:solidFill>
                <a:latin typeface="+mj-lt"/>
              </a:rPr>
              <a:t>cứng ghi được thời gian của một ò tò tải chở 4 tấn hàng chạy từ vạch mốc 1</a:t>
            </a:r>
            <a:r>
              <a:rPr lang="en-US" sz="3200" b="1" dirty="0" smtClean="0">
                <a:solidFill>
                  <a:schemeClr val="bg1"/>
                </a:solidFill>
                <a:latin typeface="+mj-lt"/>
              </a:rPr>
              <a:t> </a:t>
            </a:r>
            <a:r>
              <a:rPr lang="vi-VN" sz="3200" b="1" dirty="0" smtClean="0">
                <a:solidFill>
                  <a:schemeClr val="bg1"/>
                </a:solidFill>
                <a:latin typeface="+mj-lt"/>
              </a:rPr>
              <a:t>sang vạch mốc 2 cách nhau 10 m là 0,50 s. Hỏi xe có vi phạm quy định về t</a:t>
            </a:r>
            <a:r>
              <a:rPr lang="en-US" sz="3200" b="1" dirty="0" err="1" smtClean="0">
                <a:solidFill>
                  <a:schemeClr val="bg1"/>
                </a:solidFill>
                <a:latin typeface="+mj-lt"/>
              </a:rPr>
              <a:t>ốc</a:t>
            </a:r>
            <a:r>
              <a:rPr lang="en-US" sz="3200" b="1" dirty="0" smtClean="0">
                <a:solidFill>
                  <a:schemeClr val="bg1"/>
                </a:solidFill>
                <a:latin typeface="+mj-lt"/>
              </a:rPr>
              <a:t> </a:t>
            </a:r>
            <a:r>
              <a:rPr lang="vi-VN" sz="3200" b="1" dirty="0" smtClean="0">
                <a:solidFill>
                  <a:schemeClr val="bg1"/>
                </a:solidFill>
                <a:latin typeface="+mj-lt"/>
              </a:rPr>
              <a:t>độ tối đa trong Hình 11.1 không?</a:t>
            </a:r>
            <a:endParaRPr lang="en-US" sz="3200" b="1" dirty="0">
              <a:solidFill>
                <a:schemeClr val="bg1"/>
              </a:solidFill>
              <a:latin typeface="+mj-lt"/>
              <a:ea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Nền Pp Hoa đơn Giản | Free Nude Porn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3" name="Google Shape;1957;p54"/>
          <p:cNvGrpSpPr/>
          <p:nvPr/>
        </p:nvGrpSpPr>
        <p:grpSpPr>
          <a:xfrm>
            <a:off x="0" y="152400"/>
            <a:ext cx="3557300" cy="6705600"/>
            <a:chOff x="-1969475" y="341880"/>
            <a:chExt cx="4993375" cy="4964770"/>
          </a:xfrm>
        </p:grpSpPr>
        <p:sp>
          <p:nvSpPr>
            <p:cNvPr id="4" name="Google Shape;1958;p54"/>
            <p:cNvSpPr/>
            <p:nvPr/>
          </p:nvSpPr>
          <p:spPr>
            <a:xfrm>
              <a:off x="-1103850" y="2742875"/>
              <a:ext cx="3732900" cy="228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959;p54"/>
            <p:cNvSpPr/>
            <p:nvPr/>
          </p:nvSpPr>
          <p:spPr>
            <a:xfrm>
              <a:off x="-1029816" y="479883"/>
              <a:ext cx="2285645" cy="253766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0;p54"/>
            <p:cNvSpPr/>
            <p:nvPr/>
          </p:nvSpPr>
          <p:spPr>
            <a:xfrm>
              <a:off x="1027573" y="2381294"/>
              <a:ext cx="181026" cy="637833"/>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1;p54"/>
            <p:cNvSpPr/>
            <p:nvPr/>
          </p:nvSpPr>
          <p:spPr>
            <a:xfrm>
              <a:off x="250325" y="610906"/>
              <a:ext cx="1735503" cy="2017575"/>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2;p54"/>
            <p:cNvSpPr/>
            <p:nvPr/>
          </p:nvSpPr>
          <p:spPr>
            <a:xfrm>
              <a:off x="2166105" y="2195316"/>
              <a:ext cx="159490" cy="822162"/>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63;p54"/>
            <p:cNvSpPr/>
            <p:nvPr/>
          </p:nvSpPr>
          <p:spPr>
            <a:xfrm>
              <a:off x="1511755" y="341880"/>
              <a:ext cx="1469803" cy="1939883"/>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4;p54"/>
            <p:cNvSpPr/>
            <p:nvPr/>
          </p:nvSpPr>
          <p:spPr>
            <a:xfrm>
              <a:off x="-1094926" y="2422839"/>
              <a:ext cx="172776" cy="614563"/>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5;p54"/>
            <p:cNvSpPr/>
            <p:nvPr/>
          </p:nvSpPr>
          <p:spPr>
            <a:xfrm>
              <a:off x="-1843914" y="757074"/>
              <a:ext cx="1672425" cy="1901356"/>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6;p54"/>
            <p:cNvSpPr/>
            <p:nvPr/>
          </p:nvSpPr>
          <p:spPr>
            <a:xfrm>
              <a:off x="-84430" y="4887169"/>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7;p54"/>
            <p:cNvSpPr/>
            <p:nvPr/>
          </p:nvSpPr>
          <p:spPr>
            <a:xfrm>
              <a:off x="514726" y="5088098"/>
              <a:ext cx="44914" cy="21366"/>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8;p54"/>
            <p:cNvSpPr/>
            <p:nvPr/>
          </p:nvSpPr>
          <p:spPr>
            <a:xfrm>
              <a:off x="1322904" y="4930582"/>
              <a:ext cx="92034" cy="22844"/>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9;p54"/>
            <p:cNvSpPr/>
            <p:nvPr/>
          </p:nvSpPr>
          <p:spPr>
            <a:xfrm>
              <a:off x="-138163" y="4603049"/>
              <a:ext cx="92034" cy="23571"/>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0;p54"/>
            <p:cNvSpPr/>
            <p:nvPr/>
          </p:nvSpPr>
          <p:spPr>
            <a:xfrm>
              <a:off x="600848" y="4608209"/>
              <a:ext cx="73622" cy="13274"/>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1;p54"/>
            <p:cNvSpPr/>
            <p:nvPr/>
          </p:nvSpPr>
          <p:spPr>
            <a:xfrm>
              <a:off x="515453" y="4646485"/>
              <a:ext cx="43460" cy="2061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2;p54"/>
            <p:cNvSpPr/>
            <p:nvPr/>
          </p:nvSpPr>
          <p:spPr>
            <a:xfrm>
              <a:off x="674447" y="4664146"/>
              <a:ext cx="55961" cy="5910"/>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3;p54"/>
            <p:cNvSpPr/>
            <p:nvPr/>
          </p:nvSpPr>
          <p:spPr>
            <a:xfrm>
              <a:off x="-838149" y="4841528"/>
              <a:ext cx="42710" cy="12547"/>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74;p54"/>
            <p:cNvSpPr/>
            <p:nvPr/>
          </p:nvSpPr>
          <p:spPr>
            <a:xfrm>
              <a:off x="-762345" y="4853302"/>
              <a:ext cx="79532" cy="33890"/>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5;p54"/>
            <p:cNvSpPr/>
            <p:nvPr/>
          </p:nvSpPr>
          <p:spPr>
            <a:xfrm>
              <a:off x="-807963" y="4903352"/>
              <a:ext cx="27981" cy="8865"/>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6;p54"/>
            <p:cNvSpPr/>
            <p:nvPr/>
          </p:nvSpPr>
          <p:spPr>
            <a:xfrm>
              <a:off x="-518705" y="4935742"/>
              <a:ext cx="34618" cy="12547"/>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7;p54"/>
            <p:cNvSpPr/>
            <p:nvPr/>
          </p:nvSpPr>
          <p:spPr>
            <a:xfrm>
              <a:off x="-1336453" y="4622915"/>
              <a:ext cx="73622" cy="13274"/>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8;p54"/>
            <p:cNvSpPr/>
            <p:nvPr/>
          </p:nvSpPr>
          <p:spPr>
            <a:xfrm>
              <a:off x="-1246647" y="4656782"/>
              <a:ext cx="43437" cy="21366"/>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79;p54"/>
            <p:cNvSpPr/>
            <p:nvPr/>
          </p:nvSpPr>
          <p:spPr>
            <a:xfrm>
              <a:off x="-1336453" y="4815025"/>
              <a:ext cx="55961" cy="666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80;p54"/>
            <p:cNvSpPr/>
            <p:nvPr/>
          </p:nvSpPr>
          <p:spPr>
            <a:xfrm>
              <a:off x="15671" y="4962244"/>
              <a:ext cx="59644" cy="26526"/>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81;p54"/>
            <p:cNvSpPr/>
            <p:nvPr/>
          </p:nvSpPr>
          <p:spPr>
            <a:xfrm>
              <a:off x="1134475" y="5099144"/>
              <a:ext cx="42732" cy="12547"/>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82;p54"/>
            <p:cNvSpPr/>
            <p:nvPr/>
          </p:nvSpPr>
          <p:spPr>
            <a:xfrm>
              <a:off x="1021871" y="5110918"/>
              <a:ext cx="80237" cy="33890"/>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3;p54"/>
            <p:cNvSpPr/>
            <p:nvPr/>
          </p:nvSpPr>
          <p:spPr>
            <a:xfrm>
              <a:off x="-649205" y="4874422"/>
              <a:ext cx="26636" cy="8218"/>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4;p54"/>
            <p:cNvSpPr/>
            <p:nvPr/>
          </p:nvSpPr>
          <p:spPr>
            <a:xfrm>
              <a:off x="882743" y="5099144"/>
              <a:ext cx="33890" cy="12547"/>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5;p54"/>
            <p:cNvSpPr/>
            <p:nvPr/>
          </p:nvSpPr>
          <p:spPr>
            <a:xfrm>
              <a:off x="1434803" y="4703150"/>
              <a:ext cx="42710" cy="12547"/>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6;p54"/>
            <p:cNvSpPr/>
            <p:nvPr/>
          </p:nvSpPr>
          <p:spPr>
            <a:xfrm>
              <a:off x="1322177" y="4715674"/>
              <a:ext cx="80260" cy="3314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7;p54"/>
            <p:cNvSpPr/>
            <p:nvPr/>
          </p:nvSpPr>
          <p:spPr>
            <a:xfrm>
              <a:off x="1419346" y="4765725"/>
              <a:ext cx="27981" cy="8115"/>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88;p54"/>
            <p:cNvSpPr/>
            <p:nvPr/>
          </p:nvSpPr>
          <p:spPr>
            <a:xfrm>
              <a:off x="1663714" y="1888505"/>
              <a:ext cx="405594" cy="70442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9;p54"/>
            <p:cNvSpPr/>
            <p:nvPr/>
          </p:nvSpPr>
          <p:spPr>
            <a:xfrm>
              <a:off x="-514300" y="2934850"/>
              <a:ext cx="3538200" cy="23718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90;p54"/>
            <p:cNvSpPr/>
            <p:nvPr/>
          </p:nvSpPr>
          <p:spPr>
            <a:xfrm>
              <a:off x="-1122998" y="2488815"/>
              <a:ext cx="22844" cy="1797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91;p54"/>
            <p:cNvSpPr/>
            <p:nvPr/>
          </p:nvSpPr>
          <p:spPr>
            <a:xfrm>
              <a:off x="-1078106" y="2392692"/>
              <a:ext cx="50824" cy="35163"/>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92;p54"/>
            <p:cNvSpPr/>
            <p:nvPr/>
          </p:nvSpPr>
          <p:spPr>
            <a:xfrm>
              <a:off x="-1066332" y="2313934"/>
              <a:ext cx="22116" cy="11070"/>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3;p54"/>
            <p:cNvSpPr/>
            <p:nvPr/>
          </p:nvSpPr>
          <p:spPr>
            <a:xfrm>
              <a:off x="-1056763" y="2227084"/>
              <a:ext cx="39777" cy="27981"/>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4;p54"/>
            <p:cNvSpPr/>
            <p:nvPr/>
          </p:nvSpPr>
          <p:spPr>
            <a:xfrm>
              <a:off x="-1028055" y="2553139"/>
              <a:ext cx="35368" cy="30958"/>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5;p54"/>
            <p:cNvSpPr/>
            <p:nvPr/>
          </p:nvSpPr>
          <p:spPr>
            <a:xfrm>
              <a:off x="-1969475" y="2987276"/>
              <a:ext cx="3538288" cy="2315715"/>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6;p54"/>
            <p:cNvSpPr/>
            <p:nvPr/>
          </p:nvSpPr>
          <p:spPr>
            <a:xfrm>
              <a:off x="240173" y="3479846"/>
              <a:ext cx="343769" cy="1823992"/>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97;p54"/>
            <p:cNvSpPr/>
            <p:nvPr/>
          </p:nvSpPr>
          <p:spPr>
            <a:xfrm>
              <a:off x="-84430" y="4494857"/>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8;p54"/>
            <p:cNvSpPr/>
            <p:nvPr/>
          </p:nvSpPr>
          <p:spPr>
            <a:xfrm>
              <a:off x="45129" y="4515450"/>
              <a:ext cx="44187" cy="21366"/>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99;p54"/>
            <p:cNvSpPr/>
            <p:nvPr/>
          </p:nvSpPr>
          <p:spPr>
            <a:xfrm>
              <a:off x="-1067787" y="4410212"/>
              <a:ext cx="75100" cy="2061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00;p54"/>
            <p:cNvSpPr/>
            <p:nvPr/>
          </p:nvSpPr>
          <p:spPr>
            <a:xfrm>
              <a:off x="-1033942" y="4490424"/>
              <a:ext cx="92034" cy="23594"/>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01;p54"/>
            <p:cNvSpPr/>
            <p:nvPr/>
          </p:nvSpPr>
          <p:spPr>
            <a:xfrm>
              <a:off x="-1024373" y="2738635"/>
              <a:ext cx="34618" cy="18434"/>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02;p54"/>
            <p:cNvSpPr/>
            <p:nvPr/>
          </p:nvSpPr>
          <p:spPr>
            <a:xfrm>
              <a:off x="-1424053" y="1888505"/>
              <a:ext cx="404867" cy="70442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03;p54"/>
            <p:cNvSpPr/>
            <p:nvPr/>
          </p:nvSpPr>
          <p:spPr>
            <a:xfrm>
              <a:off x="-1309950" y="2164510"/>
              <a:ext cx="440189" cy="55234"/>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04;p54"/>
            <p:cNvSpPr/>
            <p:nvPr/>
          </p:nvSpPr>
          <p:spPr>
            <a:xfrm>
              <a:off x="-1309950" y="2350006"/>
              <a:ext cx="440189" cy="55234"/>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05;p54"/>
            <p:cNvSpPr/>
            <p:nvPr/>
          </p:nvSpPr>
          <p:spPr>
            <a:xfrm>
              <a:off x="1514288" y="2164510"/>
              <a:ext cx="440917" cy="55234"/>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06;p54"/>
            <p:cNvSpPr/>
            <p:nvPr/>
          </p:nvSpPr>
          <p:spPr>
            <a:xfrm>
              <a:off x="1514288" y="2350006"/>
              <a:ext cx="440917" cy="55234"/>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07;p54"/>
            <p:cNvSpPr/>
            <p:nvPr/>
          </p:nvSpPr>
          <p:spPr>
            <a:xfrm>
              <a:off x="-1000825" y="1451279"/>
              <a:ext cx="2646909" cy="1391917"/>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08;p54"/>
            <p:cNvSpPr/>
            <p:nvPr/>
          </p:nvSpPr>
          <p:spPr>
            <a:xfrm>
              <a:off x="-908065" y="1580838"/>
              <a:ext cx="1190961" cy="1024623"/>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09;p54"/>
            <p:cNvSpPr/>
            <p:nvPr/>
          </p:nvSpPr>
          <p:spPr>
            <a:xfrm>
              <a:off x="363095" y="1580088"/>
              <a:ext cx="1189506" cy="1012849"/>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10;p54"/>
            <p:cNvSpPr/>
            <p:nvPr/>
          </p:nvSpPr>
          <p:spPr>
            <a:xfrm>
              <a:off x="-874221" y="2570073"/>
              <a:ext cx="23" cy="23"/>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11;p54"/>
            <p:cNvSpPr/>
            <p:nvPr/>
          </p:nvSpPr>
          <p:spPr>
            <a:xfrm>
              <a:off x="271085" y="1580838"/>
              <a:ext cx="101603" cy="973821"/>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12;p54"/>
            <p:cNvSpPr/>
            <p:nvPr/>
          </p:nvSpPr>
          <p:spPr>
            <a:xfrm>
              <a:off x="-647514" y="1034669"/>
              <a:ext cx="1939551" cy="493923"/>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13;p54"/>
            <p:cNvSpPr/>
            <p:nvPr/>
          </p:nvSpPr>
          <p:spPr>
            <a:xfrm>
              <a:off x="-668857" y="1047921"/>
              <a:ext cx="53756" cy="480671"/>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14;p54"/>
            <p:cNvSpPr/>
            <p:nvPr/>
          </p:nvSpPr>
          <p:spPr>
            <a:xfrm>
              <a:off x="-1151705" y="1048671"/>
              <a:ext cx="515266" cy="479921"/>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15;p54"/>
            <p:cNvSpPr/>
            <p:nvPr/>
          </p:nvSpPr>
          <p:spPr>
            <a:xfrm>
              <a:off x="1259602" y="1048671"/>
              <a:ext cx="54507" cy="479921"/>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16;p54"/>
            <p:cNvSpPr/>
            <p:nvPr/>
          </p:nvSpPr>
          <p:spPr>
            <a:xfrm>
              <a:off x="1281695" y="1049398"/>
              <a:ext cx="491718" cy="479194"/>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17;p54"/>
            <p:cNvSpPr/>
            <p:nvPr/>
          </p:nvSpPr>
          <p:spPr>
            <a:xfrm>
              <a:off x="-1028055" y="1159818"/>
              <a:ext cx="334199" cy="244393"/>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18;p54"/>
            <p:cNvSpPr/>
            <p:nvPr/>
          </p:nvSpPr>
          <p:spPr>
            <a:xfrm>
              <a:off x="1338360" y="1159818"/>
              <a:ext cx="334199" cy="244393"/>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19;p54"/>
            <p:cNvSpPr/>
            <p:nvPr/>
          </p:nvSpPr>
          <p:spPr>
            <a:xfrm>
              <a:off x="-996393" y="1210596"/>
              <a:ext cx="142085" cy="14208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20;p54"/>
            <p:cNvSpPr/>
            <p:nvPr/>
          </p:nvSpPr>
          <p:spPr>
            <a:xfrm>
              <a:off x="-824897" y="1232666"/>
              <a:ext cx="98648" cy="98671"/>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21;p54"/>
            <p:cNvSpPr/>
            <p:nvPr/>
          </p:nvSpPr>
          <p:spPr>
            <a:xfrm>
              <a:off x="1498832" y="1210596"/>
              <a:ext cx="142085" cy="14208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22;p54"/>
            <p:cNvSpPr/>
            <p:nvPr/>
          </p:nvSpPr>
          <p:spPr>
            <a:xfrm>
              <a:off x="1371500" y="1232666"/>
              <a:ext cx="97921" cy="98671"/>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23;p54"/>
            <p:cNvSpPr/>
            <p:nvPr/>
          </p:nvSpPr>
          <p:spPr>
            <a:xfrm>
              <a:off x="-562869" y="1159818"/>
              <a:ext cx="1771008" cy="244393"/>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24;p54"/>
            <p:cNvSpPr/>
            <p:nvPr/>
          </p:nvSpPr>
          <p:spPr>
            <a:xfrm>
              <a:off x="-575370" y="1148772"/>
              <a:ext cx="1796011" cy="266464"/>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25;p54"/>
            <p:cNvSpPr/>
            <p:nvPr/>
          </p:nvSpPr>
          <p:spPr>
            <a:xfrm>
              <a:off x="-562869" y="1441710"/>
              <a:ext cx="1771008" cy="34618"/>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26;p54"/>
            <p:cNvSpPr/>
            <p:nvPr/>
          </p:nvSpPr>
          <p:spPr>
            <a:xfrm>
              <a:off x="-340460" y="1201027"/>
              <a:ext cx="95716" cy="163429"/>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27;p54"/>
            <p:cNvSpPr/>
            <p:nvPr/>
          </p:nvSpPr>
          <p:spPr>
            <a:xfrm>
              <a:off x="-220470" y="1201027"/>
              <a:ext cx="120719" cy="164156"/>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28;p54"/>
            <p:cNvSpPr/>
            <p:nvPr/>
          </p:nvSpPr>
          <p:spPr>
            <a:xfrm>
              <a:off x="-69590" y="1204709"/>
              <a:ext cx="117787" cy="157542"/>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29;p54"/>
            <p:cNvSpPr/>
            <p:nvPr/>
          </p:nvSpPr>
          <p:spPr>
            <a:xfrm>
              <a:off x="79835" y="1201754"/>
              <a:ext cx="144290" cy="162701"/>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30;p54"/>
            <p:cNvSpPr/>
            <p:nvPr/>
          </p:nvSpPr>
          <p:spPr>
            <a:xfrm>
              <a:off x="246922" y="1201754"/>
              <a:ext cx="144290" cy="162701"/>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31;p54"/>
            <p:cNvSpPr/>
            <p:nvPr/>
          </p:nvSpPr>
          <p:spPr>
            <a:xfrm>
              <a:off x="423577" y="1204709"/>
              <a:ext cx="87601" cy="157542"/>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32;p54"/>
            <p:cNvSpPr/>
            <p:nvPr/>
          </p:nvSpPr>
          <p:spPr>
            <a:xfrm>
              <a:off x="595073" y="1203232"/>
              <a:ext cx="99398" cy="160497"/>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33;p54"/>
            <p:cNvSpPr/>
            <p:nvPr/>
          </p:nvSpPr>
          <p:spPr>
            <a:xfrm>
              <a:off x="728292" y="1204709"/>
              <a:ext cx="116332" cy="160474"/>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34;p54"/>
            <p:cNvSpPr/>
            <p:nvPr/>
          </p:nvSpPr>
          <p:spPr>
            <a:xfrm>
              <a:off x="877717" y="1201027"/>
              <a:ext cx="95716" cy="163429"/>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35;p54"/>
            <p:cNvSpPr/>
            <p:nvPr/>
          </p:nvSpPr>
          <p:spPr>
            <a:xfrm>
              <a:off x="-935295" y="3646181"/>
              <a:ext cx="687492" cy="1014326"/>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36;p54"/>
            <p:cNvSpPr/>
            <p:nvPr/>
          </p:nvSpPr>
          <p:spPr>
            <a:xfrm>
              <a:off x="-869788" y="4020105"/>
              <a:ext cx="128834" cy="574137"/>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37;p54"/>
            <p:cNvSpPr/>
            <p:nvPr/>
          </p:nvSpPr>
          <p:spPr>
            <a:xfrm>
              <a:off x="-775574" y="3954598"/>
              <a:ext cx="75827" cy="53586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38;p54"/>
            <p:cNvSpPr/>
            <p:nvPr/>
          </p:nvSpPr>
          <p:spPr>
            <a:xfrm>
              <a:off x="-691678" y="4003898"/>
              <a:ext cx="60394" cy="562386"/>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39;p54"/>
            <p:cNvSpPr/>
            <p:nvPr/>
          </p:nvSpPr>
          <p:spPr>
            <a:xfrm>
              <a:off x="-585689" y="3957530"/>
              <a:ext cx="25799" cy="616847"/>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40;p54"/>
            <p:cNvSpPr/>
            <p:nvPr/>
          </p:nvSpPr>
          <p:spPr>
            <a:xfrm>
              <a:off x="-481155" y="3948711"/>
              <a:ext cx="27981" cy="609482"/>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41;p54"/>
            <p:cNvSpPr/>
            <p:nvPr/>
          </p:nvSpPr>
          <p:spPr>
            <a:xfrm>
              <a:off x="-377371" y="4017150"/>
              <a:ext cx="32413" cy="488763"/>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42;p54"/>
            <p:cNvSpPr/>
            <p:nvPr/>
          </p:nvSpPr>
          <p:spPr>
            <a:xfrm>
              <a:off x="893062" y="3646931"/>
              <a:ext cx="687492" cy="1013576"/>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43;p54"/>
            <p:cNvSpPr/>
            <p:nvPr/>
          </p:nvSpPr>
          <p:spPr>
            <a:xfrm>
              <a:off x="1386206" y="4020105"/>
              <a:ext cx="128106" cy="574137"/>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44;p54"/>
            <p:cNvSpPr/>
            <p:nvPr/>
          </p:nvSpPr>
          <p:spPr>
            <a:xfrm>
              <a:off x="1344997" y="3954598"/>
              <a:ext cx="76577" cy="53586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45;p54"/>
            <p:cNvSpPr/>
            <p:nvPr/>
          </p:nvSpPr>
          <p:spPr>
            <a:xfrm>
              <a:off x="1276535" y="4003898"/>
              <a:ext cx="59644" cy="563113"/>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46;p54"/>
            <p:cNvSpPr/>
            <p:nvPr/>
          </p:nvSpPr>
          <p:spPr>
            <a:xfrm>
              <a:off x="1205141" y="3957530"/>
              <a:ext cx="25048" cy="617574"/>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47;p54"/>
            <p:cNvSpPr/>
            <p:nvPr/>
          </p:nvSpPr>
          <p:spPr>
            <a:xfrm>
              <a:off x="1097675" y="3948711"/>
              <a:ext cx="28003" cy="609482"/>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48;p54"/>
            <p:cNvSpPr/>
            <p:nvPr/>
          </p:nvSpPr>
          <p:spPr>
            <a:xfrm>
              <a:off x="989482" y="4017150"/>
              <a:ext cx="33140" cy="489513"/>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49;p54"/>
            <p:cNvSpPr/>
            <p:nvPr/>
          </p:nvSpPr>
          <p:spPr>
            <a:xfrm>
              <a:off x="-1208393" y="3621155"/>
              <a:ext cx="3062049" cy="742725"/>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50;p54"/>
            <p:cNvSpPr/>
            <p:nvPr/>
          </p:nvSpPr>
          <p:spPr>
            <a:xfrm>
              <a:off x="-41744" y="4253423"/>
              <a:ext cx="804551" cy="116332"/>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51;p54"/>
            <p:cNvSpPr/>
            <p:nvPr/>
          </p:nvSpPr>
          <p:spPr>
            <a:xfrm>
              <a:off x="-1234146" y="2659877"/>
              <a:ext cx="3112828" cy="1338183"/>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52;p54"/>
            <p:cNvSpPr/>
            <p:nvPr/>
          </p:nvSpPr>
          <p:spPr>
            <a:xfrm>
              <a:off x="-514272" y="2416989"/>
              <a:ext cx="1696635" cy="644077"/>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53;p54"/>
            <p:cNvSpPr/>
            <p:nvPr/>
          </p:nvSpPr>
          <p:spPr>
            <a:xfrm>
              <a:off x="313772" y="2452311"/>
              <a:ext cx="17707" cy="563113"/>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54;p54"/>
            <p:cNvSpPr/>
            <p:nvPr/>
          </p:nvSpPr>
          <p:spPr>
            <a:xfrm>
              <a:off x="-431104" y="2997729"/>
              <a:ext cx="1507476" cy="984141"/>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55;p54"/>
            <p:cNvSpPr/>
            <p:nvPr/>
          </p:nvSpPr>
          <p:spPr>
            <a:xfrm>
              <a:off x="-264018" y="3112559"/>
              <a:ext cx="1172573" cy="87601"/>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56;p54"/>
            <p:cNvSpPr/>
            <p:nvPr/>
          </p:nvSpPr>
          <p:spPr>
            <a:xfrm>
              <a:off x="-264018" y="3254596"/>
              <a:ext cx="1172573" cy="87624"/>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57;p54"/>
            <p:cNvSpPr/>
            <p:nvPr/>
          </p:nvSpPr>
          <p:spPr>
            <a:xfrm>
              <a:off x="-264018" y="3386359"/>
              <a:ext cx="1172573" cy="86874"/>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58;p54"/>
            <p:cNvSpPr/>
            <p:nvPr/>
          </p:nvSpPr>
          <p:spPr>
            <a:xfrm>
              <a:off x="-264018" y="3517372"/>
              <a:ext cx="1172573" cy="87624"/>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59;p54"/>
            <p:cNvSpPr/>
            <p:nvPr/>
          </p:nvSpPr>
          <p:spPr>
            <a:xfrm>
              <a:off x="-264018" y="3654272"/>
              <a:ext cx="1172573" cy="86897"/>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0;p54"/>
            <p:cNvSpPr/>
            <p:nvPr/>
          </p:nvSpPr>
          <p:spPr>
            <a:xfrm>
              <a:off x="-264018" y="3785308"/>
              <a:ext cx="1172573" cy="86874"/>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61;p54"/>
            <p:cNvSpPr/>
            <p:nvPr/>
          </p:nvSpPr>
          <p:spPr>
            <a:xfrm>
              <a:off x="1527540" y="3212660"/>
              <a:ext cx="99376" cy="644805"/>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62;p54"/>
            <p:cNvSpPr/>
            <p:nvPr/>
          </p:nvSpPr>
          <p:spPr>
            <a:xfrm>
              <a:off x="-982414" y="3212660"/>
              <a:ext cx="99398" cy="644805"/>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63;p54"/>
            <p:cNvSpPr/>
            <p:nvPr/>
          </p:nvSpPr>
          <p:spPr>
            <a:xfrm>
              <a:off x="-1162752" y="2898356"/>
              <a:ext cx="530723" cy="530723"/>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4;p54"/>
            <p:cNvSpPr/>
            <p:nvPr/>
          </p:nvSpPr>
          <p:spPr>
            <a:xfrm>
              <a:off x="-1152433" y="2909402"/>
              <a:ext cx="509379" cy="509379"/>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5;p54"/>
            <p:cNvSpPr/>
            <p:nvPr/>
          </p:nvSpPr>
          <p:spPr>
            <a:xfrm>
              <a:off x="-1141409" y="2919699"/>
              <a:ext cx="488036" cy="488763"/>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6;p54"/>
            <p:cNvSpPr/>
            <p:nvPr/>
          </p:nvSpPr>
          <p:spPr>
            <a:xfrm>
              <a:off x="-1131089" y="2930745"/>
              <a:ext cx="467420" cy="466692"/>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7;p54"/>
            <p:cNvSpPr/>
            <p:nvPr/>
          </p:nvSpPr>
          <p:spPr>
            <a:xfrm>
              <a:off x="-1120065" y="2941042"/>
              <a:ext cx="445349" cy="446076"/>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8;p54"/>
            <p:cNvSpPr/>
            <p:nvPr/>
          </p:nvSpPr>
          <p:spPr>
            <a:xfrm>
              <a:off x="-1109746" y="2952089"/>
              <a:ext cx="424733" cy="424005"/>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9;p54"/>
            <p:cNvSpPr/>
            <p:nvPr/>
          </p:nvSpPr>
          <p:spPr>
            <a:xfrm>
              <a:off x="-1099450" y="2962385"/>
              <a:ext cx="403389" cy="403389"/>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70;p54"/>
            <p:cNvSpPr/>
            <p:nvPr/>
          </p:nvSpPr>
          <p:spPr>
            <a:xfrm>
              <a:off x="-1088403" y="2972704"/>
              <a:ext cx="382046" cy="382023"/>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71;p54"/>
            <p:cNvSpPr/>
            <p:nvPr/>
          </p:nvSpPr>
          <p:spPr>
            <a:xfrm>
              <a:off x="-1078106" y="2983751"/>
              <a:ext cx="361430" cy="36068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2;p54"/>
            <p:cNvSpPr/>
            <p:nvPr/>
          </p:nvSpPr>
          <p:spPr>
            <a:xfrm>
              <a:off x="-1067060" y="2994047"/>
              <a:ext cx="339336" cy="340086"/>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3;p54"/>
            <p:cNvSpPr/>
            <p:nvPr/>
          </p:nvSpPr>
          <p:spPr>
            <a:xfrm>
              <a:off x="-1056763" y="3005094"/>
              <a:ext cx="318743" cy="317993"/>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4;p54"/>
            <p:cNvSpPr/>
            <p:nvPr/>
          </p:nvSpPr>
          <p:spPr>
            <a:xfrm>
              <a:off x="-1045717" y="3015390"/>
              <a:ext cx="296649" cy="297399"/>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5;p54"/>
            <p:cNvSpPr/>
            <p:nvPr/>
          </p:nvSpPr>
          <p:spPr>
            <a:xfrm>
              <a:off x="-1035420" y="3025687"/>
              <a:ext cx="276056" cy="276056"/>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6;p54"/>
            <p:cNvSpPr/>
            <p:nvPr/>
          </p:nvSpPr>
          <p:spPr>
            <a:xfrm>
              <a:off x="-1025101" y="3036733"/>
              <a:ext cx="254690" cy="254712"/>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7;p54"/>
            <p:cNvSpPr/>
            <p:nvPr/>
          </p:nvSpPr>
          <p:spPr>
            <a:xfrm>
              <a:off x="-1014054" y="3047030"/>
              <a:ext cx="233346" cy="234096"/>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8;p54"/>
            <p:cNvSpPr/>
            <p:nvPr/>
          </p:nvSpPr>
          <p:spPr>
            <a:xfrm>
              <a:off x="-1003757" y="3058076"/>
              <a:ext cx="212753" cy="212003"/>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9;p54"/>
            <p:cNvSpPr/>
            <p:nvPr/>
          </p:nvSpPr>
          <p:spPr>
            <a:xfrm>
              <a:off x="-992711" y="3068396"/>
              <a:ext cx="190659" cy="191387"/>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80;p54"/>
            <p:cNvSpPr/>
            <p:nvPr/>
          </p:nvSpPr>
          <p:spPr>
            <a:xfrm>
              <a:off x="-982414" y="3079419"/>
              <a:ext cx="170043" cy="16931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81;p54"/>
            <p:cNvSpPr/>
            <p:nvPr/>
          </p:nvSpPr>
          <p:spPr>
            <a:xfrm>
              <a:off x="-971368" y="3089739"/>
              <a:ext cx="147972" cy="14870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2;p54"/>
            <p:cNvSpPr/>
            <p:nvPr/>
          </p:nvSpPr>
          <p:spPr>
            <a:xfrm>
              <a:off x="-961071" y="3100035"/>
              <a:ext cx="127356" cy="127356"/>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3;p54"/>
            <p:cNvSpPr/>
            <p:nvPr/>
          </p:nvSpPr>
          <p:spPr>
            <a:xfrm>
              <a:off x="-950774" y="3111082"/>
              <a:ext cx="106763" cy="106013"/>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4;p54"/>
            <p:cNvSpPr/>
            <p:nvPr/>
          </p:nvSpPr>
          <p:spPr>
            <a:xfrm>
              <a:off x="-939728" y="3121378"/>
              <a:ext cx="84669" cy="854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5;p54"/>
            <p:cNvSpPr/>
            <p:nvPr/>
          </p:nvSpPr>
          <p:spPr>
            <a:xfrm>
              <a:off x="-929408" y="3132425"/>
              <a:ext cx="64053" cy="6332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6;p54"/>
            <p:cNvSpPr/>
            <p:nvPr/>
          </p:nvSpPr>
          <p:spPr>
            <a:xfrm>
              <a:off x="-918385" y="3142721"/>
              <a:ext cx="41982" cy="4271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7;p54"/>
            <p:cNvSpPr/>
            <p:nvPr/>
          </p:nvSpPr>
          <p:spPr>
            <a:xfrm>
              <a:off x="-908065" y="3153768"/>
              <a:ext cx="21366" cy="20639"/>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8;p54"/>
            <p:cNvSpPr/>
            <p:nvPr/>
          </p:nvSpPr>
          <p:spPr>
            <a:xfrm>
              <a:off x="1276535" y="2898356"/>
              <a:ext cx="530723" cy="530723"/>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9;p54"/>
            <p:cNvSpPr/>
            <p:nvPr/>
          </p:nvSpPr>
          <p:spPr>
            <a:xfrm>
              <a:off x="1287582" y="2909402"/>
              <a:ext cx="509379" cy="509379"/>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90;p54"/>
            <p:cNvSpPr/>
            <p:nvPr/>
          </p:nvSpPr>
          <p:spPr>
            <a:xfrm>
              <a:off x="1297879" y="2919699"/>
              <a:ext cx="488036" cy="488763"/>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91;p54"/>
            <p:cNvSpPr/>
            <p:nvPr/>
          </p:nvSpPr>
          <p:spPr>
            <a:xfrm>
              <a:off x="1308925" y="2930745"/>
              <a:ext cx="466692" cy="466692"/>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2;p54"/>
            <p:cNvSpPr/>
            <p:nvPr/>
          </p:nvSpPr>
          <p:spPr>
            <a:xfrm>
              <a:off x="1319222" y="2941042"/>
              <a:ext cx="446076" cy="446076"/>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3;p54"/>
            <p:cNvSpPr/>
            <p:nvPr/>
          </p:nvSpPr>
          <p:spPr>
            <a:xfrm>
              <a:off x="1329541" y="2952089"/>
              <a:ext cx="424733" cy="424005"/>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4;p54"/>
            <p:cNvSpPr/>
            <p:nvPr/>
          </p:nvSpPr>
          <p:spPr>
            <a:xfrm>
              <a:off x="1340588" y="2962385"/>
              <a:ext cx="403367" cy="403389"/>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5;p54"/>
            <p:cNvSpPr/>
            <p:nvPr/>
          </p:nvSpPr>
          <p:spPr>
            <a:xfrm>
              <a:off x="1350884" y="2972704"/>
              <a:ext cx="382046" cy="382023"/>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6;p54"/>
            <p:cNvSpPr/>
            <p:nvPr/>
          </p:nvSpPr>
          <p:spPr>
            <a:xfrm>
              <a:off x="1361931" y="2983751"/>
              <a:ext cx="360680" cy="36068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7;p54"/>
            <p:cNvSpPr/>
            <p:nvPr/>
          </p:nvSpPr>
          <p:spPr>
            <a:xfrm>
              <a:off x="1372228" y="2994047"/>
              <a:ext cx="340086" cy="340086"/>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8;p54"/>
            <p:cNvSpPr/>
            <p:nvPr/>
          </p:nvSpPr>
          <p:spPr>
            <a:xfrm>
              <a:off x="1383274" y="3005094"/>
              <a:ext cx="317993" cy="317993"/>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9;p54"/>
            <p:cNvSpPr/>
            <p:nvPr/>
          </p:nvSpPr>
          <p:spPr>
            <a:xfrm>
              <a:off x="1393571" y="3015390"/>
              <a:ext cx="297399" cy="297399"/>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00;p54"/>
            <p:cNvSpPr/>
            <p:nvPr/>
          </p:nvSpPr>
          <p:spPr>
            <a:xfrm>
              <a:off x="1403867" y="3025687"/>
              <a:ext cx="276056" cy="276056"/>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01;p54"/>
            <p:cNvSpPr/>
            <p:nvPr/>
          </p:nvSpPr>
          <p:spPr>
            <a:xfrm>
              <a:off x="1414914" y="3036733"/>
              <a:ext cx="254712" cy="254712"/>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2;p54"/>
            <p:cNvSpPr/>
            <p:nvPr/>
          </p:nvSpPr>
          <p:spPr>
            <a:xfrm>
              <a:off x="1425233" y="3047030"/>
              <a:ext cx="233346" cy="234096"/>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3;p54"/>
            <p:cNvSpPr/>
            <p:nvPr/>
          </p:nvSpPr>
          <p:spPr>
            <a:xfrm>
              <a:off x="1436257" y="3058076"/>
              <a:ext cx="212025" cy="212003"/>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4;p54"/>
            <p:cNvSpPr/>
            <p:nvPr/>
          </p:nvSpPr>
          <p:spPr>
            <a:xfrm>
              <a:off x="1446577" y="3068396"/>
              <a:ext cx="191387" cy="191387"/>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5;p54"/>
            <p:cNvSpPr/>
            <p:nvPr/>
          </p:nvSpPr>
          <p:spPr>
            <a:xfrm>
              <a:off x="1456873" y="3079419"/>
              <a:ext cx="170043" cy="16931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6;p54"/>
            <p:cNvSpPr/>
            <p:nvPr/>
          </p:nvSpPr>
          <p:spPr>
            <a:xfrm>
              <a:off x="1467920" y="3089739"/>
              <a:ext cx="148700" cy="14870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7;p54"/>
            <p:cNvSpPr/>
            <p:nvPr/>
          </p:nvSpPr>
          <p:spPr>
            <a:xfrm>
              <a:off x="1478216" y="3100035"/>
              <a:ext cx="127356" cy="127356"/>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8;p54"/>
            <p:cNvSpPr/>
            <p:nvPr/>
          </p:nvSpPr>
          <p:spPr>
            <a:xfrm>
              <a:off x="1489263" y="3111082"/>
              <a:ext cx="106013" cy="106013"/>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9;p54"/>
            <p:cNvSpPr/>
            <p:nvPr/>
          </p:nvSpPr>
          <p:spPr>
            <a:xfrm>
              <a:off x="1499560" y="3121378"/>
              <a:ext cx="84669" cy="854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10;p54"/>
            <p:cNvSpPr/>
            <p:nvPr/>
          </p:nvSpPr>
          <p:spPr>
            <a:xfrm>
              <a:off x="1510606" y="3132425"/>
              <a:ext cx="63326" cy="6332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11;p54"/>
            <p:cNvSpPr/>
            <p:nvPr/>
          </p:nvSpPr>
          <p:spPr>
            <a:xfrm>
              <a:off x="1520903" y="3142721"/>
              <a:ext cx="42732" cy="4271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2;p54"/>
            <p:cNvSpPr/>
            <p:nvPr/>
          </p:nvSpPr>
          <p:spPr>
            <a:xfrm>
              <a:off x="1531222" y="3153768"/>
              <a:ext cx="21366" cy="20639"/>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3;p54"/>
            <p:cNvSpPr/>
            <p:nvPr/>
          </p:nvSpPr>
          <p:spPr>
            <a:xfrm>
              <a:off x="-1018486" y="2902765"/>
              <a:ext cx="400457" cy="32242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4;p54"/>
            <p:cNvSpPr/>
            <p:nvPr/>
          </p:nvSpPr>
          <p:spPr>
            <a:xfrm>
              <a:off x="-928681" y="2893946"/>
              <a:ext cx="303286" cy="244393"/>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5;p54"/>
            <p:cNvSpPr/>
            <p:nvPr/>
          </p:nvSpPr>
          <p:spPr>
            <a:xfrm>
              <a:off x="-1066332" y="2947679"/>
              <a:ext cx="400457" cy="32240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6;p54"/>
            <p:cNvSpPr/>
            <p:nvPr/>
          </p:nvSpPr>
          <p:spPr>
            <a:xfrm>
              <a:off x="-1169366" y="3125788"/>
              <a:ext cx="369522" cy="297399"/>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7;p54"/>
            <p:cNvSpPr/>
            <p:nvPr/>
          </p:nvSpPr>
          <p:spPr>
            <a:xfrm>
              <a:off x="-1165684" y="3214115"/>
              <a:ext cx="277511" cy="228937"/>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8;p54"/>
            <p:cNvSpPr/>
            <p:nvPr/>
          </p:nvSpPr>
          <p:spPr>
            <a:xfrm>
              <a:off x="-1103859" y="3005094"/>
              <a:ext cx="415163" cy="33344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9;p54"/>
            <p:cNvSpPr/>
            <p:nvPr/>
          </p:nvSpPr>
          <p:spPr>
            <a:xfrm>
              <a:off x="-1149500" y="3048507"/>
              <a:ext cx="414436" cy="333472"/>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20;p54"/>
            <p:cNvSpPr/>
            <p:nvPr/>
          </p:nvSpPr>
          <p:spPr>
            <a:xfrm>
              <a:off x="-1165684" y="2896151"/>
              <a:ext cx="382023" cy="344496"/>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21;p54"/>
            <p:cNvSpPr/>
            <p:nvPr/>
          </p:nvSpPr>
          <p:spPr>
            <a:xfrm>
              <a:off x="-1163479" y="2892469"/>
              <a:ext cx="290035" cy="261327"/>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2;p54"/>
            <p:cNvSpPr/>
            <p:nvPr/>
          </p:nvSpPr>
          <p:spPr>
            <a:xfrm>
              <a:off x="-1114906" y="2938110"/>
              <a:ext cx="381296" cy="344496"/>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3;p54"/>
            <p:cNvSpPr/>
            <p:nvPr/>
          </p:nvSpPr>
          <p:spPr>
            <a:xfrm>
              <a:off x="-972118" y="3110332"/>
              <a:ext cx="351860" cy="317265"/>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24;p54"/>
            <p:cNvSpPr/>
            <p:nvPr/>
          </p:nvSpPr>
          <p:spPr>
            <a:xfrm>
              <a:off x="-883040" y="3198659"/>
              <a:ext cx="264259" cy="243666"/>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25;p54"/>
            <p:cNvSpPr/>
            <p:nvPr/>
          </p:nvSpPr>
          <p:spPr>
            <a:xfrm>
              <a:off x="-1088403" y="2994047"/>
              <a:ext cx="396025" cy="356270"/>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26;p54"/>
            <p:cNvSpPr/>
            <p:nvPr/>
          </p:nvSpPr>
          <p:spPr>
            <a:xfrm>
              <a:off x="-1039830" y="3034529"/>
              <a:ext cx="396025" cy="356270"/>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27;p54"/>
            <p:cNvSpPr/>
            <p:nvPr/>
          </p:nvSpPr>
          <p:spPr>
            <a:xfrm>
              <a:off x="1417869" y="2902765"/>
              <a:ext cx="399707" cy="32242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28;p54"/>
            <p:cNvSpPr/>
            <p:nvPr/>
          </p:nvSpPr>
          <p:spPr>
            <a:xfrm>
              <a:off x="1506924" y="2893946"/>
              <a:ext cx="303286" cy="244393"/>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29;p54"/>
            <p:cNvSpPr/>
            <p:nvPr/>
          </p:nvSpPr>
          <p:spPr>
            <a:xfrm>
              <a:off x="1370023" y="2947679"/>
              <a:ext cx="399707" cy="32240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30;p54"/>
            <p:cNvSpPr/>
            <p:nvPr/>
          </p:nvSpPr>
          <p:spPr>
            <a:xfrm>
              <a:off x="1266966" y="3125788"/>
              <a:ext cx="368794" cy="297399"/>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31;p54"/>
            <p:cNvSpPr/>
            <p:nvPr/>
          </p:nvSpPr>
          <p:spPr>
            <a:xfrm>
              <a:off x="1269921" y="3214115"/>
              <a:ext cx="277511" cy="228937"/>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32;p54"/>
            <p:cNvSpPr/>
            <p:nvPr/>
          </p:nvSpPr>
          <p:spPr>
            <a:xfrm>
              <a:off x="1331746" y="3005094"/>
              <a:ext cx="415163" cy="33344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33;p54"/>
            <p:cNvSpPr/>
            <p:nvPr/>
          </p:nvSpPr>
          <p:spPr>
            <a:xfrm>
              <a:off x="1265489" y="3048507"/>
              <a:ext cx="414436" cy="331267"/>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34;p54"/>
            <p:cNvSpPr/>
            <p:nvPr/>
          </p:nvSpPr>
          <p:spPr>
            <a:xfrm>
              <a:off x="1257397" y="2877013"/>
              <a:ext cx="379841" cy="345246"/>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35;p54"/>
            <p:cNvSpPr/>
            <p:nvPr/>
          </p:nvSpPr>
          <p:spPr>
            <a:xfrm>
              <a:off x="1320699" y="2938110"/>
              <a:ext cx="382046" cy="343769"/>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36;p54"/>
            <p:cNvSpPr/>
            <p:nvPr/>
          </p:nvSpPr>
          <p:spPr>
            <a:xfrm>
              <a:off x="1463488" y="3110332"/>
              <a:ext cx="351883" cy="317265"/>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37;p54"/>
            <p:cNvSpPr/>
            <p:nvPr/>
          </p:nvSpPr>
          <p:spPr>
            <a:xfrm>
              <a:off x="1552565" y="3198659"/>
              <a:ext cx="264259" cy="243666"/>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38;p54"/>
            <p:cNvSpPr/>
            <p:nvPr/>
          </p:nvSpPr>
          <p:spPr>
            <a:xfrm>
              <a:off x="1347930" y="2993297"/>
              <a:ext cx="395297" cy="357020"/>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39;p54"/>
            <p:cNvSpPr/>
            <p:nvPr/>
          </p:nvSpPr>
          <p:spPr>
            <a:xfrm>
              <a:off x="1395776" y="3034529"/>
              <a:ext cx="396025" cy="356270"/>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40;p54"/>
            <p:cNvSpPr/>
            <p:nvPr/>
          </p:nvSpPr>
          <p:spPr>
            <a:xfrm>
              <a:off x="-1221622" y="2852715"/>
              <a:ext cx="613164" cy="599913"/>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41;p54"/>
            <p:cNvSpPr/>
            <p:nvPr/>
          </p:nvSpPr>
          <p:spPr>
            <a:xfrm>
              <a:off x="1217665" y="2852715"/>
              <a:ext cx="613164" cy="599913"/>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42;p54"/>
            <p:cNvSpPr/>
            <p:nvPr/>
          </p:nvSpPr>
          <p:spPr>
            <a:xfrm>
              <a:off x="-918887" y="1576181"/>
              <a:ext cx="1171314" cy="1024566"/>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9" name="Google Shape;2143;p54"/>
            <p:cNvSpPr/>
            <p:nvPr/>
          </p:nvSpPr>
          <p:spPr>
            <a:xfrm>
              <a:off x="341138" y="1582281"/>
              <a:ext cx="1113199" cy="871658"/>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190" name="Google Shape;2144;p54"/>
            <p:cNvGrpSpPr/>
            <p:nvPr/>
          </p:nvGrpSpPr>
          <p:grpSpPr>
            <a:xfrm>
              <a:off x="1520674" y="2445020"/>
              <a:ext cx="1365405" cy="2379546"/>
              <a:chOff x="6368443" y="1256128"/>
              <a:chExt cx="1538484" cy="2681482"/>
            </a:xfrm>
          </p:grpSpPr>
          <p:grpSp>
            <p:nvGrpSpPr>
              <p:cNvPr id="191" name="Google Shape;2145;p54"/>
              <p:cNvGrpSpPr/>
              <p:nvPr/>
            </p:nvGrpSpPr>
            <p:grpSpPr>
              <a:xfrm>
                <a:off x="6368443" y="1256128"/>
                <a:ext cx="1538484" cy="2681482"/>
                <a:chOff x="12645075" y="2835438"/>
                <a:chExt cx="725700" cy="1264850"/>
              </a:xfrm>
            </p:grpSpPr>
            <p:sp>
              <p:nvSpPr>
                <p:cNvPr id="195" name="Google Shape;2146;p54"/>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47;p54"/>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48;p54"/>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49;p54"/>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50;p54"/>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51;p54"/>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52;p54"/>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53;p54"/>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54;p54"/>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55;p54"/>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56;p54"/>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57;p54"/>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58;p54"/>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59;p54"/>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60;p54"/>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61;p54"/>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62;p54"/>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63;p54"/>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64;p54"/>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65;p54"/>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66;p54"/>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7;p54"/>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68;p54"/>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69;p54"/>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70;p54"/>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171;p54"/>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172;p54"/>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173;p54"/>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174;p54"/>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175;p54"/>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176;p54"/>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177;p54"/>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178;p54"/>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179;p54"/>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180;p54"/>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181;p54"/>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182;p54"/>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183;p54"/>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84;p54"/>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2185;p54"/>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86;p54"/>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87;p54"/>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4" name="Google Shape;3495;p74">
            <a:extLst>
              <a:ext uri="{FF2B5EF4-FFF2-40B4-BE49-F238E27FC236}">
                <a16:creationId xmlns="" xmlns:a16="http://schemas.microsoft.com/office/drawing/2014/main" id="{25CC464B-2AC6-9E0F-93E6-010498657496}"/>
              </a:ext>
            </a:extLst>
          </p:cNvPr>
          <p:cNvSpPr txBox="1">
            <a:spLocks/>
          </p:cNvSpPr>
          <p:nvPr/>
        </p:nvSpPr>
        <p:spPr>
          <a:xfrm>
            <a:off x="4876800" y="0"/>
            <a:ext cx="3969918" cy="5413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latin typeface="Times New Roman" pitchFamily="18" charset="0"/>
                <a:cs typeface="Times New Roman" pitchFamily="18" charset="0"/>
              </a:rPr>
              <a:t>THẢO LUẬN</a:t>
            </a:r>
          </a:p>
        </p:txBody>
      </p:sp>
      <p:sp>
        <p:nvSpPr>
          <p:cNvPr id="235" name="TextBox 234">
            <a:extLst>
              <a:ext uri="{FF2B5EF4-FFF2-40B4-BE49-F238E27FC236}">
                <a16:creationId xmlns="" xmlns:a16="http://schemas.microsoft.com/office/drawing/2014/main" id="{074C3525-66C3-A6A6-E8CB-BD2292FA5BAC}"/>
              </a:ext>
            </a:extLst>
          </p:cNvPr>
          <p:cNvSpPr txBox="1"/>
          <p:nvPr/>
        </p:nvSpPr>
        <p:spPr>
          <a:xfrm>
            <a:off x="3445411" y="1066800"/>
            <a:ext cx="5698589" cy="5016758"/>
          </a:xfrm>
          <a:prstGeom prst="rect">
            <a:avLst/>
          </a:prstGeom>
          <a:noFill/>
        </p:spPr>
        <p:txBody>
          <a:bodyPr wrap="square" rtlCol="0">
            <a:spAutoFit/>
          </a:bodyPr>
          <a:lstStyle/>
          <a:p>
            <a:pPr lvl="0" algn="just">
              <a:spcAft>
                <a:spcPts val="300"/>
              </a:spcAft>
              <a:buClr>
                <a:srgbClr val="187C98"/>
              </a:buClr>
              <a:buSzPts val="950"/>
              <a:tabLst>
                <a:tab pos="384810" algn="l"/>
              </a:tabLst>
            </a:pP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gây</a:t>
            </a:r>
            <a:r>
              <a:rPr lang="en-US" sz="3200" dirty="0">
                <a:latin typeface="Times New Roman" pitchFamily="18" charset="0"/>
                <a:cs typeface="Times New Roman" pitchFamily="18" charset="0"/>
              </a:rPr>
              <a:t> tai </a:t>
            </a:r>
            <a:r>
              <a:rPr lang="en-US" sz="3200" dirty="0" err="1">
                <a:latin typeface="Times New Roman" pitchFamily="18" charset="0"/>
                <a:cs typeface="Times New Roman" pitchFamily="18" charset="0"/>
              </a:rPr>
              <a:t>nạn</a:t>
            </a:r>
            <a:r>
              <a:rPr lang="en-US" sz="3200" dirty="0">
                <a:latin typeface="Times New Roman" pitchFamily="18" charset="0"/>
                <a:cs typeface="Times New Roman" pitchFamily="18" charset="0"/>
              </a:rPr>
              <a:t>.</a:t>
            </a:r>
            <a:endParaRPr lang="en-US" sz="3200" dirty="0">
              <a:latin typeface="Times New Roman" pitchFamily="18" charset="0"/>
              <a:ea typeface="Segoe UI" panose="020B0502040204020203"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plus(in)">
                                      <p:cBhvr>
                                        <p:cTn id="7" dur="2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2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50 mẫu hình nền powerpoint chuyên nghiệp-Tin học Thái Bình - Thiết kế  website chuẩn SEO - Thiết kế phần mềm theo yêu cầ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3204;p72">
            <a:extLst>
              <a:ext uri="{FF2B5EF4-FFF2-40B4-BE49-F238E27FC236}">
                <a16:creationId xmlns="" xmlns:a16="http://schemas.microsoft.com/office/drawing/2014/main" id="{94B24A27-1F72-01C5-74C5-F2FDF4AF62CB}"/>
              </a:ext>
            </a:extLst>
          </p:cNvPr>
          <p:cNvSpPr txBox="1"/>
          <p:nvPr/>
        </p:nvSpPr>
        <p:spPr>
          <a:xfrm>
            <a:off x="381000" y="0"/>
            <a:ext cx="8534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itchFamily="18" charset="0"/>
                <a:ea typeface="Mouse Memoirs"/>
                <a:cs typeface="Times New Roman" pitchFamily="18" charset="0"/>
                <a:sym typeface="Mouse Memoirs"/>
              </a:rPr>
              <a:t>Quy định về khoảng cách an toàn tối thiểu</a:t>
            </a:r>
            <a:endParaRPr sz="3600" b="1" dirty="0">
              <a:latin typeface="Times New Roman" pitchFamily="18" charset="0"/>
              <a:ea typeface="Mouse Memoirs"/>
              <a:cs typeface="Times New Roman" pitchFamily="18" charset="0"/>
              <a:sym typeface="Mouse Memoirs"/>
            </a:endParaRPr>
          </a:p>
        </p:txBody>
      </p:sp>
      <p:pic>
        <p:nvPicPr>
          <p:cNvPr id="4" name="Picture 3" descr="Diagram&#10;&#10;Description automatically generated with medium confidence">
            <a:extLst>
              <a:ext uri="{FF2B5EF4-FFF2-40B4-BE49-F238E27FC236}">
                <a16:creationId xmlns="" xmlns:a16="http://schemas.microsoft.com/office/drawing/2014/main" id="{71797D7F-2A3F-9193-D40F-39827E9E2F1E}"/>
              </a:ext>
            </a:extLst>
          </p:cNvPr>
          <p:cNvPicPr>
            <a:picLocks noChangeAspect="1"/>
          </p:cNvPicPr>
          <p:nvPr/>
        </p:nvPicPr>
        <p:blipFill>
          <a:blip r:embed="rId3"/>
          <a:stretch>
            <a:fillRect/>
          </a:stretch>
        </p:blipFill>
        <p:spPr>
          <a:xfrm>
            <a:off x="0" y="990600"/>
            <a:ext cx="91440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Trắng 2022 ❤️ 1001 Ảnh Nền Trắng Full HD Đẹp – Beatwiki"/>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A picture containing text, way, scene, road&#10;&#10;Description automatically generated">
            <a:extLst>
              <a:ext uri="{FF2B5EF4-FFF2-40B4-BE49-F238E27FC236}">
                <a16:creationId xmlns="" xmlns:a16="http://schemas.microsoft.com/office/drawing/2014/main" id="{85323985-12C2-325E-94AC-6AA4BE96EA46}"/>
              </a:ext>
            </a:extLst>
          </p:cNvPr>
          <p:cNvPicPr>
            <a:picLocks noChangeAspect="1"/>
          </p:cNvPicPr>
          <p:nvPr/>
        </p:nvPicPr>
        <p:blipFill>
          <a:blip r:embed="rId3"/>
          <a:stretch>
            <a:fillRect/>
          </a:stretch>
        </p:blipFill>
        <p:spPr>
          <a:xfrm>
            <a:off x="0" y="0"/>
            <a:ext cx="4674287" cy="3810000"/>
          </a:xfrm>
          <a:prstGeom prst="rect">
            <a:avLst/>
          </a:prstGeom>
          <a:ln>
            <a:noFill/>
          </a:ln>
          <a:effectLst>
            <a:softEdge rad="112500"/>
          </a:effectLst>
        </p:spPr>
      </p:pic>
      <p:pic>
        <p:nvPicPr>
          <p:cNvPr id="4" name="Picture 3" descr="A picture containing text, sky, road, outdoor&#10;&#10;Description automatically generated">
            <a:extLst>
              <a:ext uri="{FF2B5EF4-FFF2-40B4-BE49-F238E27FC236}">
                <a16:creationId xmlns="" xmlns:a16="http://schemas.microsoft.com/office/drawing/2014/main" id="{9DC78FEA-5067-F22A-A5A7-071A70B2DD09}"/>
              </a:ext>
            </a:extLst>
          </p:cNvPr>
          <p:cNvPicPr>
            <a:picLocks noChangeAspect="1"/>
          </p:cNvPicPr>
          <p:nvPr/>
        </p:nvPicPr>
        <p:blipFill>
          <a:blip r:embed="rId4"/>
          <a:stretch>
            <a:fillRect/>
          </a:stretch>
        </p:blipFill>
        <p:spPr>
          <a:xfrm>
            <a:off x="4805623" y="0"/>
            <a:ext cx="4338378" cy="3733800"/>
          </a:xfrm>
          <a:prstGeom prst="rect">
            <a:avLst/>
          </a:prstGeom>
          <a:ln>
            <a:noFill/>
          </a:ln>
          <a:effectLst>
            <a:softEdge rad="112500"/>
          </a:effectLst>
        </p:spPr>
      </p:pic>
      <p:sp>
        <p:nvSpPr>
          <p:cNvPr id="5" name="Google Shape;3204;p72">
            <a:extLst>
              <a:ext uri="{FF2B5EF4-FFF2-40B4-BE49-F238E27FC236}">
                <a16:creationId xmlns="" xmlns:a16="http://schemas.microsoft.com/office/drawing/2014/main" id="{A0D51DC3-5048-9451-AF3A-8EFC068F31EB}"/>
              </a:ext>
            </a:extLst>
          </p:cNvPr>
          <p:cNvSpPr txBox="1"/>
          <p:nvPr/>
        </p:nvSpPr>
        <p:spPr>
          <a:xfrm>
            <a:off x="0" y="4114800"/>
            <a:ext cx="9144000" cy="91242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6">
                    <a:lumMod val="50000"/>
                  </a:schemeClr>
                </a:solidFill>
                <a:latin typeface="Times New Roman" pitchFamily="18" charset="0"/>
                <a:ea typeface="Mouse Memoirs"/>
                <a:cs typeface="Times New Roman" pitchFamily="18" charset="0"/>
                <a:sym typeface="Mouse Memoirs"/>
              </a:rPr>
              <a:t>Quy tắc “3 giây” khi đi xe trên đường cao tốc:</a:t>
            </a:r>
          </a:p>
          <a:p>
            <a:pPr marL="0" lvl="0" indent="0" algn="ctr" rtl="0">
              <a:spcBef>
                <a:spcPts val="0"/>
              </a:spcBef>
              <a:spcAft>
                <a:spcPts val="0"/>
              </a:spcAft>
              <a:buNone/>
            </a:pPr>
            <a:r>
              <a:rPr lang="en-US" sz="3600" dirty="0" err="1">
                <a:solidFill>
                  <a:schemeClr val="accent6">
                    <a:lumMod val="50000"/>
                  </a:schemeClr>
                </a:solidFill>
                <a:latin typeface="Times New Roman" pitchFamily="18" charset="0"/>
                <a:ea typeface="Mouse Memoirs"/>
                <a:cs typeface="Times New Roman" pitchFamily="18" charset="0"/>
                <a:sym typeface="Mouse Memoirs"/>
              </a:rPr>
              <a:t>Khoảng</a:t>
            </a:r>
            <a:r>
              <a:rPr lang="en-US" sz="3600" dirty="0">
                <a:solidFill>
                  <a:schemeClr val="accent6">
                    <a:lumMod val="50000"/>
                  </a:schemeClr>
                </a:solidFill>
                <a:latin typeface="Times New Roman" pitchFamily="18" charset="0"/>
                <a:ea typeface="Mouse Memoirs"/>
                <a:cs typeface="Times New Roman" pitchFamily="18" charset="0"/>
                <a:sym typeface="Mouse Memoirs"/>
              </a:rPr>
              <a:t> </a:t>
            </a:r>
            <a:r>
              <a:rPr lang="en-US" sz="3600" dirty="0" err="1">
                <a:solidFill>
                  <a:schemeClr val="accent6">
                    <a:lumMod val="50000"/>
                  </a:schemeClr>
                </a:solidFill>
                <a:latin typeface="Times New Roman" pitchFamily="18" charset="0"/>
                <a:ea typeface="Mouse Memoirs"/>
                <a:cs typeface="Times New Roman" pitchFamily="18" charset="0"/>
                <a:sym typeface="Mouse Memoirs"/>
              </a:rPr>
              <a:t>cách</a:t>
            </a:r>
            <a:r>
              <a:rPr lang="en-US" sz="3600" dirty="0">
                <a:solidFill>
                  <a:schemeClr val="accent6">
                    <a:lumMod val="50000"/>
                  </a:schemeClr>
                </a:solidFill>
                <a:latin typeface="Times New Roman" pitchFamily="18" charset="0"/>
                <a:ea typeface="Mouse Memoirs"/>
                <a:cs typeface="Times New Roman" pitchFamily="18" charset="0"/>
                <a:sym typeface="Mouse Memoirs"/>
              </a:rPr>
              <a:t> an </a:t>
            </a:r>
            <a:r>
              <a:rPr lang="en-US" sz="3600" dirty="0" err="1">
                <a:solidFill>
                  <a:schemeClr val="accent6">
                    <a:lumMod val="50000"/>
                  </a:schemeClr>
                </a:solidFill>
                <a:latin typeface="Times New Roman" pitchFamily="18" charset="0"/>
                <a:ea typeface="Mouse Memoirs"/>
                <a:cs typeface="Times New Roman" pitchFamily="18" charset="0"/>
                <a:sym typeface="Mouse Memoirs"/>
              </a:rPr>
              <a:t>toàn</a:t>
            </a:r>
            <a:r>
              <a:rPr lang="en-US" sz="3600" dirty="0">
                <a:solidFill>
                  <a:schemeClr val="accent6">
                    <a:lumMod val="50000"/>
                  </a:schemeClr>
                </a:solidFill>
                <a:latin typeface="Times New Roman" pitchFamily="18" charset="0"/>
                <a:ea typeface="Mouse Memoirs"/>
                <a:cs typeface="Times New Roman" pitchFamily="18" charset="0"/>
                <a:sym typeface="Mouse Memoirs"/>
              </a:rPr>
              <a:t> (m) = </a:t>
            </a:r>
            <a:r>
              <a:rPr lang="en-US" sz="3600" dirty="0" err="1">
                <a:solidFill>
                  <a:schemeClr val="accent6">
                    <a:lumMod val="50000"/>
                  </a:schemeClr>
                </a:solidFill>
                <a:latin typeface="Times New Roman" pitchFamily="18" charset="0"/>
                <a:ea typeface="Mouse Memoirs"/>
                <a:cs typeface="Times New Roman" pitchFamily="18" charset="0"/>
                <a:sym typeface="Mouse Memoirs"/>
              </a:rPr>
              <a:t>Tốc</a:t>
            </a:r>
            <a:r>
              <a:rPr lang="en-US" sz="3600" dirty="0">
                <a:solidFill>
                  <a:schemeClr val="accent6">
                    <a:lumMod val="50000"/>
                  </a:schemeClr>
                </a:solidFill>
                <a:latin typeface="Times New Roman" pitchFamily="18" charset="0"/>
                <a:ea typeface="Mouse Memoirs"/>
                <a:cs typeface="Times New Roman" pitchFamily="18" charset="0"/>
                <a:sym typeface="Mouse Memoirs"/>
              </a:rPr>
              <a:t> </a:t>
            </a:r>
            <a:r>
              <a:rPr lang="en-US" sz="3600" dirty="0" err="1">
                <a:solidFill>
                  <a:schemeClr val="accent6">
                    <a:lumMod val="50000"/>
                  </a:schemeClr>
                </a:solidFill>
                <a:latin typeface="Times New Roman" pitchFamily="18" charset="0"/>
                <a:ea typeface="Mouse Memoirs"/>
                <a:cs typeface="Times New Roman" pitchFamily="18" charset="0"/>
                <a:sym typeface="Mouse Memoirs"/>
              </a:rPr>
              <a:t>độ</a:t>
            </a:r>
            <a:r>
              <a:rPr lang="en-US" sz="3600" dirty="0">
                <a:solidFill>
                  <a:schemeClr val="accent6">
                    <a:lumMod val="50000"/>
                  </a:schemeClr>
                </a:solidFill>
                <a:latin typeface="Times New Roman" pitchFamily="18" charset="0"/>
                <a:ea typeface="Mouse Memoirs"/>
                <a:cs typeface="Times New Roman" pitchFamily="18" charset="0"/>
                <a:sym typeface="Mouse Memoirs"/>
              </a:rPr>
              <a:t> (m/s) x 3s</a:t>
            </a:r>
            <a:endParaRPr sz="3600" dirty="0">
              <a:solidFill>
                <a:schemeClr val="accent6">
                  <a:lumMod val="50000"/>
                </a:schemeClr>
              </a:solidFill>
              <a:latin typeface="Times New Roman" pitchFamily="18" charset="0"/>
              <a:ea typeface="Mouse Memoirs"/>
              <a:cs typeface="Times New Roman" pitchFamily="18" charset="0"/>
              <a:sym typeface="Mouse Memoi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nền Slide full hd"/>
          <p:cNvPicPr>
            <a:picLocks noChangeAspect="1" noChangeArrowheads="1"/>
          </p:cNvPicPr>
          <p:nvPr/>
        </p:nvPicPr>
        <p:blipFill>
          <a:blip r:embed="rId2"/>
          <a:srcRect/>
          <a:stretch>
            <a:fillRect/>
          </a:stretch>
        </p:blipFill>
        <p:spPr bwMode="auto">
          <a:xfrm>
            <a:off x="67733" y="0"/>
            <a:ext cx="9076267" cy="6858000"/>
          </a:xfrm>
          <a:prstGeom prst="rect">
            <a:avLst/>
          </a:prstGeom>
          <a:noFill/>
        </p:spPr>
      </p:pic>
      <p:sp>
        <p:nvSpPr>
          <p:cNvPr id="3" name="TextBox 2">
            <a:extLst>
              <a:ext uri="{FF2B5EF4-FFF2-40B4-BE49-F238E27FC236}">
                <a16:creationId xmlns="" xmlns:a16="http://schemas.microsoft.com/office/drawing/2014/main" id="{BBD26DE0-69D2-1D07-CBBB-7DE44F8F2BE7}"/>
              </a:ext>
            </a:extLst>
          </p:cNvPr>
          <p:cNvSpPr txBox="1"/>
          <p:nvPr/>
        </p:nvSpPr>
        <p:spPr>
          <a:xfrm>
            <a:off x="0" y="152400"/>
            <a:ext cx="9144000" cy="2308324"/>
          </a:xfrm>
          <a:prstGeom prst="rect">
            <a:avLst/>
          </a:prstGeom>
          <a:noFill/>
        </p:spPr>
        <p:txBody>
          <a:bodyPr wrap="square" rtlCol="0">
            <a:spAutoFit/>
          </a:bodyPr>
          <a:lstStyle/>
          <a:p>
            <a:r>
              <a:rPr lang="vi-VN" sz="3600" dirty="0" smtClean="0">
                <a:latin typeface="+mj-lt"/>
              </a:rPr>
              <a:t>Câu 1:</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biển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dung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giây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68 km/h.</a:t>
            </a:r>
          </a:p>
        </p:txBody>
      </p:sp>
      <p:sp>
        <p:nvSpPr>
          <p:cNvPr id="4" name="TextBox 3">
            <a:extLst>
              <a:ext uri="{FF2B5EF4-FFF2-40B4-BE49-F238E27FC236}">
                <a16:creationId xmlns="" xmlns:a16="http://schemas.microsoft.com/office/drawing/2014/main" id="{0AB946F2-61D8-6E8D-F359-53368F243B32}"/>
              </a:ext>
            </a:extLst>
          </p:cNvPr>
          <p:cNvSpPr txBox="1"/>
          <p:nvPr/>
        </p:nvSpPr>
        <p:spPr>
          <a:xfrm>
            <a:off x="0" y="2438400"/>
            <a:ext cx="9144000" cy="646331"/>
          </a:xfrm>
          <a:prstGeom prst="rect">
            <a:avLst/>
          </a:prstGeom>
          <a:noFill/>
        </p:spPr>
        <p:txBody>
          <a:bodyPr wrap="square">
            <a:spAutoFit/>
          </a:bodyPr>
          <a:lstStyle/>
          <a:p>
            <a:pPr marL="0" lvl="0" indent="0" algn="ctr" rtl="0">
              <a:spcBef>
                <a:spcPts val="0"/>
              </a:spcBef>
              <a:spcAft>
                <a:spcPts val="0"/>
              </a:spcAft>
              <a:buNone/>
            </a:pPr>
            <a:r>
              <a:rPr lang="en-US" sz="3600" dirty="0" err="1">
                <a:solidFill>
                  <a:srgbClr val="C00000"/>
                </a:solidFill>
                <a:latin typeface="Times New Roman" pitchFamily="18" charset="0"/>
                <a:ea typeface="Mouse Memoirs"/>
                <a:cs typeface="Times New Roman" pitchFamily="18" charset="0"/>
                <a:sym typeface="Mouse Memoirs"/>
              </a:rPr>
              <a:t>Khoảng</a:t>
            </a:r>
            <a:r>
              <a:rPr lang="en-US" sz="3600" dirty="0">
                <a:solidFill>
                  <a:srgbClr val="C00000"/>
                </a:solidFill>
                <a:latin typeface="Times New Roman" pitchFamily="18" charset="0"/>
                <a:ea typeface="Mouse Memoirs"/>
                <a:cs typeface="Times New Roman" pitchFamily="18" charset="0"/>
                <a:sym typeface="Mouse Memoirs"/>
              </a:rPr>
              <a:t> </a:t>
            </a:r>
            <a:r>
              <a:rPr lang="en-US" sz="3600" dirty="0" err="1">
                <a:solidFill>
                  <a:srgbClr val="C00000"/>
                </a:solidFill>
                <a:latin typeface="Times New Roman" pitchFamily="18" charset="0"/>
                <a:ea typeface="Mouse Memoirs"/>
                <a:cs typeface="Times New Roman" pitchFamily="18" charset="0"/>
                <a:sym typeface="Mouse Memoirs"/>
              </a:rPr>
              <a:t>cách</a:t>
            </a:r>
            <a:r>
              <a:rPr lang="en-US" sz="3600" dirty="0">
                <a:solidFill>
                  <a:srgbClr val="C00000"/>
                </a:solidFill>
                <a:latin typeface="Times New Roman" pitchFamily="18" charset="0"/>
                <a:ea typeface="Mouse Memoirs"/>
                <a:cs typeface="Times New Roman" pitchFamily="18" charset="0"/>
                <a:sym typeface="Mouse Memoirs"/>
              </a:rPr>
              <a:t> an </a:t>
            </a:r>
            <a:r>
              <a:rPr lang="en-US" sz="3600" dirty="0" err="1">
                <a:solidFill>
                  <a:srgbClr val="C00000"/>
                </a:solidFill>
                <a:latin typeface="Times New Roman" pitchFamily="18" charset="0"/>
                <a:ea typeface="Mouse Memoirs"/>
                <a:cs typeface="Times New Roman" pitchFamily="18" charset="0"/>
                <a:sym typeface="Mouse Memoirs"/>
              </a:rPr>
              <a:t>toàn</a:t>
            </a:r>
            <a:r>
              <a:rPr lang="en-US" sz="3600" dirty="0">
                <a:solidFill>
                  <a:srgbClr val="C00000"/>
                </a:solidFill>
                <a:latin typeface="Times New Roman" pitchFamily="18" charset="0"/>
                <a:ea typeface="Mouse Memoirs"/>
                <a:cs typeface="Times New Roman" pitchFamily="18" charset="0"/>
                <a:sym typeface="Mouse Memoirs"/>
              </a:rPr>
              <a:t> (m) = </a:t>
            </a:r>
            <a:r>
              <a:rPr lang="en-US" sz="3600" dirty="0" err="1">
                <a:solidFill>
                  <a:srgbClr val="C00000"/>
                </a:solidFill>
                <a:latin typeface="Times New Roman" pitchFamily="18" charset="0"/>
                <a:ea typeface="Mouse Memoirs"/>
                <a:cs typeface="Times New Roman" pitchFamily="18" charset="0"/>
                <a:sym typeface="Mouse Memoirs"/>
              </a:rPr>
              <a:t>Tốc</a:t>
            </a:r>
            <a:r>
              <a:rPr lang="en-US" sz="3600" dirty="0">
                <a:solidFill>
                  <a:srgbClr val="C00000"/>
                </a:solidFill>
                <a:latin typeface="Times New Roman" pitchFamily="18" charset="0"/>
                <a:ea typeface="Mouse Memoirs"/>
                <a:cs typeface="Times New Roman" pitchFamily="18" charset="0"/>
                <a:sym typeface="Mouse Memoirs"/>
              </a:rPr>
              <a:t> </a:t>
            </a:r>
            <a:r>
              <a:rPr lang="en-US" sz="3600" dirty="0" err="1">
                <a:solidFill>
                  <a:srgbClr val="C00000"/>
                </a:solidFill>
                <a:latin typeface="Times New Roman" pitchFamily="18" charset="0"/>
                <a:ea typeface="Mouse Memoirs"/>
                <a:cs typeface="Times New Roman" pitchFamily="18" charset="0"/>
                <a:sym typeface="Mouse Memoirs"/>
              </a:rPr>
              <a:t>độ</a:t>
            </a:r>
            <a:r>
              <a:rPr lang="en-US" sz="3600" dirty="0">
                <a:solidFill>
                  <a:srgbClr val="C00000"/>
                </a:solidFill>
                <a:latin typeface="Times New Roman" pitchFamily="18" charset="0"/>
                <a:ea typeface="Mouse Memoirs"/>
                <a:cs typeface="Times New Roman" pitchFamily="18" charset="0"/>
                <a:sym typeface="Mouse Memoirs"/>
              </a:rPr>
              <a:t> (m/s) x 3s</a:t>
            </a:r>
          </a:p>
        </p:txBody>
      </p:sp>
      <p:pic>
        <p:nvPicPr>
          <p:cNvPr id="5" name="Picture 4" descr="Diagram&#10;&#10;Description automatically generated with medium confidence">
            <a:extLst>
              <a:ext uri="{FF2B5EF4-FFF2-40B4-BE49-F238E27FC236}">
                <a16:creationId xmlns="" xmlns:a16="http://schemas.microsoft.com/office/drawing/2014/main" id="{007829C8-41C1-8F79-8991-D5958AADCA27}"/>
              </a:ext>
            </a:extLst>
          </p:cNvPr>
          <p:cNvPicPr>
            <a:picLocks noChangeAspect="1"/>
          </p:cNvPicPr>
          <p:nvPr/>
        </p:nvPicPr>
        <p:blipFill rotWithShape="1">
          <a:blip r:embed="rId3"/>
          <a:srcRect t="36377" r="25507" b="40826"/>
          <a:stretch/>
        </p:blipFill>
        <p:spPr>
          <a:xfrm>
            <a:off x="533400" y="3200400"/>
            <a:ext cx="7467600" cy="707887"/>
          </a:xfrm>
          <a:prstGeom prst="roundRect">
            <a:avLst>
              <a:gd name="adj" fmla="val 16667"/>
            </a:avLst>
          </a:prstGeom>
          <a:ln>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 xmlns:a16="http://schemas.microsoft.com/office/drawing/2014/main" id="{BBD26DE0-69D2-1D07-CBBB-7DE44F8F2BE7}"/>
              </a:ext>
            </a:extLst>
          </p:cNvPr>
          <p:cNvSpPr txBox="1"/>
          <p:nvPr/>
        </p:nvSpPr>
        <p:spPr>
          <a:xfrm>
            <a:off x="0" y="4038600"/>
            <a:ext cx="9144000" cy="1754326"/>
          </a:xfrm>
          <a:prstGeom prst="rect">
            <a:avLst/>
          </a:prstGeom>
          <a:noFill/>
        </p:spPr>
        <p:txBody>
          <a:bodyPr wrap="square" rtlCol="0">
            <a:spAutoFit/>
          </a:bodyPr>
          <a:lstStyle/>
          <a:p>
            <a:r>
              <a:rPr lang="vi-VN" sz="3600" dirty="0" smtClean="0">
                <a:latin typeface="+mj-lt"/>
              </a:rPr>
              <a:t>Câu 2: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ô </a:t>
            </a:r>
            <a:r>
              <a:rPr lang="en-US" sz="3600" dirty="0" err="1">
                <a:latin typeface="Times New Roman" pitchFamily="18" charset="0"/>
                <a:cs typeface="Times New Roman" pitchFamily="18" charset="0"/>
              </a:rPr>
              <a:t>tô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80 km/h.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giây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a:t>
            </a:r>
          </a:p>
        </p:txBody>
      </p:sp>
      <p:pic>
        <p:nvPicPr>
          <p:cNvPr id="7" name="Picture 6">
            <a:extLst>
              <a:ext uri="{FF2B5EF4-FFF2-40B4-BE49-F238E27FC236}">
                <a16:creationId xmlns="" xmlns:a16="http://schemas.microsoft.com/office/drawing/2014/main" id="{ED04E303-72EF-38FE-A37D-FFD01EC3ECEF}"/>
              </a:ext>
            </a:extLst>
          </p:cNvPr>
          <p:cNvPicPr>
            <a:picLocks noChangeAspect="1"/>
          </p:cNvPicPr>
          <p:nvPr/>
        </p:nvPicPr>
        <p:blipFill>
          <a:blip r:embed="rId4"/>
          <a:stretch>
            <a:fillRect/>
          </a:stretch>
        </p:blipFill>
        <p:spPr>
          <a:xfrm>
            <a:off x="685800" y="5715000"/>
            <a:ext cx="75438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Slide ánh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a:extLst>
              <a:ext uri="{FF2B5EF4-FFF2-40B4-BE49-F238E27FC236}">
                <a16:creationId xmlns="" xmlns:a16="http://schemas.microsoft.com/office/drawing/2014/main" id="{BBD26DE0-69D2-1D07-CBBB-7DE44F8F2BE7}"/>
              </a:ext>
            </a:extLst>
          </p:cNvPr>
          <p:cNvSpPr txBox="1"/>
          <p:nvPr/>
        </p:nvSpPr>
        <p:spPr>
          <a:xfrm>
            <a:off x="0" y="0"/>
            <a:ext cx="9144000" cy="1569660"/>
          </a:xfrm>
          <a:prstGeom prst="rect">
            <a:avLst/>
          </a:prstGeom>
          <a:noFill/>
        </p:spPr>
        <p:txBody>
          <a:bodyPr wrap="square" rtlCol="0">
            <a:spAutoFit/>
          </a:bodyPr>
          <a:lstStyle/>
          <a:p>
            <a:pPr algn="just"/>
            <a:r>
              <a:rPr lang="vi-VN" sz="3200" dirty="0" smtClean="0">
                <a:latin typeface="+mj-lt"/>
              </a:rPr>
              <a:t>Câu 3:</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lang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50m,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a:t>
            </a:r>
          </a:p>
        </p:txBody>
      </p:sp>
      <p:sp>
        <p:nvSpPr>
          <p:cNvPr id="5" name="Rectangle: Rounded Corners 1">
            <a:extLst>
              <a:ext uri="{FF2B5EF4-FFF2-40B4-BE49-F238E27FC236}">
                <a16:creationId xmlns="" xmlns:a16="http://schemas.microsoft.com/office/drawing/2014/main" id="{947A1BE0-1B0E-CA0F-4AFB-FC9E2F70E563}"/>
              </a:ext>
            </a:extLst>
          </p:cNvPr>
          <p:cNvSpPr/>
          <p:nvPr/>
        </p:nvSpPr>
        <p:spPr>
          <a:xfrm>
            <a:off x="6629400" y="1066800"/>
            <a:ext cx="1615091" cy="1127792"/>
          </a:xfrm>
          <a:prstGeom prst="roundRect">
            <a:avLst/>
          </a:prstGeom>
          <a:solidFill>
            <a:srgbClr val="00B05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 xmlns:a16="http://schemas.microsoft.com/office/drawing/2014/main" id="{89215B80-DE90-66A8-6693-72B430163ABC}"/>
              </a:ext>
            </a:extLst>
          </p:cNvPr>
          <p:cNvGrpSpPr/>
          <p:nvPr/>
        </p:nvGrpSpPr>
        <p:grpSpPr>
          <a:xfrm>
            <a:off x="6858000" y="1295400"/>
            <a:ext cx="1102718" cy="1587611"/>
            <a:chOff x="1403500" y="1859100"/>
            <a:chExt cx="1266600" cy="1971706"/>
          </a:xfrm>
        </p:grpSpPr>
        <p:sp>
          <p:nvSpPr>
            <p:cNvPr id="7" name="Google Shape;2231;p56">
              <a:extLst>
                <a:ext uri="{FF2B5EF4-FFF2-40B4-BE49-F238E27FC236}">
                  <a16:creationId xmlns="" xmlns:a16="http://schemas.microsoft.com/office/drawing/2014/main" id="{DC431EFB-AAEB-51EB-FB94-EFA22C79900E}"/>
                </a:ext>
              </a:extLst>
            </p:cNvPr>
            <p:cNvSpPr/>
            <p:nvPr/>
          </p:nvSpPr>
          <p:spPr>
            <a:xfrm>
              <a:off x="2005523" y="2895411"/>
              <a:ext cx="56587" cy="935395"/>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41;p56">
              <a:extLst>
                <a:ext uri="{FF2B5EF4-FFF2-40B4-BE49-F238E27FC236}">
                  <a16:creationId xmlns="" xmlns:a16="http://schemas.microsoft.com/office/drawing/2014/main" id="{7323A2D8-D45B-B6F3-AE77-A6A02EC1047B}"/>
                </a:ext>
              </a:extLst>
            </p:cNvPr>
            <p:cNvSpPr txBox="1">
              <a:spLocks/>
            </p:cNvSpPr>
            <p:nvPr/>
          </p:nvSpPr>
          <p:spPr>
            <a:xfrm>
              <a:off x="1403500" y="1859100"/>
              <a:ext cx="1266600" cy="72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b="1" dirty="0">
                  <a:solidFill>
                    <a:srgbClr val="FFFFFF"/>
                  </a:solidFill>
                  <a:latin typeface="Times New Roman" pitchFamily="18" charset="0"/>
                  <a:cs typeface="Times New Roman" pitchFamily="18" charset="0"/>
                </a:rPr>
                <a:t>50m</a:t>
              </a:r>
            </a:p>
          </p:txBody>
        </p:sp>
      </p:grpSp>
      <p:grpSp>
        <p:nvGrpSpPr>
          <p:cNvPr id="9" name="Google Shape;2283;p58">
            <a:extLst>
              <a:ext uri="{FF2B5EF4-FFF2-40B4-BE49-F238E27FC236}">
                <a16:creationId xmlns="" xmlns:a16="http://schemas.microsoft.com/office/drawing/2014/main" id="{66D9539B-F74F-4377-5F52-FB48F49195F7}"/>
              </a:ext>
            </a:extLst>
          </p:cNvPr>
          <p:cNvGrpSpPr/>
          <p:nvPr/>
        </p:nvGrpSpPr>
        <p:grpSpPr>
          <a:xfrm>
            <a:off x="2209800" y="1295400"/>
            <a:ext cx="2508898" cy="1196056"/>
            <a:chOff x="404850" y="2182975"/>
            <a:chExt cx="2230850" cy="1111475"/>
          </a:xfrm>
        </p:grpSpPr>
        <p:sp>
          <p:nvSpPr>
            <p:cNvPr id="10" name="Google Shape;2284;p58">
              <a:extLst>
                <a:ext uri="{FF2B5EF4-FFF2-40B4-BE49-F238E27FC236}">
                  <a16:creationId xmlns="" xmlns:a16="http://schemas.microsoft.com/office/drawing/2014/main" id="{20CC7C6F-0035-E464-3AB7-EE9940EA58A4}"/>
                </a:ext>
              </a:extLst>
            </p:cNvPr>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85;p58">
              <a:extLst>
                <a:ext uri="{FF2B5EF4-FFF2-40B4-BE49-F238E27FC236}">
                  <a16:creationId xmlns="" xmlns:a16="http://schemas.microsoft.com/office/drawing/2014/main" id="{4447F576-BD56-80E4-4A3F-20139A00A515}"/>
                </a:ext>
              </a:extLst>
            </p:cNvPr>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86;p58">
              <a:extLst>
                <a:ext uri="{FF2B5EF4-FFF2-40B4-BE49-F238E27FC236}">
                  <a16:creationId xmlns="" xmlns:a16="http://schemas.microsoft.com/office/drawing/2014/main" id="{1147A721-E2A1-5980-889E-EB998AA05851}"/>
                </a:ext>
              </a:extLst>
            </p:cNvPr>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7;p58">
              <a:extLst>
                <a:ext uri="{FF2B5EF4-FFF2-40B4-BE49-F238E27FC236}">
                  <a16:creationId xmlns="" xmlns:a16="http://schemas.microsoft.com/office/drawing/2014/main" id="{47CDE5BD-4848-B381-84D5-0AF77AFCBBAC}"/>
                </a:ext>
              </a:extLst>
            </p:cNvPr>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88;p58">
              <a:extLst>
                <a:ext uri="{FF2B5EF4-FFF2-40B4-BE49-F238E27FC236}">
                  <a16:creationId xmlns="" xmlns:a16="http://schemas.microsoft.com/office/drawing/2014/main" id="{F86F7175-F784-E2CE-FAA0-C77B131EF4DC}"/>
                </a:ext>
              </a:extLst>
            </p:cNvPr>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89;p58">
              <a:extLst>
                <a:ext uri="{FF2B5EF4-FFF2-40B4-BE49-F238E27FC236}">
                  <a16:creationId xmlns="" xmlns:a16="http://schemas.microsoft.com/office/drawing/2014/main" id="{2F1546BE-3915-0A85-C007-BC5DF13E8FAF}"/>
                </a:ext>
              </a:extLst>
            </p:cNvPr>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90;p58">
              <a:extLst>
                <a:ext uri="{FF2B5EF4-FFF2-40B4-BE49-F238E27FC236}">
                  <a16:creationId xmlns="" xmlns:a16="http://schemas.microsoft.com/office/drawing/2014/main" id="{E52B5873-8C07-8537-29CD-87BC60A779DE}"/>
                </a:ext>
              </a:extLst>
            </p:cNvPr>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91;p58">
              <a:extLst>
                <a:ext uri="{FF2B5EF4-FFF2-40B4-BE49-F238E27FC236}">
                  <a16:creationId xmlns="" xmlns:a16="http://schemas.microsoft.com/office/drawing/2014/main" id="{F1617DB3-263D-7EAC-C597-912359B32A2A}"/>
                </a:ext>
              </a:extLst>
            </p:cNvPr>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92;p58">
              <a:extLst>
                <a:ext uri="{FF2B5EF4-FFF2-40B4-BE49-F238E27FC236}">
                  <a16:creationId xmlns="" xmlns:a16="http://schemas.microsoft.com/office/drawing/2014/main" id="{3027C869-CE35-4974-0BA8-71F7B859ABF6}"/>
                </a:ext>
              </a:extLst>
            </p:cNvPr>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93;p58">
              <a:extLst>
                <a:ext uri="{FF2B5EF4-FFF2-40B4-BE49-F238E27FC236}">
                  <a16:creationId xmlns="" xmlns:a16="http://schemas.microsoft.com/office/drawing/2014/main" id="{0C09E196-7D99-106E-9FD1-3C90FAB3CBA2}"/>
                </a:ext>
              </a:extLst>
            </p:cNvPr>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4;p58">
              <a:extLst>
                <a:ext uri="{FF2B5EF4-FFF2-40B4-BE49-F238E27FC236}">
                  <a16:creationId xmlns="" xmlns:a16="http://schemas.microsoft.com/office/drawing/2014/main" id="{E8AD48FD-E262-1751-4065-A96460FC0836}"/>
                </a:ext>
              </a:extLst>
            </p:cNvPr>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95;p58">
              <a:extLst>
                <a:ext uri="{FF2B5EF4-FFF2-40B4-BE49-F238E27FC236}">
                  <a16:creationId xmlns="" xmlns:a16="http://schemas.microsoft.com/office/drawing/2014/main" id="{3BD6BDE6-3B1F-18CF-D807-EF83D689E30F}"/>
                </a:ext>
              </a:extLst>
            </p:cNvPr>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96;p58">
              <a:extLst>
                <a:ext uri="{FF2B5EF4-FFF2-40B4-BE49-F238E27FC236}">
                  <a16:creationId xmlns="" xmlns:a16="http://schemas.microsoft.com/office/drawing/2014/main" id="{73978019-1CF0-A3C5-6365-5BD5D036FE60}"/>
                </a:ext>
              </a:extLst>
            </p:cNvPr>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97;p58">
              <a:extLst>
                <a:ext uri="{FF2B5EF4-FFF2-40B4-BE49-F238E27FC236}">
                  <a16:creationId xmlns="" xmlns:a16="http://schemas.microsoft.com/office/drawing/2014/main" id="{73348801-260F-E7F3-D16D-6D71DFA7BBC9}"/>
                </a:ext>
              </a:extLst>
            </p:cNvPr>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98;p58">
              <a:extLst>
                <a:ext uri="{FF2B5EF4-FFF2-40B4-BE49-F238E27FC236}">
                  <a16:creationId xmlns="" xmlns:a16="http://schemas.microsoft.com/office/drawing/2014/main" id="{2A826ECC-2351-6614-643F-F640CDB21D3B}"/>
                </a:ext>
              </a:extLst>
            </p:cNvPr>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99;p58">
              <a:extLst>
                <a:ext uri="{FF2B5EF4-FFF2-40B4-BE49-F238E27FC236}">
                  <a16:creationId xmlns="" xmlns:a16="http://schemas.microsoft.com/office/drawing/2014/main" id="{41E3BBD7-98C9-81F2-A0CB-FD09DBE1E8CC}"/>
                </a:ext>
              </a:extLst>
            </p:cNvPr>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00;p58">
              <a:extLst>
                <a:ext uri="{FF2B5EF4-FFF2-40B4-BE49-F238E27FC236}">
                  <a16:creationId xmlns="" xmlns:a16="http://schemas.microsoft.com/office/drawing/2014/main" id="{54C4BA48-6478-8F86-20E2-17161CB82F5A}"/>
                </a:ext>
              </a:extLst>
            </p:cNvPr>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01;p58">
              <a:extLst>
                <a:ext uri="{FF2B5EF4-FFF2-40B4-BE49-F238E27FC236}">
                  <a16:creationId xmlns="" xmlns:a16="http://schemas.microsoft.com/office/drawing/2014/main" id="{965AE6BA-F649-AFA1-F392-773686605C91}"/>
                </a:ext>
              </a:extLst>
            </p:cNvPr>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02;p58">
              <a:extLst>
                <a:ext uri="{FF2B5EF4-FFF2-40B4-BE49-F238E27FC236}">
                  <a16:creationId xmlns="" xmlns:a16="http://schemas.microsoft.com/office/drawing/2014/main" id="{3FCD30A9-3453-0C85-24C5-F5D50A886D42}"/>
                </a:ext>
              </a:extLst>
            </p:cNvPr>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03;p58">
              <a:extLst>
                <a:ext uri="{FF2B5EF4-FFF2-40B4-BE49-F238E27FC236}">
                  <a16:creationId xmlns="" xmlns:a16="http://schemas.microsoft.com/office/drawing/2014/main" id="{DC15C7BD-45CE-1D03-6564-0CEE646A9A5B}"/>
                </a:ext>
              </a:extLst>
            </p:cNvPr>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04;p58">
              <a:extLst>
                <a:ext uri="{FF2B5EF4-FFF2-40B4-BE49-F238E27FC236}">
                  <a16:creationId xmlns="" xmlns:a16="http://schemas.microsoft.com/office/drawing/2014/main" id="{5D343B35-B7F7-0D30-7DB8-26FF7C6B6BD5}"/>
                </a:ext>
              </a:extLst>
            </p:cNvPr>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05;p58">
              <a:extLst>
                <a:ext uri="{FF2B5EF4-FFF2-40B4-BE49-F238E27FC236}">
                  <a16:creationId xmlns="" xmlns:a16="http://schemas.microsoft.com/office/drawing/2014/main" id="{FABB47FA-CD16-360D-AAEF-2F675CCEB3DE}"/>
                </a:ext>
              </a:extLst>
            </p:cNvPr>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06;p58">
              <a:extLst>
                <a:ext uri="{FF2B5EF4-FFF2-40B4-BE49-F238E27FC236}">
                  <a16:creationId xmlns="" xmlns:a16="http://schemas.microsoft.com/office/drawing/2014/main" id="{12CB7C9E-98BB-17A1-6DBE-B4C975B96F98}"/>
                </a:ext>
              </a:extLst>
            </p:cNvPr>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07;p58">
              <a:extLst>
                <a:ext uri="{FF2B5EF4-FFF2-40B4-BE49-F238E27FC236}">
                  <a16:creationId xmlns="" xmlns:a16="http://schemas.microsoft.com/office/drawing/2014/main" id="{1AEC26E2-7CBF-22ED-E277-69EDB6EA8514}"/>
                </a:ext>
              </a:extLst>
            </p:cNvPr>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08;p58">
              <a:extLst>
                <a:ext uri="{FF2B5EF4-FFF2-40B4-BE49-F238E27FC236}">
                  <a16:creationId xmlns="" xmlns:a16="http://schemas.microsoft.com/office/drawing/2014/main" id="{D51E976F-1638-436A-2E9F-62206F519ABF}"/>
                </a:ext>
              </a:extLst>
            </p:cNvPr>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09;p58">
              <a:extLst>
                <a:ext uri="{FF2B5EF4-FFF2-40B4-BE49-F238E27FC236}">
                  <a16:creationId xmlns="" xmlns:a16="http://schemas.microsoft.com/office/drawing/2014/main" id="{17A4469B-B8FF-1E70-F3CD-E679EFCF766C}"/>
                </a:ext>
              </a:extLst>
            </p:cNvPr>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10;p58">
              <a:extLst>
                <a:ext uri="{FF2B5EF4-FFF2-40B4-BE49-F238E27FC236}">
                  <a16:creationId xmlns="" xmlns:a16="http://schemas.microsoft.com/office/drawing/2014/main" id="{64BF9BCB-AB6F-B605-EF4A-99F9D76FB0F9}"/>
                </a:ext>
              </a:extLst>
            </p:cNvPr>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11;p58">
              <a:extLst>
                <a:ext uri="{FF2B5EF4-FFF2-40B4-BE49-F238E27FC236}">
                  <a16:creationId xmlns="" xmlns:a16="http://schemas.microsoft.com/office/drawing/2014/main" id="{BF1C456A-5126-5EF3-19F1-CA2E8E8987B0}"/>
                </a:ext>
              </a:extLst>
            </p:cNvPr>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TextBox 37">
            <a:extLst>
              <a:ext uri="{FF2B5EF4-FFF2-40B4-BE49-F238E27FC236}">
                <a16:creationId xmlns="" xmlns:a16="http://schemas.microsoft.com/office/drawing/2014/main" id="{BBD26DE0-69D2-1D07-CBBB-7DE44F8F2BE7}"/>
              </a:ext>
            </a:extLst>
          </p:cNvPr>
          <p:cNvSpPr txBox="1"/>
          <p:nvPr/>
        </p:nvSpPr>
        <p:spPr>
          <a:xfrm>
            <a:off x="0" y="3352800"/>
            <a:ext cx="9144000" cy="2062103"/>
          </a:xfrm>
          <a:prstGeom prst="rect">
            <a:avLst/>
          </a:prstGeom>
          <a:noFill/>
        </p:spPr>
        <p:txBody>
          <a:bodyPr wrap="square" rtlCol="0">
            <a:spAutoFit/>
          </a:bodyPr>
          <a:lstStyle/>
          <a:p>
            <a:r>
              <a:rPr lang="vi-VN" sz="3200" dirty="0" smtClean="0">
                <a:latin typeface="+mj-lt"/>
              </a:rPr>
              <a:t>Câu 4:</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tắc"3 </a:t>
            </a:r>
            <a:r>
              <a:rPr lang="en-US" sz="3200" dirty="0" err="1">
                <a:latin typeface="Times New Roman" pitchFamily="18" charset="0"/>
                <a:cs typeface="Times New Roman" pitchFamily="18" charset="0"/>
              </a:rPr>
              <a:t>giây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ô </a:t>
            </a:r>
            <a:r>
              <a:rPr lang="en-US" sz="3200" dirty="0" err="1">
                <a:latin typeface="Times New Roman" pitchFamily="18" charset="0"/>
                <a:cs typeface="Times New Roman" pitchFamily="18" charset="0"/>
              </a:rPr>
              <a:t>tô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70km/h. </a:t>
            </a:r>
          </a:p>
          <a:p>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11.1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nền Slide kẻ"/>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3204;p72">
            <a:extLst>
              <a:ext uri="{FF2B5EF4-FFF2-40B4-BE49-F238E27FC236}">
                <a16:creationId xmlns="" xmlns:a16="http://schemas.microsoft.com/office/drawing/2014/main" id="{94B24A27-1F72-01C5-74C5-F2FDF4AF62CB}"/>
              </a:ext>
            </a:extLst>
          </p:cNvPr>
          <p:cNvSpPr txBox="1"/>
          <p:nvPr/>
        </p:nvSpPr>
        <p:spPr>
          <a:xfrm>
            <a:off x="533400" y="0"/>
            <a:ext cx="8077200" cy="572700"/>
          </a:xfrm>
          <a:prstGeom prst="rect">
            <a:avLst/>
          </a:prstGeom>
          <a:noFill/>
          <a:ln>
            <a:noFill/>
          </a:ln>
        </p:spPr>
        <p:txBody>
          <a:bodyPr spcFirstLastPara="1" wrap="square" lIns="91425" tIns="91425" rIns="91425" bIns="91425" anchor="t" anchorCtr="0">
            <a:noAutofit/>
          </a:bodyPr>
          <a:lstStyle/>
          <a:p>
            <a:pPr lvl="0"/>
            <a:r>
              <a:rPr lang="en-US" sz="3600" b="1" dirty="0" err="1">
                <a:latin typeface="Times New Roman" pitchFamily="18" charset="0"/>
                <a:ea typeface="Mouse Memoirs"/>
                <a:cs typeface="Times New Roman" pitchFamily="18" charset="0"/>
                <a:sym typeface="Mouse Memoirs"/>
              </a:rPr>
              <a:t>Tình</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hình</a:t>
            </a:r>
            <a:r>
              <a:rPr lang="en-US" sz="3600" b="1" dirty="0">
                <a:latin typeface="Times New Roman" pitchFamily="18" charset="0"/>
                <a:ea typeface="Mouse Memoirs"/>
                <a:cs typeface="Times New Roman" pitchFamily="18" charset="0"/>
                <a:sym typeface="Mouse Memoirs"/>
              </a:rPr>
              <a:t> vi </a:t>
            </a:r>
            <a:r>
              <a:rPr lang="en-US" sz="3600" b="1" dirty="0" err="1">
                <a:latin typeface="Times New Roman" pitchFamily="18" charset="0"/>
                <a:ea typeface="Mouse Memoirs"/>
                <a:cs typeface="Times New Roman" pitchFamily="18" charset="0"/>
                <a:sym typeface="Mouse Memoirs"/>
              </a:rPr>
              <a:t>phạm</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về</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tốc</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độ</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gây</a:t>
            </a:r>
            <a:r>
              <a:rPr lang="en-US" sz="3600" b="1" dirty="0">
                <a:latin typeface="Times New Roman" pitchFamily="18" charset="0"/>
                <a:ea typeface="Mouse Memoirs"/>
                <a:cs typeface="Times New Roman" pitchFamily="18" charset="0"/>
                <a:sym typeface="Mouse Memoirs"/>
              </a:rPr>
              <a:t> tai </a:t>
            </a:r>
            <a:r>
              <a:rPr lang="en-US" sz="3600" b="1" dirty="0" err="1">
                <a:latin typeface="Times New Roman" pitchFamily="18" charset="0"/>
                <a:ea typeface="Mouse Memoirs"/>
                <a:cs typeface="Times New Roman" pitchFamily="18" charset="0"/>
                <a:sym typeface="Mouse Memoirs"/>
              </a:rPr>
              <a:t>nạn</a:t>
            </a:r>
            <a:endParaRPr lang="en-US" sz="3600" b="1" dirty="0">
              <a:latin typeface="Times New Roman" pitchFamily="18" charset="0"/>
              <a:ea typeface="Mouse Memoirs"/>
              <a:cs typeface="Times New Roman" pitchFamily="18" charset="0"/>
              <a:sym typeface="Mouse Memoirs"/>
            </a:endParaRPr>
          </a:p>
        </p:txBody>
      </p:sp>
      <p:pic>
        <p:nvPicPr>
          <p:cNvPr id="4" name="Picture 3" descr="Table&#10;&#10;Description automatically generated">
            <a:extLst>
              <a:ext uri="{FF2B5EF4-FFF2-40B4-BE49-F238E27FC236}">
                <a16:creationId xmlns="" xmlns:a16="http://schemas.microsoft.com/office/drawing/2014/main" id="{0B88E869-DB1E-F30D-8B57-8DB146560B80}"/>
              </a:ext>
            </a:extLst>
          </p:cNvPr>
          <p:cNvPicPr>
            <a:picLocks noChangeAspect="1"/>
          </p:cNvPicPr>
          <p:nvPr/>
        </p:nvPicPr>
        <p:blipFill>
          <a:blip r:embed="rId3"/>
          <a:stretch>
            <a:fillRect/>
          </a:stretch>
        </p:blipFill>
        <p:spPr>
          <a:xfrm>
            <a:off x="0" y="838200"/>
            <a:ext cx="9144000" cy="4724400"/>
          </a:xfrm>
          <a:prstGeom prst="rect">
            <a:avLst/>
          </a:prstGeom>
        </p:spPr>
      </p:pic>
      <p:sp>
        <p:nvSpPr>
          <p:cNvPr id="5" name="Google Shape;3204;p72">
            <a:extLst>
              <a:ext uri="{FF2B5EF4-FFF2-40B4-BE49-F238E27FC236}">
                <a16:creationId xmlns="" xmlns:a16="http://schemas.microsoft.com/office/drawing/2014/main" id="{A0D51DC3-5048-9451-AF3A-8EFC068F31EB}"/>
              </a:ext>
            </a:extLst>
          </p:cNvPr>
          <p:cNvSpPr txBox="1"/>
          <p:nvPr/>
        </p:nvSpPr>
        <p:spPr>
          <a:xfrm>
            <a:off x="0" y="5410200"/>
            <a:ext cx="91440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latin typeface="Times New Roman" pitchFamily="18" charset="0"/>
                <a:ea typeface="Mouse Memoirs"/>
                <a:cs typeface="Times New Roman" pitchFamily="18" charset="0"/>
                <a:sym typeface="Mouse Memoirs"/>
              </a:rPr>
              <a:t>*</a:t>
            </a:r>
            <a:r>
              <a:rPr lang="en-US" sz="3600" b="1" i="1" dirty="0">
                <a:latin typeface="Times New Roman" pitchFamily="18" charset="0"/>
                <a:ea typeface="Mouse Memoirs"/>
                <a:cs typeface="Times New Roman" pitchFamily="18" charset="0"/>
                <a:sym typeface="Mouse Memoirs"/>
              </a:rPr>
              <a:t> Theo </a:t>
            </a:r>
            <a:r>
              <a:rPr lang="en-US" sz="3600" b="1" i="1" dirty="0" err="1">
                <a:latin typeface="Times New Roman" pitchFamily="18" charset="0"/>
                <a:ea typeface="Mouse Memoirs"/>
                <a:cs typeface="Times New Roman" pitchFamily="18" charset="0"/>
                <a:sym typeface="Mouse Memoirs"/>
              </a:rPr>
              <a:t>thống</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kê</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của</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Ủy</a:t>
            </a:r>
            <a:r>
              <a:rPr lang="en-US" sz="3600" b="1" i="1" dirty="0">
                <a:latin typeface="Times New Roman" pitchFamily="18" charset="0"/>
                <a:ea typeface="Mouse Memoirs"/>
                <a:cs typeface="Times New Roman" pitchFamily="18" charset="0"/>
                <a:sym typeface="Mouse Memoirs"/>
              </a:rPr>
              <a:t> ban An </a:t>
            </a:r>
            <a:r>
              <a:rPr lang="en-US" sz="3600" b="1" i="1" dirty="0" err="1">
                <a:latin typeface="Times New Roman" pitchFamily="18" charset="0"/>
                <a:ea typeface="Mouse Memoirs"/>
                <a:cs typeface="Times New Roman" pitchFamily="18" charset="0"/>
                <a:sym typeface="Mouse Memoirs"/>
              </a:rPr>
              <a:t>toàn</a:t>
            </a:r>
            <a:r>
              <a:rPr lang="en-US" sz="3600" b="1" i="1" dirty="0">
                <a:latin typeface="Times New Roman" pitchFamily="18" charset="0"/>
                <a:ea typeface="Mouse Memoirs"/>
                <a:cs typeface="Times New Roman" pitchFamily="18" charset="0"/>
                <a:sym typeface="Mouse Memoirs"/>
              </a:rPr>
              <a:t> Giao </a:t>
            </a:r>
            <a:r>
              <a:rPr lang="en-US" sz="3600" b="1" i="1" dirty="0" err="1">
                <a:latin typeface="Times New Roman" pitchFamily="18" charset="0"/>
                <a:ea typeface="Mouse Memoirs"/>
                <a:cs typeface="Times New Roman" pitchFamily="18" charset="0"/>
                <a:sym typeface="Mouse Memoirs"/>
              </a:rPr>
              <a:t>thông</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Quốc</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gia</a:t>
            </a:r>
            <a:endParaRPr sz="3600" b="1" dirty="0">
              <a:latin typeface="Times New Roman" pitchFamily="18" charset="0"/>
              <a:ea typeface="Mouse Memoirs"/>
              <a:cs typeface="Times New Roman" pitchFamily="18" charset="0"/>
              <a:sym typeface="Mouse Memoi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nắn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3" name="Picture 2" descr="A picture containing sky, road, outdoor, person&#10;&#10;Description automatically generated">
            <a:extLst>
              <a:ext uri="{FF2B5EF4-FFF2-40B4-BE49-F238E27FC236}">
                <a16:creationId xmlns="" xmlns:a16="http://schemas.microsoft.com/office/drawing/2014/main" id="{6C18B2A5-C4BE-4427-836E-306B70384133}"/>
              </a:ext>
            </a:extLst>
          </p:cNvPr>
          <p:cNvPicPr>
            <a:picLocks noChangeAspect="1"/>
          </p:cNvPicPr>
          <p:nvPr/>
        </p:nvPicPr>
        <p:blipFill>
          <a:blip r:embed="rId3"/>
          <a:stretch>
            <a:fillRect/>
          </a:stretch>
        </p:blipFill>
        <p:spPr>
          <a:xfrm>
            <a:off x="0" y="0"/>
            <a:ext cx="4349614" cy="2895600"/>
          </a:xfrm>
          <a:prstGeom prst="rect">
            <a:avLst/>
          </a:prstGeom>
          <a:ln>
            <a:noFill/>
          </a:ln>
          <a:effectLst>
            <a:softEdge rad="112500"/>
          </a:effectLst>
        </p:spPr>
      </p:pic>
      <p:pic>
        <p:nvPicPr>
          <p:cNvPr id="4" name="Picture 3" descr="A picture containing text, outdoor, sky, road&#10;&#10;Description automatically generated">
            <a:extLst>
              <a:ext uri="{FF2B5EF4-FFF2-40B4-BE49-F238E27FC236}">
                <a16:creationId xmlns="" xmlns:a16="http://schemas.microsoft.com/office/drawing/2014/main" id="{EDCF6DA5-0D33-7A73-F37F-C1313C948FE6}"/>
              </a:ext>
            </a:extLst>
          </p:cNvPr>
          <p:cNvPicPr>
            <a:picLocks noChangeAspect="1"/>
          </p:cNvPicPr>
          <p:nvPr/>
        </p:nvPicPr>
        <p:blipFill>
          <a:blip r:embed="rId4"/>
          <a:stretch>
            <a:fillRect/>
          </a:stretch>
        </p:blipFill>
        <p:spPr>
          <a:xfrm>
            <a:off x="4876800" y="0"/>
            <a:ext cx="4267200" cy="2843022"/>
          </a:xfrm>
          <a:prstGeom prst="rect">
            <a:avLst/>
          </a:prstGeom>
          <a:ln>
            <a:noFill/>
          </a:ln>
          <a:effectLst>
            <a:softEdge rad="112500"/>
          </a:effectLst>
        </p:spPr>
      </p:pic>
      <p:pic>
        <p:nvPicPr>
          <p:cNvPr id="5" name="Picture 4" descr="Timeline&#10;&#10;Description automatically generated with medium confidence">
            <a:extLst>
              <a:ext uri="{FF2B5EF4-FFF2-40B4-BE49-F238E27FC236}">
                <a16:creationId xmlns="" xmlns:a16="http://schemas.microsoft.com/office/drawing/2014/main" id="{BFC4B632-E9BF-760F-A185-7741432EE6F8}"/>
              </a:ext>
            </a:extLst>
          </p:cNvPr>
          <p:cNvPicPr>
            <a:picLocks noChangeAspect="1"/>
          </p:cNvPicPr>
          <p:nvPr/>
        </p:nvPicPr>
        <p:blipFill>
          <a:blip r:embed="rId5"/>
          <a:stretch>
            <a:fillRect/>
          </a:stretch>
        </p:blipFill>
        <p:spPr>
          <a:xfrm>
            <a:off x="0" y="3886200"/>
            <a:ext cx="4498054" cy="2971801"/>
          </a:xfrm>
          <a:prstGeom prst="rect">
            <a:avLst/>
          </a:prstGeom>
          <a:ln>
            <a:noFill/>
          </a:ln>
          <a:effectLst>
            <a:softEdge rad="112500"/>
          </a:effectLst>
        </p:spPr>
      </p:pic>
      <p:pic>
        <p:nvPicPr>
          <p:cNvPr id="6" name="Picture 5" descr="A picture containing car, road, scene, way&#10;&#10;Description automatically generated">
            <a:extLst>
              <a:ext uri="{FF2B5EF4-FFF2-40B4-BE49-F238E27FC236}">
                <a16:creationId xmlns="" xmlns:a16="http://schemas.microsoft.com/office/drawing/2014/main" id="{C1A602C6-5F1E-BF12-9C2C-A0557167E72A}"/>
              </a:ext>
            </a:extLst>
          </p:cNvPr>
          <p:cNvPicPr>
            <a:picLocks noChangeAspect="1"/>
          </p:cNvPicPr>
          <p:nvPr/>
        </p:nvPicPr>
        <p:blipFill>
          <a:blip r:embed="rId6"/>
          <a:stretch>
            <a:fillRect/>
          </a:stretch>
        </p:blipFill>
        <p:spPr>
          <a:xfrm>
            <a:off x="4870513" y="4038600"/>
            <a:ext cx="4273487" cy="2819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6"/>
        <p:cNvGrpSpPr/>
        <p:nvPr/>
      </p:nvGrpSpPr>
      <p:grpSpPr>
        <a:xfrm>
          <a:off x="0" y="0"/>
          <a:ext cx="0" cy="0"/>
          <a:chOff x="0" y="0"/>
          <a:chExt cx="0" cy="0"/>
        </a:xfrm>
      </p:grpSpPr>
      <p:grpSp>
        <p:nvGrpSpPr>
          <p:cNvPr id="2" name="Google Shape;3477;p74"/>
          <p:cNvGrpSpPr/>
          <p:nvPr/>
        </p:nvGrpSpPr>
        <p:grpSpPr>
          <a:xfrm>
            <a:off x="6248400" y="609600"/>
            <a:ext cx="2645263" cy="5537101"/>
            <a:chOff x="5965337" y="1337166"/>
            <a:chExt cx="2124000" cy="3272859"/>
          </a:xfrm>
        </p:grpSpPr>
        <p:sp>
          <p:nvSpPr>
            <p:cNvPr id="3478" name="Google Shape;3478;p74"/>
            <p:cNvSpPr/>
            <p:nvPr/>
          </p:nvSpPr>
          <p:spPr>
            <a:xfrm>
              <a:off x="6998765" y="2281650"/>
              <a:ext cx="57144" cy="542096"/>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4"/>
            <p:cNvSpPr/>
            <p:nvPr/>
          </p:nvSpPr>
          <p:spPr>
            <a:xfrm>
              <a:off x="5965337" y="2752725"/>
              <a:ext cx="2124000" cy="1857300"/>
            </a:xfrm>
            <a:prstGeom prst="roundRect">
              <a:avLst>
                <a:gd name="adj" fmla="val 9231"/>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480;p74"/>
            <p:cNvGrpSpPr/>
            <p:nvPr/>
          </p:nvGrpSpPr>
          <p:grpSpPr>
            <a:xfrm>
              <a:off x="6441437" y="1337166"/>
              <a:ext cx="1171800" cy="1171800"/>
              <a:chOff x="-1990735" y="1199991"/>
              <a:chExt cx="1171800" cy="1171800"/>
            </a:xfrm>
          </p:grpSpPr>
          <p:sp>
            <p:nvSpPr>
              <p:cNvPr id="3481" name="Google Shape;3481;p74"/>
              <p:cNvSpPr/>
              <p:nvPr/>
            </p:nvSpPr>
            <p:spPr>
              <a:xfrm rot="2700000">
                <a:off x="-1819129" y="13715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4"/>
              <p:cNvSpPr/>
              <p:nvPr/>
            </p:nvSpPr>
            <p:spPr>
              <a:xfrm rot="2700000">
                <a:off x="-1787945" y="1402781"/>
                <a:ext cx="766221" cy="766221"/>
              </a:xfrm>
              <a:prstGeom prst="roundRect">
                <a:avLst>
                  <a:gd name="adj" fmla="val 8047"/>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3483;p74"/>
          <p:cNvGrpSpPr/>
          <p:nvPr/>
        </p:nvGrpSpPr>
        <p:grpSpPr>
          <a:xfrm>
            <a:off x="3352800" y="609600"/>
            <a:ext cx="2743200" cy="5334000"/>
            <a:chOff x="3510000" y="1032366"/>
            <a:chExt cx="2124000" cy="3272859"/>
          </a:xfrm>
        </p:grpSpPr>
        <p:sp>
          <p:nvSpPr>
            <p:cNvPr id="3484" name="Google Shape;3484;p74"/>
            <p:cNvSpPr/>
            <p:nvPr/>
          </p:nvSpPr>
          <p:spPr>
            <a:xfrm>
              <a:off x="4543428" y="1976850"/>
              <a:ext cx="57144" cy="542096"/>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4"/>
            <p:cNvSpPr/>
            <p:nvPr/>
          </p:nvSpPr>
          <p:spPr>
            <a:xfrm>
              <a:off x="3510000" y="2447925"/>
              <a:ext cx="2124000" cy="1857300"/>
            </a:xfrm>
            <a:prstGeom prst="roundRect">
              <a:avLst>
                <a:gd name="adj" fmla="val 9231"/>
              </a:avLst>
            </a:prstGeom>
            <a:solidFill>
              <a:schemeClr val="accent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3486;p74"/>
            <p:cNvGrpSpPr/>
            <p:nvPr/>
          </p:nvGrpSpPr>
          <p:grpSpPr>
            <a:xfrm>
              <a:off x="3986100" y="1032366"/>
              <a:ext cx="1171800" cy="1171800"/>
              <a:chOff x="-1990735" y="1199991"/>
              <a:chExt cx="1171800" cy="1171800"/>
            </a:xfrm>
          </p:grpSpPr>
          <p:sp>
            <p:nvSpPr>
              <p:cNvPr id="3487" name="Google Shape;3487;p74"/>
              <p:cNvSpPr/>
              <p:nvPr/>
            </p:nvSpPr>
            <p:spPr>
              <a:xfrm rot="2700000">
                <a:off x="-1819129" y="13715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4"/>
              <p:cNvSpPr/>
              <p:nvPr/>
            </p:nvSpPr>
            <p:spPr>
              <a:xfrm rot="2700000">
                <a:off x="-1787945" y="14027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3489;p74"/>
          <p:cNvGrpSpPr/>
          <p:nvPr/>
        </p:nvGrpSpPr>
        <p:grpSpPr>
          <a:xfrm>
            <a:off x="228600" y="533400"/>
            <a:ext cx="2928900" cy="5613301"/>
            <a:chOff x="1033500" y="1337166"/>
            <a:chExt cx="2124000" cy="3272859"/>
          </a:xfrm>
        </p:grpSpPr>
        <p:sp>
          <p:nvSpPr>
            <p:cNvPr id="3490" name="Google Shape;3490;p74"/>
            <p:cNvSpPr/>
            <p:nvPr/>
          </p:nvSpPr>
          <p:spPr>
            <a:xfrm>
              <a:off x="2066928" y="2281650"/>
              <a:ext cx="57144" cy="542096"/>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491;p74"/>
            <p:cNvGrpSpPr/>
            <p:nvPr/>
          </p:nvGrpSpPr>
          <p:grpSpPr>
            <a:xfrm>
              <a:off x="1509600" y="1337166"/>
              <a:ext cx="1171800" cy="1171800"/>
              <a:chOff x="-1990735" y="1199991"/>
              <a:chExt cx="1171800" cy="1171800"/>
            </a:xfrm>
          </p:grpSpPr>
          <p:sp>
            <p:nvSpPr>
              <p:cNvPr id="3492" name="Google Shape;3492;p74"/>
              <p:cNvSpPr/>
              <p:nvPr/>
            </p:nvSpPr>
            <p:spPr>
              <a:xfrm rot="2700000">
                <a:off x="-1819129" y="13715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4"/>
              <p:cNvSpPr/>
              <p:nvPr/>
            </p:nvSpPr>
            <p:spPr>
              <a:xfrm rot="2700000">
                <a:off x="-1787945" y="1402781"/>
                <a:ext cx="766221" cy="766221"/>
              </a:xfrm>
              <a:prstGeom prst="roundRect">
                <a:avLst>
                  <a:gd name="adj" fmla="val 8047"/>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4" name="Google Shape;3494;p74"/>
            <p:cNvSpPr/>
            <p:nvPr/>
          </p:nvSpPr>
          <p:spPr>
            <a:xfrm>
              <a:off x="1033500" y="2752725"/>
              <a:ext cx="2124000" cy="1857300"/>
            </a:xfrm>
            <a:prstGeom prst="roundRect">
              <a:avLst>
                <a:gd name="adj" fmla="val 9231"/>
              </a:avLst>
            </a:prstGeom>
            <a:solidFill>
              <a:schemeClr val="accent4"/>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5" name="Google Shape;3495;p74"/>
          <p:cNvSpPr txBox="1">
            <a:spLocks noGrp="1"/>
          </p:cNvSpPr>
          <p:nvPr>
            <p:ph type="title" idx="6"/>
          </p:nvPr>
        </p:nvSpPr>
        <p:spPr>
          <a:xfrm>
            <a:off x="609600" y="0"/>
            <a:ext cx="7717800" cy="9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itchFamily="18" charset="0"/>
                <a:cs typeface="Times New Roman" pitchFamily="18" charset="0"/>
              </a:rPr>
              <a:t>THẢO LUẬN</a:t>
            </a:r>
            <a:endParaRPr b="1" dirty="0">
              <a:latin typeface="Times New Roman" pitchFamily="18" charset="0"/>
              <a:cs typeface="Times New Roman" pitchFamily="18" charset="0"/>
            </a:endParaRPr>
          </a:p>
        </p:txBody>
      </p:sp>
      <p:sp>
        <p:nvSpPr>
          <p:cNvPr id="3497" name="Google Shape;3497;p74"/>
          <p:cNvSpPr txBox="1">
            <a:spLocks noGrp="1"/>
          </p:cNvSpPr>
          <p:nvPr>
            <p:ph type="subTitle" idx="1"/>
          </p:nvPr>
        </p:nvSpPr>
        <p:spPr>
          <a:xfrm>
            <a:off x="685800" y="4114800"/>
            <a:ext cx="2049300" cy="1054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200" dirty="0">
                <a:latin typeface="Times New Roman" pitchFamily="18" charset="0"/>
                <a:cs typeface="Times New Roman" pitchFamily="18" charset="0"/>
              </a:rPr>
              <a:t>Phân công, tổ chức sưu tầm tài liệu trước ít nhất 2 tuần</a:t>
            </a:r>
            <a:endParaRPr sz="3200" dirty="0">
              <a:latin typeface="Times New Roman" pitchFamily="18" charset="0"/>
              <a:cs typeface="Times New Roman" pitchFamily="18" charset="0"/>
            </a:endParaRPr>
          </a:p>
        </p:txBody>
      </p:sp>
      <p:sp>
        <p:nvSpPr>
          <p:cNvPr id="3502" name="Google Shape;3502;p74"/>
          <p:cNvSpPr txBox="1"/>
          <p:nvPr/>
        </p:nvSpPr>
        <p:spPr>
          <a:xfrm>
            <a:off x="1371600" y="1219200"/>
            <a:ext cx="5811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solidFill>
                  <a:srgbClr val="FFFFFF"/>
                </a:solidFill>
                <a:latin typeface="Times New Roman" pitchFamily="18" charset="0"/>
                <a:ea typeface="Mouse Memoirs"/>
                <a:cs typeface="Times New Roman" pitchFamily="18" charset="0"/>
                <a:sym typeface="Mouse Memoirs"/>
              </a:rPr>
              <a:t>1</a:t>
            </a:r>
            <a:endParaRPr sz="3600" dirty="0">
              <a:solidFill>
                <a:srgbClr val="FFFFFF"/>
              </a:solidFill>
              <a:latin typeface="Times New Roman" pitchFamily="18" charset="0"/>
              <a:ea typeface="Mouse Memoirs"/>
              <a:cs typeface="Times New Roman" pitchFamily="18" charset="0"/>
              <a:sym typeface="Mouse Memoirs"/>
            </a:endParaRPr>
          </a:p>
        </p:txBody>
      </p:sp>
      <p:sp>
        <p:nvSpPr>
          <p:cNvPr id="3503" name="Google Shape;3503;p74"/>
          <p:cNvSpPr txBox="1"/>
          <p:nvPr/>
        </p:nvSpPr>
        <p:spPr>
          <a:xfrm>
            <a:off x="4419600" y="1143000"/>
            <a:ext cx="5811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solidFill>
                  <a:srgbClr val="FFFFFF"/>
                </a:solidFill>
                <a:latin typeface="Times New Roman" pitchFamily="18" charset="0"/>
                <a:ea typeface="Mouse Memoirs"/>
                <a:cs typeface="Times New Roman" pitchFamily="18" charset="0"/>
                <a:sym typeface="Mouse Memoirs"/>
              </a:rPr>
              <a:t>2</a:t>
            </a:r>
            <a:endParaRPr sz="3600" dirty="0">
              <a:solidFill>
                <a:srgbClr val="FFFFFF"/>
              </a:solidFill>
              <a:latin typeface="Times New Roman" pitchFamily="18" charset="0"/>
              <a:ea typeface="Mouse Memoirs"/>
              <a:cs typeface="Times New Roman" pitchFamily="18" charset="0"/>
              <a:sym typeface="Mouse Memoirs"/>
            </a:endParaRPr>
          </a:p>
        </p:txBody>
      </p:sp>
      <p:sp>
        <p:nvSpPr>
          <p:cNvPr id="3504" name="Google Shape;3504;p74"/>
          <p:cNvSpPr txBox="1"/>
          <p:nvPr/>
        </p:nvSpPr>
        <p:spPr>
          <a:xfrm>
            <a:off x="6736787" y="2133088"/>
            <a:ext cx="5811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rgbClr val="FFFFFF"/>
                </a:solidFill>
                <a:latin typeface="Mouse Memoirs"/>
                <a:ea typeface="Mouse Memoirs"/>
                <a:cs typeface="Mouse Memoirs"/>
                <a:sym typeface="Mouse Memoirs"/>
              </a:rPr>
              <a:t>3</a:t>
            </a:r>
            <a:endParaRPr sz="3000">
              <a:solidFill>
                <a:srgbClr val="FFFFFF"/>
              </a:solidFill>
              <a:latin typeface="Mouse Memoirs"/>
              <a:ea typeface="Mouse Memoirs"/>
              <a:cs typeface="Mouse Memoirs"/>
              <a:sym typeface="Mouse Memoirs"/>
            </a:endParaRPr>
          </a:p>
        </p:txBody>
      </p:sp>
      <p:sp>
        <p:nvSpPr>
          <p:cNvPr id="34" name="Google Shape;3497;p74">
            <a:extLst>
              <a:ext uri="{FF2B5EF4-FFF2-40B4-BE49-F238E27FC236}">
                <a16:creationId xmlns="" xmlns:a16="http://schemas.microsoft.com/office/drawing/2014/main" id="{E3E3161E-0EA4-15DD-84DE-AB0FDC049704}"/>
              </a:ext>
            </a:extLst>
          </p:cNvPr>
          <p:cNvSpPr txBox="1">
            <a:spLocks/>
          </p:cNvSpPr>
          <p:nvPr/>
        </p:nvSpPr>
        <p:spPr>
          <a:xfrm>
            <a:off x="3429000" y="4074600"/>
            <a:ext cx="2514600" cy="105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400"/>
              <a:buFont typeface="Catamaran"/>
              <a:buNone/>
              <a:defRPr sz="1600" b="0" i="0" u="none" strike="noStrike" cap="none">
                <a:solidFill>
                  <a:srgbClr val="FFFFFF"/>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9pPr>
          </a:lstStyle>
          <a:p>
            <a:pPr marL="0" indent="0">
              <a:spcAft>
                <a:spcPts val="1200"/>
              </a:spcAft>
            </a:pP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tầm</a:t>
            </a:r>
            <a:endParaRPr lang="vi-VN" sz="3200" dirty="0">
              <a:latin typeface="Times New Roman" pitchFamily="18" charset="0"/>
              <a:cs typeface="Times New Roman" pitchFamily="18" charset="0"/>
            </a:endParaRPr>
          </a:p>
        </p:txBody>
      </p:sp>
      <p:sp>
        <p:nvSpPr>
          <p:cNvPr id="39" name="Google Shape;3497;p74">
            <a:extLst>
              <a:ext uri="{FF2B5EF4-FFF2-40B4-BE49-F238E27FC236}">
                <a16:creationId xmlns="" xmlns:a16="http://schemas.microsoft.com/office/drawing/2014/main" id="{07FB8D51-D870-4B0E-022B-D400E7A2B67C}"/>
              </a:ext>
            </a:extLst>
          </p:cNvPr>
          <p:cNvSpPr txBox="1">
            <a:spLocks/>
          </p:cNvSpPr>
          <p:nvPr/>
        </p:nvSpPr>
        <p:spPr>
          <a:xfrm>
            <a:off x="6477000" y="3810000"/>
            <a:ext cx="2049300" cy="105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400"/>
              <a:buFont typeface="Catamaran"/>
              <a:buNone/>
              <a:defRPr sz="1600" b="0" i="0" u="none" strike="noStrike" cap="none">
                <a:solidFill>
                  <a:srgbClr val="FFFFFF"/>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9pPr>
          </a:lstStyle>
          <a:p>
            <a:pPr marL="0" indent="0">
              <a:spcAft>
                <a:spcPts val="1200"/>
              </a:spcAft>
            </a:pPr>
            <a:r>
              <a:rPr lang="en-US" sz="3600" dirty="0" err="1">
                <a:latin typeface="Times New Roman" pitchFamily="18" charset="0"/>
                <a:cs typeface="Times New Roman" pitchFamily="18" charset="0"/>
              </a:rPr>
              <a:t>Thảo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2000" dirty="0">
                <a:latin typeface="Patrick hand" panose="00000500000000000000" pitchFamily="2" charset="0"/>
              </a:rPr>
              <a:t>.</a:t>
            </a:r>
            <a:endParaRPr lang="vi-VN" sz="2000" dirty="0">
              <a:latin typeface="Patrick hand" panose="00000500000000000000" pitchFamily="2" charset="0"/>
            </a:endParaRPr>
          </a:p>
        </p:txBody>
      </p:sp>
      <p:sp>
        <p:nvSpPr>
          <p:cNvPr id="27" name="Google Shape;3503;p74"/>
          <p:cNvSpPr txBox="1"/>
          <p:nvPr/>
        </p:nvSpPr>
        <p:spPr>
          <a:xfrm>
            <a:off x="7239000" y="1143000"/>
            <a:ext cx="5811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VN" sz="3600" dirty="0" smtClean="0">
                <a:solidFill>
                  <a:srgbClr val="FFFFFF"/>
                </a:solidFill>
                <a:latin typeface="Times New Roman" pitchFamily="18" charset="0"/>
                <a:ea typeface="Mouse Memoirs"/>
                <a:cs typeface="Times New Roman" pitchFamily="18" charset="0"/>
                <a:sym typeface="Mouse Memoirs"/>
              </a:rPr>
              <a:t>3</a:t>
            </a:r>
            <a:endParaRPr sz="3600" dirty="0">
              <a:solidFill>
                <a:srgbClr val="FFFFFF"/>
              </a:solidFill>
              <a:latin typeface="Times New Roman" pitchFamily="18" charset="0"/>
              <a:ea typeface="Mouse Memoirs"/>
              <a:cs typeface="Times New Roman" pitchFamily="18" charset="0"/>
              <a:sym typeface="Mouse Memoir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Slide xanh nhạt"/>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ectangle 2"/>
          <p:cNvSpPr/>
          <p:nvPr/>
        </p:nvSpPr>
        <p:spPr>
          <a:xfrm>
            <a:off x="0" y="838200"/>
            <a:ext cx="9144000" cy="5078313"/>
          </a:xfrm>
          <a:prstGeom prst="rect">
            <a:avLst/>
          </a:prstGeom>
        </p:spPr>
        <p:txBody>
          <a:bodyPr wrap="square">
            <a:spAutoFit/>
          </a:bodyPr>
          <a:lstStyle/>
          <a:p>
            <a:pPr lvl="0">
              <a:buClr>
                <a:schemeClr val="dk1"/>
              </a:buClr>
              <a:buSzPts val="1100"/>
            </a:pPr>
            <a:r>
              <a:rPr lang="vi-VN" sz="3600" dirty="0" smtClean="0">
                <a:solidFill>
                  <a:schemeClr val="dk1"/>
                </a:solidFill>
                <a:latin typeface="+mj-lt"/>
                <a:ea typeface="Roboto"/>
                <a:cs typeface="Roboto"/>
                <a:sym typeface="Roboto"/>
              </a:rPr>
              <a:t>+ Tìm hiểu, sưu tầm tranh ảnh, thông tin về tốc độ quy định trong giao thông, các biển báo liên quan đến tốc độ.</a:t>
            </a:r>
          </a:p>
          <a:p>
            <a:pPr lvl="0">
              <a:buClr>
                <a:schemeClr val="dk1"/>
              </a:buClr>
              <a:buSzPts val="1100"/>
            </a:pPr>
            <a:r>
              <a:rPr lang="vi-VN" sz="3600" dirty="0" smtClean="0">
                <a:solidFill>
                  <a:schemeClr val="dk1"/>
                </a:solidFill>
                <a:latin typeface="+mj-lt"/>
                <a:ea typeface="Roboto"/>
                <a:cs typeface="Roboto"/>
                <a:sym typeface="Roboto"/>
              </a:rPr>
              <a:t>+ Tại sao phải quy định tốc độ giới hạn đối với các phương tiện giao thông khác nhau, trên những cung đường khác nhau? So sánh tốc độ tối đa của các phương tiện giao thông khác nhau trong bảng và giải thích tại sao có sự khác biệt giữa các tốc độ này.</a:t>
            </a:r>
            <a:endParaRPr lang="vi-VN" sz="3600" dirty="0">
              <a:solidFill>
                <a:schemeClr val="dk1"/>
              </a:solidFill>
              <a:latin typeface="+mj-lt"/>
              <a:ea typeface="Roboto"/>
              <a:cs typeface="Roboto"/>
              <a:sym typeface="Roboto"/>
            </a:endParaRPr>
          </a:p>
        </p:txBody>
      </p:sp>
      <p:sp>
        <p:nvSpPr>
          <p:cNvPr id="4" name="Google Shape;458;p19"/>
          <p:cNvSpPr/>
          <p:nvPr/>
        </p:nvSpPr>
        <p:spPr>
          <a:xfrm>
            <a:off x="2438400" y="0"/>
            <a:ext cx="3581400" cy="762000"/>
          </a:xfrm>
          <a:prstGeom prst="roundRect">
            <a:avLst>
              <a:gd name="adj" fmla="val 2567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dirty="0" err="1">
                <a:solidFill>
                  <a:schemeClr val="lt1"/>
                </a:solidFill>
                <a:latin typeface="Times New Roman" pitchFamily="18" charset="0"/>
                <a:ea typeface="Fira Sans Extra Condensed"/>
                <a:cs typeface="Times New Roman" pitchFamily="18" charset="0"/>
                <a:sym typeface="Fira Sans Extra Condensed"/>
              </a:rPr>
              <a:t>Nhóm</a:t>
            </a:r>
            <a:r>
              <a:rPr lang="en-US" sz="3600" b="1" dirty="0">
                <a:solidFill>
                  <a:schemeClr val="lt1"/>
                </a:solidFill>
                <a:latin typeface="Times New Roman" pitchFamily="18" charset="0"/>
                <a:ea typeface="Fira Sans Extra Condensed"/>
                <a:cs typeface="Times New Roman" pitchFamily="18" charset="0"/>
                <a:sym typeface="Fira Sans Extra Condensed"/>
              </a:rPr>
              <a:t> 1</a:t>
            </a:r>
            <a:endParaRPr lang="en-US" sz="3600" dirty="0">
              <a:solidFill>
                <a:schemeClr val="lt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4917"/>
            <a:ext cx="8839199" cy="4517926"/>
          </a:xfrm>
          <a:prstGeom prst="rect">
            <a:avLst/>
          </a:prstGeom>
        </p:spPr>
      </p:pic>
      <p:sp>
        <p:nvSpPr>
          <p:cNvPr id="14" name="Google Shape;2720;p27"/>
          <p:cNvSpPr txBox="1">
            <a:spLocks noGrp="1"/>
          </p:cNvSpPr>
          <p:nvPr>
            <p:ph type="title" idx="4294967295"/>
          </p:nvPr>
        </p:nvSpPr>
        <p:spPr>
          <a:xfrm>
            <a:off x="0" y="0"/>
            <a:ext cx="1107831"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dirty="0">
                <a:solidFill>
                  <a:srgbClr val="FF0000"/>
                </a:solidFill>
                <a:latin typeface="Times New Roman" pitchFamily="18" charset="0"/>
                <a:cs typeface="Times New Roman" pitchFamily="18" charset="0"/>
              </a:rPr>
              <a:t>01</a:t>
            </a:r>
            <a:endParaRPr sz="5400">
              <a:solidFill>
                <a:srgbClr val="FF0000"/>
              </a:solidFill>
              <a:latin typeface="Times New Roman" pitchFamily="18" charset="0"/>
              <a:cs typeface="Times New Roman" pitchFamily="18" charset="0"/>
            </a:endParaRPr>
          </a:p>
        </p:txBody>
      </p:sp>
      <p:sp>
        <p:nvSpPr>
          <p:cNvPr id="2" name="Rectangle 1"/>
          <p:cNvSpPr/>
          <p:nvPr/>
        </p:nvSpPr>
        <p:spPr>
          <a:xfrm>
            <a:off x="2264592" y="5254722"/>
            <a:ext cx="6879409" cy="1366528"/>
          </a:xfrm>
          <a:prstGeom prst="rect">
            <a:avLst/>
          </a:prstGeom>
        </p:spPr>
        <p:txBody>
          <a:bodyPr wrap="square">
            <a:spAutoFit/>
          </a:bodyPr>
          <a:lstStyle/>
          <a:p>
            <a:pPr marL="457200">
              <a:lnSpc>
                <a:spcPct val="115000"/>
              </a:lnSpc>
              <a:spcBef>
                <a:spcPts val="600"/>
              </a:spcBef>
              <a:tabLst>
                <a:tab pos="450215" algn="l"/>
              </a:tabLst>
            </a:pPr>
            <a:r>
              <a:rPr lang="en-US" sz="3600" dirty="0" err="1">
                <a:latin typeface="Times New Roman" panose="02020603050405020304" pitchFamily="18" charset="0"/>
                <a:ea typeface="Arial" panose="020B0604020202020204" pitchFamily="34" charset="0"/>
              </a:rPr>
              <a:t>Hình</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ảnh</a:t>
            </a:r>
            <a:r>
              <a:rPr lang="en-US" sz="3600" dirty="0">
                <a:latin typeface="Times New Roman" panose="02020603050405020304" pitchFamily="18" charset="0"/>
                <a:ea typeface="Arial" panose="020B0604020202020204" pitchFamily="34" charset="0"/>
              </a:rPr>
              <a:t> 1 </a:t>
            </a:r>
            <a:r>
              <a:rPr lang="en-US" sz="3600" dirty="0" err="1">
                <a:latin typeface="Times New Roman" panose="02020603050405020304" pitchFamily="18" charset="0"/>
                <a:ea typeface="Arial" panose="020B0604020202020204" pitchFamily="34" charset="0"/>
              </a:rPr>
              <a:t>cho</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biết</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tốc</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độ</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tối</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đa</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chạy</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là</a:t>
            </a:r>
            <a:r>
              <a:rPr lang="en-US" sz="3600" dirty="0">
                <a:latin typeface="Times New Roman" panose="02020603050405020304" pitchFamily="18" charset="0"/>
                <a:ea typeface="Arial" panose="020B0604020202020204" pitchFamily="34" charset="0"/>
              </a:rPr>
              <a:t> 40km/h</a:t>
            </a:r>
            <a:endParaRPr lang="en-US" sz="36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101+ Background màu xanh lá đẹp - In Ấn Nhất Việt -  Công ty In Số #1 TP Hồ Chí M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458;p19"/>
          <p:cNvSpPr/>
          <p:nvPr/>
        </p:nvSpPr>
        <p:spPr>
          <a:xfrm>
            <a:off x="2438400" y="0"/>
            <a:ext cx="3581400" cy="762000"/>
          </a:xfrm>
          <a:prstGeom prst="roundRect">
            <a:avLst>
              <a:gd name="adj" fmla="val 2567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dirty="0" err="1">
                <a:solidFill>
                  <a:schemeClr val="lt1"/>
                </a:solidFill>
                <a:latin typeface="Times New Roman" pitchFamily="18" charset="0"/>
                <a:ea typeface="Fira Sans Extra Condensed"/>
                <a:cs typeface="Times New Roman" pitchFamily="18" charset="0"/>
                <a:sym typeface="Fira Sans Extra Condensed"/>
              </a:rPr>
              <a:t>Nhóm</a:t>
            </a:r>
            <a:r>
              <a:rPr lang="en-US" sz="3600" b="1" dirty="0">
                <a:solidFill>
                  <a:schemeClr val="lt1"/>
                </a:solidFill>
                <a:latin typeface="Times New Roman" pitchFamily="18" charset="0"/>
                <a:ea typeface="Fira Sans Extra Condensed"/>
                <a:cs typeface="Times New Roman" pitchFamily="18" charset="0"/>
                <a:sym typeface="Fira Sans Extra Condensed"/>
              </a:rPr>
              <a:t> </a:t>
            </a:r>
            <a:r>
              <a:rPr lang="vi-VN" sz="3600" b="1" dirty="0" smtClean="0">
                <a:solidFill>
                  <a:schemeClr val="lt1"/>
                </a:solidFill>
                <a:latin typeface="Times New Roman" pitchFamily="18" charset="0"/>
                <a:ea typeface="Fira Sans Extra Condensed"/>
                <a:cs typeface="Times New Roman" pitchFamily="18" charset="0"/>
                <a:sym typeface="Fira Sans Extra Condensed"/>
              </a:rPr>
              <a:t>2</a:t>
            </a:r>
            <a:endParaRPr lang="en-US" sz="3600" dirty="0">
              <a:solidFill>
                <a:schemeClr val="lt1"/>
              </a:solidFill>
              <a:latin typeface="Times New Roman" pitchFamily="18" charset="0"/>
              <a:cs typeface="Times New Roman" pitchFamily="18" charset="0"/>
            </a:endParaRPr>
          </a:p>
        </p:txBody>
      </p:sp>
      <p:sp>
        <p:nvSpPr>
          <p:cNvPr id="4" name="Rectangle 3"/>
          <p:cNvSpPr/>
          <p:nvPr/>
        </p:nvSpPr>
        <p:spPr>
          <a:xfrm>
            <a:off x="0" y="838200"/>
            <a:ext cx="8915400" cy="5632311"/>
          </a:xfrm>
          <a:prstGeom prst="rect">
            <a:avLst/>
          </a:prstGeom>
        </p:spPr>
        <p:txBody>
          <a:bodyPr wrap="square">
            <a:spAutoFit/>
          </a:bodyPr>
          <a:lstStyle/>
          <a:p>
            <a:pPr lvl="0"/>
            <a:r>
              <a:rPr lang="vi-VN" sz="3600" dirty="0" smtClean="0">
                <a:solidFill>
                  <a:schemeClr val="dk1"/>
                </a:solidFill>
                <a:latin typeface="+mj-lt"/>
                <a:ea typeface="Roboto"/>
                <a:cs typeface="Roboto"/>
                <a:sym typeface="Roboto"/>
              </a:rPr>
              <a:t>+ Tìm hiểu quy định về khoảng cách an toàn tối thiểu giữa các phương tiện giao thông ứng với các tốc độ khác nhau.</a:t>
            </a:r>
          </a:p>
          <a:p>
            <a:pPr lvl="0"/>
            <a:r>
              <a:rPr lang="vi-VN" sz="3600" dirty="0" smtClean="0">
                <a:solidFill>
                  <a:schemeClr val="dk1"/>
                </a:solidFill>
                <a:latin typeface="+mj-lt"/>
                <a:ea typeface="Roboto"/>
                <a:cs typeface="Roboto"/>
                <a:sym typeface="Roboto"/>
              </a:rPr>
              <a:t>+ Tại sao người ta phải quy định khoảng cách an toàn ứng với các tốc độ khác nhau giữa các phương tiện giao thông đường bộ? Tìm cách chứng tỏ người điều khiển phương tiện giao thông có tốc độ càng lớn thì càng không có đủ thời gian cũng như khoảng cách để tránh va chạm gây tai nạn.</a:t>
            </a:r>
            <a:endParaRPr lang="vi-VN" sz="3600" dirty="0">
              <a:solidFill>
                <a:schemeClr val="dk1"/>
              </a:solidFill>
              <a:latin typeface="+mj-lt"/>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n on 1"/>
          <p:cNvPicPr>
            <a:picLocks noChangeAspect="1" noChangeArrowheads="1"/>
          </p:cNvPicPr>
          <p:nvPr/>
        </p:nvPicPr>
        <p:blipFill>
          <a:blip r:embed="rId2"/>
          <a:srcRect/>
          <a:stretch>
            <a:fillRect/>
          </a:stretch>
        </p:blipFill>
        <p:spPr bwMode="auto">
          <a:xfrm>
            <a:off x="2" y="0"/>
            <a:ext cx="9143998" cy="6858000"/>
          </a:xfrm>
          <a:prstGeom prst="rect">
            <a:avLst/>
          </a:prstGeom>
          <a:noFill/>
        </p:spPr>
      </p:pic>
      <p:sp>
        <p:nvSpPr>
          <p:cNvPr id="3" name="Google Shape;458;p19"/>
          <p:cNvSpPr/>
          <p:nvPr/>
        </p:nvSpPr>
        <p:spPr>
          <a:xfrm>
            <a:off x="2438400" y="0"/>
            <a:ext cx="3581400" cy="762000"/>
          </a:xfrm>
          <a:prstGeom prst="roundRect">
            <a:avLst>
              <a:gd name="adj" fmla="val 2567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dirty="0" err="1">
                <a:solidFill>
                  <a:schemeClr val="lt1"/>
                </a:solidFill>
                <a:latin typeface="Times New Roman" pitchFamily="18" charset="0"/>
                <a:ea typeface="Fira Sans Extra Condensed"/>
                <a:cs typeface="Times New Roman" pitchFamily="18" charset="0"/>
                <a:sym typeface="Fira Sans Extra Condensed"/>
              </a:rPr>
              <a:t>Nhóm</a:t>
            </a:r>
            <a:r>
              <a:rPr lang="en-US" sz="3600" b="1" dirty="0">
                <a:solidFill>
                  <a:schemeClr val="lt1"/>
                </a:solidFill>
                <a:latin typeface="Times New Roman" pitchFamily="18" charset="0"/>
                <a:ea typeface="Fira Sans Extra Condensed"/>
                <a:cs typeface="Times New Roman" pitchFamily="18" charset="0"/>
                <a:sym typeface="Fira Sans Extra Condensed"/>
              </a:rPr>
              <a:t> </a:t>
            </a:r>
            <a:r>
              <a:rPr lang="vi-VN" sz="3600" b="1" dirty="0" smtClean="0">
                <a:solidFill>
                  <a:schemeClr val="lt1"/>
                </a:solidFill>
                <a:latin typeface="Times New Roman" pitchFamily="18" charset="0"/>
                <a:ea typeface="Fira Sans Extra Condensed"/>
                <a:cs typeface="Times New Roman" pitchFamily="18" charset="0"/>
                <a:sym typeface="Fira Sans Extra Condensed"/>
              </a:rPr>
              <a:t>3</a:t>
            </a:r>
            <a:endParaRPr lang="en-US" sz="3600" dirty="0">
              <a:solidFill>
                <a:schemeClr val="lt1"/>
              </a:solidFill>
              <a:latin typeface="Times New Roman" pitchFamily="18" charset="0"/>
              <a:cs typeface="Times New Roman" pitchFamily="18" charset="0"/>
            </a:endParaRPr>
          </a:p>
        </p:txBody>
      </p:sp>
      <p:sp>
        <p:nvSpPr>
          <p:cNvPr id="4" name="Rectangle 3"/>
          <p:cNvSpPr/>
          <p:nvPr/>
        </p:nvSpPr>
        <p:spPr>
          <a:xfrm>
            <a:off x="0" y="1143000"/>
            <a:ext cx="9144000" cy="3785652"/>
          </a:xfrm>
          <a:prstGeom prst="rect">
            <a:avLst/>
          </a:prstGeom>
        </p:spPr>
        <p:txBody>
          <a:bodyPr wrap="square">
            <a:spAutoFit/>
          </a:bodyPr>
          <a:lstStyle/>
          <a:p>
            <a:pPr lvl="0"/>
            <a:r>
              <a:rPr lang="vi-VN" sz="4000" dirty="0" smtClean="0">
                <a:solidFill>
                  <a:schemeClr val="dk1"/>
                </a:solidFill>
                <a:latin typeface="+mj-lt"/>
                <a:ea typeface="Roboto"/>
                <a:cs typeface="Roboto"/>
                <a:sym typeface="Roboto"/>
              </a:rPr>
              <a:t>+ Tìm hiểu các quy tắc liên quan đến tốc độ trong giao thông.</a:t>
            </a:r>
          </a:p>
          <a:p>
            <a:pPr lvl="0"/>
            <a:r>
              <a:rPr lang="vi-VN" sz="4000" dirty="0" smtClean="0">
                <a:solidFill>
                  <a:schemeClr val="dk1"/>
                </a:solidFill>
                <a:latin typeface="+mj-lt"/>
                <a:ea typeface="Roboto"/>
                <a:cs typeface="Roboto"/>
                <a:sym typeface="Roboto"/>
              </a:rPr>
              <a:t>+ Các biển báo khoảng cách trên đường cao tốc dùng để làm gì? Dùng quy tắc “3 giây” để ước tính khoảng cách an toàn khi xe chạy với tốc độ 68 km/h?</a:t>
            </a:r>
            <a:endParaRPr lang="vi-VN" sz="4000" dirty="0">
              <a:solidFill>
                <a:schemeClr val="dk1"/>
              </a:solidFill>
              <a:latin typeface="+mj-lt"/>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plus(in)">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19"/>
          <p:cNvSpPr/>
          <p:nvPr/>
        </p:nvSpPr>
        <p:spPr>
          <a:xfrm>
            <a:off x="2438400" y="0"/>
            <a:ext cx="3581400" cy="762000"/>
          </a:xfrm>
          <a:prstGeom prst="roundRect">
            <a:avLst>
              <a:gd name="adj" fmla="val 2567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dirty="0" err="1">
                <a:solidFill>
                  <a:schemeClr val="lt1"/>
                </a:solidFill>
                <a:latin typeface="Times New Roman" pitchFamily="18" charset="0"/>
                <a:ea typeface="Fira Sans Extra Condensed"/>
                <a:cs typeface="Times New Roman" pitchFamily="18" charset="0"/>
                <a:sym typeface="Fira Sans Extra Condensed"/>
              </a:rPr>
              <a:t>Nhóm</a:t>
            </a:r>
            <a:r>
              <a:rPr lang="en-US" sz="3600" b="1" dirty="0">
                <a:solidFill>
                  <a:schemeClr val="lt1"/>
                </a:solidFill>
                <a:latin typeface="Times New Roman" pitchFamily="18" charset="0"/>
                <a:ea typeface="Fira Sans Extra Condensed"/>
                <a:cs typeface="Times New Roman" pitchFamily="18" charset="0"/>
                <a:sym typeface="Fira Sans Extra Condensed"/>
              </a:rPr>
              <a:t> </a:t>
            </a:r>
            <a:r>
              <a:rPr lang="vi-VN" sz="3600" b="1" dirty="0" smtClean="0">
                <a:solidFill>
                  <a:schemeClr val="lt1"/>
                </a:solidFill>
                <a:latin typeface="Times New Roman" pitchFamily="18" charset="0"/>
                <a:ea typeface="Fira Sans Extra Condensed"/>
                <a:cs typeface="Times New Roman" pitchFamily="18" charset="0"/>
                <a:sym typeface="Fira Sans Extra Condensed"/>
              </a:rPr>
              <a:t>4</a:t>
            </a:r>
            <a:endParaRPr lang="en-US" sz="3600" dirty="0">
              <a:solidFill>
                <a:schemeClr val="lt1"/>
              </a:solidFill>
              <a:latin typeface="Times New Roman" pitchFamily="18" charset="0"/>
              <a:cs typeface="Times New Roman" pitchFamily="18" charset="0"/>
            </a:endParaRPr>
          </a:p>
        </p:txBody>
      </p:sp>
      <p:sp>
        <p:nvSpPr>
          <p:cNvPr id="5" name="Rectangle 4"/>
          <p:cNvSpPr/>
          <p:nvPr/>
        </p:nvSpPr>
        <p:spPr>
          <a:xfrm>
            <a:off x="0" y="1676400"/>
            <a:ext cx="9144000" cy="3170099"/>
          </a:xfrm>
          <a:prstGeom prst="rect">
            <a:avLst/>
          </a:prstGeom>
        </p:spPr>
        <p:txBody>
          <a:bodyPr wrap="square">
            <a:spAutoFit/>
          </a:bodyPr>
          <a:lstStyle/>
          <a:p>
            <a:pPr lvl="0"/>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Tìm</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hiểu</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về</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các</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thông</a:t>
            </a:r>
            <a:r>
              <a:rPr lang="en-US" sz="4000" dirty="0" smtClean="0">
                <a:solidFill>
                  <a:schemeClr val="dk1"/>
                </a:solidFill>
                <a:latin typeface="Times New Roman" pitchFamily="18" charset="0"/>
                <a:ea typeface="Roboto"/>
                <a:cs typeface="Times New Roman" pitchFamily="18" charset="0"/>
                <a:sym typeface="Roboto"/>
              </a:rPr>
              <a:t> tin, </a:t>
            </a:r>
            <a:r>
              <a:rPr lang="en-US" sz="4000" dirty="0" err="1" smtClean="0">
                <a:solidFill>
                  <a:schemeClr val="dk1"/>
                </a:solidFill>
                <a:latin typeface="Times New Roman" pitchFamily="18" charset="0"/>
                <a:ea typeface="Roboto"/>
                <a:cs typeface="Times New Roman" pitchFamily="18" charset="0"/>
                <a:sym typeface="Roboto"/>
              </a:rPr>
              <a:t>số</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liệu</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thống</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kê</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tình</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hình</a:t>
            </a:r>
            <a:r>
              <a:rPr lang="en-US" sz="4000" dirty="0" smtClean="0">
                <a:solidFill>
                  <a:schemeClr val="dk1"/>
                </a:solidFill>
                <a:latin typeface="Times New Roman" pitchFamily="18" charset="0"/>
                <a:ea typeface="Roboto"/>
                <a:cs typeface="Times New Roman" pitchFamily="18" charset="0"/>
                <a:sym typeface="Roboto"/>
              </a:rPr>
              <a:t> vi </a:t>
            </a:r>
            <a:r>
              <a:rPr lang="en-US" sz="4000" dirty="0" err="1" smtClean="0">
                <a:solidFill>
                  <a:schemeClr val="dk1"/>
                </a:solidFill>
                <a:latin typeface="Times New Roman" pitchFamily="18" charset="0"/>
                <a:ea typeface="Roboto"/>
                <a:cs typeface="Times New Roman" pitchFamily="18" charset="0"/>
                <a:sym typeface="Roboto"/>
              </a:rPr>
              <a:t>phạm</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liên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quan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đến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các</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vụ</a:t>
            </a:r>
            <a:r>
              <a:rPr lang="en-US" sz="4000" dirty="0" smtClean="0">
                <a:solidFill>
                  <a:schemeClr val="dk1"/>
                </a:solidFill>
                <a:latin typeface="Times New Roman" pitchFamily="18" charset="0"/>
                <a:ea typeface="Roboto"/>
                <a:cs typeface="Times New Roman" pitchFamily="18" charset="0"/>
                <a:sym typeface="Roboto"/>
              </a:rPr>
              <a:t> tai </a:t>
            </a:r>
            <a:r>
              <a:rPr lang="en-US" sz="4000" dirty="0" err="1" smtClean="0">
                <a:solidFill>
                  <a:schemeClr val="dk1"/>
                </a:solidFill>
                <a:latin typeface="Times New Roman" pitchFamily="18" charset="0"/>
                <a:ea typeface="Roboto"/>
                <a:cs typeface="Times New Roman" pitchFamily="18" charset="0"/>
                <a:sym typeface="Roboto"/>
              </a:rPr>
              <a:t>nạn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giao</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thông</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liên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quan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đến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tốc</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độ</a:t>
            </a:r>
            <a:r>
              <a:rPr lang="en-US" sz="4000" dirty="0" smtClean="0">
                <a:solidFill>
                  <a:schemeClr val="dk1"/>
                </a:solidFill>
                <a:latin typeface="Times New Roman" pitchFamily="18" charset="0"/>
                <a:ea typeface="Roboto"/>
                <a:cs typeface="Times New Roman" pitchFamily="18" charset="0"/>
                <a:sym typeface="Roboto"/>
              </a:rPr>
              <a:t>.</a:t>
            </a:r>
          </a:p>
          <a:p>
            <a:pPr lvl="0"/>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Nêu</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các</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biện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pháp</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để</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giảm</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thiểu</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các</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vụ</a:t>
            </a:r>
            <a:r>
              <a:rPr lang="en-US" sz="4000" dirty="0" smtClean="0">
                <a:solidFill>
                  <a:schemeClr val="dk1"/>
                </a:solidFill>
                <a:latin typeface="Times New Roman" pitchFamily="18" charset="0"/>
                <a:ea typeface="Roboto"/>
                <a:cs typeface="Times New Roman" pitchFamily="18" charset="0"/>
                <a:sym typeface="Roboto"/>
              </a:rPr>
              <a:t> tai </a:t>
            </a:r>
            <a:r>
              <a:rPr lang="en-US" sz="4000" dirty="0" err="1" smtClean="0">
                <a:solidFill>
                  <a:schemeClr val="dk1"/>
                </a:solidFill>
                <a:latin typeface="Times New Roman" pitchFamily="18" charset="0"/>
                <a:ea typeface="Roboto"/>
                <a:cs typeface="Times New Roman" pitchFamily="18" charset="0"/>
                <a:sym typeface="Roboto"/>
              </a:rPr>
              <a:t>nạn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giao</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thông</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liên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quan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đến</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tốc</a:t>
            </a:r>
            <a:r>
              <a:rPr lang="en-US" sz="4000" dirty="0" smtClean="0">
                <a:solidFill>
                  <a:schemeClr val="dk1"/>
                </a:solidFill>
                <a:latin typeface="Times New Roman" pitchFamily="18" charset="0"/>
                <a:ea typeface="Roboto"/>
                <a:cs typeface="Times New Roman" pitchFamily="18" charset="0"/>
                <a:sym typeface="Roboto"/>
              </a:rPr>
              <a:t> </a:t>
            </a:r>
            <a:r>
              <a:rPr lang="en-US" sz="4000" dirty="0" err="1" smtClean="0">
                <a:solidFill>
                  <a:schemeClr val="dk1"/>
                </a:solidFill>
                <a:latin typeface="Times New Roman" pitchFamily="18" charset="0"/>
                <a:ea typeface="Roboto"/>
                <a:cs typeface="Times New Roman" pitchFamily="18" charset="0"/>
                <a:sym typeface="Roboto"/>
              </a:rPr>
              <a:t>độ</a:t>
            </a:r>
            <a:r>
              <a:rPr lang="en-US" sz="4000" dirty="0" smtClean="0">
                <a:solidFill>
                  <a:schemeClr val="dk1"/>
                </a:solidFill>
                <a:latin typeface="Times New Roman" pitchFamily="18" charset="0"/>
                <a:ea typeface="Roboto"/>
                <a:cs typeface="Times New Roman" pitchFamily="18" charset="0"/>
                <a:sym typeface="Roboto"/>
              </a:rPr>
              <a:t>.</a:t>
            </a:r>
            <a:endParaRPr lang="en-US" sz="4000" dirty="0">
              <a:solidFill>
                <a:schemeClr val="dk1"/>
              </a:solidFill>
              <a:latin typeface="Times New Roman" pitchFamily="18" charset="0"/>
              <a:ea typeface="Roboto"/>
              <a:cs typeface="Times New Roman" pitchFamily="18"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500"/>
                                        <p:tgtEl>
                                          <p:spTgt spid="5">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Horizont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grpSp>
        <p:nvGrpSpPr>
          <p:cNvPr id="2" name="Google Shape;1848;p49"/>
          <p:cNvGrpSpPr/>
          <p:nvPr/>
        </p:nvGrpSpPr>
        <p:grpSpPr>
          <a:xfrm>
            <a:off x="943632" y="880934"/>
            <a:ext cx="3981600" cy="6434317"/>
            <a:chOff x="4239282" y="527350"/>
            <a:chExt cx="3981600" cy="4825738"/>
          </a:xfrm>
        </p:grpSpPr>
        <p:sp>
          <p:nvSpPr>
            <p:cNvPr id="1849" name="Google Shape;1849;p49"/>
            <p:cNvSpPr/>
            <p:nvPr/>
          </p:nvSpPr>
          <p:spPr>
            <a:xfrm>
              <a:off x="6057332" y="2822878"/>
              <a:ext cx="345497" cy="2530210"/>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4239282" y="527350"/>
              <a:ext cx="3981600" cy="2530200"/>
            </a:xfrm>
            <a:prstGeom prst="roundRect">
              <a:avLst>
                <a:gd name="adj" fmla="val 643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4371975" y="628650"/>
              <a:ext cx="3733800" cy="2314200"/>
            </a:xfrm>
            <a:prstGeom prst="roundRect">
              <a:avLst>
                <a:gd name="adj" fmla="val 2881"/>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852;p49"/>
            <p:cNvGrpSpPr/>
            <p:nvPr/>
          </p:nvGrpSpPr>
          <p:grpSpPr>
            <a:xfrm>
              <a:off x="4239282" y="3133725"/>
              <a:ext cx="3981600" cy="1209600"/>
              <a:chOff x="4239282" y="3133725"/>
              <a:chExt cx="3981600" cy="1209600"/>
            </a:xfrm>
          </p:grpSpPr>
          <p:sp>
            <p:nvSpPr>
              <p:cNvPr id="1853" name="Google Shape;1853;p49"/>
              <p:cNvSpPr/>
              <p:nvPr/>
            </p:nvSpPr>
            <p:spPr>
              <a:xfrm>
                <a:off x="4239282" y="3133725"/>
                <a:ext cx="3981600" cy="1209600"/>
              </a:xfrm>
              <a:prstGeom prst="roundRect">
                <a:avLst>
                  <a:gd name="adj" fmla="val 1254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4368282" y="3248325"/>
                <a:ext cx="3723600" cy="980400"/>
              </a:xfrm>
              <a:prstGeom prst="roundRect">
                <a:avLst>
                  <a:gd name="adj" fmla="val 4656"/>
                </a:avLst>
              </a:prstGeom>
              <a:solidFill>
                <a:schemeClr val="accent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1855;p49"/>
          <p:cNvGrpSpPr/>
          <p:nvPr/>
        </p:nvGrpSpPr>
        <p:grpSpPr>
          <a:xfrm>
            <a:off x="5266518" y="1346237"/>
            <a:ext cx="3015276" cy="5537243"/>
            <a:chOff x="1632175" y="1428591"/>
            <a:chExt cx="1171800" cy="1613917"/>
          </a:xfrm>
        </p:grpSpPr>
        <p:sp>
          <p:nvSpPr>
            <p:cNvPr id="1856" name="Google Shape;1856;p49"/>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rot="2700000">
              <a:off x="1824278" y="1623825"/>
              <a:ext cx="781494" cy="781494"/>
            </a:xfrm>
            <a:prstGeom prst="roundRect">
              <a:avLst>
                <a:gd name="adj" fmla="val 625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 name="Google Shape;1861;p49"/>
          <p:cNvSpPr txBox="1">
            <a:spLocks noGrp="1"/>
          </p:cNvSpPr>
          <p:nvPr>
            <p:ph type="title" idx="2"/>
          </p:nvPr>
        </p:nvSpPr>
        <p:spPr>
          <a:xfrm>
            <a:off x="5758632" y="2481600"/>
            <a:ext cx="1895400" cy="1894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a:t>
            </a:r>
            <a:endParaRPr dirty="0"/>
          </a:p>
        </p:txBody>
      </p:sp>
      <p:sp>
        <p:nvSpPr>
          <p:cNvPr id="16" name="Google Shape;3497;p74">
            <a:extLst>
              <a:ext uri="{FF2B5EF4-FFF2-40B4-BE49-F238E27FC236}">
                <a16:creationId xmlns="" xmlns:a16="http://schemas.microsoft.com/office/drawing/2014/main" id="{793548A4-085F-847A-1AA5-F298B4C3880C}"/>
              </a:ext>
            </a:extLst>
          </p:cNvPr>
          <p:cNvSpPr txBox="1">
            <a:spLocks/>
          </p:cNvSpPr>
          <p:nvPr/>
        </p:nvSpPr>
        <p:spPr>
          <a:xfrm>
            <a:off x="990600" y="1066800"/>
            <a:ext cx="3810000" cy="32004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Catamaran"/>
              <a:buNone/>
              <a:defRPr sz="1800" b="0" i="0" u="none" strike="noStrike" cap="none">
                <a:solidFill>
                  <a:srgbClr val="FFFFFF"/>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9pPr>
          </a:lstStyle>
          <a:p>
            <a:pPr marL="0" indent="0">
              <a:spcAft>
                <a:spcPts val="1200"/>
              </a:spcAft>
            </a:pPr>
            <a:r>
              <a:rPr lang="en-US" sz="4400" b="1" dirty="0">
                <a:solidFill>
                  <a:schemeClr val="tx1"/>
                </a:solidFill>
                <a:latin typeface="Times New Roman" pitchFamily="18" charset="0"/>
                <a:cs typeface="Times New Roman" pitchFamily="18" charset="0"/>
              </a:rPr>
              <a:t>An </a:t>
            </a:r>
            <a:r>
              <a:rPr lang="en-US" sz="4400" b="1" dirty="0" err="1">
                <a:solidFill>
                  <a:schemeClr val="tx1"/>
                </a:solidFill>
                <a:latin typeface="Times New Roman" pitchFamily="18" charset="0"/>
                <a:cs typeface="Times New Roman" pitchFamily="18" charset="0"/>
              </a:rPr>
              <a:t>toàn</a:t>
            </a:r>
            <a:r>
              <a:rPr lang="en-US" sz="4400" b="1" dirty="0">
                <a:solidFill>
                  <a:schemeClr val="tx1"/>
                </a:solidFill>
                <a:latin typeface="Times New Roman" pitchFamily="18" charset="0"/>
                <a:cs typeface="Times New Roman" pitchFamily="18" charset="0"/>
              </a:rPr>
              <a:t> Giao </a:t>
            </a:r>
            <a:r>
              <a:rPr lang="en-US" sz="4400" b="1" dirty="0" err="1">
                <a:solidFill>
                  <a:schemeClr val="tx1"/>
                </a:solidFill>
                <a:latin typeface="Times New Roman" pitchFamily="18" charset="0"/>
                <a:cs typeface="Times New Roman" pitchFamily="18" charset="0"/>
              </a:rPr>
              <a:t>thông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là</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hạnh</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phúc</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của</a:t>
            </a:r>
            <a:r>
              <a:rPr lang="en-US" sz="4400" b="1" dirty="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mọi</a:t>
            </a:r>
            <a:r>
              <a:rPr lang="en-US" sz="4400" b="1" dirty="0" smtClean="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nhà</a:t>
            </a:r>
            <a:r>
              <a:rPr lang="en-US" sz="4400" b="1" dirty="0">
                <a:solidFill>
                  <a:schemeClr val="tx1"/>
                </a:solidFill>
                <a:latin typeface="Times New Roman" pitchFamily="18" charset="0"/>
                <a:cs typeface="Times New Roman" pitchFamily="18" charset="0"/>
              </a:rPr>
              <a:t>.</a:t>
            </a:r>
            <a:endParaRPr lang="vi-VN" sz="4400" b="1" dirty="0">
              <a:solidFill>
                <a:schemeClr val="tx1"/>
              </a:solidFill>
              <a:latin typeface="Times New Roman" pitchFamily="18" charset="0"/>
              <a:cs typeface="Times New Roman" pitchFamily="18" charset="0"/>
            </a:endParaRPr>
          </a:p>
        </p:txBody>
      </p:sp>
      <p:sp>
        <p:nvSpPr>
          <p:cNvPr id="21" name="Google Shape;3497;p74">
            <a:extLst>
              <a:ext uri="{FF2B5EF4-FFF2-40B4-BE49-F238E27FC236}">
                <a16:creationId xmlns="" xmlns:a16="http://schemas.microsoft.com/office/drawing/2014/main" id="{76A68BAE-2653-D63D-3DE8-B737A6D7DBE6}"/>
              </a:ext>
            </a:extLst>
          </p:cNvPr>
          <p:cNvSpPr txBox="1">
            <a:spLocks noGrp="1"/>
          </p:cNvSpPr>
          <p:nvPr>
            <p:ph type="subTitle" idx="1"/>
          </p:nvPr>
        </p:nvSpPr>
        <p:spPr>
          <a:xfrm>
            <a:off x="1193220" y="4838500"/>
            <a:ext cx="3482421" cy="1054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600" dirty="0">
                <a:latin typeface="Times New Roman" pitchFamily="18" charset="0"/>
                <a:cs typeface="Times New Roman" pitchFamily="18" charset="0"/>
              </a:rPr>
              <a:t>Nhanh một giây, chậm cả đời.</a:t>
            </a:r>
            <a:endParaRP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5" name="Google Shape;1945;p54"/>
          <p:cNvSpPr/>
          <p:nvPr/>
        </p:nvSpPr>
        <p:spPr>
          <a:xfrm>
            <a:off x="-5119637" y="6061737"/>
            <a:ext cx="40965" cy="26411"/>
          </a:xfrm>
          <a:custGeom>
            <a:avLst/>
            <a:gdLst/>
            <a:ahLst/>
            <a:cxnLst/>
            <a:rect l="l" t="t" r="r" b="b"/>
            <a:pathLst>
              <a:path w="1944" h="940" extrusionOk="0">
                <a:moveTo>
                  <a:pt x="1943" y="454"/>
                </a:moveTo>
                <a:cubicBezTo>
                  <a:pt x="1943" y="713"/>
                  <a:pt x="1522" y="940"/>
                  <a:pt x="972" y="940"/>
                </a:cubicBezTo>
                <a:cubicBezTo>
                  <a:pt x="454" y="940"/>
                  <a:pt x="0" y="713"/>
                  <a:pt x="0" y="454"/>
                </a:cubicBezTo>
                <a:cubicBezTo>
                  <a:pt x="0" y="227"/>
                  <a:pt x="454" y="1"/>
                  <a:pt x="972" y="1"/>
                </a:cubicBezTo>
                <a:cubicBezTo>
                  <a:pt x="1522" y="1"/>
                  <a:pt x="1943" y="227"/>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4"/>
          <p:cNvSpPr/>
          <p:nvPr/>
        </p:nvSpPr>
        <p:spPr>
          <a:xfrm>
            <a:off x="-3114666" y="6558373"/>
            <a:ext cx="34812" cy="7305"/>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4"/>
          <p:cNvSpPr/>
          <p:nvPr/>
        </p:nvSpPr>
        <p:spPr>
          <a:xfrm>
            <a:off x="-5932361" y="5653213"/>
            <a:ext cx="40965" cy="17308"/>
          </a:xfrm>
          <a:custGeom>
            <a:avLst/>
            <a:gdLst/>
            <a:ahLst/>
            <a:cxnLst/>
            <a:rect l="l" t="t" r="r" b="b"/>
            <a:pathLst>
              <a:path w="1944" h="616" extrusionOk="0">
                <a:moveTo>
                  <a:pt x="1943" y="325"/>
                </a:moveTo>
                <a:cubicBezTo>
                  <a:pt x="1943" y="486"/>
                  <a:pt x="1490" y="616"/>
                  <a:pt x="972" y="616"/>
                </a:cubicBezTo>
                <a:cubicBezTo>
                  <a:pt x="421" y="616"/>
                  <a:pt x="0" y="486"/>
                  <a:pt x="0" y="325"/>
                </a:cubicBezTo>
                <a:cubicBezTo>
                  <a:pt x="0" y="130"/>
                  <a:pt x="421" y="1"/>
                  <a:pt x="972" y="1"/>
                </a:cubicBezTo>
                <a:cubicBezTo>
                  <a:pt x="1490" y="1"/>
                  <a:pt x="1943" y="130"/>
                  <a:pt x="1943"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4"/>
          <p:cNvSpPr/>
          <p:nvPr/>
        </p:nvSpPr>
        <p:spPr>
          <a:xfrm>
            <a:off x="-5598678" y="6113604"/>
            <a:ext cx="39595" cy="10957"/>
          </a:xfrm>
          <a:custGeom>
            <a:avLst/>
            <a:gdLst/>
            <a:ahLst/>
            <a:cxnLst/>
            <a:rect l="l" t="t" r="r" b="b"/>
            <a:pathLst>
              <a:path w="1879" h="390" extrusionOk="0">
                <a:moveTo>
                  <a:pt x="1879" y="195"/>
                </a:moveTo>
                <a:cubicBezTo>
                  <a:pt x="1879" y="292"/>
                  <a:pt x="1458" y="389"/>
                  <a:pt x="940" y="389"/>
                </a:cubicBezTo>
                <a:cubicBezTo>
                  <a:pt x="421" y="389"/>
                  <a:pt x="0" y="292"/>
                  <a:pt x="0" y="195"/>
                </a:cubicBezTo>
                <a:cubicBezTo>
                  <a:pt x="0" y="98"/>
                  <a:pt x="421" y="0"/>
                  <a:pt x="940" y="0"/>
                </a:cubicBezTo>
                <a:cubicBezTo>
                  <a:pt x="1458" y="0"/>
                  <a:pt x="1879" y="98"/>
                  <a:pt x="187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4"/>
          <p:cNvSpPr/>
          <p:nvPr/>
        </p:nvSpPr>
        <p:spPr>
          <a:xfrm>
            <a:off x="-6461218" y="5624105"/>
            <a:ext cx="68254" cy="11857"/>
          </a:xfrm>
          <a:custGeom>
            <a:avLst/>
            <a:gdLst/>
            <a:ahLst/>
            <a:cxnLst/>
            <a:rect l="l" t="t" r="r" b="b"/>
            <a:pathLst>
              <a:path w="3239" h="422" extrusionOk="0">
                <a:moveTo>
                  <a:pt x="3239" y="195"/>
                </a:moveTo>
                <a:cubicBezTo>
                  <a:pt x="3239" y="324"/>
                  <a:pt x="2526" y="421"/>
                  <a:pt x="1620" y="421"/>
                </a:cubicBezTo>
                <a:cubicBezTo>
                  <a:pt x="713" y="421"/>
                  <a:pt x="0" y="324"/>
                  <a:pt x="0" y="195"/>
                </a:cubicBezTo>
                <a:cubicBezTo>
                  <a:pt x="0" y="98"/>
                  <a:pt x="713" y="0"/>
                  <a:pt x="1620" y="0"/>
                </a:cubicBezTo>
                <a:cubicBezTo>
                  <a:pt x="2526" y="0"/>
                  <a:pt x="3239" y="98"/>
                  <a:pt x="323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4"/>
          <p:cNvSpPr/>
          <p:nvPr/>
        </p:nvSpPr>
        <p:spPr>
          <a:xfrm>
            <a:off x="-6377960" y="5653213"/>
            <a:ext cx="40270" cy="17308"/>
          </a:xfrm>
          <a:custGeom>
            <a:avLst/>
            <a:gdLst/>
            <a:ahLst/>
            <a:cxnLst/>
            <a:rect l="l" t="t" r="r" b="b"/>
            <a:pathLst>
              <a:path w="1911" h="616" extrusionOk="0">
                <a:moveTo>
                  <a:pt x="1911" y="325"/>
                </a:moveTo>
                <a:cubicBezTo>
                  <a:pt x="1911" y="486"/>
                  <a:pt x="1490" y="616"/>
                  <a:pt x="939" y="616"/>
                </a:cubicBezTo>
                <a:cubicBezTo>
                  <a:pt x="421" y="616"/>
                  <a:pt x="0" y="486"/>
                  <a:pt x="0" y="325"/>
                </a:cubicBezTo>
                <a:cubicBezTo>
                  <a:pt x="0" y="130"/>
                  <a:pt x="421" y="1"/>
                  <a:pt x="939" y="1"/>
                </a:cubicBezTo>
                <a:cubicBezTo>
                  <a:pt x="1490" y="1"/>
                  <a:pt x="1911" y="130"/>
                  <a:pt x="1911"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4"/>
          <p:cNvSpPr/>
          <p:nvPr/>
        </p:nvSpPr>
        <p:spPr>
          <a:xfrm>
            <a:off x="-6461218" y="5786953"/>
            <a:ext cx="51880" cy="4580"/>
          </a:xfrm>
          <a:custGeom>
            <a:avLst/>
            <a:gdLst/>
            <a:ahLst/>
            <a:cxnLst/>
            <a:rect l="l" t="t" r="r" b="b"/>
            <a:pathLst>
              <a:path w="2462" h="163" extrusionOk="0">
                <a:moveTo>
                  <a:pt x="2462" y="66"/>
                </a:moveTo>
                <a:cubicBezTo>
                  <a:pt x="2462" y="131"/>
                  <a:pt x="1911" y="163"/>
                  <a:pt x="1231" y="163"/>
                </a:cubicBezTo>
                <a:cubicBezTo>
                  <a:pt x="551" y="163"/>
                  <a:pt x="0" y="131"/>
                  <a:pt x="0" y="66"/>
                </a:cubicBezTo>
                <a:cubicBezTo>
                  <a:pt x="0" y="33"/>
                  <a:pt x="551" y="1"/>
                  <a:pt x="1231" y="1"/>
                </a:cubicBezTo>
                <a:cubicBezTo>
                  <a:pt x="1911" y="1"/>
                  <a:pt x="2462" y="33"/>
                  <a:pt x="2462" y="66"/>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4"/>
          <p:cNvSpPr/>
          <p:nvPr/>
        </p:nvSpPr>
        <p:spPr>
          <a:xfrm>
            <a:off x="-4385970" y="6556547"/>
            <a:ext cx="54620" cy="10957"/>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4"/>
          <p:cNvSpPr/>
          <p:nvPr/>
        </p:nvSpPr>
        <p:spPr>
          <a:xfrm>
            <a:off x="-6206009" y="6202783"/>
            <a:ext cx="55294" cy="21859"/>
          </a:xfrm>
          <a:custGeom>
            <a:avLst/>
            <a:gdLst/>
            <a:ahLst/>
            <a:cxnLst/>
            <a:rect l="l" t="t" r="r" b="b"/>
            <a:pathLst>
              <a:path w="2624" h="778" extrusionOk="0">
                <a:moveTo>
                  <a:pt x="2624" y="389"/>
                </a:moveTo>
                <a:cubicBezTo>
                  <a:pt x="2624" y="615"/>
                  <a:pt x="2041" y="777"/>
                  <a:pt x="1296" y="777"/>
                </a:cubicBezTo>
                <a:cubicBezTo>
                  <a:pt x="584" y="777"/>
                  <a:pt x="1" y="615"/>
                  <a:pt x="1" y="389"/>
                </a:cubicBezTo>
                <a:cubicBezTo>
                  <a:pt x="1" y="162"/>
                  <a:pt x="584" y="0"/>
                  <a:pt x="1296" y="0"/>
                </a:cubicBezTo>
                <a:cubicBezTo>
                  <a:pt x="2041" y="0"/>
                  <a:pt x="2624" y="162"/>
                  <a:pt x="2624" y="389"/>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4"/>
          <p:cNvSpPr/>
          <p:nvPr/>
        </p:nvSpPr>
        <p:spPr>
          <a:xfrm>
            <a:off x="-3856439" y="6551995"/>
            <a:ext cx="47118" cy="9132"/>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4"/>
          <p:cNvSpPr/>
          <p:nvPr/>
        </p:nvSpPr>
        <p:spPr>
          <a:xfrm>
            <a:off x="-5299111" y="5009040"/>
            <a:ext cx="85323" cy="19133"/>
          </a:xfrm>
          <a:custGeom>
            <a:avLst/>
            <a:gdLst/>
            <a:ahLst/>
            <a:cxnLst/>
            <a:rect l="l" t="t" r="r" b="b"/>
            <a:pathLst>
              <a:path w="4049" h="681" extrusionOk="0">
                <a:moveTo>
                  <a:pt x="4048" y="324"/>
                </a:moveTo>
                <a:cubicBezTo>
                  <a:pt x="4048" y="519"/>
                  <a:pt x="3142" y="681"/>
                  <a:pt x="2008" y="681"/>
                </a:cubicBezTo>
                <a:cubicBezTo>
                  <a:pt x="907" y="681"/>
                  <a:pt x="1" y="519"/>
                  <a:pt x="1" y="324"/>
                </a:cubicBezTo>
                <a:cubicBezTo>
                  <a:pt x="1" y="130"/>
                  <a:pt x="907" y="1"/>
                  <a:pt x="2008" y="1"/>
                </a:cubicBezTo>
                <a:cubicBezTo>
                  <a:pt x="3142" y="1"/>
                  <a:pt x="4048" y="130"/>
                  <a:pt x="4048"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4"/>
          <p:cNvSpPr/>
          <p:nvPr/>
        </p:nvSpPr>
        <p:spPr>
          <a:xfrm>
            <a:off x="486867" y="6999878"/>
            <a:ext cx="69963" cy="28519"/>
          </a:xfrm>
          <a:custGeom>
            <a:avLst/>
            <a:gdLst/>
            <a:ahLst/>
            <a:cxnLst/>
            <a:rect l="l" t="t" r="r" b="b"/>
            <a:pathLst>
              <a:path w="3078" h="941" extrusionOk="0">
                <a:moveTo>
                  <a:pt x="3077" y="454"/>
                </a:moveTo>
                <a:cubicBezTo>
                  <a:pt x="3077" y="713"/>
                  <a:pt x="2397" y="940"/>
                  <a:pt x="1555" y="940"/>
                </a:cubicBezTo>
                <a:cubicBezTo>
                  <a:pt x="681" y="940"/>
                  <a:pt x="1" y="713"/>
                  <a:pt x="1" y="454"/>
                </a:cubicBezTo>
                <a:cubicBezTo>
                  <a:pt x="1" y="195"/>
                  <a:pt x="681" y="1"/>
                  <a:pt x="1555" y="1"/>
                </a:cubicBezTo>
                <a:cubicBezTo>
                  <a:pt x="2397" y="1"/>
                  <a:pt x="3077" y="195"/>
                  <a:pt x="3077"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957;p54"/>
          <p:cNvGrpSpPr/>
          <p:nvPr/>
        </p:nvGrpSpPr>
        <p:grpSpPr>
          <a:xfrm>
            <a:off x="-228600" y="228600"/>
            <a:ext cx="3709700" cy="6008733"/>
            <a:chOff x="-1969475" y="341880"/>
            <a:chExt cx="4993375" cy="4964770"/>
          </a:xfrm>
        </p:grpSpPr>
        <p:sp>
          <p:nvSpPr>
            <p:cNvPr id="1958" name="Google Shape;1958;p54"/>
            <p:cNvSpPr/>
            <p:nvPr/>
          </p:nvSpPr>
          <p:spPr>
            <a:xfrm>
              <a:off x="-1103850" y="2742875"/>
              <a:ext cx="3732900" cy="228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4"/>
            <p:cNvSpPr/>
            <p:nvPr/>
          </p:nvSpPr>
          <p:spPr>
            <a:xfrm>
              <a:off x="-1029816" y="479883"/>
              <a:ext cx="2285645" cy="253766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4"/>
            <p:cNvSpPr/>
            <p:nvPr/>
          </p:nvSpPr>
          <p:spPr>
            <a:xfrm>
              <a:off x="1027573" y="2381294"/>
              <a:ext cx="181026" cy="637833"/>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4"/>
            <p:cNvSpPr/>
            <p:nvPr/>
          </p:nvSpPr>
          <p:spPr>
            <a:xfrm>
              <a:off x="250325" y="610906"/>
              <a:ext cx="1735503" cy="2017575"/>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4"/>
            <p:cNvSpPr/>
            <p:nvPr/>
          </p:nvSpPr>
          <p:spPr>
            <a:xfrm>
              <a:off x="2166105" y="2195316"/>
              <a:ext cx="159490" cy="822162"/>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4"/>
            <p:cNvSpPr/>
            <p:nvPr/>
          </p:nvSpPr>
          <p:spPr>
            <a:xfrm>
              <a:off x="1511755" y="341880"/>
              <a:ext cx="1469803" cy="1939883"/>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4"/>
            <p:cNvSpPr/>
            <p:nvPr/>
          </p:nvSpPr>
          <p:spPr>
            <a:xfrm>
              <a:off x="-1094926" y="2422839"/>
              <a:ext cx="172776" cy="614563"/>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4"/>
            <p:cNvSpPr/>
            <p:nvPr/>
          </p:nvSpPr>
          <p:spPr>
            <a:xfrm>
              <a:off x="-1843914" y="757074"/>
              <a:ext cx="1672425" cy="1901356"/>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4"/>
            <p:cNvSpPr/>
            <p:nvPr/>
          </p:nvSpPr>
          <p:spPr>
            <a:xfrm>
              <a:off x="-84430" y="4887169"/>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4"/>
            <p:cNvSpPr/>
            <p:nvPr/>
          </p:nvSpPr>
          <p:spPr>
            <a:xfrm>
              <a:off x="514726" y="5088098"/>
              <a:ext cx="44914" cy="21366"/>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4"/>
            <p:cNvSpPr/>
            <p:nvPr/>
          </p:nvSpPr>
          <p:spPr>
            <a:xfrm>
              <a:off x="1322904" y="4930582"/>
              <a:ext cx="92034" cy="22844"/>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4"/>
            <p:cNvSpPr/>
            <p:nvPr/>
          </p:nvSpPr>
          <p:spPr>
            <a:xfrm>
              <a:off x="-138163" y="4603049"/>
              <a:ext cx="92034" cy="23571"/>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4"/>
            <p:cNvSpPr/>
            <p:nvPr/>
          </p:nvSpPr>
          <p:spPr>
            <a:xfrm>
              <a:off x="600848" y="4608209"/>
              <a:ext cx="73622" cy="13274"/>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4"/>
            <p:cNvSpPr/>
            <p:nvPr/>
          </p:nvSpPr>
          <p:spPr>
            <a:xfrm>
              <a:off x="515453" y="4646485"/>
              <a:ext cx="43460" cy="2061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4"/>
            <p:cNvSpPr/>
            <p:nvPr/>
          </p:nvSpPr>
          <p:spPr>
            <a:xfrm>
              <a:off x="674447" y="4664146"/>
              <a:ext cx="55961" cy="5910"/>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4"/>
            <p:cNvSpPr/>
            <p:nvPr/>
          </p:nvSpPr>
          <p:spPr>
            <a:xfrm>
              <a:off x="-838149" y="4841528"/>
              <a:ext cx="42710" cy="12547"/>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4"/>
            <p:cNvSpPr/>
            <p:nvPr/>
          </p:nvSpPr>
          <p:spPr>
            <a:xfrm>
              <a:off x="-762345" y="4853302"/>
              <a:ext cx="79532" cy="33890"/>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4"/>
            <p:cNvSpPr/>
            <p:nvPr/>
          </p:nvSpPr>
          <p:spPr>
            <a:xfrm>
              <a:off x="-807963" y="4903352"/>
              <a:ext cx="27981" cy="8865"/>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4"/>
            <p:cNvSpPr/>
            <p:nvPr/>
          </p:nvSpPr>
          <p:spPr>
            <a:xfrm>
              <a:off x="-518705" y="4935742"/>
              <a:ext cx="34618" cy="12547"/>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4"/>
            <p:cNvSpPr/>
            <p:nvPr/>
          </p:nvSpPr>
          <p:spPr>
            <a:xfrm>
              <a:off x="-1336453" y="4622915"/>
              <a:ext cx="73622" cy="13274"/>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4"/>
            <p:cNvSpPr/>
            <p:nvPr/>
          </p:nvSpPr>
          <p:spPr>
            <a:xfrm>
              <a:off x="-1246647" y="4656782"/>
              <a:ext cx="43437" cy="21366"/>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4"/>
            <p:cNvSpPr/>
            <p:nvPr/>
          </p:nvSpPr>
          <p:spPr>
            <a:xfrm>
              <a:off x="-1336453" y="4815025"/>
              <a:ext cx="55961" cy="666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4"/>
            <p:cNvSpPr/>
            <p:nvPr/>
          </p:nvSpPr>
          <p:spPr>
            <a:xfrm>
              <a:off x="15671" y="4962244"/>
              <a:ext cx="59644" cy="26526"/>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4"/>
            <p:cNvSpPr/>
            <p:nvPr/>
          </p:nvSpPr>
          <p:spPr>
            <a:xfrm>
              <a:off x="1134475" y="5099144"/>
              <a:ext cx="42732" cy="12547"/>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4"/>
            <p:cNvSpPr/>
            <p:nvPr/>
          </p:nvSpPr>
          <p:spPr>
            <a:xfrm>
              <a:off x="1021871" y="5110918"/>
              <a:ext cx="80237" cy="33890"/>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4"/>
            <p:cNvSpPr/>
            <p:nvPr/>
          </p:nvSpPr>
          <p:spPr>
            <a:xfrm>
              <a:off x="-649205" y="4874422"/>
              <a:ext cx="26636" cy="8218"/>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4"/>
            <p:cNvSpPr/>
            <p:nvPr/>
          </p:nvSpPr>
          <p:spPr>
            <a:xfrm>
              <a:off x="882743" y="5099144"/>
              <a:ext cx="33890" cy="12547"/>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4"/>
            <p:cNvSpPr/>
            <p:nvPr/>
          </p:nvSpPr>
          <p:spPr>
            <a:xfrm>
              <a:off x="1434803" y="4703150"/>
              <a:ext cx="42710" cy="12547"/>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4"/>
            <p:cNvSpPr/>
            <p:nvPr/>
          </p:nvSpPr>
          <p:spPr>
            <a:xfrm>
              <a:off x="1322177" y="4715674"/>
              <a:ext cx="80260" cy="3314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4"/>
            <p:cNvSpPr/>
            <p:nvPr/>
          </p:nvSpPr>
          <p:spPr>
            <a:xfrm>
              <a:off x="1419346" y="4765725"/>
              <a:ext cx="27981" cy="8115"/>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4"/>
            <p:cNvSpPr/>
            <p:nvPr/>
          </p:nvSpPr>
          <p:spPr>
            <a:xfrm>
              <a:off x="1663714" y="1888505"/>
              <a:ext cx="405594" cy="70442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4"/>
            <p:cNvSpPr/>
            <p:nvPr/>
          </p:nvSpPr>
          <p:spPr>
            <a:xfrm>
              <a:off x="-514300" y="2934850"/>
              <a:ext cx="3538200" cy="23718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4"/>
            <p:cNvSpPr/>
            <p:nvPr/>
          </p:nvSpPr>
          <p:spPr>
            <a:xfrm>
              <a:off x="-1122998" y="2488815"/>
              <a:ext cx="22844" cy="1797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4"/>
            <p:cNvSpPr/>
            <p:nvPr/>
          </p:nvSpPr>
          <p:spPr>
            <a:xfrm>
              <a:off x="-1078106" y="2392692"/>
              <a:ext cx="50824" cy="35163"/>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4"/>
            <p:cNvSpPr/>
            <p:nvPr/>
          </p:nvSpPr>
          <p:spPr>
            <a:xfrm>
              <a:off x="-1066332" y="2313934"/>
              <a:ext cx="22116" cy="11070"/>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4"/>
            <p:cNvSpPr/>
            <p:nvPr/>
          </p:nvSpPr>
          <p:spPr>
            <a:xfrm>
              <a:off x="-1056763" y="2227084"/>
              <a:ext cx="39777" cy="27981"/>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4"/>
            <p:cNvSpPr/>
            <p:nvPr/>
          </p:nvSpPr>
          <p:spPr>
            <a:xfrm>
              <a:off x="-1028055" y="2553139"/>
              <a:ext cx="35368" cy="30958"/>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4"/>
            <p:cNvSpPr/>
            <p:nvPr/>
          </p:nvSpPr>
          <p:spPr>
            <a:xfrm>
              <a:off x="-1969475" y="2987276"/>
              <a:ext cx="3538288" cy="2315715"/>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4"/>
            <p:cNvSpPr/>
            <p:nvPr/>
          </p:nvSpPr>
          <p:spPr>
            <a:xfrm>
              <a:off x="240173" y="3479846"/>
              <a:ext cx="343769" cy="1823992"/>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4"/>
            <p:cNvSpPr/>
            <p:nvPr/>
          </p:nvSpPr>
          <p:spPr>
            <a:xfrm>
              <a:off x="-84430" y="4494857"/>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4"/>
            <p:cNvSpPr/>
            <p:nvPr/>
          </p:nvSpPr>
          <p:spPr>
            <a:xfrm>
              <a:off x="45129" y="4515450"/>
              <a:ext cx="44187" cy="21366"/>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4"/>
            <p:cNvSpPr/>
            <p:nvPr/>
          </p:nvSpPr>
          <p:spPr>
            <a:xfrm>
              <a:off x="-1067787" y="4410212"/>
              <a:ext cx="75100" cy="2061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4"/>
            <p:cNvSpPr/>
            <p:nvPr/>
          </p:nvSpPr>
          <p:spPr>
            <a:xfrm>
              <a:off x="-1033942" y="4490424"/>
              <a:ext cx="92034" cy="23594"/>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4"/>
            <p:cNvSpPr/>
            <p:nvPr/>
          </p:nvSpPr>
          <p:spPr>
            <a:xfrm>
              <a:off x="-1024373" y="2738635"/>
              <a:ext cx="34618" cy="18434"/>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4"/>
            <p:cNvSpPr/>
            <p:nvPr/>
          </p:nvSpPr>
          <p:spPr>
            <a:xfrm>
              <a:off x="-1424053" y="1888505"/>
              <a:ext cx="404867" cy="70442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4"/>
            <p:cNvSpPr/>
            <p:nvPr/>
          </p:nvSpPr>
          <p:spPr>
            <a:xfrm>
              <a:off x="-1309950" y="2164510"/>
              <a:ext cx="440189" cy="55234"/>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4"/>
            <p:cNvSpPr/>
            <p:nvPr/>
          </p:nvSpPr>
          <p:spPr>
            <a:xfrm>
              <a:off x="-1309950" y="2350006"/>
              <a:ext cx="440189" cy="55234"/>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4"/>
            <p:cNvSpPr/>
            <p:nvPr/>
          </p:nvSpPr>
          <p:spPr>
            <a:xfrm>
              <a:off x="1514288" y="2164510"/>
              <a:ext cx="440917" cy="55234"/>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4"/>
            <p:cNvSpPr/>
            <p:nvPr/>
          </p:nvSpPr>
          <p:spPr>
            <a:xfrm>
              <a:off x="1514288" y="2350006"/>
              <a:ext cx="440917" cy="55234"/>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4"/>
            <p:cNvSpPr/>
            <p:nvPr/>
          </p:nvSpPr>
          <p:spPr>
            <a:xfrm>
              <a:off x="-1000825" y="1451279"/>
              <a:ext cx="2646909" cy="1391917"/>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4"/>
            <p:cNvSpPr/>
            <p:nvPr/>
          </p:nvSpPr>
          <p:spPr>
            <a:xfrm>
              <a:off x="-908065" y="1580838"/>
              <a:ext cx="1190961" cy="1024623"/>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4"/>
            <p:cNvSpPr/>
            <p:nvPr/>
          </p:nvSpPr>
          <p:spPr>
            <a:xfrm>
              <a:off x="363095" y="1580088"/>
              <a:ext cx="1189506" cy="1012849"/>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4"/>
            <p:cNvSpPr/>
            <p:nvPr/>
          </p:nvSpPr>
          <p:spPr>
            <a:xfrm>
              <a:off x="-874221" y="2570073"/>
              <a:ext cx="23" cy="23"/>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4"/>
            <p:cNvSpPr/>
            <p:nvPr/>
          </p:nvSpPr>
          <p:spPr>
            <a:xfrm>
              <a:off x="271085" y="1580838"/>
              <a:ext cx="101603" cy="973821"/>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4"/>
            <p:cNvSpPr/>
            <p:nvPr/>
          </p:nvSpPr>
          <p:spPr>
            <a:xfrm>
              <a:off x="-647514" y="1034669"/>
              <a:ext cx="1939551" cy="493923"/>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4"/>
            <p:cNvSpPr/>
            <p:nvPr/>
          </p:nvSpPr>
          <p:spPr>
            <a:xfrm>
              <a:off x="-668857" y="1047921"/>
              <a:ext cx="53756" cy="480671"/>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4"/>
            <p:cNvSpPr/>
            <p:nvPr/>
          </p:nvSpPr>
          <p:spPr>
            <a:xfrm>
              <a:off x="-1151705" y="1048671"/>
              <a:ext cx="515266" cy="479921"/>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4"/>
            <p:cNvSpPr/>
            <p:nvPr/>
          </p:nvSpPr>
          <p:spPr>
            <a:xfrm>
              <a:off x="1259602" y="1048671"/>
              <a:ext cx="54507" cy="479921"/>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4"/>
            <p:cNvSpPr/>
            <p:nvPr/>
          </p:nvSpPr>
          <p:spPr>
            <a:xfrm>
              <a:off x="1281695" y="1049398"/>
              <a:ext cx="491718" cy="479194"/>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4"/>
            <p:cNvSpPr/>
            <p:nvPr/>
          </p:nvSpPr>
          <p:spPr>
            <a:xfrm>
              <a:off x="-1028055" y="1159818"/>
              <a:ext cx="334199" cy="244393"/>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4"/>
            <p:cNvSpPr/>
            <p:nvPr/>
          </p:nvSpPr>
          <p:spPr>
            <a:xfrm>
              <a:off x="1338360" y="1159818"/>
              <a:ext cx="334199" cy="244393"/>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4"/>
            <p:cNvSpPr/>
            <p:nvPr/>
          </p:nvSpPr>
          <p:spPr>
            <a:xfrm>
              <a:off x="-996393" y="1210596"/>
              <a:ext cx="142085" cy="14208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4"/>
            <p:cNvSpPr/>
            <p:nvPr/>
          </p:nvSpPr>
          <p:spPr>
            <a:xfrm>
              <a:off x="-824897" y="1232666"/>
              <a:ext cx="98648" cy="98671"/>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4"/>
            <p:cNvSpPr/>
            <p:nvPr/>
          </p:nvSpPr>
          <p:spPr>
            <a:xfrm>
              <a:off x="1498832" y="1210596"/>
              <a:ext cx="142085" cy="14208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4"/>
            <p:cNvSpPr/>
            <p:nvPr/>
          </p:nvSpPr>
          <p:spPr>
            <a:xfrm>
              <a:off x="1371500" y="1232666"/>
              <a:ext cx="97921" cy="98671"/>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4"/>
            <p:cNvSpPr/>
            <p:nvPr/>
          </p:nvSpPr>
          <p:spPr>
            <a:xfrm>
              <a:off x="-562869" y="1159818"/>
              <a:ext cx="1771008" cy="244393"/>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4"/>
            <p:cNvSpPr/>
            <p:nvPr/>
          </p:nvSpPr>
          <p:spPr>
            <a:xfrm>
              <a:off x="-575370" y="1148772"/>
              <a:ext cx="1796011" cy="266464"/>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4"/>
            <p:cNvSpPr/>
            <p:nvPr/>
          </p:nvSpPr>
          <p:spPr>
            <a:xfrm>
              <a:off x="-562869" y="1441710"/>
              <a:ext cx="1771008" cy="34618"/>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4"/>
            <p:cNvSpPr/>
            <p:nvPr/>
          </p:nvSpPr>
          <p:spPr>
            <a:xfrm>
              <a:off x="-340460" y="1201027"/>
              <a:ext cx="95716" cy="163429"/>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4"/>
            <p:cNvSpPr/>
            <p:nvPr/>
          </p:nvSpPr>
          <p:spPr>
            <a:xfrm>
              <a:off x="-220470" y="1201027"/>
              <a:ext cx="120719" cy="164156"/>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4"/>
            <p:cNvSpPr/>
            <p:nvPr/>
          </p:nvSpPr>
          <p:spPr>
            <a:xfrm>
              <a:off x="-69590" y="1204709"/>
              <a:ext cx="117787" cy="157542"/>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4"/>
            <p:cNvSpPr/>
            <p:nvPr/>
          </p:nvSpPr>
          <p:spPr>
            <a:xfrm>
              <a:off x="79835" y="1201754"/>
              <a:ext cx="144290" cy="162701"/>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4"/>
            <p:cNvSpPr/>
            <p:nvPr/>
          </p:nvSpPr>
          <p:spPr>
            <a:xfrm>
              <a:off x="246922" y="1201754"/>
              <a:ext cx="144290" cy="162701"/>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4"/>
            <p:cNvSpPr/>
            <p:nvPr/>
          </p:nvSpPr>
          <p:spPr>
            <a:xfrm>
              <a:off x="423577" y="1204709"/>
              <a:ext cx="87601" cy="157542"/>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4"/>
            <p:cNvSpPr/>
            <p:nvPr/>
          </p:nvSpPr>
          <p:spPr>
            <a:xfrm>
              <a:off x="595073" y="1203232"/>
              <a:ext cx="99398" cy="160497"/>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4"/>
            <p:cNvSpPr/>
            <p:nvPr/>
          </p:nvSpPr>
          <p:spPr>
            <a:xfrm>
              <a:off x="728292" y="1204709"/>
              <a:ext cx="116332" cy="160474"/>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4"/>
            <p:cNvSpPr/>
            <p:nvPr/>
          </p:nvSpPr>
          <p:spPr>
            <a:xfrm>
              <a:off x="877717" y="1201027"/>
              <a:ext cx="95716" cy="163429"/>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4"/>
            <p:cNvSpPr/>
            <p:nvPr/>
          </p:nvSpPr>
          <p:spPr>
            <a:xfrm>
              <a:off x="-935295" y="3646181"/>
              <a:ext cx="687492" cy="1014326"/>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4"/>
            <p:cNvSpPr/>
            <p:nvPr/>
          </p:nvSpPr>
          <p:spPr>
            <a:xfrm>
              <a:off x="-869788" y="4020105"/>
              <a:ext cx="128834" cy="574137"/>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4"/>
            <p:cNvSpPr/>
            <p:nvPr/>
          </p:nvSpPr>
          <p:spPr>
            <a:xfrm>
              <a:off x="-775574" y="3954598"/>
              <a:ext cx="75827" cy="53586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4"/>
            <p:cNvSpPr/>
            <p:nvPr/>
          </p:nvSpPr>
          <p:spPr>
            <a:xfrm>
              <a:off x="-691678" y="4003898"/>
              <a:ext cx="60394" cy="562386"/>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4"/>
            <p:cNvSpPr/>
            <p:nvPr/>
          </p:nvSpPr>
          <p:spPr>
            <a:xfrm>
              <a:off x="-585689" y="3957530"/>
              <a:ext cx="25799" cy="616847"/>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4"/>
            <p:cNvSpPr/>
            <p:nvPr/>
          </p:nvSpPr>
          <p:spPr>
            <a:xfrm>
              <a:off x="-481155" y="3948711"/>
              <a:ext cx="27981" cy="609482"/>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4"/>
            <p:cNvSpPr/>
            <p:nvPr/>
          </p:nvSpPr>
          <p:spPr>
            <a:xfrm>
              <a:off x="-377371" y="4017150"/>
              <a:ext cx="32413" cy="488763"/>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4"/>
            <p:cNvSpPr/>
            <p:nvPr/>
          </p:nvSpPr>
          <p:spPr>
            <a:xfrm>
              <a:off x="893062" y="3646931"/>
              <a:ext cx="687492" cy="1013576"/>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4"/>
            <p:cNvSpPr/>
            <p:nvPr/>
          </p:nvSpPr>
          <p:spPr>
            <a:xfrm>
              <a:off x="1386206" y="4020105"/>
              <a:ext cx="128106" cy="574137"/>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4"/>
            <p:cNvSpPr/>
            <p:nvPr/>
          </p:nvSpPr>
          <p:spPr>
            <a:xfrm>
              <a:off x="1344997" y="3954598"/>
              <a:ext cx="76577" cy="53586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4"/>
            <p:cNvSpPr/>
            <p:nvPr/>
          </p:nvSpPr>
          <p:spPr>
            <a:xfrm>
              <a:off x="1276535" y="4003898"/>
              <a:ext cx="59644" cy="563113"/>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4"/>
            <p:cNvSpPr/>
            <p:nvPr/>
          </p:nvSpPr>
          <p:spPr>
            <a:xfrm>
              <a:off x="1205141" y="3957530"/>
              <a:ext cx="25048" cy="617574"/>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4"/>
            <p:cNvSpPr/>
            <p:nvPr/>
          </p:nvSpPr>
          <p:spPr>
            <a:xfrm>
              <a:off x="1097675" y="3948711"/>
              <a:ext cx="28003" cy="609482"/>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4"/>
            <p:cNvSpPr/>
            <p:nvPr/>
          </p:nvSpPr>
          <p:spPr>
            <a:xfrm>
              <a:off x="989482" y="4017150"/>
              <a:ext cx="33140" cy="489513"/>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4"/>
            <p:cNvSpPr/>
            <p:nvPr/>
          </p:nvSpPr>
          <p:spPr>
            <a:xfrm>
              <a:off x="-1208393" y="3621155"/>
              <a:ext cx="3062049" cy="742725"/>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4"/>
            <p:cNvSpPr/>
            <p:nvPr/>
          </p:nvSpPr>
          <p:spPr>
            <a:xfrm>
              <a:off x="-41744" y="4253423"/>
              <a:ext cx="804551" cy="116332"/>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4"/>
            <p:cNvSpPr/>
            <p:nvPr/>
          </p:nvSpPr>
          <p:spPr>
            <a:xfrm>
              <a:off x="-1234146" y="2659877"/>
              <a:ext cx="3112828" cy="1338183"/>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4"/>
            <p:cNvSpPr/>
            <p:nvPr/>
          </p:nvSpPr>
          <p:spPr>
            <a:xfrm>
              <a:off x="-514272" y="2416989"/>
              <a:ext cx="1696635" cy="644077"/>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4"/>
            <p:cNvSpPr/>
            <p:nvPr/>
          </p:nvSpPr>
          <p:spPr>
            <a:xfrm>
              <a:off x="313772" y="2452311"/>
              <a:ext cx="17707" cy="563113"/>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4"/>
            <p:cNvSpPr/>
            <p:nvPr/>
          </p:nvSpPr>
          <p:spPr>
            <a:xfrm>
              <a:off x="-431104" y="2997729"/>
              <a:ext cx="1507476" cy="984141"/>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4"/>
            <p:cNvSpPr/>
            <p:nvPr/>
          </p:nvSpPr>
          <p:spPr>
            <a:xfrm>
              <a:off x="-264018" y="3112559"/>
              <a:ext cx="1172573" cy="87601"/>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4"/>
            <p:cNvSpPr/>
            <p:nvPr/>
          </p:nvSpPr>
          <p:spPr>
            <a:xfrm>
              <a:off x="-264018" y="3254596"/>
              <a:ext cx="1172573" cy="87624"/>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4"/>
            <p:cNvSpPr/>
            <p:nvPr/>
          </p:nvSpPr>
          <p:spPr>
            <a:xfrm>
              <a:off x="-264018" y="3386359"/>
              <a:ext cx="1172573" cy="86874"/>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4"/>
            <p:cNvSpPr/>
            <p:nvPr/>
          </p:nvSpPr>
          <p:spPr>
            <a:xfrm>
              <a:off x="-264018" y="3517372"/>
              <a:ext cx="1172573" cy="87624"/>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4"/>
            <p:cNvSpPr/>
            <p:nvPr/>
          </p:nvSpPr>
          <p:spPr>
            <a:xfrm>
              <a:off x="-264018" y="3654272"/>
              <a:ext cx="1172573" cy="86897"/>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4"/>
            <p:cNvSpPr/>
            <p:nvPr/>
          </p:nvSpPr>
          <p:spPr>
            <a:xfrm>
              <a:off x="-264018" y="3785308"/>
              <a:ext cx="1172573" cy="86874"/>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4"/>
            <p:cNvSpPr/>
            <p:nvPr/>
          </p:nvSpPr>
          <p:spPr>
            <a:xfrm>
              <a:off x="1527540" y="3212660"/>
              <a:ext cx="99376" cy="644805"/>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4"/>
            <p:cNvSpPr/>
            <p:nvPr/>
          </p:nvSpPr>
          <p:spPr>
            <a:xfrm>
              <a:off x="-982414" y="3212660"/>
              <a:ext cx="99398" cy="644805"/>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4"/>
            <p:cNvSpPr/>
            <p:nvPr/>
          </p:nvSpPr>
          <p:spPr>
            <a:xfrm>
              <a:off x="-1162752" y="2898356"/>
              <a:ext cx="530723" cy="530723"/>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4"/>
            <p:cNvSpPr/>
            <p:nvPr/>
          </p:nvSpPr>
          <p:spPr>
            <a:xfrm>
              <a:off x="-1152433" y="2909402"/>
              <a:ext cx="509379" cy="509379"/>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4"/>
            <p:cNvSpPr/>
            <p:nvPr/>
          </p:nvSpPr>
          <p:spPr>
            <a:xfrm>
              <a:off x="-1141409" y="2919699"/>
              <a:ext cx="488036" cy="488763"/>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4"/>
            <p:cNvSpPr/>
            <p:nvPr/>
          </p:nvSpPr>
          <p:spPr>
            <a:xfrm>
              <a:off x="-1131089" y="2930745"/>
              <a:ext cx="467420" cy="466692"/>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4"/>
            <p:cNvSpPr/>
            <p:nvPr/>
          </p:nvSpPr>
          <p:spPr>
            <a:xfrm>
              <a:off x="-1120065" y="2941042"/>
              <a:ext cx="445349" cy="446076"/>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4"/>
            <p:cNvSpPr/>
            <p:nvPr/>
          </p:nvSpPr>
          <p:spPr>
            <a:xfrm>
              <a:off x="-1109746" y="2952089"/>
              <a:ext cx="424733" cy="424005"/>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4"/>
            <p:cNvSpPr/>
            <p:nvPr/>
          </p:nvSpPr>
          <p:spPr>
            <a:xfrm>
              <a:off x="-1099450" y="2962385"/>
              <a:ext cx="403389" cy="403389"/>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4"/>
            <p:cNvSpPr/>
            <p:nvPr/>
          </p:nvSpPr>
          <p:spPr>
            <a:xfrm>
              <a:off x="-1088403" y="2972704"/>
              <a:ext cx="382046" cy="382023"/>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4"/>
            <p:cNvSpPr/>
            <p:nvPr/>
          </p:nvSpPr>
          <p:spPr>
            <a:xfrm>
              <a:off x="-1078106" y="2983751"/>
              <a:ext cx="361430" cy="36068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4"/>
            <p:cNvSpPr/>
            <p:nvPr/>
          </p:nvSpPr>
          <p:spPr>
            <a:xfrm>
              <a:off x="-1067060" y="2994047"/>
              <a:ext cx="339336" cy="340086"/>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4"/>
            <p:cNvSpPr/>
            <p:nvPr/>
          </p:nvSpPr>
          <p:spPr>
            <a:xfrm>
              <a:off x="-1056763" y="3005094"/>
              <a:ext cx="318743" cy="317993"/>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4"/>
            <p:cNvSpPr/>
            <p:nvPr/>
          </p:nvSpPr>
          <p:spPr>
            <a:xfrm>
              <a:off x="-1045717" y="3015390"/>
              <a:ext cx="296649" cy="297399"/>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4"/>
            <p:cNvSpPr/>
            <p:nvPr/>
          </p:nvSpPr>
          <p:spPr>
            <a:xfrm>
              <a:off x="-1035420" y="3025687"/>
              <a:ext cx="276056" cy="276056"/>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4"/>
            <p:cNvSpPr/>
            <p:nvPr/>
          </p:nvSpPr>
          <p:spPr>
            <a:xfrm>
              <a:off x="-1025101" y="3036733"/>
              <a:ext cx="254690" cy="254712"/>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4"/>
            <p:cNvSpPr/>
            <p:nvPr/>
          </p:nvSpPr>
          <p:spPr>
            <a:xfrm>
              <a:off x="-1014054" y="3047030"/>
              <a:ext cx="233346" cy="234096"/>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4"/>
            <p:cNvSpPr/>
            <p:nvPr/>
          </p:nvSpPr>
          <p:spPr>
            <a:xfrm>
              <a:off x="-1003757" y="3058076"/>
              <a:ext cx="212753" cy="212003"/>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4"/>
            <p:cNvSpPr/>
            <p:nvPr/>
          </p:nvSpPr>
          <p:spPr>
            <a:xfrm>
              <a:off x="-992711" y="3068396"/>
              <a:ext cx="190659" cy="191387"/>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4"/>
            <p:cNvSpPr/>
            <p:nvPr/>
          </p:nvSpPr>
          <p:spPr>
            <a:xfrm>
              <a:off x="-982414" y="3079419"/>
              <a:ext cx="170043" cy="16931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4"/>
            <p:cNvSpPr/>
            <p:nvPr/>
          </p:nvSpPr>
          <p:spPr>
            <a:xfrm>
              <a:off x="-971368" y="3089739"/>
              <a:ext cx="147972" cy="14870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4"/>
            <p:cNvSpPr/>
            <p:nvPr/>
          </p:nvSpPr>
          <p:spPr>
            <a:xfrm>
              <a:off x="-961071" y="3100035"/>
              <a:ext cx="127356" cy="127356"/>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4"/>
            <p:cNvSpPr/>
            <p:nvPr/>
          </p:nvSpPr>
          <p:spPr>
            <a:xfrm>
              <a:off x="-950774" y="3111082"/>
              <a:ext cx="106763" cy="106013"/>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4"/>
            <p:cNvSpPr/>
            <p:nvPr/>
          </p:nvSpPr>
          <p:spPr>
            <a:xfrm>
              <a:off x="-939728" y="3121378"/>
              <a:ext cx="84669" cy="854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4"/>
            <p:cNvSpPr/>
            <p:nvPr/>
          </p:nvSpPr>
          <p:spPr>
            <a:xfrm>
              <a:off x="-929408" y="3132425"/>
              <a:ext cx="64053" cy="6332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4"/>
            <p:cNvSpPr/>
            <p:nvPr/>
          </p:nvSpPr>
          <p:spPr>
            <a:xfrm>
              <a:off x="-918385" y="3142721"/>
              <a:ext cx="41982" cy="4271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4"/>
            <p:cNvSpPr/>
            <p:nvPr/>
          </p:nvSpPr>
          <p:spPr>
            <a:xfrm>
              <a:off x="-908065" y="3153768"/>
              <a:ext cx="21366" cy="20639"/>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4"/>
            <p:cNvSpPr/>
            <p:nvPr/>
          </p:nvSpPr>
          <p:spPr>
            <a:xfrm>
              <a:off x="1276535" y="2898356"/>
              <a:ext cx="530723" cy="530723"/>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4"/>
            <p:cNvSpPr/>
            <p:nvPr/>
          </p:nvSpPr>
          <p:spPr>
            <a:xfrm>
              <a:off x="1287582" y="2909402"/>
              <a:ext cx="509379" cy="509379"/>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4"/>
            <p:cNvSpPr/>
            <p:nvPr/>
          </p:nvSpPr>
          <p:spPr>
            <a:xfrm>
              <a:off x="1297879" y="2919699"/>
              <a:ext cx="488036" cy="488763"/>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4"/>
            <p:cNvSpPr/>
            <p:nvPr/>
          </p:nvSpPr>
          <p:spPr>
            <a:xfrm>
              <a:off x="1308925" y="2930745"/>
              <a:ext cx="466692" cy="466692"/>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4"/>
            <p:cNvSpPr/>
            <p:nvPr/>
          </p:nvSpPr>
          <p:spPr>
            <a:xfrm>
              <a:off x="1319222" y="2941042"/>
              <a:ext cx="446076" cy="446076"/>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4"/>
            <p:cNvSpPr/>
            <p:nvPr/>
          </p:nvSpPr>
          <p:spPr>
            <a:xfrm>
              <a:off x="1329541" y="2952089"/>
              <a:ext cx="424733" cy="424005"/>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4"/>
            <p:cNvSpPr/>
            <p:nvPr/>
          </p:nvSpPr>
          <p:spPr>
            <a:xfrm>
              <a:off x="1340588" y="2962385"/>
              <a:ext cx="403367" cy="403389"/>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1350884" y="2972704"/>
              <a:ext cx="382046" cy="382023"/>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1361931" y="2983751"/>
              <a:ext cx="360680" cy="36068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4"/>
            <p:cNvSpPr/>
            <p:nvPr/>
          </p:nvSpPr>
          <p:spPr>
            <a:xfrm>
              <a:off x="1372228" y="2994047"/>
              <a:ext cx="340086" cy="340086"/>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4"/>
            <p:cNvSpPr/>
            <p:nvPr/>
          </p:nvSpPr>
          <p:spPr>
            <a:xfrm>
              <a:off x="1383274" y="3005094"/>
              <a:ext cx="317993" cy="317993"/>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4"/>
            <p:cNvSpPr/>
            <p:nvPr/>
          </p:nvSpPr>
          <p:spPr>
            <a:xfrm>
              <a:off x="1393571" y="3015390"/>
              <a:ext cx="297399" cy="297399"/>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a:off x="1403867" y="3025687"/>
              <a:ext cx="276056" cy="276056"/>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a:off x="1414914" y="3036733"/>
              <a:ext cx="254712" cy="254712"/>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a:off x="1425233" y="3047030"/>
              <a:ext cx="233346" cy="234096"/>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a:off x="1436257" y="3058076"/>
              <a:ext cx="212025" cy="212003"/>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a:off x="1446577" y="3068396"/>
              <a:ext cx="191387" cy="191387"/>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4"/>
            <p:cNvSpPr/>
            <p:nvPr/>
          </p:nvSpPr>
          <p:spPr>
            <a:xfrm>
              <a:off x="1456873" y="3079419"/>
              <a:ext cx="170043" cy="16931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4"/>
            <p:cNvSpPr/>
            <p:nvPr/>
          </p:nvSpPr>
          <p:spPr>
            <a:xfrm>
              <a:off x="1467920" y="3089739"/>
              <a:ext cx="148700" cy="14870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4"/>
            <p:cNvSpPr/>
            <p:nvPr/>
          </p:nvSpPr>
          <p:spPr>
            <a:xfrm>
              <a:off x="1478216" y="3100035"/>
              <a:ext cx="127356" cy="127356"/>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4"/>
            <p:cNvSpPr/>
            <p:nvPr/>
          </p:nvSpPr>
          <p:spPr>
            <a:xfrm>
              <a:off x="1489263" y="3111082"/>
              <a:ext cx="106013" cy="106013"/>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4"/>
            <p:cNvSpPr/>
            <p:nvPr/>
          </p:nvSpPr>
          <p:spPr>
            <a:xfrm>
              <a:off x="1499560" y="3121378"/>
              <a:ext cx="84669" cy="854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4"/>
            <p:cNvSpPr/>
            <p:nvPr/>
          </p:nvSpPr>
          <p:spPr>
            <a:xfrm>
              <a:off x="1510606" y="3132425"/>
              <a:ext cx="63326" cy="6332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4"/>
            <p:cNvSpPr/>
            <p:nvPr/>
          </p:nvSpPr>
          <p:spPr>
            <a:xfrm>
              <a:off x="1520903" y="3142721"/>
              <a:ext cx="42732" cy="4271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4"/>
            <p:cNvSpPr/>
            <p:nvPr/>
          </p:nvSpPr>
          <p:spPr>
            <a:xfrm>
              <a:off x="1531222" y="3153768"/>
              <a:ext cx="21366" cy="20639"/>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4"/>
            <p:cNvSpPr/>
            <p:nvPr/>
          </p:nvSpPr>
          <p:spPr>
            <a:xfrm>
              <a:off x="-1018486" y="2902765"/>
              <a:ext cx="400457" cy="32242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4"/>
            <p:cNvSpPr/>
            <p:nvPr/>
          </p:nvSpPr>
          <p:spPr>
            <a:xfrm>
              <a:off x="-928681" y="2893946"/>
              <a:ext cx="303286" cy="244393"/>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4"/>
            <p:cNvSpPr/>
            <p:nvPr/>
          </p:nvSpPr>
          <p:spPr>
            <a:xfrm>
              <a:off x="-1066332" y="2947679"/>
              <a:ext cx="400457" cy="32240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4"/>
            <p:cNvSpPr/>
            <p:nvPr/>
          </p:nvSpPr>
          <p:spPr>
            <a:xfrm>
              <a:off x="-1169366" y="3125788"/>
              <a:ext cx="369522" cy="297399"/>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4"/>
            <p:cNvSpPr/>
            <p:nvPr/>
          </p:nvSpPr>
          <p:spPr>
            <a:xfrm>
              <a:off x="-1165684" y="3214115"/>
              <a:ext cx="277511" cy="228937"/>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4"/>
            <p:cNvSpPr/>
            <p:nvPr/>
          </p:nvSpPr>
          <p:spPr>
            <a:xfrm>
              <a:off x="-1103859" y="3005094"/>
              <a:ext cx="415163" cy="33344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4"/>
            <p:cNvSpPr/>
            <p:nvPr/>
          </p:nvSpPr>
          <p:spPr>
            <a:xfrm>
              <a:off x="-1149500" y="3048507"/>
              <a:ext cx="414436" cy="333472"/>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4"/>
            <p:cNvSpPr/>
            <p:nvPr/>
          </p:nvSpPr>
          <p:spPr>
            <a:xfrm>
              <a:off x="-1165684" y="2896151"/>
              <a:ext cx="382023" cy="344496"/>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4"/>
            <p:cNvSpPr/>
            <p:nvPr/>
          </p:nvSpPr>
          <p:spPr>
            <a:xfrm>
              <a:off x="-1163479" y="2892469"/>
              <a:ext cx="290035" cy="261327"/>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4"/>
            <p:cNvSpPr/>
            <p:nvPr/>
          </p:nvSpPr>
          <p:spPr>
            <a:xfrm>
              <a:off x="-1114906" y="2938110"/>
              <a:ext cx="381296" cy="344496"/>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4"/>
            <p:cNvSpPr/>
            <p:nvPr/>
          </p:nvSpPr>
          <p:spPr>
            <a:xfrm>
              <a:off x="-972118" y="3110332"/>
              <a:ext cx="351860" cy="317265"/>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4"/>
            <p:cNvSpPr/>
            <p:nvPr/>
          </p:nvSpPr>
          <p:spPr>
            <a:xfrm>
              <a:off x="-883040" y="3198659"/>
              <a:ext cx="264259" cy="243666"/>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4"/>
            <p:cNvSpPr/>
            <p:nvPr/>
          </p:nvSpPr>
          <p:spPr>
            <a:xfrm>
              <a:off x="-1088403" y="2994047"/>
              <a:ext cx="396025" cy="356270"/>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4"/>
            <p:cNvSpPr/>
            <p:nvPr/>
          </p:nvSpPr>
          <p:spPr>
            <a:xfrm>
              <a:off x="-1039830" y="3034529"/>
              <a:ext cx="396025" cy="356270"/>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4"/>
            <p:cNvSpPr/>
            <p:nvPr/>
          </p:nvSpPr>
          <p:spPr>
            <a:xfrm>
              <a:off x="1417869" y="2902765"/>
              <a:ext cx="399707" cy="32242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4"/>
            <p:cNvSpPr/>
            <p:nvPr/>
          </p:nvSpPr>
          <p:spPr>
            <a:xfrm>
              <a:off x="1506924" y="2893946"/>
              <a:ext cx="303286" cy="244393"/>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4"/>
            <p:cNvSpPr/>
            <p:nvPr/>
          </p:nvSpPr>
          <p:spPr>
            <a:xfrm>
              <a:off x="1370023" y="2947679"/>
              <a:ext cx="399707" cy="32240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4"/>
            <p:cNvSpPr/>
            <p:nvPr/>
          </p:nvSpPr>
          <p:spPr>
            <a:xfrm>
              <a:off x="1266966" y="3125788"/>
              <a:ext cx="368794" cy="297399"/>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4"/>
            <p:cNvSpPr/>
            <p:nvPr/>
          </p:nvSpPr>
          <p:spPr>
            <a:xfrm>
              <a:off x="1269921" y="3214115"/>
              <a:ext cx="277511" cy="228937"/>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4"/>
            <p:cNvSpPr/>
            <p:nvPr/>
          </p:nvSpPr>
          <p:spPr>
            <a:xfrm>
              <a:off x="1331746" y="3005094"/>
              <a:ext cx="415163" cy="33344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4"/>
            <p:cNvSpPr/>
            <p:nvPr/>
          </p:nvSpPr>
          <p:spPr>
            <a:xfrm>
              <a:off x="1265489" y="3048507"/>
              <a:ext cx="414436" cy="331267"/>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4"/>
            <p:cNvSpPr/>
            <p:nvPr/>
          </p:nvSpPr>
          <p:spPr>
            <a:xfrm>
              <a:off x="1257397" y="2877013"/>
              <a:ext cx="379841" cy="345246"/>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4"/>
            <p:cNvSpPr/>
            <p:nvPr/>
          </p:nvSpPr>
          <p:spPr>
            <a:xfrm>
              <a:off x="1320699" y="2938110"/>
              <a:ext cx="382046" cy="343769"/>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4"/>
            <p:cNvSpPr/>
            <p:nvPr/>
          </p:nvSpPr>
          <p:spPr>
            <a:xfrm>
              <a:off x="1463488" y="3110332"/>
              <a:ext cx="351883" cy="317265"/>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4"/>
            <p:cNvSpPr/>
            <p:nvPr/>
          </p:nvSpPr>
          <p:spPr>
            <a:xfrm>
              <a:off x="1552565" y="3198659"/>
              <a:ext cx="264259" cy="243666"/>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4"/>
            <p:cNvSpPr/>
            <p:nvPr/>
          </p:nvSpPr>
          <p:spPr>
            <a:xfrm>
              <a:off x="1347930" y="2993297"/>
              <a:ext cx="395297" cy="357020"/>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4"/>
            <p:cNvSpPr/>
            <p:nvPr/>
          </p:nvSpPr>
          <p:spPr>
            <a:xfrm>
              <a:off x="1395776" y="3034529"/>
              <a:ext cx="396025" cy="356270"/>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4"/>
            <p:cNvSpPr/>
            <p:nvPr/>
          </p:nvSpPr>
          <p:spPr>
            <a:xfrm>
              <a:off x="-1221622" y="2852715"/>
              <a:ext cx="613164" cy="599913"/>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4"/>
            <p:cNvSpPr/>
            <p:nvPr/>
          </p:nvSpPr>
          <p:spPr>
            <a:xfrm>
              <a:off x="1217665" y="2852715"/>
              <a:ext cx="613164" cy="599913"/>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4"/>
            <p:cNvSpPr/>
            <p:nvPr/>
          </p:nvSpPr>
          <p:spPr>
            <a:xfrm>
              <a:off x="-918887" y="1576181"/>
              <a:ext cx="1171314" cy="1024566"/>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2143" name="Google Shape;2143;p54"/>
            <p:cNvSpPr/>
            <p:nvPr/>
          </p:nvSpPr>
          <p:spPr>
            <a:xfrm>
              <a:off x="341138" y="1582281"/>
              <a:ext cx="1113199" cy="871658"/>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3" name="Google Shape;2144;p54"/>
            <p:cNvGrpSpPr/>
            <p:nvPr/>
          </p:nvGrpSpPr>
          <p:grpSpPr>
            <a:xfrm>
              <a:off x="1444356" y="2427909"/>
              <a:ext cx="1361025" cy="2371915"/>
              <a:chOff x="6282452" y="1236847"/>
              <a:chExt cx="1533549" cy="2672881"/>
            </a:xfrm>
          </p:grpSpPr>
          <p:grpSp>
            <p:nvGrpSpPr>
              <p:cNvPr id="4" name="Google Shape;2145;p54"/>
              <p:cNvGrpSpPr/>
              <p:nvPr/>
            </p:nvGrpSpPr>
            <p:grpSpPr>
              <a:xfrm>
                <a:off x="6282452" y="1236847"/>
                <a:ext cx="1533549" cy="2672881"/>
                <a:chOff x="12645075" y="2835438"/>
                <a:chExt cx="725700" cy="1264850"/>
              </a:xfrm>
            </p:grpSpPr>
            <p:sp>
              <p:nvSpPr>
                <p:cNvPr id="2146" name="Google Shape;2146;p54"/>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4"/>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4"/>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4"/>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4"/>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4"/>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4"/>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4"/>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5" name="Google Shape;2185;p54"/>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1" name="Google Shape;3495;p74">
            <a:extLst>
              <a:ext uri="{FF2B5EF4-FFF2-40B4-BE49-F238E27FC236}">
                <a16:creationId xmlns="" xmlns:a16="http://schemas.microsoft.com/office/drawing/2014/main" id="{25CC464B-2AC6-9E0F-93E6-010498657496}"/>
              </a:ext>
            </a:extLst>
          </p:cNvPr>
          <p:cNvSpPr txBox="1">
            <a:spLocks/>
          </p:cNvSpPr>
          <p:nvPr/>
        </p:nvSpPr>
        <p:spPr>
          <a:xfrm>
            <a:off x="5486400" y="0"/>
            <a:ext cx="2268333" cy="7217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latin typeface="Times New Roman" pitchFamily="18" charset="0"/>
                <a:cs typeface="Times New Roman" pitchFamily="18" charset="0"/>
              </a:rPr>
              <a:t>GHI NHỚ</a:t>
            </a:r>
          </a:p>
        </p:txBody>
      </p:sp>
      <p:grpSp>
        <p:nvGrpSpPr>
          <p:cNvPr id="5" name="Group 5">
            <a:extLst>
              <a:ext uri="{FF2B5EF4-FFF2-40B4-BE49-F238E27FC236}">
                <a16:creationId xmlns="" xmlns:a16="http://schemas.microsoft.com/office/drawing/2014/main" id="{2B21742D-103A-0DD7-FD02-01C889859B17}"/>
              </a:ext>
            </a:extLst>
          </p:cNvPr>
          <p:cNvGrpSpPr/>
          <p:nvPr/>
        </p:nvGrpSpPr>
        <p:grpSpPr>
          <a:xfrm>
            <a:off x="3810000" y="1143000"/>
            <a:ext cx="930300" cy="818400"/>
            <a:chOff x="4423475" y="679977"/>
            <a:chExt cx="930300" cy="613800"/>
          </a:xfrm>
        </p:grpSpPr>
        <p:grpSp>
          <p:nvGrpSpPr>
            <p:cNvPr id="6" name="Google Shape;1458;p44">
              <a:extLst>
                <a:ext uri="{FF2B5EF4-FFF2-40B4-BE49-F238E27FC236}">
                  <a16:creationId xmlns="" xmlns:a16="http://schemas.microsoft.com/office/drawing/2014/main" id="{F9062F4D-97ED-AB5F-B3C0-DE57C9DDE00D}"/>
                </a:ext>
              </a:extLst>
            </p:cNvPr>
            <p:cNvGrpSpPr/>
            <p:nvPr/>
          </p:nvGrpSpPr>
          <p:grpSpPr>
            <a:xfrm>
              <a:off x="4534325" y="679977"/>
              <a:ext cx="708600" cy="613800"/>
              <a:chOff x="5630139" y="665700"/>
              <a:chExt cx="708600" cy="613800"/>
            </a:xfrm>
          </p:grpSpPr>
          <p:sp>
            <p:nvSpPr>
              <p:cNvPr id="258" name="Google Shape;1459;p44">
                <a:extLst>
                  <a:ext uri="{FF2B5EF4-FFF2-40B4-BE49-F238E27FC236}">
                    <a16:creationId xmlns="" xmlns:a16="http://schemas.microsoft.com/office/drawing/2014/main" id="{097961AE-8EC9-B2F3-8EA0-5EEA8ABFBE0E}"/>
                  </a:ext>
                </a:extLst>
              </p:cNvPr>
              <p:cNvSpPr/>
              <p:nvPr/>
            </p:nvSpPr>
            <p:spPr>
              <a:xfrm>
                <a:off x="5630139" y="665700"/>
                <a:ext cx="708600" cy="613800"/>
              </a:xfrm>
              <a:prstGeom prst="hexagon">
                <a:avLst>
                  <a:gd name="adj" fmla="val 25000"/>
                  <a:gd name="vf" fmla="val 1154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460;p44">
                <a:extLst>
                  <a:ext uri="{FF2B5EF4-FFF2-40B4-BE49-F238E27FC236}">
                    <a16:creationId xmlns="" xmlns:a16="http://schemas.microsoft.com/office/drawing/2014/main" id="{300C4D0D-8CCB-A5B2-1C01-9A8EB61C360E}"/>
                  </a:ext>
                </a:extLst>
              </p:cNvPr>
              <p:cNvSpPr/>
              <p:nvPr/>
            </p:nvSpPr>
            <p:spPr>
              <a:xfrm>
                <a:off x="5666900" y="697500"/>
                <a:ext cx="635100" cy="550200"/>
              </a:xfrm>
              <a:prstGeom prst="hexagon">
                <a:avLst>
                  <a:gd name="adj" fmla="val 25000"/>
                  <a:gd name="vf" fmla="val 115470"/>
                </a:avLst>
              </a:pr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1467;p44">
              <a:extLst>
                <a:ext uri="{FF2B5EF4-FFF2-40B4-BE49-F238E27FC236}">
                  <a16:creationId xmlns="" xmlns:a16="http://schemas.microsoft.com/office/drawing/2014/main" id="{95902867-CC61-357D-F9C9-8F1BC5D98FB5}"/>
                </a:ext>
              </a:extLst>
            </p:cNvPr>
            <p:cNvSpPr txBox="1">
              <a:spLocks/>
            </p:cNvSpPr>
            <p:nvPr/>
          </p:nvSpPr>
          <p:spPr>
            <a:xfrm>
              <a:off x="4423475" y="690177"/>
              <a:ext cx="930300" cy="59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 sz="3600" dirty="0">
                  <a:solidFill>
                    <a:schemeClr val="tx1">
                      <a:lumMod val="20000"/>
                      <a:lumOff val="80000"/>
                    </a:schemeClr>
                  </a:solidFill>
                  <a:latin typeface="Times New Roman" pitchFamily="18" charset="0"/>
                  <a:cs typeface="Times New Roman" pitchFamily="18" charset="0"/>
                </a:rPr>
                <a:t>01</a:t>
              </a:r>
            </a:p>
          </p:txBody>
        </p:sp>
      </p:grpSp>
      <p:grpSp>
        <p:nvGrpSpPr>
          <p:cNvPr id="7" name="Group 7">
            <a:extLst>
              <a:ext uri="{FF2B5EF4-FFF2-40B4-BE49-F238E27FC236}">
                <a16:creationId xmlns="" xmlns:a16="http://schemas.microsoft.com/office/drawing/2014/main" id="{F0366F58-A24C-46A3-FA26-CD1BECA69B49}"/>
              </a:ext>
            </a:extLst>
          </p:cNvPr>
          <p:cNvGrpSpPr/>
          <p:nvPr/>
        </p:nvGrpSpPr>
        <p:grpSpPr>
          <a:xfrm>
            <a:off x="3733800" y="2438400"/>
            <a:ext cx="930300" cy="905200"/>
            <a:chOff x="3795513" y="2277647"/>
            <a:chExt cx="930300" cy="678900"/>
          </a:xfrm>
        </p:grpSpPr>
        <p:sp>
          <p:nvSpPr>
            <p:cNvPr id="262" name="Google Shape;1457;p44">
              <a:extLst>
                <a:ext uri="{FF2B5EF4-FFF2-40B4-BE49-F238E27FC236}">
                  <a16:creationId xmlns="" xmlns:a16="http://schemas.microsoft.com/office/drawing/2014/main" id="{5B45788D-F2B5-B6C8-D262-1230E90640A3}"/>
                </a:ext>
              </a:extLst>
            </p:cNvPr>
            <p:cNvSpPr/>
            <p:nvPr/>
          </p:nvSpPr>
          <p:spPr>
            <a:xfrm>
              <a:off x="3906363" y="2277647"/>
              <a:ext cx="708600" cy="612900"/>
            </a:xfrm>
            <a:prstGeom prst="triangle">
              <a:avLst>
                <a:gd name="adj" fmla="val 50000"/>
              </a:avLst>
            </a:prstGeom>
            <a:solidFill>
              <a:srgbClr val="FFFFFF"/>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469;p44">
              <a:extLst>
                <a:ext uri="{FF2B5EF4-FFF2-40B4-BE49-F238E27FC236}">
                  <a16:creationId xmlns="" xmlns:a16="http://schemas.microsoft.com/office/drawing/2014/main" id="{07F3AA30-8635-8413-6BCC-EF2EAC50BDEF}"/>
                </a:ext>
              </a:extLst>
            </p:cNvPr>
            <p:cNvSpPr txBox="1">
              <a:spLocks/>
            </p:cNvSpPr>
            <p:nvPr/>
          </p:nvSpPr>
          <p:spPr>
            <a:xfrm>
              <a:off x="3795513" y="2363147"/>
              <a:ext cx="930300" cy="59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 sz="3600" dirty="0">
                  <a:solidFill>
                    <a:srgbClr val="C00000"/>
                  </a:solidFill>
                  <a:latin typeface="Times New Roman" pitchFamily="18" charset="0"/>
                  <a:cs typeface="Times New Roman" pitchFamily="18" charset="0"/>
                </a:rPr>
                <a:t>02</a:t>
              </a:r>
            </a:p>
          </p:txBody>
        </p:sp>
      </p:grpSp>
      <p:grpSp>
        <p:nvGrpSpPr>
          <p:cNvPr id="8" name="Group 6">
            <a:extLst>
              <a:ext uri="{FF2B5EF4-FFF2-40B4-BE49-F238E27FC236}">
                <a16:creationId xmlns="" xmlns:a16="http://schemas.microsoft.com/office/drawing/2014/main" id="{45B568F2-3E27-C190-731A-31FF3DB65EE5}"/>
              </a:ext>
            </a:extLst>
          </p:cNvPr>
          <p:cNvGrpSpPr/>
          <p:nvPr/>
        </p:nvGrpSpPr>
        <p:grpSpPr>
          <a:xfrm>
            <a:off x="3790092" y="4744309"/>
            <a:ext cx="930300" cy="837200"/>
            <a:chOff x="4423475" y="2726100"/>
            <a:chExt cx="930300" cy="627900"/>
          </a:xfrm>
        </p:grpSpPr>
        <p:sp>
          <p:nvSpPr>
            <p:cNvPr id="266" name="Google Shape;1456;p44">
              <a:extLst>
                <a:ext uri="{FF2B5EF4-FFF2-40B4-BE49-F238E27FC236}">
                  <a16:creationId xmlns="" xmlns:a16="http://schemas.microsoft.com/office/drawing/2014/main" id="{0FE7B219-F919-30F1-1F27-239960DA09FC}"/>
                </a:ext>
              </a:extLst>
            </p:cNvPr>
            <p:cNvSpPr/>
            <p:nvPr/>
          </p:nvSpPr>
          <p:spPr>
            <a:xfrm>
              <a:off x="4572500" y="2726100"/>
              <a:ext cx="627900" cy="627900"/>
            </a:xfrm>
            <a:prstGeom prst="ellipse">
              <a:avLst/>
            </a:prstGeom>
            <a:solidFill>
              <a:srgbClr val="FFFFFF"/>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472;p44">
              <a:extLst>
                <a:ext uri="{FF2B5EF4-FFF2-40B4-BE49-F238E27FC236}">
                  <a16:creationId xmlns="" xmlns:a16="http://schemas.microsoft.com/office/drawing/2014/main" id="{311A2AD2-1A50-22F5-1BFE-EADA7F436AC9}"/>
                </a:ext>
              </a:extLst>
            </p:cNvPr>
            <p:cNvSpPr txBox="1">
              <a:spLocks/>
            </p:cNvSpPr>
            <p:nvPr/>
          </p:nvSpPr>
          <p:spPr>
            <a:xfrm>
              <a:off x="4423475" y="2735605"/>
              <a:ext cx="930300" cy="59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 sz="3600" dirty="0">
                  <a:solidFill>
                    <a:schemeClr val="tx2">
                      <a:lumMod val="75000"/>
                    </a:schemeClr>
                  </a:solidFill>
                  <a:latin typeface="Times New Roman" pitchFamily="18" charset="0"/>
                  <a:cs typeface="Times New Roman" pitchFamily="18" charset="0"/>
                </a:rPr>
                <a:t>03</a:t>
              </a:r>
            </a:p>
          </p:txBody>
        </p:sp>
      </p:grpSp>
      <p:sp>
        <p:nvSpPr>
          <p:cNvPr id="270" name="TextBox 269">
            <a:extLst>
              <a:ext uri="{FF2B5EF4-FFF2-40B4-BE49-F238E27FC236}">
                <a16:creationId xmlns="" xmlns:a16="http://schemas.microsoft.com/office/drawing/2014/main" id="{DAFC8D7E-716C-BDDD-E36A-20333B4C0861}"/>
              </a:ext>
            </a:extLst>
          </p:cNvPr>
          <p:cNvSpPr txBox="1"/>
          <p:nvPr/>
        </p:nvSpPr>
        <p:spPr>
          <a:xfrm>
            <a:off x="4750000" y="914400"/>
            <a:ext cx="4394000" cy="1200329"/>
          </a:xfrm>
          <a:prstGeom prst="rect">
            <a:avLst/>
          </a:prstGeom>
          <a:noFill/>
        </p:spPr>
        <p:txBody>
          <a:bodyPr wrap="square" rtlCol="0">
            <a:spAutoFit/>
          </a:bodyPr>
          <a:lstStyle/>
          <a:p>
            <a:pPr algn="just"/>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endParaRPr lang="en-US" sz="3600" dirty="0">
              <a:latin typeface="Times New Roman" pitchFamily="18" charset="0"/>
              <a:cs typeface="Times New Roman" pitchFamily="18" charset="0"/>
            </a:endParaRPr>
          </a:p>
        </p:txBody>
      </p:sp>
      <p:sp>
        <p:nvSpPr>
          <p:cNvPr id="271" name="TextBox 270">
            <a:extLst>
              <a:ext uri="{FF2B5EF4-FFF2-40B4-BE49-F238E27FC236}">
                <a16:creationId xmlns="" xmlns:a16="http://schemas.microsoft.com/office/drawing/2014/main" id="{58FA0BEA-61A5-E0AA-610B-9A721BDCF034}"/>
              </a:ext>
            </a:extLst>
          </p:cNvPr>
          <p:cNvSpPr txBox="1"/>
          <p:nvPr/>
        </p:nvSpPr>
        <p:spPr>
          <a:xfrm>
            <a:off x="4749999" y="2133600"/>
            <a:ext cx="4394001" cy="2554545"/>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a:t>
            </a:r>
          </a:p>
        </p:txBody>
      </p:sp>
      <p:sp>
        <p:nvSpPr>
          <p:cNvPr id="272" name="TextBox 271">
            <a:extLst>
              <a:ext uri="{FF2B5EF4-FFF2-40B4-BE49-F238E27FC236}">
                <a16:creationId xmlns="" xmlns:a16="http://schemas.microsoft.com/office/drawing/2014/main" id="{9B32A07D-4985-0DBC-02A4-CE9DFAF02A16}"/>
              </a:ext>
            </a:extLst>
          </p:cNvPr>
          <p:cNvSpPr txBox="1"/>
          <p:nvPr/>
        </p:nvSpPr>
        <p:spPr>
          <a:xfrm>
            <a:off x="4725812" y="4709364"/>
            <a:ext cx="4418187" cy="1569660"/>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anim calcmode="lin" valueType="num">
                                      <p:cBhvr>
                                        <p:cTn id="8" dur="1000" fill="hold"/>
                                        <p:tgtEl>
                                          <p:spTgt spid="270"/>
                                        </p:tgtEl>
                                        <p:attrNameLst>
                                          <p:attrName>ppt_x</p:attrName>
                                        </p:attrNameLst>
                                      </p:cBhvr>
                                      <p:tavLst>
                                        <p:tav tm="0">
                                          <p:val>
                                            <p:strVal val="#ppt_x"/>
                                          </p:val>
                                        </p:tav>
                                        <p:tav tm="100000">
                                          <p:val>
                                            <p:strVal val="#ppt_x"/>
                                          </p:val>
                                        </p:tav>
                                      </p:tavLst>
                                    </p:anim>
                                    <p:anim calcmode="lin" valueType="num">
                                      <p:cBhvr>
                                        <p:cTn id="9" dur="1000" fill="hold"/>
                                        <p:tgtEl>
                                          <p:spTgt spid="2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1"/>
                                        </p:tgtEl>
                                        <p:attrNameLst>
                                          <p:attrName>style.visibility</p:attrName>
                                        </p:attrNameLst>
                                      </p:cBhvr>
                                      <p:to>
                                        <p:strVal val="visible"/>
                                      </p:to>
                                    </p:set>
                                    <p:animEffect transition="in" filter="fade">
                                      <p:cBhvr>
                                        <p:cTn id="19" dur="1000"/>
                                        <p:tgtEl>
                                          <p:spTgt spid="271"/>
                                        </p:tgtEl>
                                      </p:cBhvr>
                                    </p:animEffect>
                                    <p:anim calcmode="lin" valueType="num">
                                      <p:cBhvr>
                                        <p:cTn id="20" dur="1000" fill="hold"/>
                                        <p:tgtEl>
                                          <p:spTgt spid="271"/>
                                        </p:tgtEl>
                                        <p:attrNameLst>
                                          <p:attrName>ppt_x</p:attrName>
                                        </p:attrNameLst>
                                      </p:cBhvr>
                                      <p:tavLst>
                                        <p:tav tm="0">
                                          <p:val>
                                            <p:strVal val="#ppt_x"/>
                                          </p:val>
                                        </p:tav>
                                        <p:tav tm="100000">
                                          <p:val>
                                            <p:strVal val="#ppt_x"/>
                                          </p:val>
                                        </p:tav>
                                      </p:tavLst>
                                    </p:anim>
                                    <p:anim calcmode="lin" valueType="num">
                                      <p:cBhvr>
                                        <p:cTn id="21" dur="1000" fill="hold"/>
                                        <p:tgtEl>
                                          <p:spTgt spid="27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2"/>
                                        </p:tgtEl>
                                        <p:attrNameLst>
                                          <p:attrName>style.visibility</p:attrName>
                                        </p:attrNameLst>
                                      </p:cBhvr>
                                      <p:to>
                                        <p:strVal val="visible"/>
                                      </p:to>
                                    </p:set>
                                    <p:animEffect transition="in" filter="fade">
                                      <p:cBhvr>
                                        <p:cTn id="31" dur="1000"/>
                                        <p:tgtEl>
                                          <p:spTgt spid="272"/>
                                        </p:tgtEl>
                                      </p:cBhvr>
                                    </p:animEffect>
                                    <p:anim calcmode="lin" valueType="num">
                                      <p:cBhvr>
                                        <p:cTn id="32" dur="1000" fill="hold"/>
                                        <p:tgtEl>
                                          <p:spTgt spid="272"/>
                                        </p:tgtEl>
                                        <p:attrNameLst>
                                          <p:attrName>ppt_x</p:attrName>
                                        </p:attrNameLst>
                                      </p:cBhvr>
                                      <p:tavLst>
                                        <p:tav tm="0">
                                          <p:val>
                                            <p:strVal val="#ppt_x"/>
                                          </p:val>
                                        </p:tav>
                                        <p:tav tm="100000">
                                          <p:val>
                                            <p:strVal val="#ppt_x"/>
                                          </p:val>
                                        </p:tav>
                                      </p:tavLst>
                                    </p:anim>
                                    <p:anim calcmode="lin" valueType="num">
                                      <p:cBhvr>
                                        <p:cTn id="33" dur="1000" fill="hold"/>
                                        <p:tgtEl>
                                          <p:spTgt spid="27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srcRect/>
          <a:stretch>
            <a:fillRect/>
          </a:stretch>
        </p:blipFill>
        <p:spPr bwMode="auto">
          <a:xfrm>
            <a:off x="4519613" y="4378325"/>
            <a:ext cx="4435475" cy="2392363"/>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3"/>
          <a:srcRect/>
          <a:stretch>
            <a:fillRect/>
          </a:stretch>
        </p:blipFill>
        <p:spPr bwMode="auto">
          <a:xfrm>
            <a:off x="4519613" y="4378325"/>
            <a:ext cx="3578225" cy="1768475"/>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4"/>
          <a:srcRect/>
          <a:stretch>
            <a:fillRect/>
          </a:stretch>
        </p:blipFill>
        <p:spPr bwMode="auto">
          <a:xfrm>
            <a:off x="4519613" y="4337050"/>
            <a:ext cx="4618037" cy="1179513"/>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5"/>
          <a:srcRect/>
          <a:stretch>
            <a:fillRect/>
          </a:stretch>
        </p:blipFill>
        <p:spPr bwMode="auto">
          <a:xfrm>
            <a:off x="4392613" y="3754438"/>
            <a:ext cx="4673600" cy="1374775"/>
          </a:xfrm>
          <a:prstGeom prst="rect">
            <a:avLst/>
          </a:prstGeom>
          <a:noFill/>
          <a:ln w="9525">
            <a:noFill/>
            <a:miter lim="800000"/>
            <a:headEnd/>
            <a:tailEnd/>
          </a:ln>
        </p:spPr>
      </p:pic>
      <p:pic>
        <p:nvPicPr>
          <p:cNvPr id="21513" name="Picture 9" descr="Cover"/>
          <p:cNvPicPr>
            <a:picLocks noChangeAspect="1" noChangeArrowheads="1"/>
          </p:cNvPicPr>
          <p:nvPr/>
        </p:nvPicPr>
        <p:blipFill>
          <a:blip r:embed="rId6"/>
          <a:srcRect/>
          <a:stretch>
            <a:fillRect/>
          </a:stretch>
        </p:blipFill>
        <p:spPr bwMode="auto">
          <a:xfrm>
            <a:off x="996950" y="2779713"/>
            <a:ext cx="4090988" cy="2174875"/>
          </a:xfrm>
          <a:prstGeom prst="rect">
            <a:avLst/>
          </a:prstGeom>
          <a:noFill/>
          <a:ln w="9525">
            <a:noFill/>
            <a:miter lim="800000"/>
            <a:headEnd/>
            <a:tailEnd/>
          </a:ln>
        </p:spPr>
      </p:pic>
      <p:pic>
        <p:nvPicPr>
          <p:cNvPr id="21512" name="Picture 8" descr="Cover"/>
          <p:cNvPicPr>
            <a:picLocks noChangeAspect="1" noChangeArrowheads="1"/>
          </p:cNvPicPr>
          <p:nvPr/>
        </p:nvPicPr>
        <p:blipFill>
          <a:blip r:embed="rId7"/>
          <a:srcRect/>
          <a:stretch>
            <a:fillRect/>
          </a:stretch>
        </p:blipFill>
        <p:spPr bwMode="auto">
          <a:xfrm>
            <a:off x="4203700" y="666750"/>
            <a:ext cx="3522663" cy="1901825"/>
          </a:xfrm>
          <a:prstGeom prst="rect">
            <a:avLst/>
          </a:prstGeom>
          <a:noFill/>
          <a:ln w="9525">
            <a:noFill/>
            <a:miter lim="800000"/>
            <a:headEnd/>
            <a:tailEnd/>
          </a:ln>
        </p:spPr>
      </p:pic>
      <p:pic>
        <p:nvPicPr>
          <p:cNvPr id="21511" name="Picture 7" descr="Cover"/>
          <p:cNvPicPr>
            <a:picLocks noChangeAspect="1" noChangeArrowheads="1"/>
          </p:cNvPicPr>
          <p:nvPr/>
        </p:nvPicPr>
        <p:blipFill>
          <a:blip r:embed="rId8"/>
          <a:srcRect/>
          <a:stretch>
            <a:fillRect/>
          </a:stretch>
        </p:blipFill>
        <p:spPr bwMode="auto">
          <a:xfrm>
            <a:off x="4203700" y="646113"/>
            <a:ext cx="3522663" cy="1179512"/>
          </a:xfrm>
          <a:prstGeom prst="rect">
            <a:avLst/>
          </a:prstGeom>
          <a:noFill/>
          <a:ln w="9525">
            <a:noFill/>
            <a:miter lim="800000"/>
            <a:headEnd/>
            <a:tailEnd/>
          </a:ln>
        </p:spPr>
      </p:pic>
      <p:pic>
        <p:nvPicPr>
          <p:cNvPr id="21510" name="Picture 6" descr="Cover"/>
          <p:cNvPicPr>
            <a:picLocks noChangeAspect="1" noChangeArrowheads="1"/>
          </p:cNvPicPr>
          <p:nvPr/>
        </p:nvPicPr>
        <p:blipFill>
          <a:blip r:embed="rId9"/>
          <a:srcRect/>
          <a:stretch>
            <a:fillRect/>
          </a:stretch>
        </p:blipFill>
        <p:spPr bwMode="auto">
          <a:xfrm>
            <a:off x="4076700" y="69850"/>
            <a:ext cx="3937000" cy="1347788"/>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0"/>
          <a:srcRect/>
          <a:stretch>
            <a:fillRect/>
          </a:stretch>
        </p:blipFill>
        <p:spPr bwMode="auto">
          <a:xfrm>
            <a:off x="715963" y="490538"/>
            <a:ext cx="4329112" cy="3009900"/>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1"/>
          <a:srcRect/>
          <a:stretch>
            <a:fillRect/>
          </a:stretch>
        </p:blipFill>
        <p:spPr bwMode="auto">
          <a:xfrm>
            <a:off x="0" y="2162175"/>
            <a:ext cx="2371725" cy="170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3"/>
          <p:cNvSpPr>
            <a:spLocks noChangeArrowheads="1"/>
          </p:cNvSpPr>
          <p:nvPr/>
        </p:nvSpPr>
        <p:spPr bwMode="auto">
          <a:xfrm>
            <a:off x="0" y="685800"/>
            <a:ext cx="74613" cy="6092825"/>
          </a:xfrm>
          <a:prstGeom prst="rect">
            <a:avLst/>
          </a:prstGeom>
          <a:gradFill rotWithShape="1">
            <a:gsLst>
              <a:gs pos="0">
                <a:srgbClr val="09FF09"/>
              </a:gs>
              <a:gs pos="100000">
                <a:srgbClr val="FF0000"/>
              </a:gs>
            </a:gsLst>
            <a:path path="shape">
              <a:fillToRect l="50000" t="50000" r="50000" b="50000"/>
            </a:path>
          </a:gradFill>
          <a:ln w="9525">
            <a:solidFill>
              <a:schemeClr val="tx1"/>
            </a:solidFill>
            <a:miter lim="800000"/>
            <a:headEnd/>
            <a:tailEnd/>
          </a:ln>
        </p:spPr>
        <p:txBody>
          <a:bodyPr wrap="none" anchor="ctr"/>
          <a:lstStyle/>
          <a:p>
            <a:pPr algn="ctr"/>
            <a:endParaRPr lang="en-US">
              <a:latin typeface="VNI-Times" pitchFamily="2" charset="0"/>
            </a:endParaRPr>
          </a:p>
        </p:txBody>
      </p:sp>
      <p:sp>
        <p:nvSpPr>
          <p:cNvPr id="23555" name="Rectangle 23"/>
          <p:cNvSpPr>
            <a:spLocks noChangeArrowheads="1"/>
          </p:cNvSpPr>
          <p:nvPr/>
        </p:nvSpPr>
        <p:spPr bwMode="auto">
          <a:xfrm>
            <a:off x="9069388" y="685800"/>
            <a:ext cx="74612" cy="6092825"/>
          </a:xfrm>
          <a:prstGeom prst="rect">
            <a:avLst/>
          </a:prstGeom>
          <a:gradFill rotWithShape="1">
            <a:gsLst>
              <a:gs pos="0">
                <a:srgbClr val="09FF09"/>
              </a:gs>
              <a:gs pos="100000">
                <a:srgbClr val="FF0000"/>
              </a:gs>
            </a:gsLst>
            <a:path path="shape">
              <a:fillToRect l="50000" t="50000" r="50000" b="50000"/>
            </a:path>
          </a:gradFill>
          <a:ln w="9525">
            <a:solidFill>
              <a:schemeClr val="tx1"/>
            </a:solidFill>
            <a:miter lim="800000"/>
            <a:headEnd/>
            <a:tailEnd/>
          </a:ln>
        </p:spPr>
        <p:txBody>
          <a:bodyPr wrap="none" anchor="ctr"/>
          <a:lstStyle/>
          <a:p>
            <a:pPr algn="ctr"/>
            <a:endParaRPr lang="en-US">
              <a:latin typeface="VNI-Times" pitchFamily="2" charset="0"/>
            </a:endParaRPr>
          </a:p>
        </p:txBody>
      </p:sp>
      <p:sp>
        <p:nvSpPr>
          <p:cNvPr id="6164" name="AutoShape 20"/>
          <p:cNvSpPr>
            <a:spLocks noChangeArrowheads="1"/>
          </p:cNvSpPr>
          <p:nvPr/>
        </p:nvSpPr>
        <p:spPr bwMode="auto">
          <a:xfrm>
            <a:off x="0" y="0"/>
            <a:ext cx="9144000" cy="609600"/>
          </a:xfrm>
          <a:prstGeom prst="roundRect">
            <a:avLst>
              <a:gd name="adj" fmla="val 16667"/>
            </a:avLst>
          </a:prstGeom>
          <a:gradFill rotWithShape="1">
            <a:gsLst>
              <a:gs pos="0">
                <a:srgbClr val="00CC00"/>
              </a:gs>
              <a:gs pos="50000">
                <a:schemeClr val="bg1"/>
              </a:gs>
              <a:gs pos="100000">
                <a:srgbClr val="00CC00"/>
              </a:gs>
            </a:gsLst>
            <a:lin ang="5400000" scaled="1"/>
          </a:gradFill>
          <a:ln w="9525">
            <a:solidFill>
              <a:schemeClr val="tx1"/>
            </a:solidFill>
            <a:round/>
            <a:headEnd/>
            <a:tailEnd/>
          </a:ln>
          <a:effectLst/>
        </p:spPr>
        <p:txBody>
          <a:bodyPr wrap="none" anchor="ctr"/>
          <a:lstStyle/>
          <a:p>
            <a:pPr algn="ctr">
              <a:defRPr/>
            </a:pPr>
            <a:r>
              <a:rPr lang="en-US" sz="3600"/>
              <a:t>BÀI TẬP</a:t>
            </a:r>
            <a:r>
              <a:rPr lang="en-US" sz="3600">
                <a:solidFill>
                  <a:srgbClr val="FF0000"/>
                </a:solidFill>
                <a:latin typeface="VNI-Dom" pitchFamily="2" charset="0"/>
              </a:rPr>
              <a:t> </a:t>
            </a:r>
          </a:p>
        </p:txBody>
      </p:sp>
      <p:sp>
        <p:nvSpPr>
          <p:cNvPr id="23557" name="Rectangle 22"/>
          <p:cNvSpPr>
            <a:spLocks noChangeArrowheads="1"/>
          </p:cNvSpPr>
          <p:nvPr/>
        </p:nvSpPr>
        <p:spPr bwMode="auto">
          <a:xfrm>
            <a:off x="0" y="6734175"/>
            <a:ext cx="9144000" cy="123825"/>
          </a:xfrm>
          <a:prstGeom prst="rect">
            <a:avLst/>
          </a:prstGeom>
          <a:gradFill rotWithShape="1">
            <a:gsLst>
              <a:gs pos="0">
                <a:srgbClr val="FF0000"/>
              </a:gs>
              <a:gs pos="100000">
                <a:srgbClr val="09FF09"/>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3558" name="Rectangle 4"/>
          <p:cNvSpPr>
            <a:spLocks noChangeArrowheads="1"/>
          </p:cNvSpPr>
          <p:nvPr/>
        </p:nvSpPr>
        <p:spPr bwMode="auto">
          <a:xfrm>
            <a:off x="0" y="561975"/>
            <a:ext cx="9144000" cy="123825"/>
          </a:xfrm>
          <a:prstGeom prst="rect">
            <a:avLst/>
          </a:prstGeom>
          <a:gradFill rotWithShape="1">
            <a:gsLst>
              <a:gs pos="0">
                <a:srgbClr val="FF0000"/>
              </a:gs>
              <a:gs pos="100000">
                <a:srgbClr val="09FF09"/>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3559" name="WordArt 25"/>
          <p:cNvSpPr>
            <a:spLocks noChangeArrowheads="1" noChangeShapeType="1" noTextEdit="1"/>
          </p:cNvSpPr>
          <p:nvPr/>
        </p:nvSpPr>
        <p:spPr bwMode="auto">
          <a:xfrm>
            <a:off x="4800600" y="685800"/>
            <a:ext cx="4191000" cy="533400"/>
          </a:xfrm>
          <a:prstGeom prst="rect">
            <a:avLst/>
          </a:prstGeom>
        </p:spPr>
        <p:txBody>
          <a:bodyPr wrap="none" fromWordArt="1">
            <a:prstTxWarp prst="textPlain">
              <a:avLst>
                <a:gd name="adj" fmla="val 50000"/>
              </a:avLst>
            </a:prstTxWarp>
          </a:bodyPr>
          <a:lstStyle/>
          <a:p>
            <a:pPr algn="ctr"/>
            <a:r>
              <a:rPr lang="vi-VN" sz="3600" kern="10">
                <a:ln w="12700">
                  <a:solidFill>
                    <a:srgbClr val="0033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TỰ HỌC</a:t>
            </a:r>
            <a:endParaRPr lang="en-US" sz="3600" kern="10">
              <a:ln w="12700">
                <a:solidFill>
                  <a:srgbClr val="0033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23560" name="Picture 8" descr="Pi5"/>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
        <p:nvSpPr>
          <p:cNvPr id="3" name="WordArt 25"/>
          <p:cNvSpPr>
            <a:spLocks noChangeArrowheads="1" noChangeShapeType="1" noTextEdit="1"/>
          </p:cNvSpPr>
          <p:nvPr/>
        </p:nvSpPr>
        <p:spPr bwMode="auto">
          <a:xfrm>
            <a:off x="228600" y="304800"/>
            <a:ext cx="6248400" cy="1219200"/>
          </a:xfrm>
          <a:prstGeom prst="rect">
            <a:avLst/>
          </a:prstGeom>
        </p:spPr>
        <p:txBody>
          <a:bodyPr wrap="none" fromWordArt="1">
            <a:prstTxWarp prst="textPlain">
              <a:avLst>
                <a:gd name="adj" fmla="val 50000"/>
              </a:avLst>
            </a:prstTxWarp>
          </a:bodyPr>
          <a:lstStyle/>
          <a:p>
            <a:pPr algn="ctr"/>
            <a:r>
              <a:rPr lang="vi-VN" sz="3600" kern="10" dirty="0">
                <a:ln w="12700">
                  <a:solidFill>
                    <a:srgbClr val="0033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HỌC TẬP</a:t>
            </a:r>
            <a:endParaRPr lang="en-US" sz="3600" kern="10" dirty="0">
              <a:ln w="12700">
                <a:solidFill>
                  <a:srgbClr val="0033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23564" name="Picture 5" descr="Hoc_nhom"/>
          <p:cNvPicPr>
            <a:picLocks noChangeAspect="1" noChangeArrowheads="1"/>
          </p:cNvPicPr>
          <p:nvPr/>
        </p:nvPicPr>
        <p:blipFill>
          <a:blip r:embed="rId3" cstate="print"/>
          <a:srcRect/>
          <a:stretch>
            <a:fillRect/>
          </a:stretch>
        </p:blipFill>
        <p:spPr bwMode="auto">
          <a:xfrm>
            <a:off x="6705600" y="0"/>
            <a:ext cx="2438400" cy="1676400"/>
          </a:xfrm>
          <a:prstGeom prst="rect">
            <a:avLst/>
          </a:prstGeom>
          <a:noFill/>
          <a:ln w="9525">
            <a:noFill/>
            <a:miter lim="800000"/>
            <a:headEnd/>
            <a:tailEnd/>
          </a:ln>
        </p:spPr>
      </p:pic>
      <p:sp>
        <p:nvSpPr>
          <p:cNvPr id="11" name="Tiêu đề phụ 2">
            <a:extLst>
              <a:ext uri="{FF2B5EF4-FFF2-40B4-BE49-F238E27FC236}">
                <a16:creationId xmlns="" xmlns:a16="http://schemas.microsoft.com/office/drawing/2014/main" id="{9BAAAE32-1C6C-C50D-DBD7-E9971F4EBACD}"/>
              </a:ext>
            </a:extLst>
          </p:cNvPr>
          <p:cNvSpPr txBox="1">
            <a:spLocks/>
          </p:cNvSpPr>
          <p:nvPr/>
        </p:nvSpPr>
        <p:spPr>
          <a:xfrm>
            <a:off x="0" y="1981200"/>
            <a:ext cx="9144000" cy="713400"/>
          </a:xfrm>
          <a:prstGeom prst="rect">
            <a:avLst/>
          </a:prstGeom>
        </p:spPr>
        <p:txBody>
          <a:bodyPr>
            <a:noAutofit/>
          </a:bodyPr>
          <a:lstStyle/>
          <a:p>
            <a:pPr marL="571500" marR="0" lvl="0" indent="-457200" algn="l" defTabSz="914400" rtl="0" eaLnBrk="1" fontAlgn="auto" latinLnBrk="0" hangingPunct="1">
              <a:lnSpc>
                <a:spcPct val="100000"/>
              </a:lnSpc>
              <a:spcBef>
                <a:spcPct val="20000"/>
              </a:spcBef>
              <a:spcAft>
                <a:spcPts val="0"/>
              </a:spcAft>
              <a:buClrTx/>
              <a:buSzTx/>
              <a:buFontTx/>
              <a:buChar char="-"/>
              <a:tabLst/>
              <a:defRPr/>
            </a:pPr>
            <a:r>
              <a:rPr kumimoji="0" lang="vi-VN"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Ôn tập lại các kiến thức cơ bản đã học</a:t>
            </a:r>
            <a:endPar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571500" marR="0" lvl="0" indent="-457200" algn="l"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Dựa</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vào</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kiến</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thức</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đã</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học</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của</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bài</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em</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hãy</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nêu</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những</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tốc</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độ</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có</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ảnh</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hưởng</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gì</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trong</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an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toàn</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giao</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thông</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a:t>
            </a:r>
            <a:r>
              <a:rPr kumimoji="0" lang="en-US" sz="3600" b="0" i="1" u="none" strike="noStrike" kern="1200" cap="none" spc="0" normalizeH="0" baseline="0" noProof="0" dirty="0" err="1" smtClean="0">
                <a:ln>
                  <a:noFill/>
                </a:ln>
                <a:solidFill>
                  <a:schemeClr val="tx1"/>
                </a:solidFill>
                <a:effectLst/>
                <a:uLnTx/>
                <a:uFillTx/>
                <a:latin typeface="Times New Roman" pitchFamily="18" charset="0"/>
                <a:ea typeface="Calibri" panose="020F0502020204030204" pitchFamily="34" charset="0"/>
                <a:cs typeface="Times New Roman" pitchFamily="18" charset="0"/>
              </a:rPr>
              <a:t>Sản</a:t>
            </a:r>
            <a:r>
              <a:rPr kumimoji="0" lang="en-US" sz="3600" b="0" i="1"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smtClean="0">
                <a:ln>
                  <a:noFill/>
                </a:ln>
                <a:solidFill>
                  <a:schemeClr val="tx1"/>
                </a:solidFill>
                <a:effectLst/>
                <a:uLnTx/>
                <a:uFillTx/>
                <a:latin typeface="Times New Roman" pitchFamily="18" charset="0"/>
                <a:ea typeface="Calibri" panose="020F0502020204030204" pitchFamily="34" charset="0"/>
                <a:cs typeface="Times New Roman" pitchFamily="18" charset="0"/>
              </a:rPr>
              <a:t>phẩm</a:t>
            </a:r>
            <a:r>
              <a:rPr kumimoji="0" lang="en-US" sz="3600" b="0" i="1"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smtClean="0">
                <a:ln>
                  <a:noFill/>
                </a:ln>
                <a:solidFill>
                  <a:schemeClr val="tx1"/>
                </a:solidFill>
                <a:effectLst/>
                <a:uLnTx/>
                <a:uFillTx/>
                <a:latin typeface="Times New Roman" pitchFamily="18" charset="0"/>
                <a:ea typeface="Calibri" panose="020F0502020204030204" pitchFamily="34" charset="0"/>
                <a:cs typeface="Times New Roman" pitchFamily="18" charset="0"/>
              </a:rPr>
              <a:t>báo</a:t>
            </a:r>
            <a:r>
              <a:rPr kumimoji="0" lang="en-US" sz="3600" b="0" i="1"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smtClean="0">
                <a:ln>
                  <a:noFill/>
                </a:ln>
                <a:solidFill>
                  <a:schemeClr val="tx1"/>
                </a:solidFill>
                <a:effectLst/>
                <a:uLnTx/>
                <a:uFillTx/>
                <a:latin typeface="Times New Roman" pitchFamily="18" charset="0"/>
                <a:ea typeface="Calibri" panose="020F0502020204030204" pitchFamily="34" charset="0"/>
                <a:cs typeface="Times New Roman" pitchFamily="18" charset="0"/>
              </a:rPr>
              <a:t>cáo</a:t>
            </a:r>
            <a:r>
              <a:rPr kumimoji="0" lang="en-US" sz="3600" b="0" i="1"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smtClean="0">
                <a:ln>
                  <a:noFill/>
                </a:ln>
                <a:solidFill>
                  <a:schemeClr val="tx1"/>
                </a:solidFill>
                <a:effectLst/>
                <a:uLnTx/>
                <a:uFillTx/>
                <a:latin typeface="Times New Roman" pitchFamily="18" charset="0"/>
                <a:ea typeface="Calibri" panose="020F0502020204030204" pitchFamily="34" charset="0"/>
                <a:cs typeface="Times New Roman" pitchFamily="18" charset="0"/>
              </a:rPr>
              <a:t>là</a:t>
            </a:r>
            <a:r>
              <a:rPr kumimoji="0" lang="en-US" sz="3600" b="0" i="1"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smtClean="0">
                <a:ln>
                  <a:noFill/>
                </a:ln>
                <a:solidFill>
                  <a:schemeClr val="tx1"/>
                </a:solidFill>
                <a:effectLst/>
                <a:uLnTx/>
                <a:uFillTx/>
                <a:latin typeface="Times New Roman" pitchFamily="18" charset="0"/>
                <a:ea typeface="Calibri" panose="020F0502020204030204" pitchFamily="34" charset="0"/>
                <a:cs typeface="Times New Roman" pitchFamily="18" charset="0"/>
              </a:rPr>
              <a:t>bảng</a:t>
            </a:r>
            <a:r>
              <a:rPr kumimoji="0" lang="en-US" sz="3600" b="0" i="1"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smtClean="0">
                <a:ln>
                  <a:noFill/>
                </a:ln>
                <a:solidFill>
                  <a:schemeClr val="tx1"/>
                </a:solidFill>
                <a:effectLst/>
                <a:uLnTx/>
                <a:uFillTx/>
                <a:latin typeface="Times New Roman" pitchFamily="18" charset="0"/>
                <a:ea typeface="Calibri" panose="020F0502020204030204" pitchFamily="34" charset="0"/>
                <a:cs typeface="Times New Roman" pitchFamily="18" charset="0"/>
              </a:rPr>
              <a:t>phụ</a:t>
            </a:r>
            <a:r>
              <a:rPr kumimoji="0" lang="en-US" sz="3600" b="0" i="1"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smtClean="0">
                <a:ln>
                  <a:noFill/>
                </a:ln>
                <a:solidFill>
                  <a:schemeClr val="tx1"/>
                </a:solidFill>
                <a:effectLst/>
                <a:uLnTx/>
                <a:uFillTx/>
                <a:latin typeface="Times New Roman" pitchFamily="18" charset="0"/>
                <a:ea typeface="Calibri" panose="020F0502020204030204" pitchFamily="34" charset="0"/>
                <a:cs typeface="Times New Roman" pitchFamily="18" charset="0"/>
              </a:rPr>
              <a:t>hoặc</a:t>
            </a:r>
            <a:r>
              <a:rPr kumimoji="0" lang="en-US" sz="3600" b="0" i="1" u="none" strike="noStrike" kern="1200" cap="none" spc="0" normalizeH="0" baseline="0" noProof="0" dirty="0" smtClean="0">
                <a:ln>
                  <a:noFill/>
                </a:ln>
                <a:solidFill>
                  <a:schemeClr val="tx1"/>
                </a:solidFill>
                <a:effectLst/>
                <a:uLnTx/>
                <a:uFillTx/>
                <a:latin typeface="Times New Roman" pitchFamily="18" charset="0"/>
                <a:ea typeface="Calibri" panose="020F0502020204030204" pitchFamily="34" charset="0"/>
                <a:cs typeface="Times New Roman" pitchFamily="18" charset="0"/>
              </a:rPr>
              <a:t> video)</a:t>
            </a:r>
            <a:endParaRPr kumimoji="0" lang="en-US" sz="3600" b="0" i="1"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571500" marR="0" lvl="0" indent="-457200" algn="l"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Xem</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trước</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bài</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12: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Sóng</a:t>
            </a: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âm</a:t>
            </a:r>
            <a:endPar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vi-VN" sz="2600" b="0" i="0" u="none" strike="noStrike" kern="1200" cap="none" spc="0" normalizeH="0" baseline="0" noProof="0" dirty="0" smtClean="0">
                <a:ln>
                  <a:noFill/>
                </a:ln>
                <a:solidFill>
                  <a:srgbClr val="FF0000"/>
                </a:solidFill>
                <a:effectLst/>
                <a:uLnTx/>
                <a:uFillTx/>
                <a:latin typeface="+mj-lt"/>
                <a:ea typeface="+mn-ea"/>
                <a:cs typeface="Times New Roman" pitchFamily="18" charset="0"/>
              </a:rPr>
              <a:t> </a:t>
            </a:r>
            <a:endParaRPr kumimoji="0" lang="en-US" sz="2600" b="0" i="0" u="none" strike="noStrike" kern="1200" cap="none" spc="0" normalizeH="0" baseline="0" noProof="0" dirty="0" smtClean="0">
              <a:ln>
                <a:noFill/>
              </a:ln>
              <a:solidFill>
                <a:srgbClr val="FF0000"/>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mj-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0"/>
            <a:ext cx="8001000" cy="4495800"/>
          </a:xfrm>
          <a:prstGeom prst="rect">
            <a:avLst/>
          </a:prstGeom>
        </p:spPr>
      </p:pic>
      <p:sp>
        <p:nvSpPr>
          <p:cNvPr id="2" name="Rectangle 1"/>
          <p:cNvSpPr/>
          <p:nvPr/>
        </p:nvSpPr>
        <p:spPr>
          <a:xfrm>
            <a:off x="2819400" y="4854375"/>
            <a:ext cx="6324600" cy="2003625"/>
          </a:xfrm>
          <a:prstGeom prst="rect">
            <a:avLst/>
          </a:prstGeom>
        </p:spPr>
        <p:txBody>
          <a:bodyPr wrap="square">
            <a:spAutoFit/>
          </a:bodyPr>
          <a:lstStyle/>
          <a:p>
            <a:pPr marL="457200">
              <a:lnSpc>
                <a:spcPct val="115000"/>
              </a:lnSpc>
              <a:spcBef>
                <a:spcPts val="600"/>
              </a:spcBef>
              <a:tabLst>
                <a:tab pos="450215" algn="l"/>
              </a:tabLst>
            </a:pPr>
            <a:r>
              <a:rPr lang="vi-VN" sz="3600" dirty="0">
                <a:latin typeface="Times New Roman" panose="02020603050405020304" pitchFamily="18" charset="0"/>
                <a:ea typeface="Arial" panose="020B0604020202020204" pitchFamily="34" charset="0"/>
              </a:rPr>
              <a:t>Trên nhiều tuyến cao tốc có những "thước đo" khoảng cách giữa các xe</a:t>
            </a:r>
            <a:endParaRPr lang="en-US" sz="3600" dirty="0">
              <a:latin typeface="Times New Roman" panose="02020603050405020304" pitchFamily="18" charset="0"/>
              <a:ea typeface="Calibri" panose="020F0502020204030204" pitchFamily="34" charset="0"/>
            </a:endParaRPr>
          </a:p>
        </p:txBody>
      </p:sp>
      <p:sp>
        <p:nvSpPr>
          <p:cNvPr id="4" name="Google Shape;2721;p27"/>
          <p:cNvSpPr txBox="1">
            <a:spLocks noGrp="1"/>
          </p:cNvSpPr>
          <p:nvPr>
            <p:ph type="title" idx="4294967295"/>
          </p:nvPr>
        </p:nvSpPr>
        <p:spPr>
          <a:xfrm>
            <a:off x="1" y="0"/>
            <a:ext cx="990600"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dirty="0">
                <a:solidFill>
                  <a:srgbClr val="FF0000"/>
                </a:solidFill>
                <a:latin typeface="Times New Roman" pitchFamily="18" charset="0"/>
                <a:cs typeface="Times New Roman" pitchFamily="18" charset="0"/>
              </a:rPr>
              <a:t>02</a:t>
            </a:r>
            <a:endParaRPr sz="5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39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Slide xanh nhạt"/>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ectangle 2"/>
          <p:cNvSpPr/>
          <p:nvPr/>
        </p:nvSpPr>
        <p:spPr>
          <a:xfrm>
            <a:off x="2743200" y="152400"/>
            <a:ext cx="2795958" cy="769441"/>
          </a:xfrm>
          <a:prstGeom prst="rect">
            <a:avLst/>
          </a:prstGeom>
        </p:spPr>
        <p:txBody>
          <a:bodyPr wrap="none">
            <a:spAutoFit/>
          </a:bodyPr>
          <a:lstStyle/>
          <a:p>
            <a:pPr lvl="0" algn="ctr"/>
            <a:r>
              <a:rPr lang="en-US"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Dự</a:t>
            </a:r>
            <a:r>
              <a:rPr lang="en-US"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đoán</a:t>
            </a:r>
            <a:r>
              <a:rPr lang="vi-VN" sz="4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4343400" cy="34551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720" y="1298690"/>
            <a:ext cx="4680280" cy="3241284"/>
          </a:xfrm>
          <a:prstGeom prst="rect">
            <a:avLst/>
          </a:prstGeom>
        </p:spPr>
      </p:pic>
      <p:sp>
        <p:nvSpPr>
          <p:cNvPr id="6" name="Rectangle 5"/>
          <p:cNvSpPr/>
          <p:nvPr/>
        </p:nvSpPr>
        <p:spPr>
          <a:xfrm>
            <a:off x="0" y="4746797"/>
            <a:ext cx="9143999" cy="2003625"/>
          </a:xfrm>
          <a:prstGeom prst="rect">
            <a:avLst/>
          </a:prstGeom>
        </p:spPr>
        <p:txBody>
          <a:bodyPr wrap="square">
            <a:spAutoFit/>
          </a:bodyPr>
          <a:lstStyle/>
          <a:p>
            <a:pPr>
              <a:lnSpc>
                <a:spcPct val="115000"/>
              </a:lnSpc>
              <a:spcBef>
                <a:spcPts val="600"/>
              </a:spcBef>
            </a:pPr>
            <a:r>
              <a:rPr lang="en-US" sz="3600" dirty="0">
                <a:latin typeface="Times New Roman" panose="02020603050405020304" pitchFamily="18" charset="0"/>
                <a:ea typeface="Arial" panose="020B0604020202020204" pitchFamily="34" charset="0"/>
              </a:rPr>
              <a:t>“</a:t>
            </a:r>
            <a:r>
              <a:rPr lang="vi-VN" sz="3600" dirty="0">
                <a:latin typeface="Times New Roman" panose="02020603050405020304" pitchFamily="18" charset="0"/>
                <a:ea typeface="Arial" panose="020B0604020202020204" pitchFamily="34" charset="0"/>
              </a:rPr>
              <a:t>Vì sao người lái xe phải </a:t>
            </a:r>
            <a:r>
              <a:rPr lang="vi-VN" sz="3600" dirty="0" smtClean="0">
                <a:latin typeface="Times New Roman" panose="02020603050405020304" pitchFamily="18" charset="0"/>
                <a:ea typeface="Arial" panose="020B0604020202020204" pitchFamily="34" charset="0"/>
              </a:rPr>
              <a:t>điều</a:t>
            </a:r>
            <a:r>
              <a:rPr lang="en-US" sz="3600" dirty="0" smtClean="0">
                <a:latin typeface="Times New Roman" panose="02020603050405020304" pitchFamily="18" charset="0"/>
                <a:ea typeface="Arial" panose="020B0604020202020204" pitchFamily="34" charset="0"/>
              </a:rPr>
              <a:t> </a:t>
            </a:r>
            <a:r>
              <a:rPr lang="vi-VN" sz="3600" dirty="0" smtClean="0">
                <a:latin typeface="Times New Roman" panose="02020603050405020304" pitchFamily="18" charset="0"/>
                <a:ea typeface="Arial" panose="020B0604020202020204" pitchFamily="34" charset="0"/>
              </a:rPr>
              <a:t>khiển </a:t>
            </a:r>
            <a:r>
              <a:rPr lang="vi-VN" sz="3600" dirty="0">
                <a:latin typeface="Times New Roman" panose="02020603050405020304" pitchFamily="18" charset="0"/>
                <a:ea typeface="Arial" panose="020B0604020202020204" pitchFamily="34" charset="0"/>
              </a:rPr>
              <a:t>xe trong giới hạn tốc độ cho phép và giữ khoảng cách an toàn giữa hai xe?</a:t>
            </a:r>
            <a:endParaRPr lang="en-US" sz="36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Powerpoint đẹp 1 - Dạy học onl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2678;p65"/>
          <p:cNvSpPr txBox="1">
            <a:spLocks noGrp="1"/>
          </p:cNvSpPr>
          <p:nvPr>
            <p:ph type="title"/>
          </p:nvPr>
        </p:nvSpPr>
        <p:spPr>
          <a:xfrm>
            <a:off x="0" y="0"/>
            <a:ext cx="9525000" cy="7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solidFill>
                  <a:srgbClr val="002060"/>
                </a:solidFill>
                <a:latin typeface="Times New Roman" pitchFamily="18" charset="0"/>
                <a:cs typeface="Times New Roman" pitchFamily="18" charset="0"/>
              </a:rPr>
              <a:t>I.Nguyên </a:t>
            </a:r>
            <a:r>
              <a:rPr lang="en" b="1" dirty="0">
                <a:solidFill>
                  <a:srgbClr val="002060"/>
                </a:solidFill>
                <a:latin typeface="Times New Roman" pitchFamily="18" charset="0"/>
                <a:cs typeface="Times New Roman" pitchFamily="18" charset="0"/>
              </a:rPr>
              <a:t>nhân </a:t>
            </a:r>
            <a:r>
              <a:rPr lang="en" b="1" dirty="0" smtClean="0">
                <a:solidFill>
                  <a:srgbClr val="002060"/>
                </a:solidFill>
                <a:latin typeface="Times New Roman" pitchFamily="18" charset="0"/>
                <a:cs typeface="Times New Roman" pitchFamily="18" charset="0"/>
              </a:rPr>
              <a:t>gây</a:t>
            </a:r>
            <a:r>
              <a:rPr lang="vi-VN" b="1" dirty="0" smtClean="0">
                <a:solidFill>
                  <a:srgbClr val="002060"/>
                </a:solidFill>
                <a:latin typeface="Times New Roman" pitchFamily="18" charset="0"/>
                <a:cs typeface="Times New Roman" pitchFamily="18" charset="0"/>
              </a:rPr>
              <a:t> </a:t>
            </a:r>
            <a:r>
              <a:rPr lang="en" b="1" dirty="0" smtClean="0">
                <a:solidFill>
                  <a:srgbClr val="002060"/>
                </a:solidFill>
                <a:latin typeface="Times New Roman" pitchFamily="18" charset="0"/>
                <a:cs typeface="Times New Roman" pitchFamily="18" charset="0"/>
              </a:rPr>
              <a:t>tai </a:t>
            </a:r>
            <a:r>
              <a:rPr lang="en" b="1" dirty="0">
                <a:solidFill>
                  <a:srgbClr val="002060"/>
                </a:solidFill>
                <a:latin typeface="Times New Roman" pitchFamily="18" charset="0"/>
                <a:cs typeface="Times New Roman" pitchFamily="18" charset="0"/>
              </a:rPr>
              <a:t>nạn </a:t>
            </a:r>
            <a:r>
              <a:rPr lang="en" b="1" dirty="0" smtClean="0">
                <a:solidFill>
                  <a:srgbClr val="002060"/>
                </a:solidFill>
                <a:latin typeface="Times New Roman" pitchFamily="18" charset="0"/>
                <a:cs typeface="Times New Roman" pitchFamily="18" charset="0"/>
              </a:rPr>
              <a:t>giao</a:t>
            </a:r>
            <a:r>
              <a:rPr lang="vi-VN" b="1" dirty="0" smtClean="0">
                <a:solidFill>
                  <a:srgbClr val="002060"/>
                </a:solidFill>
                <a:latin typeface="Times New Roman" pitchFamily="18" charset="0"/>
                <a:cs typeface="Times New Roman" pitchFamily="18" charset="0"/>
              </a:rPr>
              <a:t> </a:t>
            </a:r>
            <a:r>
              <a:rPr lang="en" b="1" dirty="0" smtClean="0">
                <a:solidFill>
                  <a:srgbClr val="002060"/>
                </a:solidFill>
                <a:latin typeface="Times New Roman" pitchFamily="18" charset="0"/>
                <a:cs typeface="Times New Roman" pitchFamily="18" charset="0"/>
              </a:rPr>
              <a:t>thông</a:t>
            </a:r>
            <a:endParaRPr b="1" dirty="0">
              <a:solidFill>
                <a:srgbClr val="002060"/>
              </a:solidFill>
              <a:latin typeface="Times New Roman" pitchFamily="18" charset="0"/>
              <a:cs typeface="Times New Roman" pitchFamily="18" charset="0"/>
            </a:endParaRPr>
          </a:p>
        </p:txBody>
      </p:sp>
      <p:grpSp>
        <p:nvGrpSpPr>
          <p:cNvPr id="6" name="Google Shape;946;p23"/>
          <p:cNvGrpSpPr/>
          <p:nvPr/>
        </p:nvGrpSpPr>
        <p:grpSpPr>
          <a:xfrm>
            <a:off x="154686" y="1011316"/>
            <a:ext cx="3867124" cy="3941684"/>
            <a:chOff x="457206" y="1275481"/>
            <a:chExt cx="3867124" cy="1870690"/>
          </a:xfrm>
        </p:grpSpPr>
        <p:sp>
          <p:nvSpPr>
            <p:cNvPr id="7" name="Google Shape;947;p23"/>
            <p:cNvSpPr/>
            <p:nvPr/>
          </p:nvSpPr>
          <p:spPr>
            <a:xfrm>
              <a:off x="465615" y="1275481"/>
              <a:ext cx="3858699" cy="1869202"/>
            </a:xfrm>
            <a:custGeom>
              <a:avLst/>
              <a:gdLst/>
              <a:ahLst/>
              <a:cxnLst/>
              <a:rect l="l" t="t" r="r" b="b"/>
              <a:pathLst>
                <a:path w="36657" h="12222" extrusionOk="0">
                  <a:moveTo>
                    <a:pt x="1" y="0"/>
                  </a:moveTo>
                  <a:lnTo>
                    <a:pt x="1" y="12222"/>
                  </a:lnTo>
                  <a:lnTo>
                    <a:pt x="36657" y="12222"/>
                  </a:lnTo>
                  <a:lnTo>
                    <a:pt x="36657" y="0"/>
                  </a:lnTo>
                  <a:close/>
                </a:path>
              </a:pathLst>
            </a:custGeom>
            <a:solidFill>
              <a:srgbClr val="91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8;p23"/>
            <p:cNvSpPr/>
            <p:nvPr/>
          </p:nvSpPr>
          <p:spPr>
            <a:xfrm>
              <a:off x="3752890" y="1974117"/>
              <a:ext cx="136881" cy="641420"/>
            </a:xfrm>
            <a:custGeom>
              <a:avLst/>
              <a:gdLst/>
              <a:ahLst/>
              <a:cxnLst/>
              <a:rect l="l" t="t" r="r" b="b"/>
              <a:pathLst>
                <a:path w="895" h="4194" extrusionOk="0">
                  <a:moveTo>
                    <a:pt x="106" y="1"/>
                  </a:moveTo>
                  <a:lnTo>
                    <a:pt x="0" y="4194"/>
                  </a:lnTo>
                  <a:lnTo>
                    <a:pt x="895" y="4194"/>
                  </a:lnTo>
                  <a:lnTo>
                    <a:pt x="788" y="1"/>
                  </a:lnTo>
                  <a:close/>
                </a:path>
              </a:pathLst>
            </a:custGeom>
            <a:solidFill>
              <a:srgbClr val="A3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9;p23"/>
            <p:cNvSpPr/>
            <p:nvPr/>
          </p:nvSpPr>
          <p:spPr>
            <a:xfrm>
              <a:off x="769229" y="1579178"/>
              <a:ext cx="1117991" cy="790075"/>
            </a:xfrm>
            <a:custGeom>
              <a:avLst/>
              <a:gdLst/>
              <a:ahLst/>
              <a:cxnLst/>
              <a:rect l="l" t="t" r="r" b="b"/>
              <a:pathLst>
                <a:path w="7310" h="5166" extrusionOk="0">
                  <a:moveTo>
                    <a:pt x="0" y="0"/>
                  </a:moveTo>
                  <a:lnTo>
                    <a:pt x="0" y="5165"/>
                  </a:lnTo>
                  <a:lnTo>
                    <a:pt x="7310" y="5165"/>
                  </a:lnTo>
                  <a:lnTo>
                    <a:pt x="73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0;p23"/>
            <p:cNvSpPr/>
            <p:nvPr/>
          </p:nvSpPr>
          <p:spPr>
            <a:xfrm>
              <a:off x="769229" y="1388010"/>
              <a:ext cx="1117991" cy="181843"/>
            </a:xfrm>
            <a:custGeom>
              <a:avLst/>
              <a:gdLst/>
              <a:ahLst/>
              <a:cxnLst/>
              <a:rect l="l" t="t" r="r" b="b"/>
              <a:pathLst>
                <a:path w="7310" h="1189" extrusionOk="0">
                  <a:moveTo>
                    <a:pt x="752" y="1"/>
                  </a:moveTo>
                  <a:cubicBezTo>
                    <a:pt x="338" y="1"/>
                    <a:pt x="0" y="341"/>
                    <a:pt x="0" y="756"/>
                  </a:cubicBezTo>
                  <a:lnTo>
                    <a:pt x="0" y="1188"/>
                  </a:lnTo>
                  <a:lnTo>
                    <a:pt x="7310" y="1188"/>
                  </a:lnTo>
                  <a:lnTo>
                    <a:pt x="7310" y="756"/>
                  </a:lnTo>
                  <a:cubicBezTo>
                    <a:pt x="7310" y="341"/>
                    <a:pt x="6972" y="1"/>
                    <a:pt x="6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1;p23"/>
            <p:cNvSpPr/>
            <p:nvPr/>
          </p:nvSpPr>
          <p:spPr>
            <a:xfrm>
              <a:off x="729924" y="1544921"/>
              <a:ext cx="1196603" cy="44505"/>
            </a:xfrm>
            <a:custGeom>
              <a:avLst/>
              <a:gdLst/>
              <a:ahLst/>
              <a:cxnLst/>
              <a:rect l="l" t="t" r="r" b="b"/>
              <a:pathLst>
                <a:path w="7824" h="291" extrusionOk="0">
                  <a:moveTo>
                    <a:pt x="92" y="1"/>
                  </a:moveTo>
                  <a:cubicBezTo>
                    <a:pt x="41" y="1"/>
                    <a:pt x="1" y="41"/>
                    <a:pt x="1" y="93"/>
                  </a:cubicBezTo>
                  <a:lnTo>
                    <a:pt x="1" y="199"/>
                  </a:lnTo>
                  <a:cubicBezTo>
                    <a:pt x="1" y="250"/>
                    <a:pt x="41" y="290"/>
                    <a:pt x="92" y="290"/>
                  </a:cubicBezTo>
                  <a:lnTo>
                    <a:pt x="7732" y="290"/>
                  </a:lnTo>
                  <a:cubicBezTo>
                    <a:pt x="7783" y="290"/>
                    <a:pt x="7823" y="250"/>
                    <a:pt x="7823" y="199"/>
                  </a:cubicBezTo>
                  <a:lnTo>
                    <a:pt x="7823" y="93"/>
                  </a:lnTo>
                  <a:cubicBezTo>
                    <a:pt x="7823" y="41"/>
                    <a:pt x="7783" y="1"/>
                    <a:pt x="7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2;p23"/>
            <p:cNvSpPr/>
            <p:nvPr/>
          </p:nvSpPr>
          <p:spPr>
            <a:xfrm>
              <a:off x="749653" y="2839972"/>
              <a:ext cx="171599" cy="215489"/>
            </a:xfrm>
            <a:custGeom>
              <a:avLst/>
              <a:gdLst/>
              <a:ahLst/>
              <a:cxnLst/>
              <a:rect l="l" t="t" r="r" b="b"/>
              <a:pathLst>
                <a:path w="1122" h="1409" extrusionOk="0">
                  <a:moveTo>
                    <a:pt x="0" y="0"/>
                  </a:moveTo>
                  <a:lnTo>
                    <a:pt x="0" y="1408"/>
                  </a:lnTo>
                  <a:lnTo>
                    <a:pt x="1122" y="1408"/>
                  </a:lnTo>
                  <a:lnTo>
                    <a:pt x="1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3;p23"/>
            <p:cNvSpPr/>
            <p:nvPr/>
          </p:nvSpPr>
          <p:spPr>
            <a:xfrm>
              <a:off x="1740224" y="2839972"/>
              <a:ext cx="171599" cy="215489"/>
            </a:xfrm>
            <a:custGeom>
              <a:avLst/>
              <a:gdLst/>
              <a:ahLst/>
              <a:cxnLst/>
              <a:rect l="l" t="t" r="r" b="b"/>
              <a:pathLst>
                <a:path w="1122" h="1409" extrusionOk="0">
                  <a:moveTo>
                    <a:pt x="0" y="0"/>
                  </a:moveTo>
                  <a:lnTo>
                    <a:pt x="0" y="1408"/>
                  </a:lnTo>
                  <a:lnTo>
                    <a:pt x="1122" y="1408"/>
                  </a:lnTo>
                  <a:lnTo>
                    <a:pt x="1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4;p23"/>
            <p:cNvSpPr/>
            <p:nvPr/>
          </p:nvSpPr>
          <p:spPr>
            <a:xfrm>
              <a:off x="682820" y="2815349"/>
              <a:ext cx="1290202" cy="117762"/>
            </a:xfrm>
            <a:custGeom>
              <a:avLst/>
              <a:gdLst/>
              <a:ahLst/>
              <a:cxnLst/>
              <a:rect l="l" t="t" r="r" b="b"/>
              <a:pathLst>
                <a:path w="8436" h="770" extrusionOk="0">
                  <a:moveTo>
                    <a:pt x="1" y="0"/>
                  </a:moveTo>
                  <a:lnTo>
                    <a:pt x="1" y="352"/>
                  </a:lnTo>
                  <a:cubicBezTo>
                    <a:pt x="1" y="583"/>
                    <a:pt x="188" y="770"/>
                    <a:pt x="419" y="770"/>
                  </a:cubicBezTo>
                  <a:lnTo>
                    <a:pt x="8018" y="770"/>
                  </a:lnTo>
                  <a:cubicBezTo>
                    <a:pt x="8249" y="770"/>
                    <a:pt x="8435" y="583"/>
                    <a:pt x="8435" y="352"/>
                  </a:cubicBezTo>
                  <a:lnTo>
                    <a:pt x="8435"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5;p23"/>
            <p:cNvSpPr/>
            <p:nvPr/>
          </p:nvSpPr>
          <p:spPr>
            <a:xfrm>
              <a:off x="680679" y="2089368"/>
              <a:ext cx="1294637" cy="760252"/>
            </a:xfrm>
            <a:custGeom>
              <a:avLst/>
              <a:gdLst/>
              <a:ahLst/>
              <a:cxnLst/>
              <a:rect l="l" t="t" r="r" b="b"/>
              <a:pathLst>
                <a:path w="8465" h="4971" extrusionOk="0">
                  <a:moveTo>
                    <a:pt x="2581" y="0"/>
                  </a:moveTo>
                  <a:cubicBezTo>
                    <a:pt x="1987" y="0"/>
                    <a:pt x="1507" y="480"/>
                    <a:pt x="1507" y="1074"/>
                  </a:cubicBezTo>
                  <a:lnTo>
                    <a:pt x="1507" y="1250"/>
                  </a:lnTo>
                  <a:lnTo>
                    <a:pt x="1140" y="1250"/>
                  </a:lnTo>
                  <a:cubicBezTo>
                    <a:pt x="510" y="1250"/>
                    <a:pt x="0" y="1760"/>
                    <a:pt x="0" y="2390"/>
                  </a:cubicBezTo>
                  <a:lnTo>
                    <a:pt x="0" y="4971"/>
                  </a:lnTo>
                  <a:lnTo>
                    <a:pt x="8464" y="4971"/>
                  </a:lnTo>
                  <a:lnTo>
                    <a:pt x="8464" y="2390"/>
                  </a:lnTo>
                  <a:cubicBezTo>
                    <a:pt x="8464" y="1760"/>
                    <a:pt x="7955" y="1250"/>
                    <a:pt x="7328" y="1250"/>
                  </a:cubicBezTo>
                  <a:lnTo>
                    <a:pt x="6958" y="1250"/>
                  </a:lnTo>
                  <a:lnTo>
                    <a:pt x="6958" y="1074"/>
                  </a:lnTo>
                  <a:cubicBezTo>
                    <a:pt x="6958" y="480"/>
                    <a:pt x="6477" y="0"/>
                    <a:pt x="5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6;p23"/>
            <p:cNvSpPr/>
            <p:nvPr/>
          </p:nvSpPr>
          <p:spPr>
            <a:xfrm>
              <a:off x="658809" y="2815349"/>
              <a:ext cx="1338837" cy="78610"/>
            </a:xfrm>
            <a:custGeom>
              <a:avLst/>
              <a:gdLst/>
              <a:ahLst/>
              <a:cxnLst/>
              <a:rect l="l" t="t" r="r" b="b"/>
              <a:pathLst>
                <a:path w="8754" h="514" extrusionOk="0">
                  <a:moveTo>
                    <a:pt x="162" y="0"/>
                  </a:moveTo>
                  <a:cubicBezTo>
                    <a:pt x="74" y="0"/>
                    <a:pt x="0" y="73"/>
                    <a:pt x="0" y="161"/>
                  </a:cubicBezTo>
                  <a:lnTo>
                    <a:pt x="0" y="348"/>
                  </a:lnTo>
                  <a:cubicBezTo>
                    <a:pt x="0" y="440"/>
                    <a:pt x="74" y="513"/>
                    <a:pt x="162" y="513"/>
                  </a:cubicBezTo>
                  <a:lnTo>
                    <a:pt x="8589" y="513"/>
                  </a:lnTo>
                  <a:cubicBezTo>
                    <a:pt x="8680" y="513"/>
                    <a:pt x="8754" y="440"/>
                    <a:pt x="8754" y="348"/>
                  </a:cubicBezTo>
                  <a:lnTo>
                    <a:pt x="8754" y="161"/>
                  </a:lnTo>
                  <a:cubicBezTo>
                    <a:pt x="8754" y="73"/>
                    <a:pt x="8680" y="0"/>
                    <a:pt x="8589" y="0"/>
                  </a:cubicBezTo>
                  <a:close/>
                </a:path>
              </a:pathLst>
            </a:custGeom>
            <a:solidFill>
              <a:srgbClr val="634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7;p23"/>
            <p:cNvSpPr/>
            <p:nvPr/>
          </p:nvSpPr>
          <p:spPr>
            <a:xfrm>
              <a:off x="1141477" y="1432361"/>
              <a:ext cx="372868" cy="93139"/>
            </a:xfrm>
            <a:custGeom>
              <a:avLst/>
              <a:gdLst/>
              <a:ahLst/>
              <a:cxnLst/>
              <a:rect l="l" t="t" r="r" b="b"/>
              <a:pathLst>
                <a:path w="2438" h="609" extrusionOk="0">
                  <a:moveTo>
                    <a:pt x="103" y="0"/>
                  </a:moveTo>
                  <a:cubicBezTo>
                    <a:pt x="48" y="0"/>
                    <a:pt x="0" y="44"/>
                    <a:pt x="0" y="103"/>
                  </a:cubicBezTo>
                  <a:lnTo>
                    <a:pt x="0" y="506"/>
                  </a:lnTo>
                  <a:cubicBezTo>
                    <a:pt x="0" y="565"/>
                    <a:pt x="48" y="609"/>
                    <a:pt x="103" y="609"/>
                  </a:cubicBezTo>
                  <a:lnTo>
                    <a:pt x="2335" y="609"/>
                  </a:lnTo>
                  <a:cubicBezTo>
                    <a:pt x="2394" y="609"/>
                    <a:pt x="2438" y="565"/>
                    <a:pt x="2438" y="506"/>
                  </a:cubicBezTo>
                  <a:lnTo>
                    <a:pt x="2438" y="103"/>
                  </a:lnTo>
                  <a:cubicBezTo>
                    <a:pt x="2438" y="44"/>
                    <a:pt x="2394" y="0"/>
                    <a:pt x="2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8;p23"/>
            <p:cNvSpPr/>
            <p:nvPr/>
          </p:nvSpPr>
          <p:spPr>
            <a:xfrm>
              <a:off x="876896" y="1422267"/>
              <a:ext cx="98187" cy="98186"/>
            </a:xfrm>
            <a:custGeom>
              <a:avLst/>
              <a:gdLst/>
              <a:ahLst/>
              <a:cxnLst/>
              <a:rect l="l" t="t" r="r" b="b"/>
              <a:pathLst>
                <a:path w="642" h="642" extrusionOk="0">
                  <a:moveTo>
                    <a:pt x="319" y="0"/>
                  </a:moveTo>
                  <a:cubicBezTo>
                    <a:pt x="143" y="0"/>
                    <a:pt x="0" y="147"/>
                    <a:pt x="0" y="323"/>
                  </a:cubicBezTo>
                  <a:cubicBezTo>
                    <a:pt x="0" y="499"/>
                    <a:pt x="143" y="642"/>
                    <a:pt x="319" y="642"/>
                  </a:cubicBezTo>
                  <a:cubicBezTo>
                    <a:pt x="499" y="642"/>
                    <a:pt x="642" y="499"/>
                    <a:pt x="642" y="323"/>
                  </a:cubicBezTo>
                  <a:cubicBezTo>
                    <a:pt x="642" y="147"/>
                    <a:pt x="499" y="0"/>
                    <a:pt x="319" y="0"/>
                  </a:cubicBezTo>
                  <a:close/>
                </a:path>
              </a:pathLst>
            </a:custGeom>
            <a:solidFill>
              <a:srgbClr val="D5C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9;p23"/>
            <p:cNvSpPr/>
            <p:nvPr/>
          </p:nvSpPr>
          <p:spPr>
            <a:xfrm>
              <a:off x="888673" y="1434502"/>
              <a:ext cx="74635" cy="74175"/>
            </a:xfrm>
            <a:custGeom>
              <a:avLst/>
              <a:gdLst/>
              <a:ahLst/>
              <a:cxnLst/>
              <a:rect l="l" t="t" r="r" b="b"/>
              <a:pathLst>
                <a:path w="488" h="485" extrusionOk="0">
                  <a:moveTo>
                    <a:pt x="242" y="1"/>
                  </a:moveTo>
                  <a:cubicBezTo>
                    <a:pt x="110" y="1"/>
                    <a:pt x="0" y="107"/>
                    <a:pt x="0" y="243"/>
                  </a:cubicBezTo>
                  <a:cubicBezTo>
                    <a:pt x="0" y="375"/>
                    <a:pt x="110" y="485"/>
                    <a:pt x="242" y="485"/>
                  </a:cubicBezTo>
                  <a:cubicBezTo>
                    <a:pt x="378" y="485"/>
                    <a:pt x="488" y="375"/>
                    <a:pt x="488" y="243"/>
                  </a:cubicBezTo>
                  <a:cubicBezTo>
                    <a:pt x="488" y="107"/>
                    <a:pt x="378" y="1"/>
                    <a:pt x="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0;p23"/>
            <p:cNvSpPr/>
            <p:nvPr/>
          </p:nvSpPr>
          <p:spPr>
            <a:xfrm>
              <a:off x="1689755" y="1422267"/>
              <a:ext cx="98187" cy="98186"/>
            </a:xfrm>
            <a:custGeom>
              <a:avLst/>
              <a:gdLst/>
              <a:ahLst/>
              <a:cxnLst/>
              <a:rect l="l" t="t" r="r" b="b"/>
              <a:pathLst>
                <a:path w="642" h="642" extrusionOk="0">
                  <a:moveTo>
                    <a:pt x="319" y="0"/>
                  </a:moveTo>
                  <a:cubicBezTo>
                    <a:pt x="143" y="0"/>
                    <a:pt x="0" y="147"/>
                    <a:pt x="0" y="323"/>
                  </a:cubicBezTo>
                  <a:cubicBezTo>
                    <a:pt x="0" y="499"/>
                    <a:pt x="143" y="642"/>
                    <a:pt x="319" y="642"/>
                  </a:cubicBezTo>
                  <a:cubicBezTo>
                    <a:pt x="499" y="642"/>
                    <a:pt x="642" y="499"/>
                    <a:pt x="642" y="323"/>
                  </a:cubicBezTo>
                  <a:cubicBezTo>
                    <a:pt x="642" y="147"/>
                    <a:pt x="499" y="0"/>
                    <a:pt x="319" y="0"/>
                  </a:cubicBezTo>
                  <a:close/>
                </a:path>
              </a:pathLst>
            </a:custGeom>
            <a:solidFill>
              <a:srgbClr val="D5C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1;p23"/>
            <p:cNvSpPr/>
            <p:nvPr/>
          </p:nvSpPr>
          <p:spPr>
            <a:xfrm>
              <a:off x="1701531" y="1434502"/>
              <a:ext cx="74635" cy="74175"/>
            </a:xfrm>
            <a:custGeom>
              <a:avLst/>
              <a:gdLst/>
              <a:ahLst/>
              <a:cxnLst/>
              <a:rect l="l" t="t" r="r" b="b"/>
              <a:pathLst>
                <a:path w="488" h="485" extrusionOk="0">
                  <a:moveTo>
                    <a:pt x="242" y="1"/>
                  </a:moveTo>
                  <a:cubicBezTo>
                    <a:pt x="110" y="1"/>
                    <a:pt x="0" y="107"/>
                    <a:pt x="0" y="243"/>
                  </a:cubicBezTo>
                  <a:cubicBezTo>
                    <a:pt x="0" y="375"/>
                    <a:pt x="110" y="485"/>
                    <a:pt x="242" y="485"/>
                  </a:cubicBezTo>
                  <a:cubicBezTo>
                    <a:pt x="378" y="485"/>
                    <a:pt x="488" y="375"/>
                    <a:pt x="488" y="243"/>
                  </a:cubicBezTo>
                  <a:cubicBezTo>
                    <a:pt x="488" y="107"/>
                    <a:pt x="378" y="1"/>
                    <a:pt x="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2;p23"/>
            <p:cNvSpPr/>
            <p:nvPr/>
          </p:nvSpPr>
          <p:spPr>
            <a:xfrm>
              <a:off x="749653" y="2334829"/>
              <a:ext cx="166552" cy="166702"/>
            </a:xfrm>
            <a:custGeom>
              <a:avLst/>
              <a:gdLst/>
              <a:ahLst/>
              <a:cxnLst/>
              <a:rect l="l" t="t" r="r" b="b"/>
              <a:pathLst>
                <a:path w="1089" h="1090" extrusionOk="0">
                  <a:moveTo>
                    <a:pt x="543" y="1"/>
                  </a:moveTo>
                  <a:cubicBezTo>
                    <a:pt x="242" y="1"/>
                    <a:pt x="0" y="243"/>
                    <a:pt x="0" y="543"/>
                  </a:cubicBezTo>
                  <a:cubicBezTo>
                    <a:pt x="0" y="844"/>
                    <a:pt x="242" y="1089"/>
                    <a:pt x="543" y="1089"/>
                  </a:cubicBezTo>
                  <a:cubicBezTo>
                    <a:pt x="843" y="1089"/>
                    <a:pt x="1089" y="844"/>
                    <a:pt x="1089" y="543"/>
                  </a:cubicBezTo>
                  <a:cubicBezTo>
                    <a:pt x="1089" y="243"/>
                    <a:pt x="843" y="1"/>
                    <a:pt x="54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3;p23"/>
            <p:cNvSpPr/>
            <p:nvPr/>
          </p:nvSpPr>
          <p:spPr>
            <a:xfrm>
              <a:off x="764182" y="2349510"/>
              <a:ext cx="137493" cy="137491"/>
            </a:xfrm>
            <a:custGeom>
              <a:avLst/>
              <a:gdLst/>
              <a:ahLst/>
              <a:cxnLst/>
              <a:rect l="l" t="t" r="r" b="b"/>
              <a:pathLst>
                <a:path w="899" h="899" extrusionOk="0">
                  <a:moveTo>
                    <a:pt x="448" y="0"/>
                  </a:moveTo>
                  <a:cubicBezTo>
                    <a:pt x="202" y="0"/>
                    <a:pt x="0" y="202"/>
                    <a:pt x="0" y="447"/>
                  </a:cubicBezTo>
                  <a:cubicBezTo>
                    <a:pt x="0" y="697"/>
                    <a:pt x="202" y="898"/>
                    <a:pt x="448" y="898"/>
                  </a:cubicBezTo>
                  <a:cubicBezTo>
                    <a:pt x="697" y="898"/>
                    <a:pt x="898" y="697"/>
                    <a:pt x="898" y="447"/>
                  </a:cubicBezTo>
                  <a:cubicBezTo>
                    <a:pt x="898" y="202"/>
                    <a:pt x="697" y="0"/>
                    <a:pt x="448" y="0"/>
                  </a:cubicBezTo>
                  <a:close/>
                </a:path>
              </a:pathLst>
            </a:custGeom>
            <a:solidFill>
              <a:srgbClr val="D4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64;p23"/>
            <p:cNvSpPr/>
            <p:nvPr/>
          </p:nvSpPr>
          <p:spPr>
            <a:xfrm>
              <a:off x="1735178" y="2334829"/>
              <a:ext cx="166552" cy="166702"/>
            </a:xfrm>
            <a:custGeom>
              <a:avLst/>
              <a:gdLst/>
              <a:ahLst/>
              <a:cxnLst/>
              <a:rect l="l" t="t" r="r" b="b"/>
              <a:pathLst>
                <a:path w="1089" h="1090" extrusionOk="0">
                  <a:moveTo>
                    <a:pt x="546" y="1"/>
                  </a:moveTo>
                  <a:cubicBezTo>
                    <a:pt x="242" y="1"/>
                    <a:pt x="0" y="243"/>
                    <a:pt x="0" y="543"/>
                  </a:cubicBezTo>
                  <a:cubicBezTo>
                    <a:pt x="0" y="844"/>
                    <a:pt x="242" y="1089"/>
                    <a:pt x="546" y="1089"/>
                  </a:cubicBezTo>
                  <a:cubicBezTo>
                    <a:pt x="847" y="1089"/>
                    <a:pt x="1089" y="844"/>
                    <a:pt x="1089" y="543"/>
                  </a:cubicBezTo>
                  <a:cubicBezTo>
                    <a:pt x="1089" y="243"/>
                    <a:pt x="847" y="1"/>
                    <a:pt x="546"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65;p23"/>
            <p:cNvSpPr/>
            <p:nvPr/>
          </p:nvSpPr>
          <p:spPr>
            <a:xfrm>
              <a:off x="1749706" y="2349510"/>
              <a:ext cx="137493" cy="137491"/>
            </a:xfrm>
            <a:custGeom>
              <a:avLst/>
              <a:gdLst/>
              <a:ahLst/>
              <a:cxnLst/>
              <a:rect l="l" t="t" r="r" b="b"/>
              <a:pathLst>
                <a:path w="899" h="899" extrusionOk="0">
                  <a:moveTo>
                    <a:pt x="451" y="0"/>
                  </a:moveTo>
                  <a:cubicBezTo>
                    <a:pt x="202" y="0"/>
                    <a:pt x="1" y="202"/>
                    <a:pt x="1" y="447"/>
                  </a:cubicBezTo>
                  <a:cubicBezTo>
                    <a:pt x="1" y="697"/>
                    <a:pt x="202" y="898"/>
                    <a:pt x="451" y="898"/>
                  </a:cubicBezTo>
                  <a:cubicBezTo>
                    <a:pt x="697" y="898"/>
                    <a:pt x="899" y="697"/>
                    <a:pt x="899" y="447"/>
                  </a:cubicBezTo>
                  <a:cubicBezTo>
                    <a:pt x="899" y="202"/>
                    <a:pt x="697" y="0"/>
                    <a:pt x="451" y="0"/>
                  </a:cubicBezTo>
                  <a:close/>
                </a:path>
              </a:pathLst>
            </a:custGeom>
            <a:solidFill>
              <a:srgbClr val="D4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66;p23"/>
            <p:cNvSpPr/>
            <p:nvPr/>
          </p:nvSpPr>
          <p:spPr>
            <a:xfrm>
              <a:off x="1014234" y="2182353"/>
              <a:ext cx="627972" cy="466001"/>
            </a:xfrm>
            <a:custGeom>
              <a:avLst/>
              <a:gdLst/>
              <a:ahLst/>
              <a:cxnLst/>
              <a:rect l="l" t="t" r="r" b="b"/>
              <a:pathLst>
                <a:path w="4106" h="3047" extrusionOk="0">
                  <a:moveTo>
                    <a:pt x="294" y="1"/>
                  </a:moveTo>
                  <a:cubicBezTo>
                    <a:pt x="132" y="1"/>
                    <a:pt x="0" y="133"/>
                    <a:pt x="0" y="298"/>
                  </a:cubicBezTo>
                  <a:lnTo>
                    <a:pt x="0" y="3047"/>
                  </a:lnTo>
                  <a:lnTo>
                    <a:pt x="4106" y="3047"/>
                  </a:lnTo>
                  <a:lnTo>
                    <a:pt x="4106" y="298"/>
                  </a:lnTo>
                  <a:cubicBezTo>
                    <a:pt x="4106" y="133"/>
                    <a:pt x="3974" y="1"/>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7;p23"/>
            <p:cNvSpPr/>
            <p:nvPr/>
          </p:nvSpPr>
          <p:spPr>
            <a:xfrm>
              <a:off x="1013010" y="2597265"/>
              <a:ext cx="629195" cy="14070"/>
            </a:xfrm>
            <a:custGeom>
              <a:avLst/>
              <a:gdLst/>
              <a:ahLst/>
              <a:cxnLst/>
              <a:rect l="l" t="t" r="r" b="b"/>
              <a:pathLst>
                <a:path w="4114" h="92" extrusionOk="0">
                  <a:moveTo>
                    <a:pt x="1" y="0"/>
                  </a:moveTo>
                  <a:lnTo>
                    <a:pt x="1" y="92"/>
                  </a:lnTo>
                  <a:lnTo>
                    <a:pt x="4114" y="92"/>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68;p23"/>
            <p:cNvSpPr/>
            <p:nvPr/>
          </p:nvSpPr>
          <p:spPr>
            <a:xfrm>
              <a:off x="1013010" y="2552913"/>
              <a:ext cx="629195" cy="14682"/>
            </a:xfrm>
            <a:custGeom>
              <a:avLst/>
              <a:gdLst/>
              <a:ahLst/>
              <a:cxnLst/>
              <a:rect l="l" t="t" r="r" b="b"/>
              <a:pathLst>
                <a:path w="4114" h="96" extrusionOk="0">
                  <a:moveTo>
                    <a:pt x="1" y="1"/>
                  </a:moveTo>
                  <a:lnTo>
                    <a:pt x="1" y="96"/>
                  </a:lnTo>
                  <a:lnTo>
                    <a:pt x="4114" y="96"/>
                  </a:lnTo>
                  <a:lnTo>
                    <a:pt x="4114" y="1"/>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9;p23"/>
            <p:cNvSpPr/>
            <p:nvPr/>
          </p:nvSpPr>
          <p:spPr>
            <a:xfrm>
              <a:off x="1013010" y="2508715"/>
              <a:ext cx="629195" cy="14682"/>
            </a:xfrm>
            <a:custGeom>
              <a:avLst/>
              <a:gdLst/>
              <a:ahLst/>
              <a:cxnLst/>
              <a:rect l="l" t="t" r="r" b="b"/>
              <a:pathLst>
                <a:path w="4114" h="96" extrusionOk="0">
                  <a:moveTo>
                    <a:pt x="1" y="0"/>
                  </a:moveTo>
                  <a:lnTo>
                    <a:pt x="1" y="95"/>
                  </a:lnTo>
                  <a:lnTo>
                    <a:pt x="4114" y="95"/>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70;p23"/>
            <p:cNvSpPr/>
            <p:nvPr/>
          </p:nvSpPr>
          <p:spPr>
            <a:xfrm>
              <a:off x="1013010" y="2464976"/>
              <a:ext cx="629195" cy="14070"/>
            </a:xfrm>
            <a:custGeom>
              <a:avLst/>
              <a:gdLst/>
              <a:ahLst/>
              <a:cxnLst/>
              <a:rect l="l" t="t" r="r" b="b"/>
              <a:pathLst>
                <a:path w="4114" h="92" extrusionOk="0">
                  <a:moveTo>
                    <a:pt x="1" y="0"/>
                  </a:moveTo>
                  <a:lnTo>
                    <a:pt x="1" y="92"/>
                  </a:lnTo>
                  <a:lnTo>
                    <a:pt x="4114" y="92"/>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71;p23"/>
            <p:cNvSpPr/>
            <p:nvPr/>
          </p:nvSpPr>
          <p:spPr>
            <a:xfrm>
              <a:off x="1013010" y="2420625"/>
              <a:ext cx="629195" cy="14223"/>
            </a:xfrm>
            <a:custGeom>
              <a:avLst/>
              <a:gdLst/>
              <a:ahLst/>
              <a:cxnLst/>
              <a:rect l="l" t="t" r="r" b="b"/>
              <a:pathLst>
                <a:path w="4114" h="93" extrusionOk="0">
                  <a:moveTo>
                    <a:pt x="1" y="1"/>
                  </a:moveTo>
                  <a:lnTo>
                    <a:pt x="1" y="92"/>
                  </a:lnTo>
                  <a:lnTo>
                    <a:pt x="4114" y="92"/>
                  </a:lnTo>
                  <a:lnTo>
                    <a:pt x="4114" y="1"/>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72;p23"/>
            <p:cNvSpPr/>
            <p:nvPr/>
          </p:nvSpPr>
          <p:spPr>
            <a:xfrm>
              <a:off x="1013010" y="2376274"/>
              <a:ext cx="629195" cy="14835"/>
            </a:xfrm>
            <a:custGeom>
              <a:avLst/>
              <a:gdLst/>
              <a:ahLst/>
              <a:cxnLst/>
              <a:rect l="l" t="t" r="r" b="b"/>
              <a:pathLst>
                <a:path w="4114" h="97" extrusionOk="0">
                  <a:moveTo>
                    <a:pt x="1" y="1"/>
                  </a:moveTo>
                  <a:lnTo>
                    <a:pt x="1" y="96"/>
                  </a:lnTo>
                  <a:lnTo>
                    <a:pt x="4114" y="96"/>
                  </a:lnTo>
                  <a:lnTo>
                    <a:pt x="4114" y="1"/>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73;p23"/>
            <p:cNvSpPr/>
            <p:nvPr/>
          </p:nvSpPr>
          <p:spPr>
            <a:xfrm>
              <a:off x="1013010" y="2332076"/>
              <a:ext cx="629195" cy="14682"/>
            </a:xfrm>
            <a:custGeom>
              <a:avLst/>
              <a:gdLst/>
              <a:ahLst/>
              <a:cxnLst/>
              <a:rect l="l" t="t" r="r" b="b"/>
              <a:pathLst>
                <a:path w="4114" h="96" extrusionOk="0">
                  <a:moveTo>
                    <a:pt x="1" y="0"/>
                  </a:moveTo>
                  <a:lnTo>
                    <a:pt x="1" y="96"/>
                  </a:lnTo>
                  <a:lnTo>
                    <a:pt x="4114" y="96"/>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74;p23"/>
            <p:cNvSpPr/>
            <p:nvPr/>
          </p:nvSpPr>
          <p:spPr>
            <a:xfrm>
              <a:off x="1013010" y="2288336"/>
              <a:ext cx="629195" cy="14223"/>
            </a:xfrm>
            <a:custGeom>
              <a:avLst/>
              <a:gdLst/>
              <a:ahLst/>
              <a:cxnLst/>
              <a:rect l="l" t="t" r="r" b="b"/>
              <a:pathLst>
                <a:path w="4114" h="93" extrusionOk="0">
                  <a:moveTo>
                    <a:pt x="1" y="0"/>
                  </a:moveTo>
                  <a:lnTo>
                    <a:pt x="1" y="92"/>
                  </a:lnTo>
                  <a:lnTo>
                    <a:pt x="4114" y="92"/>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75;p23"/>
            <p:cNvSpPr/>
            <p:nvPr/>
          </p:nvSpPr>
          <p:spPr>
            <a:xfrm>
              <a:off x="1013010" y="2243985"/>
              <a:ext cx="629195" cy="14835"/>
            </a:xfrm>
            <a:custGeom>
              <a:avLst/>
              <a:gdLst/>
              <a:ahLst/>
              <a:cxnLst/>
              <a:rect l="l" t="t" r="r" b="b"/>
              <a:pathLst>
                <a:path w="4114" h="97" extrusionOk="0">
                  <a:moveTo>
                    <a:pt x="1" y="1"/>
                  </a:moveTo>
                  <a:lnTo>
                    <a:pt x="1" y="96"/>
                  </a:lnTo>
                  <a:lnTo>
                    <a:pt x="4114" y="96"/>
                  </a:lnTo>
                  <a:lnTo>
                    <a:pt x="4114" y="1"/>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6;p23"/>
            <p:cNvSpPr/>
            <p:nvPr/>
          </p:nvSpPr>
          <p:spPr>
            <a:xfrm>
              <a:off x="1905549" y="1808427"/>
              <a:ext cx="92682" cy="421190"/>
            </a:xfrm>
            <a:custGeom>
              <a:avLst/>
              <a:gdLst/>
              <a:ahLst/>
              <a:cxnLst/>
              <a:rect l="l" t="t" r="r" b="b"/>
              <a:pathLst>
                <a:path w="606" h="2754" extrusionOk="0">
                  <a:moveTo>
                    <a:pt x="89" y="1"/>
                  </a:moveTo>
                  <a:cubicBezTo>
                    <a:pt x="41" y="1"/>
                    <a:pt x="1" y="41"/>
                    <a:pt x="1" y="89"/>
                  </a:cubicBezTo>
                  <a:lnTo>
                    <a:pt x="1" y="2666"/>
                  </a:lnTo>
                  <a:cubicBezTo>
                    <a:pt x="1" y="2713"/>
                    <a:pt x="41" y="2754"/>
                    <a:pt x="89" y="2754"/>
                  </a:cubicBezTo>
                  <a:lnTo>
                    <a:pt x="517" y="2754"/>
                  </a:lnTo>
                  <a:cubicBezTo>
                    <a:pt x="565" y="2754"/>
                    <a:pt x="605" y="2713"/>
                    <a:pt x="605" y="2666"/>
                  </a:cubicBezTo>
                  <a:lnTo>
                    <a:pt x="605" y="89"/>
                  </a:lnTo>
                  <a:cubicBezTo>
                    <a:pt x="605" y="41"/>
                    <a:pt x="56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7;p23"/>
            <p:cNvSpPr/>
            <p:nvPr/>
          </p:nvSpPr>
          <p:spPr>
            <a:xfrm>
              <a:off x="1885973" y="1654269"/>
              <a:ext cx="135199" cy="366744"/>
            </a:xfrm>
            <a:custGeom>
              <a:avLst/>
              <a:gdLst/>
              <a:ahLst/>
              <a:cxnLst/>
              <a:rect l="l" t="t" r="r" b="b"/>
              <a:pathLst>
                <a:path w="884" h="2398" fill="none" extrusionOk="0">
                  <a:moveTo>
                    <a:pt x="0" y="1"/>
                  </a:moveTo>
                  <a:lnTo>
                    <a:pt x="557" y="1"/>
                  </a:lnTo>
                  <a:cubicBezTo>
                    <a:pt x="737" y="1"/>
                    <a:pt x="884" y="147"/>
                    <a:pt x="884" y="327"/>
                  </a:cubicBezTo>
                  <a:lnTo>
                    <a:pt x="884" y="2145"/>
                  </a:lnTo>
                  <a:cubicBezTo>
                    <a:pt x="884" y="2284"/>
                    <a:pt x="774" y="2398"/>
                    <a:pt x="634" y="2398"/>
                  </a:cubicBezTo>
                  <a:lnTo>
                    <a:pt x="429" y="2398"/>
                  </a:lnTo>
                </a:path>
              </a:pathLst>
            </a:custGeom>
            <a:noFill/>
            <a:ln w="9525" cap="rnd" cmpd="sng">
              <a:solidFill>
                <a:schemeClr val="dk1"/>
              </a:solidFill>
              <a:prstDash val="solid"/>
              <a:miter lim="3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8;p23"/>
            <p:cNvSpPr/>
            <p:nvPr/>
          </p:nvSpPr>
          <p:spPr>
            <a:xfrm>
              <a:off x="662173" y="1808427"/>
              <a:ext cx="93140" cy="421190"/>
            </a:xfrm>
            <a:custGeom>
              <a:avLst/>
              <a:gdLst/>
              <a:ahLst/>
              <a:cxnLst/>
              <a:rect l="l" t="t" r="r" b="b"/>
              <a:pathLst>
                <a:path w="609" h="2754" extrusionOk="0">
                  <a:moveTo>
                    <a:pt x="88" y="1"/>
                  </a:moveTo>
                  <a:cubicBezTo>
                    <a:pt x="41" y="1"/>
                    <a:pt x="0" y="41"/>
                    <a:pt x="0" y="89"/>
                  </a:cubicBezTo>
                  <a:lnTo>
                    <a:pt x="0" y="2666"/>
                  </a:lnTo>
                  <a:cubicBezTo>
                    <a:pt x="0" y="2713"/>
                    <a:pt x="41" y="2754"/>
                    <a:pt x="88" y="2754"/>
                  </a:cubicBezTo>
                  <a:lnTo>
                    <a:pt x="517" y="2754"/>
                  </a:lnTo>
                  <a:cubicBezTo>
                    <a:pt x="568" y="2754"/>
                    <a:pt x="609" y="2713"/>
                    <a:pt x="609" y="2666"/>
                  </a:cubicBezTo>
                  <a:lnTo>
                    <a:pt x="609" y="89"/>
                  </a:lnTo>
                  <a:cubicBezTo>
                    <a:pt x="609" y="41"/>
                    <a:pt x="568"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9;p23"/>
            <p:cNvSpPr/>
            <p:nvPr/>
          </p:nvSpPr>
          <p:spPr>
            <a:xfrm>
              <a:off x="639080" y="1654269"/>
              <a:ext cx="135352" cy="366744"/>
            </a:xfrm>
            <a:custGeom>
              <a:avLst/>
              <a:gdLst/>
              <a:ahLst/>
              <a:cxnLst/>
              <a:rect l="l" t="t" r="r" b="b"/>
              <a:pathLst>
                <a:path w="885" h="2398" fill="none" extrusionOk="0">
                  <a:moveTo>
                    <a:pt x="884" y="1"/>
                  </a:moveTo>
                  <a:lnTo>
                    <a:pt x="327" y="1"/>
                  </a:lnTo>
                  <a:cubicBezTo>
                    <a:pt x="148" y="1"/>
                    <a:pt x="1" y="147"/>
                    <a:pt x="1" y="327"/>
                  </a:cubicBezTo>
                  <a:lnTo>
                    <a:pt x="1" y="2145"/>
                  </a:lnTo>
                  <a:cubicBezTo>
                    <a:pt x="1" y="2284"/>
                    <a:pt x="115" y="2398"/>
                    <a:pt x="254" y="2398"/>
                  </a:cubicBezTo>
                  <a:lnTo>
                    <a:pt x="455" y="2398"/>
                  </a:lnTo>
                </a:path>
              </a:pathLst>
            </a:custGeom>
            <a:noFill/>
            <a:ln w="9525" cap="rnd" cmpd="sng">
              <a:solidFill>
                <a:schemeClr val="dk1"/>
              </a:solidFill>
              <a:prstDash val="solid"/>
              <a:miter lim="3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80;p23"/>
            <p:cNvSpPr/>
            <p:nvPr/>
          </p:nvSpPr>
          <p:spPr>
            <a:xfrm>
              <a:off x="832545" y="1667727"/>
              <a:ext cx="473961" cy="403143"/>
            </a:xfrm>
            <a:custGeom>
              <a:avLst/>
              <a:gdLst/>
              <a:ahLst/>
              <a:cxnLst/>
              <a:rect l="l" t="t" r="r" b="b"/>
              <a:pathLst>
                <a:path w="3099" h="2636" extrusionOk="0">
                  <a:moveTo>
                    <a:pt x="323" y="1"/>
                  </a:moveTo>
                  <a:cubicBezTo>
                    <a:pt x="144" y="1"/>
                    <a:pt x="1" y="144"/>
                    <a:pt x="1" y="320"/>
                  </a:cubicBezTo>
                  <a:lnTo>
                    <a:pt x="1" y="2501"/>
                  </a:lnTo>
                  <a:cubicBezTo>
                    <a:pt x="1" y="2615"/>
                    <a:pt x="58" y="2636"/>
                    <a:pt x="147" y="2636"/>
                  </a:cubicBezTo>
                  <a:cubicBezTo>
                    <a:pt x="197" y="2636"/>
                    <a:pt x="258" y="2629"/>
                    <a:pt x="323" y="2629"/>
                  </a:cubicBezTo>
                  <a:lnTo>
                    <a:pt x="3098" y="2629"/>
                  </a:lnTo>
                  <a:lnTo>
                    <a:pt x="3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81;p23"/>
            <p:cNvSpPr/>
            <p:nvPr/>
          </p:nvSpPr>
          <p:spPr>
            <a:xfrm>
              <a:off x="1349471" y="1667727"/>
              <a:ext cx="473808" cy="403143"/>
            </a:xfrm>
            <a:custGeom>
              <a:avLst/>
              <a:gdLst/>
              <a:ahLst/>
              <a:cxnLst/>
              <a:rect l="l" t="t" r="r" b="b"/>
              <a:pathLst>
                <a:path w="3098" h="2636" extrusionOk="0">
                  <a:moveTo>
                    <a:pt x="0" y="1"/>
                  </a:moveTo>
                  <a:lnTo>
                    <a:pt x="0" y="2629"/>
                  </a:lnTo>
                  <a:lnTo>
                    <a:pt x="2779" y="2629"/>
                  </a:lnTo>
                  <a:cubicBezTo>
                    <a:pt x="2843" y="2629"/>
                    <a:pt x="2902" y="2636"/>
                    <a:pt x="2952" y="2636"/>
                  </a:cubicBezTo>
                  <a:cubicBezTo>
                    <a:pt x="3040" y="2636"/>
                    <a:pt x="3098" y="2615"/>
                    <a:pt x="3098" y="2501"/>
                  </a:cubicBezTo>
                  <a:lnTo>
                    <a:pt x="3098" y="320"/>
                  </a:lnTo>
                  <a:cubicBezTo>
                    <a:pt x="3098" y="144"/>
                    <a:pt x="2955"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82;p23"/>
            <p:cNvSpPr/>
            <p:nvPr/>
          </p:nvSpPr>
          <p:spPr>
            <a:xfrm>
              <a:off x="1743589" y="2539455"/>
              <a:ext cx="231704" cy="40528"/>
            </a:xfrm>
            <a:custGeom>
              <a:avLst/>
              <a:gdLst/>
              <a:ahLst/>
              <a:cxnLst/>
              <a:rect l="l" t="t" r="r" b="b"/>
              <a:pathLst>
                <a:path w="1515" h="265" extrusionOk="0">
                  <a:moveTo>
                    <a:pt x="0" y="1"/>
                  </a:moveTo>
                  <a:lnTo>
                    <a:pt x="0" y="265"/>
                  </a:lnTo>
                  <a:lnTo>
                    <a:pt x="1514" y="265"/>
                  </a:lnTo>
                  <a:lnTo>
                    <a:pt x="15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83;p23"/>
            <p:cNvSpPr/>
            <p:nvPr/>
          </p:nvSpPr>
          <p:spPr>
            <a:xfrm>
              <a:off x="1743589" y="2590994"/>
              <a:ext cx="231704" cy="12541"/>
            </a:xfrm>
            <a:custGeom>
              <a:avLst/>
              <a:gdLst/>
              <a:ahLst/>
              <a:cxnLst/>
              <a:rect l="l" t="t" r="r" b="b"/>
              <a:pathLst>
                <a:path w="1515" h="82" extrusionOk="0">
                  <a:moveTo>
                    <a:pt x="0" y="1"/>
                  </a:moveTo>
                  <a:lnTo>
                    <a:pt x="0" y="82"/>
                  </a:lnTo>
                  <a:lnTo>
                    <a:pt x="1514" y="82"/>
                  </a:lnTo>
                  <a:lnTo>
                    <a:pt x="15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84;p23"/>
            <p:cNvSpPr/>
            <p:nvPr/>
          </p:nvSpPr>
          <p:spPr>
            <a:xfrm>
              <a:off x="680679" y="2539455"/>
              <a:ext cx="231704" cy="40528"/>
            </a:xfrm>
            <a:custGeom>
              <a:avLst/>
              <a:gdLst/>
              <a:ahLst/>
              <a:cxnLst/>
              <a:rect l="l" t="t" r="r" b="b"/>
              <a:pathLst>
                <a:path w="1515" h="265" extrusionOk="0">
                  <a:moveTo>
                    <a:pt x="0" y="1"/>
                  </a:moveTo>
                  <a:lnTo>
                    <a:pt x="0" y="265"/>
                  </a:lnTo>
                  <a:lnTo>
                    <a:pt x="1514" y="265"/>
                  </a:lnTo>
                  <a:lnTo>
                    <a:pt x="15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85;p23"/>
            <p:cNvSpPr/>
            <p:nvPr/>
          </p:nvSpPr>
          <p:spPr>
            <a:xfrm>
              <a:off x="680679" y="2590994"/>
              <a:ext cx="231704" cy="12541"/>
            </a:xfrm>
            <a:custGeom>
              <a:avLst/>
              <a:gdLst/>
              <a:ahLst/>
              <a:cxnLst/>
              <a:rect l="l" t="t" r="r" b="b"/>
              <a:pathLst>
                <a:path w="1515" h="82" extrusionOk="0">
                  <a:moveTo>
                    <a:pt x="0" y="1"/>
                  </a:moveTo>
                  <a:lnTo>
                    <a:pt x="0" y="82"/>
                  </a:lnTo>
                  <a:lnTo>
                    <a:pt x="1514" y="82"/>
                  </a:lnTo>
                  <a:lnTo>
                    <a:pt x="15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86;p23"/>
            <p:cNvSpPr/>
            <p:nvPr/>
          </p:nvSpPr>
          <p:spPr>
            <a:xfrm>
              <a:off x="767547" y="2689178"/>
              <a:ext cx="115623" cy="63469"/>
            </a:xfrm>
            <a:custGeom>
              <a:avLst/>
              <a:gdLst/>
              <a:ahLst/>
              <a:cxnLst/>
              <a:rect l="l" t="t" r="r" b="b"/>
              <a:pathLst>
                <a:path w="756" h="415" extrusionOk="0">
                  <a:moveTo>
                    <a:pt x="114" y="0"/>
                  </a:moveTo>
                  <a:cubicBezTo>
                    <a:pt x="52" y="0"/>
                    <a:pt x="0" y="52"/>
                    <a:pt x="0" y="114"/>
                  </a:cubicBezTo>
                  <a:lnTo>
                    <a:pt x="0" y="305"/>
                  </a:lnTo>
                  <a:cubicBezTo>
                    <a:pt x="0" y="367"/>
                    <a:pt x="52" y="415"/>
                    <a:pt x="114" y="415"/>
                  </a:cubicBezTo>
                  <a:lnTo>
                    <a:pt x="642" y="415"/>
                  </a:lnTo>
                  <a:cubicBezTo>
                    <a:pt x="704" y="415"/>
                    <a:pt x="756" y="367"/>
                    <a:pt x="756" y="305"/>
                  </a:cubicBezTo>
                  <a:lnTo>
                    <a:pt x="756" y="114"/>
                  </a:lnTo>
                  <a:cubicBezTo>
                    <a:pt x="756" y="52"/>
                    <a:pt x="704" y="0"/>
                    <a:pt x="642"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87;p23"/>
            <p:cNvSpPr/>
            <p:nvPr/>
          </p:nvSpPr>
          <p:spPr>
            <a:xfrm>
              <a:off x="773664" y="2695296"/>
              <a:ext cx="103387" cy="51693"/>
            </a:xfrm>
            <a:custGeom>
              <a:avLst/>
              <a:gdLst/>
              <a:ahLst/>
              <a:cxnLst/>
              <a:rect l="l" t="t" r="r" b="b"/>
              <a:pathLst>
                <a:path w="676" h="338" extrusionOk="0">
                  <a:moveTo>
                    <a:pt x="100" y="1"/>
                  </a:moveTo>
                  <a:cubicBezTo>
                    <a:pt x="45" y="1"/>
                    <a:pt x="1" y="41"/>
                    <a:pt x="1" y="92"/>
                  </a:cubicBezTo>
                  <a:lnTo>
                    <a:pt x="1" y="246"/>
                  </a:lnTo>
                  <a:cubicBezTo>
                    <a:pt x="1" y="298"/>
                    <a:pt x="45" y="338"/>
                    <a:pt x="100" y="338"/>
                  </a:cubicBezTo>
                  <a:lnTo>
                    <a:pt x="576" y="338"/>
                  </a:lnTo>
                  <a:cubicBezTo>
                    <a:pt x="631" y="338"/>
                    <a:pt x="675" y="298"/>
                    <a:pt x="675" y="246"/>
                  </a:cubicBezTo>
                  <a:lnTo>
                    <a:pt x="675" y="92"/>
                  </a:lnTo>
                  <a:cubicBezTo>
                    <a:pt x="675" y="41"/>
                    <a:pt x="631" y="1"/>
                    <a:pt x="576" y="1"/>
                  </a:cubicBezTo>
                  <a:close/>
                </a:path>
              </a:pathLst>
            </a:custGeom>
            <a:solidFill>
              <a:srgbClr val="D4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88;p23"/>
            <p:cNvSpPr/>
            <p:nvPr/>
          </p:nvSpPr>
          <p:spPr>
            <a:xfrm>
              <a:off x="1757047" y="2689178"/>
              <a:ext cx="115623" cy="63469"/>
            </a:xfrm>
            <a:custGeom>
              <a:avLst/>
              <a:gdLst/>
              <a:ahLst/>
              <a:cxnLst/>
              <a:rect l="l" t="t" r="r" b="b"/>
              <a:pathLst>
                <a:path w="756" h="415" extrusionOk="0">
                  <a:moveTo>
                    <a:pt x="114" y="0"/>
                  </a:moveTo>
                  <a:cubicBezTo>
                    <a:pt x="52" y="0"/>
                    <a:pt x="0" y="52"/>
                    <a:pt x="0" y="114"/>
                  </a:cubicBezTo>
                  <a:lnTo>
                    <a:pt x="0" y="305"/>
                  </a:lnTo>
                  <a:cubicBezTo>
                    <a:pt x="0" y="367"/>
                    <a:pt x="52" y="415"/>
                    <a:pt x="114" y="415"/>
                  </a:cubicBezTo>
                  <a:lnTo>
                    <a:pt x="642" y="415"/>
                  </a:lnTo>
                  <a:cubicBezTo>
                    <a:pt x="704" y="415"/>
                    <a:pt x="755" y="367"/>
                    <a:pt x="755" y="305"/>
                  </a:cubicBezTo>
                  <a:lnTo>
                    <a:pt x="755" y="114"/>
                  </a:lnTo>
                  <a:cubicBezTo>
                    <a:pt x="755" y="52"/>
                    <a:pt x="704" y="0"/>
                    <a:pt x="642"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9;p23"/>
            <p:cNvSpPr/>
            <p:nvPr/>
          </p:nvSpPr>
          <p:spPr>
            <a:xfrm>
              <a:off x="1762553" y="2695296"/>
              <a:ext cx="103846" cy="51693"/>
            </a:xfrm>
            <a:custGeom>
              <a:avLst/>
              <a:gdLst/>
              <a:ahLst/>
              <a:cxnLst/>
              <a:rect l="l" t="t" r="r" b="b"/>
              <a:pathLst>
                <a:path w="679" h="338" extrusionOk="0">
                  <a:moveTo>
                    <a:pt x="104" y="1"/>
                  </a:moveTo>
                  <a:cubicBezTo>
                    <a:pt x="49" y="1"/>
                    <a:pt x="1" y="41"/>
                    <a:pt x="1" y="92"/>
                  </a:cubicBezTo>
                  <a:lnTo>
                    <a:pt x="1" y="246"/>
                  </a:lnTo>
                  <a:cubicBezTo>
                    <a:pt x="1" y="298"/>
                    <a:pt x="49" y="338"/>
                    <a:pt x="104" y="338"/>
                  </a:cubicBezTo>
                  <a:lnTo>
                    <a:pt x="580" y="338"/>
                  </a:lnTo>
                  <a:cubicBezTo>
                    <a:pt x="635" y="338"/>
                    <a:pt x="679" y="298"/>
                    <a:pt x="679" y="246"/>
                  </a:cubicBezTo>
                  <a:lnTo>
                    <a:pt x="679" y="92"/>
                  </a:lnTo>
                  <a:cubicBezTo>
                    <a:pt x="679" y="41"/>
                    <a:pt x="635" y="1"/>
                    <a:pt x="580" y="1"/>
                  </a:cubicBezTo>
                  <a:close/>
                </a:path>
              </a:pathLst>
            </a:custGeom>
            <a:solidFill>
              <a:srgbClr val="D4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90;p23"/>
            <p:cNvSpPr/>
            <p:nvPr/>
          </p:nvSpPr>
          <p:spPr>
            <a:xfrm>
              <a:off x="457206" y="3040163"/>
              <a:ext cx="1931479" cy="105986"/>
            </a:xfrm>
            <a:custGeom>
              <a:avLst/>
              <a:gdLst/>
              <a:ahLst/>
              <a:cxnLst/>
              <a:rect l="l" t="t" r="r" b="b"/>
              <a:pathLst>
                <a:path w="12629" h="693" extrusionOk="0">
                  <a:moveTo>
                    <a:pt x="1" y="0"/>
                  </a:moveTo>
                  <a:lnTo>
                    <a:pt x="1" y="693"/>
                  </a:lnTo>
                  <a:lnTo>
                    <a:pt x="12629" y="693"/>
                  </a:lnTo>
                  <a:lnTo>
                    <a:pt x="12629"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91;p23"/>
            <p:cNvSpPr/>
            <p:nvPr/>
          </p:nvSpPr>
          <p:spPr>
            <a:xfrm>
              <a:off x="2172210" y="2984022"/>
              <a:ext cx="2096347" cy="162114"/>
            </a:xfrm>
            <a:custGeom>
              <a:avLst/>
              <a:gdLst/>
              <a:ahLst/>
              <a:cxnLst/>
              <a:rect l="l" t="t" r="r" b="b"/>
              <a:pathLst>
                <a:path w="14176" h="1060" extrusionOk="0">
                  <a:moveTo>
                    <a:pt x="1" y="1"/>
                  </a:moveTo>
                  <a:lnTo>
                    <a:pt x="1" y="1060"/>
                  </a:lnTo>
                  <a:lnTo>
                    <a:pt x="14176" y="1060"/>
                  </a:lnTo>
                  <a:lnTo>
                    <a:pt x="14176" y="1"/>
                  </a:lnTo>
                  <a:close/>
                </a:path>
              </a:pathLst>
            </a:custGeom>
            <a:solidFill>
              <a:srgbClr val="D1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2" name="Google Shape;992;p23"/>
            <p:cNvSpPr/>
            <p:nvPr/>
          </p:nvSpPr>
          <p:spPr>
            <a:xfrm>
              <a:off x="3206356" y="2491904"/>
              <a:ext cx="1117974" cy="654267"/>
            </a:xfrm>
            <a:custGeom>
              <a:avLst/>
              <a:gdLst/>
              <a:ahLst/>
              <a:cxnLst/>
              <a:rect l="l" t="t" r="r" b="b"/>
              <a:pathLst>
                <a:path w="10477" h="4278" extrusionOk="0">
                  <a:moveTo>
                    <a:pt x="10477" y="0"/>
                  </a:moveTo>
                  <a:cubicBezTo>
                    <a:pt x="10477" y="0"/>
                    <a:pt x="7753" y="132"/>
                    <a:pt x="4736" y="796"/>
                  </a:cubicBezTo>
                  <a:cubicBezTo>
                    <a:pt x="2511" y="1283"/>
                    <a:pt x="0" y="2324"/>
                    <a:pt x="0" y="2324"/>
                  </a:cubicBezTo>
                  <a:lnTo>
                    <a:pt x="0" y="4271"/>
                  </a:lnTo>
                  <a:lnTo>
                    <a:pt x="10477" y="4278"/>
                  </a:lnTo>
                  <a:lnTo>
                    <a:pt x="10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93;p23"/>
            <p:cNvSpPr/>
            <p:nvPr/>
          </p:nvSpPr>
          <p:spPr>
            <a:xfrm>
              <a:off x="2409878" y="2124085"/>
              <a:ext cx="45117" cy="860121"/>
            </a:xfrm>
            <a:custGeom>
              <a:avLst/>
              <a:gdLst/>
              <a:ahLst/>
              <a:cxnLst/>
              <a:rect l="l" t="t" r="r" b="b"/>
              <a:pathLst>
                <a:path w="295" h="5624" extrusionOk="0">
                  <a:moveTo>
                    <a:pt x="1" y="0"/>
                  </a:moveTo>
                  <a:lnTo>
                    <a:pt x="1" y="5624"/>
                  </a:lnTo>
                  <a:lnTo>
                    <a:pt x="294" y="5624"/>
                  </a:lnTo>
                  <a:lnTo>
                    <a:pt x="2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94;p23"/>
            <p:cNvSpPr/>
            <p:nvPr/>
          </p:nvSpPr>
          <p:spPr>
            <a:xfrm>
              <a:off x="2213660" y="1750924"/>
              <a:ext cx="434197" cy="429449"/>
            </a:xfrm>
            <a:custGeom>
              <a:avLst/>
              <a:gdLst/>
              <a:ahLst/>
              <a:cxnLst/>
              <a:rect l="l" t="t" r="r" b="b"/>
              <a:pathLst>
                <a:path w="2839" h="2808" extrusionOk="0">
                  <a:moveTo>
                    <a:pt x="1419" y="0"/>
                  </a:moveTo>
                  <a:cubicBezTo>
                    <a:pt x="1380" y="0"/>
                    <a:pt x="1341" y="16"/>
                    <a:pt x="1309" y="47"/>
                  </a:cubicBezTo>
                  <a:lnTo>
                    <a:pt x="63" y="1297"/>
                  </a:lnTo>
                  <a:cubicBezTo>
                    <a:pt x="1" y="1355"/>
                    <a:pt x="1" y="1451"/>
                    <a:pt x="63" y="1513"/>
                  </a:cubicBezTo>
                  <a:lnTo>
                    <a:pt x="1309" y="2763"/>
                  </a:lnTo>
                  <a:cubicBezTo>
                    <a:pt x="1341" y="2792"/>
                    <a:pt x="1380" y="2807"/>
                    <a:pt x="1419" y="2807"/>
                  </a:cubicBezTo>
                  <a:cubicBezTo>
                    <a:pt x="1459" y="2807"/>
                    <a:pt x="1498" y="2792"/>
                    <a:pt x="1529" y="2763"/>
                  </a:cubicBezTo>
                  <a:lnTo>
                    <a:pt x="2776" y="1513"/>
                  </a:lnTo>
                  <a:cubicBezTo>
                    <a:pt x="2838" y="1451"/>
                    <a:pt x="2838" y="1355"/>
                    <a:pt x="2776" y="1297"/>
                  </a:cubicBezTo>
                  <a:lnTo>
                    <a:pt x="1529" y="47"/>
                  </a:lnTo>
                  <a:cubicBezTo>
                    <a:pt x="1498" y="16"/>
                    <a:pt x="1459" y="0"/>
                    <a:pt x="1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95;p23"/>
            <p:cNvSpPr/>
            <p:nvPr/>
          </p:nvSpPr>
          <p:spPr>
            <a:xfrm>
              <a:off x="2241800" y="1776464"/>
              <a:ext cx="377915" cy="378061"/>
            </a:xfrm>
            <a:custGeom>
              <a:avLst/>
              <a:gdLst/>
              <a:ahLst/>
              <a:cxnLst/>
              <a:rect l="l" t="t" r="r" b="b"/>
              <a:pathLst>
                <a:path w="2471" h="2472" fill="none" extrusionOk="0">
                  <a:moveTo>
                    <a:pt x="1125" y="2413"/>
                  </a:moveTo>
                  <a:lnTo>
                    <a:pt x="62" y="1346"/>
                  </a:lnTo>
                  <a:cubicBezTo>
                    <a:pt x="0" y="1284"/>
                    <a:pt x="0" y="1188"/>
                    <a:pt x="62" y="1130"/>
                  </a:cubicBezTo>
                  <a:lnTo>
                    <a:pt x="1125" y="63"/>
                  </a:lnTo>
                  <a:cubicBezTo>
                    <a:pt x="1188" y="1"/>
                    <a:pt x="1283" y="1"/>
                    <a:pt x="1345" y="63"/>
                  </a:cubicBezTo>
                  <a:lnTo>
                    <a:pt x="2408" y="1130"/>
                  </a:lnTo>
                  <a:cubicBezTo>
                    <a:pt x="2471" y="1188"/>
                    <a:pt x="2471" y="1284"/>
                    <a:pt x="2408" y="1346"/>
                  </a:cubicBezTo>
                  <a:lnTo>
                    <a:pt x="1345" y="2413"/>
                  </a:lnTo>
                  <a:cubicBezTo>
                    <a:pt x="1283" y="2471"/>
                    <a:pt x="1188" y="2471"/>
                    <a:pt x="1125" y="2413"/>
                  </a:cubicBezTo>
                  <a:close/>
                </a:path>
              </a:pathLst>
            </a:custGeom>
            <a:noFill/>
            <a:ln w="9525" cap="flat" cmpd="sng">
              <a:solidFill>
                <a:srgbClr val="000000"/>
              </a:solidFill>
              <a:prstDash val="solid"/>
              <a:miter lim="3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96;p23"/>
            <p:cNvSpPr/>
            <p:nvPr/>
          </p:nvSpPr>
          <p:spPr>
            <a:xfrm>
              <a:off x="3349670" y="2611333"/>
              <a:ext cx="456217" cy="403155"/>
            </a:xfrm>
            <a:custGeom>
              <a:avLst/>
              <a:gdLst/>
              <a:ahLst/>
              <a:cxnLst/>
              <a:rect l="l" t="t" r="r" b="b"/>
              <a:pathLst>
                <a:path w="4195" h="3707" extrusionOk="0">
                  <a:moveTo>
                    <a:pt x="2083" y="2489"/>
                  </a:moveTo>
                  <a:cubicBezTo>
                    <a:pt x="2090" y="2493"/>
                    <a:pt x="2098" y="2497"/>
                    <a:pt x="2101" y="2500"/>
                  </a:cubicBezTo>
                  <a:cubicBezTo>
                    <a:pt x="2090" y="2504"/>
                    <a:pt x="2079" y="2507"/>
                    <a:pt x="2068" y="2511"/>
                  </a:cubicBezTo>
                  <a:cubicBezTo>
                    <a:pt x="2072" y="2504"/>
                    <a:pt x="2079" y="2497"/>
                    <a:pt x="2083" y="2489"/>
                  </a:cubicBezTo>
                  <a:close/>
                  <a:moveTo>
                    <a:pt x="1709" y="0"/>
                  </a:moveTo>
                  <a:cubicBezTo>
                    <a:pt x="1357" y="0"/>
                    <a:pt x="1049" y="187"/>
                    <a:pt x="877" y="469"/>
                  </a:cubicBezTo>
                  <a:cubicBezTo>
                    <a:pt x="833" y="455"/>
                    <a:pt x="782" y="447"/>
                    <a:pt x="734" y="447"/>
                  </a:cubicBezTo>
                  <a:cubicBezTo>
                    <a:pt x="441" y="447"/>
                    <a:pt x="202" y="686"/>
                    <a:pt x="202" y="979"/>
                  </a:cubicBezTo>
                  <a:cubicBezTo>
                    <a:pt x="202" y="1052"/>
                    <a:pt x="221" y="1126"/>
                    <a:pt x="250" y="1192"/>
                  </a:cubicBezTo>
                  <a:cubicBezTo>
                    <a:pt x="96" y="1346"/>
                    <a:pt x="1" y="1558"/>
                    <a:pt x="1" y="1793"/>
                  </a:cubicBezTo>
                  <a:cubicBezTo>
                    <a:pt x="1" y="2068"/>
                    <a:pt x="129" y="2310"/>
                    <a:pt x="327" y="2464"/>
                  </a:cubicBezTo>
                  <a:cubicBezTo>
                    <a:pt x="276" y="2555"/>
                    <a:pt x="243" y="2658"/>
                    <a:pt x="243" y="2771"/>
                  </a:cubicBezTo>
                  <a:cubicBezTo>
                    <a:pt x="243" y="3109"/>
                    <a:pt x="518" y="3380"/>
                    <a:pt x="855" y="3380"/>
                  </a:cubicBezTo>
                  <a:cubicBezTo>
                    <a:pt x="910" y="3380"/>
                    <a:pt x="965" y="3373"/>
                    <a:pt x="1016" y="3358"/>
                  </a:cubicBezTo>
                  <a:cubicBezTo>
                    <a:pt x="1133" y="3497"/>
                    <a:pt x="1309" y="3585"/>
                    <a:pt x="1507" y="3585"/>
                  </a:cubicBezTo>
                  <a:cubicBezTo>
                    <a:pt x="1610" y="3585"/>
                    <a:pt x="1709" y="3560"/>
                    <a:pt x="1797" y="3516"/>
                  </a:cubicBezTo>
                  <a:cubicBezTo>
                    <a:pt x="1907" y="3633"/>
                    <a:pt x="2065" y="3706"/>
                    <a:pt x="2240" y="3706"/>
                  </a:cubicBezTo>
                  <a:cubicBezTo>
                    <a:pt x="2471" y="3706"/>
                    <a:pt x="2669" y="3582"/>
                    <a:pt x="2776" y="3391"/>
                  </a:cubicBezTo>
                  <a:cubicBezTo>
                    <a:pt x="2908" y="3464"/>
                    <a:pt x="3058" y="3505"/>
                    <a:pt x="3219" y="3505"/>
                  </a:cubicBezTo>
                  <a:cubicBezTo>
                    <a:pt x="3736" y="3505"/>
                    <a:pt x="4154" y="3083"/>
                    <a:pt x="4154" y="2566"/>
                  </a:cubicBezTo>
                  <a:cubicBezTo>
                    <a:pt x="4154" y="2416"/>
                    <a:pt x="4117" y="2273"/>
                    <a:pt x="4055" y="2148"/>
                  </a:cubicBezTo>
                  <a:cubicBezTo>
                    <a:pt x="4066" y="2086"/>
                    <a:pt x="4073" y="2020"/>
                    <a:pt x="4073" y="1958"/>
                  </a:cubicBezTo>
                  <a:cubicBezTo>
                    <a:pt x="4073" y="1840"/>
                    <a:pt x="4051" y="1730"/>
                    <a:pt x="4015" y="1624"/>
                  </a:cubicBezTo>
                  <a:cubicBezTo>
                    <a:pt x="4128" y="1466"/>
                    <a:pt x="4194" y="1272"/>
                    <a:pt x="4194" y="1060"/>
                  </a:cubicBezTo>
                  <a:cubicBezTo>
                    <a:pt x="4194" y="521"/>
                    <a:pt x="3758" y="81"/>
                    <a:pt x="3219" y="81"/>
                  </a:cubicBezTo>
                  <a:cubicBezTo>
                    <a:pt x="2933" y="81"/>
                    <a:pt x="2677" y="205"/>
                    <a:pt x="2497" y="400"/>
                  </a:cubicBezTo>
                  <a:cubicBezTo>
                    <a:pt x="2321" y="158"/>
                    <a:pt x="2035" y="0"/>
                    <a:pt x="1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97;p23"/>
            <p:cNvSpPr/>
            <p:nvPr/>
          </p:nvSpPr>
          <p:spPr>
            <a:xfrm>
              <a:off x="3416429" y="1422482"/>
              <a:ext cx="879864" cy="676290"/>
            </a:xfrm>
            <a:custGeom>
              <a:avLst/>
              <a:gdLst/>
              <a:ahLst/>
              <a:cxnLst/>
              <a:rect l="l" t="t" r="r" b="b"/>
              <a:pathLst>
                <a:path w="5753" h="4422" extrusionOk="0">
                  <a:moveTo>
                    <a:pt x="1302" y="1"/>
                  </a:moveTo>
                  <a:cubicBezTo>
                    <a:pt x="672" y="1"/>
                    <a:pt x="158" y="514"/>
                    <a:pt x="158" y="1148"/>
                  </a:cubicBezTo>
                  <a:cubicBezTo>
                    <a:pt x="158" y="1247"/>
                    <a:pt x="169" y="1342"/>
                    <a:pt x="195" y="1437"/>
                  </a:cubicBezTo>
                  <a:cubicBezTo>
                    <a:pt x="70" y="1639"/>
                    <a:pt x="1" y="1877"/>
                    <a:pt x="1" y="2134"/>
                  </a:cubicBezTo>
                  <a:cubicBezTo>
                    <a:pt x="1" y="2838"/>
                    <a:pt x="547" y="3417"/>
                    <a:pt x="1243" y="3465"/>
                  </a:cubicBezTo>
                  <a:cubicBezTo>
                    <a:pt x="1353" y="3868"/>
                    <a:pt x="1720" y="4168"/>
                    <a:pt x="2160" y="4168"/>
                  </a:cubicBezTo>
                  <a:cubicBezTo>
                    <a:pt x="2339" y="4168"/>
                    <a:pt x="2504" y="4117"/>
                    <a:pt x="2647" y="4033"/>
                  </a:cubicBezTo>
                  <a:cubicBezTo>
                    <a:pt x="2842" y="4271"/>
                    <a:pt x="3135" y="4421"/>
                    <a:pt x="3465" y="4421"/>
                  </a:cubicBezTo>
                  <a:cubicBezTo>
                    <a:pt x="4022" y="4421"/>
                    <a:pt x="4480" y="3985"/>
                    <a:pt x="4513" y="3435"/>
                  </a:cubicBezTo>
                  <a:lnTo>
                    <a:pt x="4579" y="3435"/>
                  </a:lnTo>
                  <a:cubicBezTo>
                    <a:pt x="5228" y="3435"/>
                    <a:pt x="5752" y="2907"/>
                    <a:pt x="5752" y="2259"/>
                  </a:cubicBezTo>
                  <a:cubicBezTo>
                    <a:pt x="5752" y="1687"/>
                    <a:pt x="5342" y="1207"/>
                    <a:pt x="4799" y="1104"/>
                  </a:cubicBezTo>
                  <a:cubicBezTo>
                    <a:pt x="4795" y="528"/>
                    <a:pt x="4326" y="67"/>
                    <a:pt x="3751" y="67"/>
                  </a:cubicBezTo>
                  <a:cubicBezTo>
                    <a:pt x="3402" y="67"/>
                    <a:pt x="3095" y="235"/>
                    <a:pt x="2904" y="495"/>
                  </a:cubicBezTo>
                  <a:cubicBezTo>
                    <a:pt x="2699" y="286"/>
                    <a:pt x="2413" y="162"/>
                    <a:pt x="2097" y="162"/>
                  </a:cubicBezTo>
                  <a:cubicBezTo>
                    <a:pt x="2035" y="162"/>
                    <a:pt x="1969" y="166"/>
                    <a:pt x="1911" y="177"/>
                  </a:cubicBezTo>
                  <a:cubicBezTo>
                    <a:pt x="1735" y="67"/>
                    <a:pt x="1526"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98;p23"/>
            <p:cNvSpPr/>
            <p:nvPr/>
          </p:nvSpPr>
          <p:spPr>
            <a:xfrm>
              <a:off x="3076789" y="2603994"/>
              <a:ext cx="155999" cy="542163"/>
            </a:xfrm>
            <a:custGeom>
              <a:avLst/>
              <a:gdLst/>
              <a:ahLst/>
              <a:cxnLst/>
              <a:rect l="l" t="t" r="r" b="b"/>
              <a:pathLst>
                <a:path w="1020" h="3545" extrusionOk="0">
                  <a:moveTo>
                    <a:pt x="1" y="0"/>
                  </a:moveTo>
                  <a:lnTo>
                    <a:pt x="1" y="3545"/>
                  </a:lnTo>
                  <a:lnTo>
                    <a:pt x="1020" y="3545"/>
                  </a:lnTo>
                  <a:lnTo>
                    <a:pt x="1020"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99;p23"/>
            <p:cNvSpPr/>
            <p:nvPr/>
          </p:nvSpPr>
          <p:spPr>
            <a:xfrm>
              <a:off x="3059966" y="2564078"/>
              <a:ext cx="189646" cy="40070"/>
            </a:xfrm>
            <a:custGeom>
              <a:avLst/>
              <a:gdLst/>
              <a:ahLst/>
              <a:cxnLst/>
              <a:rect l="l" t="t" r="r" b="b"/>
              <a:pathLst>
                <a:path w="1240" h="262" extrusionOk="0">
                  <a:moveTo>
                    <a:pt x="1" y="1"/>
                  </a:moveTo>
                  <a:lnTo>
                    <a:pt x="1" y="261"/>
                  </a:lnTo>
                  <a:lnTo>
                    <a:pt x="1240" y="261"/>
                  </a:lnTo>
                  <a:lnTo>
                    <a:pt x="124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iêu đề 4">
            <a:extLst>
              <a:ext uri="{FF2B5EF4-FFF2-40B4-BE49-F238E27FC236}">
                <a16:creationId xmlns:a16="http://schemas.microsoft.com/office/drawing/2014/main" xmlns="" id="{9AE44318-8CE9-4706-91EC-17B7283F3C5F}"/>
              </a:ext>
            </a:extLst>
          </p:cNvPr>
          <p:cNvSpPr txBox="1">
            <a:spLocks/>
          </p:cNvSpPr>
          <p:nvPr/>
        </p:nvSpPr>
        <p:spPr>
          <a:xfrm>
            <a:off x="4114800" y="1066800"/>
            <a:ext cx="5029200" cy="584346"/>
          </a:xfrm>
          <a:prstGeom prst="rect">
            <a:avLst/>
          </a:prstGeom>
        </p:spPr>
        <p:txBody>
          <a:bodyPr vert="horz" lIns="91440" tIns="45720" rIns="91440" bIns="45720" rtlCol="0" anchor="ctr">
            <a:normAutofit fontScale="25000" lnSpcReduction="20000"/>
          </a:bodyPr>
          <a:lstStyle/>
          <a:p>
            <a:pPr marL="342900" marR="0" lvl="0" indent="-342900" defTabSz="914400" rtl="0" eaLnBrk="1" fontAlgn="auto" latinLnBrk="0" hangingPunct="1">
              <a:lnSpc>
                <a:spcPct val="115000"/>
              </a:lnSpc>
              <a:spcBef>
                <a:spcPct val="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14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4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4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14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14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nạn</a:t>
            </a:r>
            <a:r>
              <a:rPr kumimoji="0" lang="en-US" sz="14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4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4400" b="0" i="0"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200" b="0" i="0" u="none" strike="noStrike" kern="1200" cap="none" spc="0" normalizeH="0" baseline="0" noProof="0" dirty="0" smtClean="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US" sz="2200" b="0" i="0" u="none" strike="noStrike" kern="1200" cap="none" spc="0" normalizeH="0" baseline="0" noProof="0" dirty="0" smtClean="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2200" b="0" i="0" u="none" strike="noStrike" kern="1200" cap="none" spc="0" normalizeH="0" baseline="0" noProof="0" dirty="0">
              <a:ln>
                <a:noFill/>
              </a:ln>
              <a:solidFill>
                <a:srgbClr val="002060"/>
              </a:solidFill>
              <a:effectLst/>
              <a:uLnTx/>
              <a:uFillTx/>
              <a:latin typeface="+mj-lt"/>
              <a:ea typeface="+mj-ea"/>
              <a:cs typeface="+mj-cs"/>
            </a:endParaRPr>
          </a:p>
        </p:txBody>
      </p:sp>
      <p:sp>
        <p:nvSpPr>
          <p:cNvPr id="61" name="Hình chữ nhật 5">
            <a:extLst>
              <a:ext uri="{FF2B5EF4-FFF2-40B4-BE49-F238E27FC236}">
                <a16:creationId xmlns:a16="http://schemas.microsoft.com/office/drawing/2014/main" xmlns="" id="{B3E4C170-77A5-421B-AF4A-C725F4897FBA}"/>
              </a:ext>
            </a:extLst>
          </p:cNvPr>
          <p:cNvSpPr/>
          <p:nvPr/>
        </p:nvSpPr>
        <p:spPr>
          <a:xfrm>
            <a:off x="4114800" y="1905000"/>
            <a:ext cx="5029200" cy="3970318"/>
          </a:xfrm>
          <a:prstGeom prst="rect">
            <a:avLst/>
          </a:prstGeom>
        </p:spPr>
        <p:txBody>
          <a:bodyPr wrap="square">
            <a:spAutoFit/>
          </a:bodyPr>
          <a:lstStyle/>
          <a:p>
            <a:pPr marL="342900" indent="-342900">
              <a:buFont typeface="Wingdings" panose="05000000000000000000" pitchFamily="2" charset="2"/>
              <a:buChar char="v"/>
            </a:pP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Theo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em</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nguyên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nhân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gây</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ra tai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nạn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giao</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thông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đường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bộ</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có</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phải</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chủ</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yếu</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là</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do vi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phạm</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quy</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định</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về</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tốc</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độ</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giới</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hạn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không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a:t>
            </a:r>
            <a:b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br>
            <a:endParaRPr lang="en-US" sz="3600" dirty="0">
              <a:solidFill>
                <a:srgbClr val="002060"/>
              </a:solidFill>
              <a:latin typeface="Times New Roman" pitchFamily="18" charset="0"/>
              <a:cs typeface="Times New Roman" pitchFamily="18" charset="0"/>
            </a:endParaRPr>
          </a:p>
        </p:txBody>
      </p:sp>
      <p:sp>
        <p:nvSpPr>
          <p:cNvPr id="62" name="Hình chữ nhật 6">
            <a:extLst>
              <a:ext uri="{FF2B5EF4-FFF2-40B4-BE49-F238E27FC236}">
                <a16:creationId xmlns:a16="http://schemas.microsoft.com/office/drawing/2014/main" xmlns="" id="{2DCDB6B3-41E4-47B3-93F7-64F628609186}"/>
              </a:ext>
            </a:extLst>
          </p:cNvPr>
          <p:cNvSpPr/>
          <p:nvPr/>
        </p:nvSpPr>
        <p:spPr>
          <a:xfrm>
            <a:off x="0" y="5196007"/>
            <a:ext cx="9144000" cy="2308324"/>
          </a:xfrm>
          <a:prstGeom prst="rect">
            <a:avLst/>
          </a:prstGeom>
        </p:spPr>
        <p:txBody>
          <a:bodyPr wrap="square">
            <a:spAutoFit/>
          </a:bodyPr>
          <a:lstStyle/>
          <a:p>
            <a:pPr marL="342900" indent="-342900">
              <a:buFont typeface="Wingdings" panose="05000000000000000000" pitchFamily="2" charset="2"/>
              <a:buChar char="v"/>
            </a:pP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Nêu</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một</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số</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ví</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dụ</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trong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thực</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tế</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vế</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những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vụ</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tai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nạn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giao</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thông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liên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quan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đến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yếu</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tố</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này</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mà</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các</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em</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đã</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biết</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a:t>
            </a:r>
            <a:b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br>
            <a:endParaRPr lang="en-US" sz="3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arn(inVertical)">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2" name="Google Shape;118;p16"/>
          <p:cNvGrpSpPr/>
          <p:nvPr/>
        </p:nvGrpSpPr>
        <p:grpSpPr>
          <a:xfrm>
            <a:off x="152400" y="2286000"/>
            <a:ext cx="8795288" cy="4572000"/>
            <a:chOff x="457200" y="2246700"/>
            <a:chExt cx="8229566" cy="2483620"/>
          </a:xfrm>
        </p:grpSpPr>
        <p:sp>
          <p:nvSpPr>
            <p:cNvPr id="119" name="Google Shape;119;p16"/>
            <p:cNvSpPr/>
            <p:nvPr/>
          </p:nvSpPr>
          <p:spPr>
            <a:xfrm>
              <a:off x="457200" y="3164975"/>
              <a:ext cx="8229566" cy="1563158"/>
            </a:xfrm>
            <a:custGeom>
              <a:avLst/>
              <a:gdLst/>
              <a:ahLst/>
              <a:cxnLst/>
              <a:rect l="l" t="t" r="r" b="b"/>
              <a:pathLst>
                <a:path w="45821" h="13585" extrusionOk="0">
                  <a:moveTo>
                    <a:pt x="0" y="0"/>
                  </a:moveTo>
                  <a:lnTo>
                    <a:pt x="0" y="13585"/>
                  </a:lnTo>
                  <a:lnTo>
                    <a:pt x="45820" y="13585"/>
                  </a:lnTo>
                  <a:lnTo>
                    <a:pt x="4582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6"/>
            <p:cNvSpPr/>
            <p:nvPr/>
          </p:nvSpPr>
          <p:spPr>
            <a:xfrm>
              <a:off x="3095378" y="3167047"/>
              <a:ext cx="3102604" cy="1563273"/>
            </a:xfrm>
            <a:custGeom>
              <a:avLst/>
              <a:gdLst/>
              <a:ahLst/>
              <a:cxnLst/>
              <a:rect l="l" t="t" r="r" b="b"/>
              <a:pathLst>
                <a:path w="20250" h="13586" extrusionOk="0">
                  <a:moveTo>
                    <a:pt x="3633" y="0"/>
                  </a:moveTo>
                  <a:lnTo>
                    <a:pt x="0" y="13585"/>
                  </a:lnTo>
                  <a:lnTo>
                    <a:pt x="20249" y="13585"/>
                  </a:lnTo>
                  <a:lnTo>
                    <a:pt x="16529" y="15"/>
                  </a:lnTo>
                  <a:lnTo>
                    <a:pt x="3633" y="0"/>
                  </a:ln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16"/>
            <p:cNvSpPr/>
            <p:nvPr/>
          </p:nvSpPr>
          <p:spPr>
            <a:xfrm>
              <a:off x="3697463" y="4089511"/>
              <a:ext cx="1867282" cy="214655"/>
            </a:xfrm>
            <a:custGeom>
              <a:avLst/>
              <a:gdLst/>
              <a:ahLst/>
              <a:cxnLst/>
              <a:rect l="l" t="t" r="r" b="b"/>
              <a:pathLst>
                <a:path w="14110" h="1622" extrusionOk="0">
                  <a:moveTo>
                    <a:pt x="44" y="1"/>
                  </a:moveTo>
                  <a:cubicBezTo>
                    <a:pt x="22" y="1"/>
                    <a:pt x="0" y="23"/>
                    <a:pt x="0" y="45"/>
                  </a:cubicBezTo>
                  <a:lnTo>
                    <a:pt x="0" y="364"/>
                  </a:lnTo>
                  <a:cubicBezTo>
                    <a:pt x="0" y="1053"/>
                    <a:pt x="568" y="1621"/>
                    <a:pt x="1258" y="1621"/>
                  </a:cubicBezTo>
                  <a:lnTo>
                    <a:pt x="12852" y="1621"/>
                  </a:lnTo>
                  <a:cubicBezTo>
                    <a:pt x="13541" y="1621"/>
                    <a:pt x="14109" y="1053"/>
                    <a:pt x="14109" y="364"/>
                  </a:cubicBezTo>
                  <a:lnTo>
                    <a:pt x="14109" y="45"/>
                  </a:lnTo>
                  <a:cubicBezTo>
                    <a:pt x="14109" y="23"/>
                    <a:pt x="14087" y="1"/>
                    <a:pt x="14065" y="1"/>
                  </a:cubicBezTo>
                  <a:close/>
                </a:path>
              </a:pathLst>
            </a:custGeom>
            <a:solidFill>
              <a:srgbClr val="42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16"/>
            <p:cNvSpPr/>
            <p:nvPr/>
          </p:nvSpPr>
          <p:spPr>
            <a:xfrm>
              <a:off x="4554443" y="4106848"/>
              <a:ext cx="29877" cy="322671"/>
            </a:xfrm>
            <a:custGeom>
              <a:avLst/>
              <a:gdLst/>
              <a:ahLst/>
              <a:cxnLst/>
              <a:rect l="l" t="t" r="r" b="b"/>
              <a:pathLst>
                <a:path w="195" h="2106" extrusionOk="0">
                  <a:moveTo>
                    <a:pt x="85" y="1"/>
                  </a:moveTo>
                  <a:cubicBezTo>
                    <a:pt x="37" y="1"/>
                    <a:pt x="1" y="38"/>
                    <a:pt x="1" y="85"/>
                  </a:cubicBezTo>
                  <a:lnTo>
                    <a:pt x="1" y="2021"/>
                  </a:lnTo>
                  <a:cubicBezTo>
                    <a:pt x="1" y="2065"/>
                    <a:pt x="37" y="2105"/>
                    <a:pt x="85" y="2105"/>
                  </a:cubicBezTo>
                  <a:lnTo>
                    <a:pt x="111" y="2105"/>
                  </a:lnTo>
                  <a:cubicBezTo>
                    <a:pt x="158" y="2105"/>
                    <a:pt x="195" y="2065"/>
                    <a:pt x="195" y="2021"/>
                  </a:cubicBezTo>
                  <a:lnTo>
                    <a:pt x="195" y="85"/>
                  </a:lnTo>
                  <a:cubicBezTo>
                    <a:pt x="195" y="38"/>
                    <a:pt x="158" y="1"/>
                    <a:pt x="111" y="1"/>
                  </a:cubicBezTo>
                  <a:close/>
                </a:path>
              </a:pathLst>
            </a:custGeom>
            <a:solidFill>
              <a:srgbClr val="FF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6"/>
            <p:cNvSpPr/>
            <p:nvPr/>
          </p:nvSpPr>
          <p:spPr>
            <a:xfrm>
              <a:off x="3807568" y="2694400"/>
              <a:ext cx="4499" cy="132"/>
            </a:xfrm>
            <a:custGeom>
              <a:avLst/>
              <a:gdLst/>
              <a:ahLst/>
              <a:cxnLst/>
              <a:rect l="l" t="t" r="r" b="b"/>
              <a:pathLst>
                <a:path w="34" h="1" extrusionOk="0">
                  <a:moveTo>
                    <a:pt x="0" y="1"/>
                  </a:moveTo>
                  <a:lnTo>
                    <a:pt x="33" y="1"/>
                  </a:lnTo>
                  <a:close/>
                </a:path>
              </a:pathLst>
            </a:custGeom>
            <a:solidFill>
              <a:srgbClr val="FADB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p:cNvSpPr/>
            <p:nvPr/>
          </p:nvSpPr>
          <p:spPr>
            <a:xfrm>
              <a:off x="6720355" y="3174044"/>
              <a:ext cx="88865" cy="720110"/>
            </a:xfrm>
            <a:custGeom>
              <a:avLst/>
              <a:gdLst/>
              <a:ahLst/>
              <a:cxnLst/>
              <a:rect l="l" t="t" r="r" b="b"/>
              <a:pathLst>
                <a:path w="580" h="4700" extrusionOk="0">
                  <a:moveTo>
                    <a:pt x="279" y="0"/>
                  </a:moveTo>
                  <a:cubicBezTo>
                    <a:pt x="125" y="0"/>
                    <a:pt x="1" y="125"/>
                    <a:pt x="1" y="279"/>
                  </a:cubicBezTo>
                  <a:lnTo>
                    <a:pt x="1" y="4421"/>
                  </a:lnTo>
                  <a:cubicBezTo>
                    <a:pt x="1" y="4575"/>
                    <a:pt x="125" y="4699"/>
                    <a:pt x="279" y="4699"/>
                  </a:cubicBezTo>
                  <a:lnTo>
                    <a:pt x="301" y="4699"/>
                  </a:lnTo>
                  <a:cubicBezTo>
                    <a:pt x="455" y="4699"/>
                    <a:pt x="580" y="4575"/>
                    <a:pt x="580" y="4421"/>
                  </a:cubicBezTo>
                  <a:lnTo>
                    <a:pt x="580" y="279"/>
                  </a:lnTo>
                  <a:cubicBezTo>
                    <a:pt x="580" y="125"/>
                    <a:pt x="455" y="0"/>
                    <a:pt x="301"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16"/>
            <p:cNvSpPr/>
            <p:nvPr/>
          </p:nvSpPr>
          <p:spPr>
            <a:xfrm>
              <a:off x="6259334" y="2506336"/>
              <a:ext cx="885736" cy="880220"/>
            </a:xfrm>
            <a:custGeom>
              <a:avLst/>
              <a:gdLst/>
              <a:ahLst/>
              <a:cxnLst/>
              <a:rect l="l" t="t" r="r" b="b"/>
              <a:pathLst>
                <a:path w="5781" h="5745" extrusionOk="0">
                  <a:moveTo>
                    <a:pt x="3349" y="1"/>
                  </a:moveTo>
                  <a:cubicBezTo>
                    <a:pt x="2605" y="1"/>
                    <a:pt x="1900" y="448"/>
                    <a:pt x="1609" y="1184"/>
                  </a:cubicBezTo>
                  <a:cubicBezTo>
                    <a:pt x="1474" y="1525"/>
                    <a:pt x="1444" y="1884"/>
                    <a:pt x="1507" y="2217"/>
                  </a:cubicBezTo>
                  <a:cubicBezTo>
                    <a:pt x="1005" y="2375"/>
                    <a:pt x="576" y="2749"/>
                    <a:pt x="367" y="3273"/>
                  </a:cubicBezTo>
                  <a:cubicBezTo>
                    <a:pt x="0" y="4200"/>
                    <a:pt x="451" y="5249"/>
                    <a:pt x="1378" y="5615"/>
                  </a:cubicBezTo>
                  <a:cubicBezTo>
                    <a:pt x="1597" y="5703"/>
                    <a:pt x="1823" y="5745"/>
                    <a:pt x="2045" y="5745"/>
                  </a:cubicBezTo>
                  <a:cubicBezTo>
                    <a:pt x="2655" y="5745"/>
                    <a:pt x="3237" y="5430"/>
                    <a:pt x="3571" y="4901"/>
                  </a:cubicBezTo>
                  <a:cubicBezTo>
                    <a:pt x="3691" y="5044"/>
                    <a:pt x="3845" y="5161"/>
                    <a:pt x="4032" y="5234"/>
                  </a:cubicBezTo>
                  <a:cubicBezTo>
                    <a:pt x="4174" y="5291"/>
                    <a:pt x="4321" y="5318"/>
                    <a:pt x="4465" y="5318"/>
                  </a:cubicBezTo>
                  <a:cubicBezTo>
                    <a:pt x="4927" y="5318"/>
                    <a:pt x="5365" y="5041"/>
                    <a:pt x="5546" y="4585"/>
                  </a:cubicBezTo>
                  <a:cubicBezTo>
                    <a:pt x="5781" y="3988"/>
                    <a:pt x="5491" y="3310"/>
                    <a:pt x="4894" y="3075"/>
                  </a:cubicBezTo>
                  <a:cubicBezTo>
                    <a:pt x="4868" y="3064"/>
                    <a:pt x="4842" y="3057"/>
                    <a:pt x="4817" y="3046"/>
                  </a:cubicBezTo>
                  <a:cubicBezTo>
                    <a:pt x="4930" y="2907"/>
                    <a:pt x="5022" y="2749"/>
                    <a:pt x="5095" y="2573"/>
                  </a:cubicBezTo>
                  <a:cubicBezTo>
                    <a:pt x="5477" y="1609"/>
                    <a:pt x="5007" y="517"/>
                    <a:pt x="4043" y="135"/>
                  </a:cubicBezTo>
                  <a:cubicBezTo>
                    <a:pt x="3816" y="44"/>
                    <a:pt x="3580" y="1"/>
                    <a:pt x="33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16"/>
            <p:cNvSpPr/>
            <p:nvPr/>
          </p:nvSpPr>
          <p:spPr>
            <a:xfrm>
              <a:off x="6572656" y="3851252"/>
              <a:ext cx="370780" cy="42900"/>
            </a:xfrm>
            <a:custGeom>
              <a:avLst/>
              <a:gdLst/>
              <a:ahLst/>
              <a:cxnLst/>
              <a:rect l="l" t="t" r="r" b="b"/>
              <a:pathLst>
                <a:path w="2420" h="280" extrusionOk="0">
                  <a:moveTo>
                    <a:pt x="140" y="1"/>
                  </a:moveTo>
                  <a:cubicBezTo>
                    <a:pt x="63" y="1"/>
                    <a:pt x="1" y="63"/>
                    <a:pt x="1" y="140"/>
                  </a:cubicBezTo>
                  <a:cubicBezTo>
                    <a:pt x="1" y="217"/>
                    <a:pt x="63" y="279"/>
                    <a:pt x="140" y="279"/>
                  </a:cubicBezTo>
                  <a:lnTo>
                    <a:pt x="2277" y="279"/>
                  </a:lnTo>
                  <a:cubicBezTo>
                    <a:pt x="2354" y="279"/>
                    <a:pt x="2420" y="217"/>
                    <a:pt x="2420" y="140"/>
                  </a:cubicBezTo>
                  <a:cubicBezTo>
                    <a:pt x="2420" y="63"/>
                    <a:pt x="2354" y="1"/>
                    <a:pt x="2277" y="1"/>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16"/>
            <p:cNvSpPr/>
            <p:nvPr/>
          </p:nvSpPr>
          <p:spPr>
            <a:xfrm>
              <a:off x="1975432" y="3423502"/>
              <a:ext cx="98517" cy="793654"/>
            </a:xfrm>
            <a:custGeom>
              <a:avLst/>
              <a:gdLst/>
              <a:ahLst/>
              <a:cxnLst/>
              <a:rect l="l" t="t" r="r" b="b"/>
              <a:pathLst>
                <a:path w="643" h="5180" extrusionOk="0">
                  <a:moveTo>
                    <a:pt x="309" y="0"/>
                  </a:moveTo>
                  <a:cubicBezTo>
                    <a:pt x="140" y="0"/>
                    <a:pt x="1" y="139"/>
                    <a:pt x="1" y="308"/>
                  </a:cubicBezTo>
                  <a:lnTo>
                    <a:pt x="1" y="4872"/>
                  </a:lnTo>
                  <a:cubicBezTo>
                    <a:pt x="1" y="5040"/>
                    <a:pt x="140" y="5180"/>
                    <a:pt x="309" y="5180"/>
                  </a:cubicBezTo>
                  <a:lnTo>
                    <a:pt x="334" y="5180"/>
                  </a:lnTo>
                  <a:cubicBezTo>
                    <a:pt x="503" y="5180"/>
                    <a:pt x="642" y="5040"/>
                    <a:pt x="642" y="4872"/>
                  </a:cubicBezTo>
                  <a:lnTo>
                    <a:pt x="642" y="308"/>
                  </a:lnTo>
                  <a:cubicBezTo>
                    <a:pt x="642" y="139"/>
                    <a:pt x="503" y="0"/>
                    <a:pt x="334"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16"/>
            <p:cNvSpPr/>
            <p:nvPr/>
          </p:nvSpPr>
          <p:spPr>
            <a:xfrm>
              <a:off x="1839531" y="4188962"/>
              <a:ext cx="370780" cy="42747"/>
            </a:xfrm>
            <a:custGeom>
              <a:avLst/>
              <a:gdLst/>
              <a:ahLst/>
              <a:cxnLst/>
              <a:rect l="l" t="t" r="r" b="b"/>
              <a:pathLst>
                <a:path w="2420" h="279" extrusionOk="0">
                  <a:moveTo>
                    <a:pt x="140" y="0"/>
                  </a:moveTo>
                  <a:cubicBezTo>
                    <a:pt x="63" y="0"/>
                    <a:pt x="1" y="63"/>
                    <a:pt x="1" y="140"/>
                  </a:cubicBezTo>
                  <a:cubicBezTo>
                    <a:pt x="1" y="216"/>
                    <a:pt x="63" y="279"/>
                    <a:pt x="140" y="279"/>
                  </a:cubicBezTo>
                  <a:lnTo>
                    <a:pt x="2277" y="279"/>
                  </a:lnTo>
                  <a:cubicBezTo>
                    <a:pt x="2354" y="279"/>
                    <a:pt x="2420" y="216"/>
                    <a:pt x="2420" y="140"/>
                  </a:cubicBezTo>
                  <a:cubicBezTo>
                    <a:pt x="2420" y="63"/>
                    <a:pt x="2354" y="0"/>
                    <a:pt x="2277"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16"/>
            <p:cNvSpPr/>
            <p:nvPr/>
          </p:nvSpPr>
          <p:spPr>
            <a:xfrm>
              <a:off x="953347" y="3077847"/>
              <a:ext cx="65882" cy="534261"/>
            </a:xfrm>
            <a:custGeom>
              <a:avLst/>
              <a:gdLst/>
              <a:ahLst/>
              <a:cxnLst/>
              <a:rect l="l" t="t" r="r" b="b"/>
              <a:pathLst>
                <a:path w="430" h="3487" extrusionOk="0">
                  <a:moveTo>
                    <a:pt x="206" y="1"/>
                  </a:moveTo>
                  <a:cubicBezTo>
                    <a:pt x="92" y="1"/>
                    <a:pt x="0" y="96"/>
                    <a:pt x="0" y="210"/>
                  </a:cubicBezTo>
                  <a:lnTo>
                    <a:pt x="0" y="3282"/>
                  </a:lnTo>
                  <a:cubicBezTo>
                    <a:pt x="0" y="3395"/>
                    <a:pt x="92" y="3487"/>
                    <a:pt x="206" y="3487"/>
                  </a:cubicBezTo>
                  <a:lnTo>
                    <a:pt x="224" y="3487"/>
                  </a:lnTo>
                  <a:cubicBezTo>
                    <a:pt x="338" y="3487"/>
                    <a:pt x="429" y="3395"/>
                    <a:pt x="429" y="3282"/>
                  </a:cubicBezTo>
                  <a:lnTo>
                    <a:pt x="429" y="210"/>
                  </a:lnTo>
                  <a:cubicBezTo>
                    <a:pt x="429" y="96"/>
                    <a:pt x="338" y="1"/>
                    <a:pt x="224" y="1"/>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16"/>
            <p:cNvSpPr/>
            <p:nvPr/>
          </p:nvSpPr>
          <p:spPr>
            <a:xfrm>
              <a:off x="861265" y="3592954"/>
              <a:ext cx="249434" cy="29264"/>
            </a:xfrm>
            <a:custGeom>
              <a:avLst/>
              <a:gdLst/>
              <a:ahLst/>
              <a:cxnLst/>
              <a:rect l="l" t="t" r="r" b="b"/>
              <a:pathLst>
                <a:path w="1628" h="191" extrusionOk="0">
                  <a:moveTo>
                    <a:pt x="95" y="0"/>
                  </a:moveTo>
                  <a:cubicBezTo>
                    <a:pt x="44" y="0"/>
                    <a:pt x="0" y="44"/>
                    <a:pt x="0" y="96"/>
                  </a:cubicBezTo>
                  <a:cubicBezTo>
                    <a:pt x="0" y="147"/>
                    <a:pt x="44" y="191"/>
                    <a:pt x="95" y="191"/>
                  </a:cubicBezTo>
                  <a:lnTo>
                    <a:pt x="1536" y="191"/>
                  </a:lnTo>
                  <a:cubicBezTo>
                    <a:pt x="1587" y="191"/>
                    <a:pt x="1628" y="147"/>
                    <a:pt x="1628" y="96"/>
                  </a:cubicBezTo>
                  <a:cubicBezTo>
                    <a:pt x="1628" y="44"/>
                    <a:pt x="1587" y="0"/>
                    <a:pt x="1536"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16"/>
            <p:cNvSpPr/>
            <p:nvPr/>
          </p:nvSpPr>
          <p:spPr>
            <a:xfrm>
              <a:off x="7928940" y="3957819"/>
              <a:ext cx="66342" cy="533801"/>
            </a:xfrm>
            <a:custGeom>
              <a:avLst/>
              <a:gdLst/>
              <a:ahLst/>
              <a:cxnLst/>
              <a:rect l="l" t="t" r="r" b="b"/>
              <a:pathLst>
                <a:path w="433" h="3484" extrusionOk="0">
                  <a:moveTo>
                    <a:pt x="209" y="1"/>
                  </a:moveTo>
                  <a:cubicBezTo>
                    <a:pt x="96" y="1"/>
                    <a:pt x="0" y="93"/>
                    <a:pt x="0" y="206"/>
                  </a:cubicBezTo>
                  <a:lnTo>
                    <a:pt x="0" y="3278"/>
                  </a:lnTo>
                  <a:cubicBezTo>
                    <a:pt x="0" y="3392"/>
                    <a:pt x="96" y="3483"/>
                    <a:pt x="209" y="3483"/>
                  </a:cubicBezTo>
                  <a:lnTo>
                    <a:pt x="228" y="3483"/>
                  </a:lnTo>
                  <a:cubicBezTo>
                    <a:pt x="338" y="3483"/>
                    <a:pt x="433" y="3392"/>
                    <a:pt x="433" y="3278"/>
                  </a:cubicBezTo>
                  <a:lnTo>
                    <a:pt x="433" y="206"/>
                  </a:lnTo>
                  <a:cubicBezTo>
                    <a:pt x="433" y="93"/>
                    <a:pt x="338" y="1"/>
                    <a:pt x="228" y="1"/>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16"/>
            <p:cNvSpPr/>
            <p:nvPr/>
          </p:nvSpPr>
          <p:spPr>
            <a:xfrm>
              <a:off x="1467681" y="2688226"/>
              <a:ext cx="976286" cy="969698"/>
            </a:xfrm>
            <a:custGeom>
              <a:avLst/>
              <a:gdLst/>
              <a:ahLst/>
              <a:cxnLst/>
              <a:rect l="l" t="t" r="r" b="b"/>
              <a:pathLst>
                <a:path w="6372" h="6329" extrusionOk="0">
                  <a:moveTo>
                    <a:pt x="3694" y="0"/>
                  </a:moveTo>
                  <a:cubicBezTo>
                    <a:pt x="2872" y="0"/>
                    <a:pt x="2097" y="493"/>
                    <a:pt x="1775" y="1302"/>
                  </a:cubicBezTo>
                  <a:cubicBezTo>
                    <a:pt x="1625" y="1680"/>
                    <a:pt x="1592" y="2072"/>
                    <a:pt x="1661" y="2442"/>
                  </a:cubicBezTo>
                  <a:cubicBezTo>
                    <a:pt x="1108" y="2614"/>
                    <a:pt x="639" y="3025"/>
                    <a:pt x="408" y="3604"/>
                  </a:cubicBezTo>
                  <a:cubicBezTo>
                    <a:pt x="1" y="4627"/>
                    <a:pt x="499" y="5781"/>
                    <a:pt x="1519" y="6188"/>
                  </a:cubicBezTo>
                  <a:cubicBezTo>
                    <a:pt x="1759" y="6284"/>
                    <a:pt x="2007" y="6329"/>
                    <a:pt x="2251" y="6329"/>
                  </a:cubicBezTo>
                  <a:cubicBezTo>
                    <a:pt x="2925" y="6329"/>
                    <a:pt x="3568" y="5983"/>
                    <a:pt x="3934" y="5397"/>
                  </a:cubicBezTo>
                  <a:cubicBezTo>
                    <a:pt x="4066" y="5558"/>
                    <a:pt x="4238" y="5686"/>
                    <a:pt x="4444" y="5767"/>
                  </a:cubicBezTo>
                  <a:cubicBezTo>
                    <a:pt x="4600" y="5829"/>
                    <a:pt x="4761" y="5859"/>
                    <a:pt x="4920" y="5859"/>
                  </a:cubicBezTo>
                  <a:cubicBezTo>
                    <a:pt x="5429" y="5859"/>
                    <a:pt x="5909" y="5552"/>
                    <a:pt x="6108" y="5052"/>
                  </a:cubicBezTo>
                  <a:cubicBezTo>
                    <a:pt x="6372" y="4392"/>
                    <a:pt x="6049" y="3648"/>
                    <a:pt x="5393" y="3384"/>
                  </a:cubicBezTo>
                  <a:cubicBezTo>
                    <a:pt x="5364" y="3373"/>
                    <a:pt x="5338" y="3366"/>
                    <a:pt x="5309" y="3355"/>
                  </a:cubicBezTo>
                  <a:cubicBezTo>
                    <a:pt x="5433" y="3201"/>
                    <a:pt x="5536" y="3025"/>
                    <a:pt x="5613" y="2831"/>
                  </a:cubicBezTo>
                  <a:cubicBezTo>
                    <a:pt x="6035" y="1771"/>
                    <a:pt x="5518" y="569"/>
                    <a:pt x="4458" y="147"/>
                  </a:cubicBezTo>
                  <a:cubicBezTo>
                    <a:pt x="4207" y="48"/>
                    <a:pt x="3948" y="0"/>
                    <a:pt x="36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16"/>
            <p:cNvSpPr/>
            <p:nvPr/>
          </p:nvSpPr>
          <p:spPr>
            <a:xfrm>
              <a:off x="611220" y="2583271"/>
              <a:ext cx="657292" cy="652543"/>
            </a:xfrm>
            <a:custGeom>
              <a:avLst/>
              <a:gdLst/>
              <a:ahLst/>
              <a:cxnLst/>
              <a:rect l="l" t="t" r="r" b="b"/>
              <a:pathLst>
                <a:path w="4290" h="4259" extrusionOk="0">
                  <a:moveTo>
                    <a:pt x="2487" y="0"/>
                  </a:moveTo>
                  <a:cubicBezTo>
                    <a:pt x="1933" y="0"/>
                    <a:pt x="1411" y="332"/>
                    <a:pt x="1192" y="876"/>
                  </a:cubicBezTo>
                  <a:cubicBezTo>
                    <a:pt x="1093" y="1128"/>
                    <a:pt x="1071" y="1396"/>
                    <a:pt x="1119" y="1645"/>
                  </a:cubicBezTo>
                  <a:cubicBezTo>
                    <a:pt x="745" y="1759"/>
                    <a:pt x="430" y="2038"/>
                    <a:pt x="272" y="2426"/>
                  </a:cubicBezTo>
                  <a:cubicBezTo>
                    <a:pt x="1" y="3112"/>
                    <a:pt x="334" y="3889"/>
                    <a:pt x="1020" y="4164"/>
                  </a:cubicBezTo>
                  <a:cubicBezTo>
                    <a:pt x="1183" y="4228"/>
                    <a:pt x="1351" y="4259"/>
                    <a:pt x="1516" y="4259"/>
                  </a:cubicBezTo>
                  <a:cubicBezTo>
                    <a:pt x="1970" y="4259"/>
                    <a:pt x="2400" y="4027"/>
                    <a:pt x="2647" y="3632"/>
                  </a:cubicBezTo>
                  <a:cubicBezTo>
                    <a:pt x="2735" y="3738"/>
                    <a:pt x="2853" y="3826"/>
                    <a:pt x="2992" y="3881"/>
                  </a:cubicBezTo>
                  <a:cubicBezTo>
                    <a:pt x="3097" y="3923"/>
                    <a:pt x="3204" y="3943"/>
                    <a:pt x="3310" y="3943"/>
                  </a:cubicBezTo>
                  <a:cubicBezTo>
                    <a:pt x="3653" y="3943"/>
                    <a:pt x="3977" y="3736"/>
                    <a:pt x="4114" y="3397"/>
                  </a:cubicBezTo>
                  <a:cubicBezTo>
                    <a:pt x="4290" y="2958"/>
                    <a:pt x="4073" y="2455"/>
                    <a:pt x="3630" y="2279"/>
                  </a:cubicBezTo>
                  <a:cubicBezTo>
                    <a:pt x="3612" y="2272"/>
                    <a:pt x="3593" y="2265"/>
                    <a:pt x="3571" y="2257"/>
                  </a:cubicBezTo>
                  <a:cubicBezTo>
                    <a:pt x="3656" y="2155"/>
                    <a:pt x="3725" y="2038"/>
                    <a:pt x="3776" y="1906"/>
                  </a:cubicBezTo>
                  <a:cubicBezTo>
                    <a:pt x="4062" y="1191"/>
                    <a:pt x="3714" y="384"/>
                    <a:pt x="2999" y="98"/>
                  </a:cubicBezTo>
                  <a:cubicBezTo>
                    <a:pt x="2831" y="32"/>
                    <a:pt x="2657" y="0"/>
                    <a:pt x="24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16"/>
            <p:cNvSpPr/>
            <p:nvPr/>
          </p:nvSpPr>
          <p:spPr>
            <a:xfrm>
              <a:off x="7587426" y="3462630"/>
              <a:ext cx="656679" cy="652696"/>
            </a:xfrm>
            <a:custGeom>
              <a:avLst/>
              <a:gdLst/>
              <a:ahLst/>
              <a:cxnLst/>
              <a:rect l="l" t="t" r="r" b="b"/>
              <a:pathLst>
                <a:path w="4286" h="4260" extrusionOk="0">
                  <a:moveTo>
                    <a:pt x="2487" y="1"/>
                  </a:moveTo>
                  <a:cubicBezTo>
                    <a:pt x="1933" y="1"/>
                    <a:pt x="1411" y="332"/>
                    <a:pt x="1192" y="876"/>
                  </a:cubicBezTo>
                  <a:cubicBezTo>
                    <a:pt x="1093" y="1133"/>
                    <a:pt x="1071" y="1396"/>
                    <a:pt x="1119" y="1646"/>
                  </a:cubicBezTo>
                  <a:cubicBezTo>
                    <a:pt x="745" y="1759"/>
                    <a:pt x="426" y="2038"/>
                    <a:pt x="272" y="2427"/>
                  </a:cubicBezTo>
                  <a:cubicBezTo>
                    <a:pt x="1" y="3112"/>
                    <a:pt x="334" y="3893"/>
                    <a:pt x="1020" y="4164"/>
                  </a:cubicBezTo>
                  <a:cubicBezTo>
                    <a:pt x="1182" y="4229"/>
                    <a:pt x="1350" y="4259"/>
                    <a:pt x="1514" y="4259"/>
                  </a:cubicBezTo>
                  <a:cubicBezTo>
                    <a:pt x="1967" y="4259"/>
                    <a:pt x="2400" y="4028"/>
                    <a:pt x="2647" y="3632"/>
                  </a:cubicBezTo>
                  <a:cubicBezTo>
                    <a:pt x="2735" y="3739"/>
                    <a:pt x="2853" y="3827"/>
                    <a:pt x="2992" y="3882"/>
                  </a:cubicBezTo>
                  <a:cubicBezTo>
                    <a:pt x="3096" y="3923"/>
                    <a:pt x="3203" y="3943"/>
                    <a:pt x="3309" y="3943"/>
                  </a:cubicBezTo>
                  <a:cubicBezTo>
                    <a:pt x="3651" y="3943"/>
                    <a:pt x="3976" y="3737"/>
                    <a:pt x="4110" y="3398"/>
                  </a:cubicBezTo>
                  <a:cubicBezTo>
                    <a:pt x="4286" y="2958"/>
                    <a:pt x="4070" y="2456"/>
                    <a:pt x="3630" y="2280"/>
                  </a:cubicBezTo>
                  <a:cubicBezTo>
                    <a:pt x="3611" y="2273"/>
                    <a:pt x="3589" y="2265"/>
                    <a:pt x="3571" y="2258"/>
                  </a:cubicBezTo>
                  <a:cubicBezTo>
                    <a:pt x="3655" y="2155"/>
                    <a:pt x="3725" y="2038"/>
                    <a:pt x="3776" y="1906"/>
                  </a:cubicBezTo>
                  <a:cubicBezTo>
                    <a:pt x="4062" y="1191"/>
                    <a:pt x="3714" y="385"/>
                    <a:pt x="2999" y="99"/>
                  </a:cubicBezTo>
                  <a:cubicBezTo>
                    <a:pt x="2831" y="32"/>
                    <a:pt x="2657" y="1"/>
                    <a:pt x="24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16"/>
            <p:cNvSpPr/>
            <p:nvPr/>
          </p:nvSpPr>
          <p:spPr>
            <a:xfrm>
              <a:off x="7837318" y="4472926"/>
              <a:ext cx="249587" cy="28804"/>
            </a:xfrm>
            <a:custGeom>
              <a:avLst/>
              <a:gdLst/>
              <a:ahLst/>
              <a:cxnLst/>
              <a:rect l="l" t="t" r="r" b="b"/>
              <a:pathLst>
                <a:path w="1629" h="188" extrusionOk="0">
                  <a:moveTo>
                    <a:pt x="96" y="0"/>
                  </a:moveTo>
                  <a:cubicBezTo>
                    <a:pt x="41" y="0"/>
                    <a:pt x="1" y="41"/>
                    <a:pt x="1" y="92"/>
                  </a:cubicBezTo>
                  <a:cubicBezTo>
                    <a:pt x="1" y="143"/>
                    <a:pt x="41" y="187"/>
                    <a:pt x="96" y="187"/>
                  </a:cubicBezTo>
                  <a:lnTo>
                    <a:pt x="1537" y="187"/>
                  </a:lnTo>
                  <a:cubicBezTo>
                    <a:pt x="1588" y="187"/>
                    <a:pt x="1629" y="143"/>
                    <a:pt x="1629" y="92"/>
                  </a:cubicBezTo>
                  <a:cubicBezTo>
                    <a:pt x="1629" y="41"/>
                    <a:pt x="1588" y="0"/>
                    <a:pt x="1537"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6"/>
            <p:cNvSpPr/>
            <p:nvPr/>
          </p:nvSpPr>
          <p:spPr>
            <a:xfrm>
              <a:off x="3452505" y="3358871"/>
              <a:ext cx="573021" cy="544711"/>
            </a:xfrm>
            <a:custGeom>
              <a:avLst/>
              <a:gdLst/>
              <a:ahLst/>
              <a:cxnLst/>
              <a:rect l="l" t="t" r="r" b="b"/>
              <a:pathLst>
                <a:path w="4330" h="4116" extrusionOk="0">
                  <a:moveTo>
                    <a:pt x="394" y="0"/>
                  </a:moveTo>
                  <a:cubicBezTo>
                    <a:pt x="371" y="0"/>
                    <a:pt x="347" y="10"/>
                    <a:pt x="330" y="27"/>
                  </a:cubicBezTo>
                  <a:lnTo>
                    <a:pt x="33" y="342"/>
                  </a:lnTo>
                  <a:cubicBezTo>
                    <a:pt x="0" y="375"/>
                    <a:pt x="0" y="430"/>
                    <a:pt x="37" y="463"/>
                  </a:cubicBezTo>
                  <a:lnTo>
                    <a:pt x="3878" y="4092"/>
                  </a:lnTo>
                  <a:cubicBezTo>
                    <a:pt x="3894" y="4108"/>
                    <a:pt x="3914" y="4115"/>
                    <a:pt x="3935" y="4115"/>
                  </a:cubicBezTo>
                  <a:cubicBezTo>
                    <a:pt x="3958" y="4115"/>
                    <a:pt x="3982" y="4106"/>
                    <a:pt x="3999" y="4089"/>
                  </a:cubicBezTo>
                  <a:lnTo>
                    <a:pt x="4296" y="3773"/>
                  </a:lnTo>
                  <a:cubicBezTo>
                    <a:pt x="4329" y="3740"/>
                    <a:pt x="4329" y="3685"/>
                    <a:pt x="4293" y="3652"/>
                  </a:cubicBezTo>
                  <a:lnTo>
                    <a:pt x="451" y="23"/>
                  </a:lnTo>
                  <a:cubicBezTo>
                    <a:pt x="435" y="8"/>
                    <a:pt x="415" y="0"/>
                    <a:pt x="394" y="0"/>
                  </a:cubicBezTo>
                  <a:close/>
                </a:path>
              </a:pathLst>
            </a:custGeom>
            <a:solidFill>
              <a:srgbClr val="B6BF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6"/>
            <p:cNvSpPr/>
            <p:nvPr/>
          </p:nvSpPr>
          <p:spPr>
            <a:xfrm>
              <a:off x="2861087" y="2817078"/>
              <a:ext cx="761735" cy="688830"/>
            </a:xfrm>
            <a:custGeom>
              <a:avLst/>
              <a:gdLst/>
              <a:ahLst/>
              <a:cxnLst/>
              <a:rect l="l" t="t" r="r" b="b"/>
              <a:pathLst>
                <a:path w="5756" h="5205" extrusionOk="0">
                  <a:moveTo>
                    <a:pt x="2876" y="337"/>
                  </a:moveTo>
                  <a:cubicBezTo>
                    <a:pt x="3435" y="337"/>
                    <a:pt x="3994" y="543"/>
                    <a:pt x="4432" y="958"/>
                  </a:cubicBezTo>
                  <a:cubicBezTo>
                    <a:pt x="5341" y="1815"/>
                    <a:pt x="5382" y="3249"/>
                    <a:pt x="4524" y="4158"/>
                  </a:cubicBezTo>
                  <a:cubicBezTo>
                    <a:pt x="4077" y="4629"/>
                    <a:pt x="3477" y="4867"/>
                    <a:pt x="2875" y="4867"/>
                  </a:cubicBezTo>
                  <a:cubicBezTo>
                    <a:pt x="2317" y="4867"/>
                    <a:pt x="1758" y="4662"/>
                    <a:pt x="1320" y="4249"/>
                  </a:cubicBezTo>
                  <a:cubicBezTo>
                    <a:pt x="411" y="3392"/>
                    <a:pt x="371" y="1955"/>
                    <a:pt x="1229" y="1046"/>
                  </a:cubicBezTo>
                  <a:cubicBezTo>
                    <a:pt x="1675" y="575"/>
                    <a:pt x="2275" y="337"/>
                    <a:pt x="2876" y="337"/>
                  </a:cubicBezTo>
                  <a:close/>
                  <a:moveTo>
                    <a:pt x="2875" y="1"/>
                  </a:moveTo>
                  <a:cubicBezTo>
                    <a:pt x="2185" y="1"/>
                    <a:pt x="1498" y="274"/>
                    <a:pt x="987" y="815"/>
                  </a:cubicBezTo>
                  <a:cubicBezTo>
                    <a:pt x="1" y="1859"/>
                    <a:pt x="45" y="3505"/>
                    <a:pt x="1089" y="4495"/>
                  </a:cubicBezTo>
                  <a:cubicBezTo>
                    <a:pt x="1592" y="4969"/>
                    <a:pt x="2234" y="5204"/>
                    <a:pt x="2874" y="5204"/>
                  </a:cubicBezTo>
                  <a:cubicBezTo>
                    <a:pt x="3566" y="5204"/>
                    <a:pt x="4256" y="4931"/>
                    <a:pt x="4770" y="4389"/>
                  </a:cubicBezTo>
                  <a:cubicBezTo>
                    <a:pt x="5756" y="3344"/>
                    <a:pt x="5708" y="1698"/>
                    <a:pt x="4663" y="712"/>
                  </a:cubicBezTo>
                  <a:cubicBezTo>
                    <a:pt x="4160" y="237"/>
                    <a:pt x="3517" y="1"/>
                    <a:pt x="28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6"/>
            <p:cNvSpPr/>
            <p:nvPr/>
          </p:nvSpPr>
          <p:spPr>
            <a:xfrm>
              <a:off x="2910052" y="2861544"/>
              <a:ext cx="663276" cy="599765"/>
            </a:xfrm>
            <a:custGeom>
              <a:avLst/>
              <a:gdLst/>
              <a:ahLst/>
              <a:cxnLst/>
              <a:rect l="l" t="t" r="r" b="b"/>
              <a:pathLst>
                <a:path w="5012" h="4532" extrusionOk="0">
                  <a:moveTo>
                    <a:pt x="2506" y="1"/>
                  </a:moveTo>
                  <a:cubicBezTo>
                    <a:pt x="1906" y="1"/>
                    <a:pt x="1307" y="239"/>
                    <a:pt x="862" y="710"/>
                  </a:cubicBezTo>
                  <a:cubicBezTo>
                    <a:pt x="1" y="1619"/>
                    <a:pt x="41" y="3056"/>
                    <a:pt x="950" y="3913"/>
                  </a:cubicBezTo>
                  <a:cubicBezTo>
                    <a:pt x="1388" y="4326"/>
                    <a:pt x="1947" y="4531"/>
                    <a:pt x="2505" y="4531"/>
                  </a:cubicBezTo>
                  <a:cubicBezTo>
                    <a:pt x="3107" y="4531"/>
                    <a:pt x="3707" y="4293"/>
                    <a:pt x="4154" y="3822"/>
                  </a:cubicBezTo>
                  <a:cubicBezTo>
                    <a:pt x="5012" y="2913"/>
                    <a:pt x="4971" y="1479"/>
                    <a:pt x="4062" y="622"/>
                  </a:cubicBezTo>
                  <a:cubicBezTo>
                    <a:pt x="3624" y="207"/>
                    <a:pt x="3065" y="1"/>
                    <a:pt x="25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16"/>
            <p:cNvSpPr/>
            <p:nvPr/>
          </p:nvSpPr>
          <p:spPr>
            <a:xfrm>
              <a:off x="3047731" y="3223742"/>
              <a:ext cx="149822" cy="166163"/>
            </a:xfrm>
            <a:custGeom>
              <a:avLst/>
              <a:gdLst/>
              <a:ahLst/>
              <a:cxnLst/>
              <a:rect l="l" t="t" r="r" b="b"/>
              <a:pathLst>
                <a:path w="1237" h="1372" extrusionOk="0">
                  <a:moveTo>
                    <a:pt x="485" y="0"/>
                  </a:moveTo>
                  <a:cubicBezTo>
                    <a:pt x="430" y="22"/>
                    <a:pt x="378" y="55"/>
                    <a:pt x="327" y="92"/>
                  </a:cubicBezTo>
                  <a:cubicBezTo>
                    <a:pt x="276" y="132"/>
                    <a:pt x="228" y="180"/>
                    <a:pt x="177" y="231"/>
                  </a:cubicBezTo>
                  <a:cubicBezTo>
                    <a:pt x="78" y="338"/>
                    <a:pt x="23" y="437"/>
                    <a:pt x="12" y="536"/>
                  </a:cubicBezTo>
                  <a:cubicBezTo>
                    <a:pt x="1" y="635"/>
                    <a:pt x="38" y="723"/>
                    <a:pt x="118" y="800"/>
                  </a:cubicBezTo>
                  <a:cubicBezTo>
                    <a:pt x="181" y="859"/>
                    <a:pt x="250" y="892"/>
                    <a:pt x="320" y="892"/>
                  </a:cubicBezTo>
                  <a:cubicBezTo>
                    <a:pt x="323" y="892"/>
                    <a:pt x="327" y="891"/>
                    <a:pt x="331" y="891"/>
                  </a:cubicBezTo>
                  <a:cubicBezTo>
                    <a:pt x="408" y="888"/>
                    <a:pt x="496" y="851"/>
                    <a:pt x="595" y="781"/>
                  </a:cubicBezTo>
                  <a:lnTo>
                    <a:pt x="653" y="741"/>
                  </a:lnTo>
                  <a:cubicBezTo>
                    <a:pt x="756" y="671"/>
                    <a:pt x="829" y="635"/>
                    <a:pt x="873" y="627"/>
                  </a:cubicBezTo>
                  <a:cubicBezTo>
                    <a:pt x="878" y="627"/>
                    <a:pt x="882" y="627"/>
                    <a:pt x="886" y="627"/>
                  </a:cubicBezTo>
                  <a:cubicBezTo>
                    <a:pt x="926" y="627"/>
                    <a:pt x="965" y="642"/>
                    <a:pt x="998" y="671"/>
                  </a:cubicBezTo>
                  <a:cubicBezTo>
                    <a:pt x="1038" y="712"/>
                    <a:pt x="1057" y="759"/>
                    <a:pt x="1046" y="818"/>
                  </a:cubicBezTo>
                  <a:cubicBezTo>
                    <a:pt x="1031" y="877"/>
                    <a:pt x="994" y="939"/>
                    <a:pt x="932" y="1005"/>
                  </a:cubicBezTo>
                  <a:cubicBezTo>
                    <a:pt x="884" y="1053"/>
                    <a:pt x="833" y="1097"/>
                    <a:pt x="771" y="1137"/>
                  </a:cubicBezTo>
                  <a:cubicBezTo>
                    <a:pt x="708" y="1173"/>
                    <a:pt x="639" y="1206"/>
                    <a:pt x="562" y="1232"/>
                  </a:cubicBezTo>
                  <a:lnTo>
                    <a:pt x="708" y="1371"/>
                  </a:lnTo>
                  <a:cubicBezTo>
                    <a:pt x="778" y="1331"/>
                    <a:pt x="844" y="1291"/>
                    <a:pt x="899" y="1250"/>
                  </a:cubicBezTo>
                  <a:cubicBezTo>
                    <a:pt x="954" y="1210"/>
                    <a:pt x="1005" y="1166"/>
                    <a:pt x="1049" y="1119"/>
                  </a:cubicBezTo>
                  <a:cubicBezTo>
                    <a:pt x="1152" y="1009"/>
                    <a:pt x="1211" y="899"/>
                    <a:pt x="1225" y="792"/>
                  </a:cubicBezTo>
                  <a:cubicBezTo>
                    <a:pt x="1236" y="686"/>
                    <a:pt x="1203" y="594"/>
                    <a:pt x="1126" y="517"/>
                  </a:cubicBezTo>
                  <a:cubicBezTo>
                    <a:pt x="1057" y="455"/>
                    <a:pt x="988" y="425"/>
                    <a:pt x="912" y="425"/>
                  </a:cubicBezTo>
                  <a:cubicBezTo>
                    <a:pt x="908" y="425"/>
                    <a:pt x="903" y="425"/>
                    <a:pt x="899" y="426"/>
                  </a:cubicBezTo>
                  <a:cubicBezTo>
                    <a:pt x="822" y="433"/>
                    <a:pt x="723" y="473"/>
                    <a:pt x="606" y="554"/>
                  </a:cubicBezTo>
                  <a:lnTo>
                    <a:pt x="551" y="591"/>
                  </a:lnTo>
                  <a:cubicBezTo>
                    <a:pt x="463" y="653"/>
                    <a:pt x="397" y="686"/>
                    <a:pt x="356" y="693"/>
                  </a:cubicBezTo>
                  <a:cubicBezTo>
                    <a:pt x="348" y="695"/>
                    <a:pt x="339" y="695"/>
                    <a:pt x="331" y="695"/>
                  </a:cubicBezTo>
                  <a:cubicBezTo>
                    <a:pt x="298" y="695"/>
                    <a:pt x="269" y="683"/>
                    <a:pt x="243" y="657"/>
                  </a:cubicBezTo>
                  <a:cubicBezTo>
                    <a:pt x="199" y="616"/>
                    <a:pt x="184" y="569"/>
                    <a:pt x="195" y="514"/>
                  </a:cubicBezTo>
                  <a:cubicBezTo>
                    <a:pt x="206" y="459"/>
                    <a:pt x="246" y="396"/>
                    <a:pt x="312" y="327"/>
                  </a:cubicBezTo>
                  <a:cubicBezTo>
                    <a:pt x="356" y="279"/>
                    <a:pt x="404" y="239"/>
                    <a:pt x="452" y="206"/>
                  </a:cubicBezTo>
                  <a:cubicBezTo>
                    <a:pt x="503" y="173"/>
                    <a:pt x="558" y="147"/>
                    <a:pt x="617" y="125"/>
                  </a:cubicBezTo>
                  <a:lnTo>
                    <a:pt x="48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16"/>
            <p:cNvSpPr/>
            <p:nvPr/>
          </p:nvSpPr>
          <p:spPr>
            <a:xfrm>
              <a:off x="3112694" y="3147760"/>
              <a:ext cx="183493" cy="136854"/>
            </a:xfrm>
            <a:custGeom>
              <a:avLst/>
              <a:gdLst/>
              <a:ahLst/>
              <a:cxnLst/>
              <a:rect l="l" t="t" r="r" b="b"/>
              <a:pathLst>
                <a:path w="1515" h="1130" extrusionOk="0">
                  <a:moveTo>
                    <a:pt x="653" y="1"/>
                  </a:moveTo>
                  <a:lnTo>
                    <a:pt x="378" y="294"/>
                  </a:lnTo>
                  <a:lnTo>
                    <a:pt x="136" y="63"/>
                  </a:lnTo>
                  <a:lnTo>
                    <a:pt x="0" y="206"/>
                  </a:lnTo>
                  <a:lnTo>
                    <a:pt x="246" y="437"/>
                  </a:lnTo>
                  <a:lnTo>
                    <a:pt x="147" y="539"/>
                  </a:lnTo>
                  <a:lnTo>
                    <a:pt x="257" y="642"/>
                  </a:lnTo>
                  <a:lnTo>
                    <a:pt x="356" y="539"/>
                  </a:lnTo>
                  <a:lnTo>
                    <a:pt x="822" y="979"/>
                  </a:lnTo>
                  <a:cubicBezTo>
                    <a:pt x="924" y="1079"/>
                    <a:pt x="1017" y="1130"/>
                    <a:pt x="1096" y="1130"/>
                  </a:cubicBezTo>
                  <a:cubicBezTo>
                    <a:pt x="1098" y="1130"/>
                    <a:pt x="1101" y="1130"/>
                    <a:pt x="1104" y="1130"/>
                  </a:cubicBezTo>
                  <a:cubicBezTo>
                    <a:pt x="1181" y="1126"/>
                    <a:pt x="1272" y="1071"/>
                    <a:pt x="1379" y="961"/>
                  </a:cubicBezTo>
                  <a:lnTo>
                    <a:pt x="1514" y="814"/>
                  </a:lnTo>
                  <a:lnTo>
                    <a:pt x="1397" y="704"/>
                  </a:lnTo>
                  <a:lnTo>
                    <a:pt x="1258" y="847"/>
                  </a:lnTo>
                  <a:cubicBezTo>
                    <a:pt x="1203" y="906"/>
                    <a:pt x="1155" y="939"/>
                    <a:pt x="1118" y="939"/>
                  </a:cubicBezTo>
                  <a:cubicBezTo>
                    <a:pt x="1078" y="939"/>
                    <a:pt x="1027" y="906"/>
                    <a:pt x="957" y="840"/>
                  </a:cubicBezTo>
                  <a:lnTo>
                    <a:pt x="488" y="397"/>
                  </a:lnTo>
                  <a:lnTo>
                    <a:pt x="763" y="107"/>
                  </a:lnTo>
                  <a:lnTo>
                    <a:pt x="6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6"/>
            <p:cNvSpPr/>
            <p:nvPr/>
          </p:nvSpPr>
          <p:spPr>
            <a:xfrm>
              <a:off x="3221052" y="3058803"/>
              <a:ext cx="150186" cy="146301"/>
            </a:xfrm>
            <a:custGeom>
              <a:avLst/>
              <a:gdLst/>
              <a:ahLst/>
              <a:cxnLst/>
              <a:rect l="l" t="t" r="r" b="b"/>
              <a:pathLst>
                <a:path w="1240" h="1208" extrusionOk="0">
                  <a:moveTo>
                    <a:pt x="509" y="193"/>
                  </a:moveTo>
                  <a:cubicBezTo>
                    <a:pt x="521" y="193"/>
                    <a:pt x="534" y="194"/>
                    <a:pt x="547" y="195"/>
                  </a:cubicBezTo>
                  <a:cubicBezTo>
                    <a:pt x="646" y="210"/>
                    <a:pt x="748" y="265"/>
                    <a:pt x="851" y="360"/>
                  </a:cubicBezTo>
                  <a:cubicBezTo>
                    <a:pt x="954" y="456"/>
                    <a:pt x="1012" y="555"/>
                    <a:pt x="1031" y="654"/>
                  </a:cubicBezTo>
                  <a:cubicBezTo>
                    <a:pt x="1049" y="756"/>
                    <a:pt x="1023" y="844"/>
                    <a:pt x="950" y="918"/>
                  </a:cubicBezTo>
                  <a:cubicBezTo>
                    <a:pt x="886" y="985"/>
                    <a:pt x="813" y="1019"/>
                    <a:pt x="730" y="1019"/>
                  </a:cubicBezTo>
                  <a:cubicBezTo>
                    <a:pt x="718" y="1019"/>
                    <a:pt x="706" y="1018"/>
                    <a:pt x="693" y="1017"/>
                  </a:cubicBezTo>
                  <a:cubicBezTo>
                    <a:pt x="591" y="1002"/>
                    <a:pt x="488" y="947"/>
                    <a:pt x="385" y="852"/>
                  </a:cubicBezTo>
                  <a:cubicBezTo>
                    <a:pt x="283" y="753"/>
                    <a:pt x="224" y="654"/>
                    <a:pt x="206" y="555"/>
                  </a:cubicBezTo>
                  <a:cubicBezTo>
                    <a:pt x="187" y="456"/>
                    <a:pt x="217" y="368"/>
                    <a:pt x="286" y="291"/>
                  </a:cubicBezTo>
                  <a:cubicBezTo>
                    <a:pt x="347" y="227"/>
                    <a:pt x="422" y="193"/>
                    <a:pt x="509" y="193"/>
                  </a:cubicBezTo>
                  <a:close/>
                  <a:moveTo>
                    <a:pt x="548" y="1"/>
                  </a:moveTo>
                  <a:cubicBezTo>
                    <a:pt x="407" y="1"/>
                    <a:pt x="279" y="60"/>
                    <a:pt x="166" y="177"/>
                  </a:cubicBezTo>
                  <a:cubicBezTo>
                    <a:pt x="52" y="302"/>
                    <a:pt x="1" y="437"/>
                    <a:pt x="12" y="580"/>
                  </a:cubicBezTo>
                  <a:cubicBezTo>
                    <a:pt x="26" y="727"/>
                    <a:pt x="103" y="866"/>
                    <a:pt x="246" y="998"/>
                  </a:cubicBezTo>
                  <a:cubicBezTo>
                    <a:pt x="385" y="1134"/>
                    <a:pt x="528" y="1203"/>
                    <a:pt x="675" y="1207"/>
                  </a:cubicBezTo>
                  <a:cubicBezTo>
                    <a:pt x="683" y="1208"/>
                    <a:pt x="691" y="1208"/>
                    <a:pt x="699" y="1208"/>
                  </a:cubicBezTo>
                  <a:cubicBezTo>
                    <a:pt x="836" y="1208"/>
                    <a:pt x="960" y="1149"/>
                    <a:pt x="1071" y="1031"/>
                  </a:cubicBezTo>
                  <a:cubicBezTo>
                    <a:pt x="1188" y="910"/>
                    <a:pt x="1240" y="775"/>
                    <a:pt x="1225" y="628"/>
                  </a:cubicBezTo>
                  <a:cubicBezTo>
                    <a:pt x="1210" y="481"/>
                    <a:pt x="1133" y="342"/>
                    <a:pt x="990" y="210"/>
                  </a:cubicBezTo>
                  <a:cubicBezTo>
                    <a:pt x="851" y="74"/>
                    <a:pt x="708" y="8"/>
                    <a:pt x="561" y="1"/>
                  </a:cubicBezTo>
                  <a:cubicBezTo>
                    <a:pt x="557" y="1"/>
                    <a:pt x="553" y="1"/>
                    <a:pt x="5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16"/>
            <p:cNvSpPr/>
            <p:nvPr/>
          </p:nvSpPr>
          <p:spPr>
            <a:xfrm>
              <a:off x="3302617" y="2959452"/>
              <a:ext cx="171502" cy="205524"/>
            </a:xfrm>
            <a:custGeom>
              <a:avLst/>
              <a:gdLst/>
              <a:ahLst/>
              <a:cxnLst/>
              <a:rect l="l" t="t" r="r" b="b"/>
              <a:pathLst>
                <a:path w="1416" h="1697" extrusionOk="0">
                  <a:moveTo>
                    <a:pt x="667" y="190"/>
                  </a:moveTo>
                  <a:cubicBezTo>
                    <a:pt x="683" y="190"/>
                    <a:pt x="699" y="192"/>
                    <a:pt x="715" y="194"/>
                  </a:cubicBezTo>
                  <a:cubicBezTo>
                    <a:pt x="814" y="205"/>
                    <a:pt x="916" y="260"/>
                    <a:pt x="1023" y="359"/>
                  </a:cubicBezTo>
                  <a:cubicBezTo>
                    <a:pt x="1125" y="458"/>
                    <a:pt x="1188" y="557"/>
                    <a:pt x="1206" y="656"/>
                  </a:cubicBezTo>
                  <a:cubicBezTo>
                    <a:pt x="1224" y="755"/>
                    <a:pt x="1199" y="839"/>
                    <a:pt x="1129" y="916"/>
                  </a:cubicBezTo>
                  <a:cubicBezTo>
                    <a:pt x="1067" y="978"/>
                    <a:pt x="997" y="1011"/>
                    <a:pt x="918" y="1011"/>
                  </a:cubicBezTo>
                  <a:cubicBezTo>
                    <a:pt x="903" y="1011"/>
                    <a:pt x="888" y="1010"/>
                    <a:pt x="873" y="1008"/>
                  </a:cubicBezTo>
                  <a:cubicBezTo>
                    <a:pt x="774" y="993"/>
                    <a:pt x="671" y="938"/>
                    <a:pt x="568" y="839"/>
                  </a:cubicBezTo>
                  <a:cubicBezTo>
                    <a:pt x="462" y="744"/>
                    <a:pt x="403" y="645"/>
                    <a:pt x="381" y="546"/>
                  </a:cubicBezTo>
                  <a:cubicBezTo>
                    <a:pt x="363" y="447"/>
                    <a:pt x="389" y="359"/>
                    <a:pt x="462" y="286"/>
                  </a:cubicBezTo>
                  <a:cubicBezTo>
                    <a:pt x="520" y="221"/>
                    <a:pt x="588" y="190"/>
                    <a:pt x="667" y="190"/>
                  </a:cubicBezTo>
                  <a:close/>
                  <a:moveTo>
                    <a:pt x="687" y="1"/>
                  </a:moveTo>
                  <a:cubicBezTo>
                    <a:pt x="564" y="1"/>
                    <a:pt x="461" y="46"/>
                    <a:pt x="374" y="139"/>
                  </a:cubicBezTo>
                  <a:cubicBezTo>
                    <a:pt x="315" y="201"/>
                    <a:pt x="279" y="267"/>
                    <a:pt x="260" y="337"/>
                  </a:cubicBezTo>
                  <a:cubicBezTo>
                    <a:pt x="242" y="407"/>
                    <a:pt x="242" y="480"/>
                    <a:pt x="268" y="557"/>
                  </a:cubicBezTo>
                  <a:lnTo>
                    <a:pt x="136" y="432"/>
                  </a:lnTo>
                  <a:lnTo>
                    <a:pt x="0" y="575"/>
                  </a:lnTo>
                  <a:lnTo>
                    <a:pt x="1188" y="1697"/>
                  </a:lnTo>
                  <a:lnTo>
                    <a:pt x="1323" y="1554"/>
                  </a:lnTo>
                  <a:lnTo>
                    <a:pt x="869" y="1125"/>
                  </a:lnTo>
                  <a:lnTo>
                    <a:pt x="869" y="1125"/>
                  </a:lnTo>
                  <a:cubicBezTo>
                    <a:pt x="904" y="1133"/>
                    <a:pt x="937" y="1137"/>
                    <a:pt x="971" y="1137"/>
                  </a:cubicBezTo>
                  <a:cubicBezTo>
                    <a:pt x="1011" y="1137"/>
                    <a:pt x="1051" y="1131"/>
                    <a:pt x="1089" y="1121"/>
                  </a:cubicBezTo>
                  <a:cubicBezTo>
                    <a:pt x="1155" y="1099"/>
                    <a:pt x="1221" y="1055"/>
                    <a:pt x="1279" y="993"/>
                  </a:cubicBezTo>
                  <a:cubicBezTo>
                    <a:pt x="1378" y="887"/>
                    <a:pt x="1415" y="762"/>
                    <a:pt x="1393" y="619"/>
                  </a:cubicBezTo>
                  <a:cubicBezTo>
                    <a:pt x="1375" y="476"/>
                    <a:pt x="1294" y="341"/>
                    <a:pt x="1158" y="212"/>
                  </a:cubicBezTo>
                  <a:cubicBezTo>
                    <a:pt x="1026" y="84"/>
                    <a:pt x="884" y="14"/>
                    <a:pt x="741" y="3"/>
                  </a:cubicBezTo>
                  <a:cubicBezTo>
                    <a:pt x="722" y="2"/>
                    <a:pt x="704" y="1"/>
                    <a:pt x="6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16"/>
            <p:cNvSpPr/>
            <p:nvPr/>
          </p:nvSpPr>
          <p:spPr>
            <a:xfrm>
              <a:off x="5351555" y="2897143"/>
              <a:ext cx="242310" cy="498392"/>
            </a:xfrm>
            <a:custGeom>
              <a:avLst/>
              <a:gdLst/>
              <a:ahLst/>
              <a:cxnLst/>
              <a:rect l="l" t="t" r="r" b="b"/>
              <a:pathLst>
                <a:path w="1831" h="3766" fill="none" extrusionOk="0">
                  <a:moveTo>
                    <a:pt x="741" y="3765"/>
                  </a:moveTo>
                  <a:lnTo>
                    <a:pt x="1090" y="3765"/>
                  </a:lnTo>
                  <a:cubicBezTo>
                    <a:pt x="1497" y="3765"/>
                    <a:pt x="1830" y="3432"/>
                    <a:pt x="1830" y="3025"/>
                  </a:cubicBezTo>
                  <a:lnTo>
                    <a:pt x="1830" y="741"/>
                  </a:lnTo>
                  <a:cubicBezTo>
                    <a:pt x="1830" y="334"/>
                    <a:pt x="1497" y="1"/>
                    <a:pt x="1090" y="1"/>
                  </a:cubicBezTo>
                  <a:lnTo>
                    <a:pt x="741" y="1"/>
                  </a:lnTo>
                  <a:cubicBezTo>
                    <a:pt x="335" y="1"/>
                    <a:pt x="1" y="334"/>
                    <a:pt x="1" y="741"/>
                  </a:cubicBezTo>
                  <a:lnTo>
                    <a:pt x="1" y="3025"/>
                  </a:lnTo>
                  <a:cubicBezTo>
                    <a:pt x="1" y="3432"/>
                    <a:pt x="335" y="3765"/>
                    <a:pt x="741" y="3765"/>
                  </a:cubicBezTo>
                  <a:close/>
                </a:path>
              </a:pathLst>
            </a:custGeom>
            <a:noFill/>
            <a:ln w="19050" cap="flat" cmpd="sng">
              <a:solidFill>
                <a:srgbClr val="001F30"/>
              </a:solidFill>
              <a:prstDash val="solid"/>
              <a:miter lim="3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16"/>
            <p:cNvSpPr/>
            <p:nvPr/>
          </p:nvSpPr>
          <p:spPr>
            <a:xfrm>
              <a:off x="5497656" y="2948622"/>
              <a:ext cx="192154" cy="395432"/>
            </a:xfrm>
            <a:custGeom>
              <a:avLst/>
              <a:gdLst/>
              <a:ahLst/>
              <a:cxnLst/>
              <a:rect l="l" t="t" r="r" b="b"/>
              <a:pathLst>
                <a:path w="1452" h="2988" extrusionOk="0">
                  <a:moveTo>
                    <a:pt x="591" y="0"/>
                  </a:moveTo>
                  <a:cubicBezTo>
                    <a:pt x="264" y="0"/>
                    <a:pt x="0" y="264"/>
                    <a:pt x="0" y="587"/>
                  </a:cubicBezTo>
                  <a:lnTo>
                    <a:pt x="0" y="2398"/>
                  </a:lnTo>
                  <a:cubicBezTo>
                    <a:pt x="0" y="2724"/>
                    <a:pt x="264" y="2988"/>
                    <a:pt x="591" y="2988"/>
                  </a:cubicBezTo>
                  <a:lnTo>
                    <a:pt x="865" y="2988"/>
                  </a:lnTo>
                  <a:cubicBezTo>
                    <a:pt x="1188" y="2988"/>
                    <a:pt x="1452" y="2724"/>
                    <a:pt x="1452" y="2398"/>
                  </a:cubicBezTo>
                  <a:lnTo>
                    <a:pt x="1452" y="587"/>
                  </a:lnTo>
                  <a:cubicBezTo>
                    <a:pt x="1452" y="264"/>
                    <a:pt x="1188" y="0"/>
                    <a:pt x="865" y="0"/>
                  </a:cubicBezTo>
                  <a:close/>
                </a:path>
              </a:pathLst>
            </a:custGeom>
            <a:solidFill>
              <a:srgbClr val="103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16"/>
            <p:cNvSpPr/>
            <p:nvPr/>
          </p:nvSpPr>
          <p:spPr>
            <a:xfrm>
              <a:off x="3576638" y="2897143"/>
              <a:ext cx="242178" cy="498392"/>
            </a:xfrm>
            <a:custGeom>
              <a:avLst/>
              <a:gdLst/>
              <a:ahLst/>
              <a:cxnLst/>
              <a:rect l="l" t="t" r="r" b="b"/>
              <a:pathLst>
                <a:path w="1830" h="3766" fill="none" extrusionOk="0">
                  <a:moveTo>
                    <a:pt x="1089" y="3765"/>
                  </a:moveTo>
                  <a:lnTo>
                    <a:pt x="741" y="3765"/>
                  </a:lnTo>
                  <a:cubicBezTo>
                    <a:pt x="334" y="3765"/>
                    <a:pt x="0" y="3432"/>
                    <a:pt x="0" y="3025"/>
                  </a:cubicBezTo>
                  <a:lnTo>
                    <a:pt x="0" y="741"/>
                  </a:lnTo>
                  <a:cubicBezTo>
                    <a:pt x="0" y="334"/>
                    <a:pt x="334" y="1"/>
                    <a:pt x="741" y="1"/>
                  </a:cubicBezTo>
                  <a:lnTo>
                    <a:pt x="1089" y="1"/>
                  </a:lnTo>
                  <a:cubicBezTo>
                    <a:pt x="1496" y="1"/>
                    <a:pt x="1830" y="334"/>
                    <a:pt x="1830" y="741"/>
                  </a:cubicBezTo>
                  <a:lnTo>
                    <a:pt x="1830" y="3025"/>
                  </a:lnTo>
                  <a:cubicBezTo>
                    <a:pt x="1830" y="3432"/>
                    <a:pt x="1496" y="3765"/>
                    <a:pt x="1089" y="3765"/>
                  </a:cubicBezTo>
                  <a:close/>
                </a:path>
              </a:pathLst>
            </a:custGeom>
            <a:noFill/>
            <a:ln w="19050" cap="flat" cmpd="sng">
              <a:solidFill>
                <a:srgbClr val="001F30"/>
              </a:solidFill>
              <a:prstDash val="solid"/>
              <a:miter lim="3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6"/>
            <p:cNvSpPr/>
            <p:nvPr/>
          </p:nvSpPr>
          <p:spPr>
            <a:xfrm>
              <a:off x="3688729" y="3882401"/>
              <a:ext cx="1894941" cy="628880"/>
            </a:xfrm>
            <a:custGeom>
              <a:avLst/>
              <a:gdLst/>
              <a:ahLst/>
              <a:cxnLst/>
              <a:rect l="l" t="t" r="r" b="b"/>
              <a:pathLst>
                <a:path w="14319" h="4752" extrusionOk="0">
                  <a:moveTo>
                    <a:pt x="1173" y="1"/>
                  </a:moveTo>
                  <a:cubicBezTo>
                    <a:pt x="528" y="1"/>
                    <a:pt x="0" y="528"/>
                    <a:pt x="0" y="1174"/>
                  </a:cubicBezTo>
                  <a:lnTo>
                    <a:pt x="0" y="3578"/>
                  </a:lnTo>
                  <a:cubicBezTo>
                    <a:pt x="0" y="4223"/>
                    <a:pt x="528" y="4751"/>
                    <a:pt x="1173" y="4751"/>
                  </a:cubicBezTo>
                  <a:lnTo>
                    <a:pt x="1723" y="4751"/>
                  </a:lnTo>
                  <a:cubicBezTo>
                    <a:pt x="2368" y="4751"/>
                    <a:pt x="2896" y="4223"/>
                    <a:pt x="2896" y="3578"/>
                  </a:cubicBezTo>
                  <a:lnTo>
                    <a:pt x="2896" y="1174"/>
                  </a:lnTo>
                  <a:cubicBezTo>
                    <a:pt x="2896" y="528"/>
                    <a:pt x="2368" y="1"/>
                    <a:pt x="1723" y="1"/>
                  </a:cubicBezTo>
                  <a:close/>
                  <a:moveTo>
                    <a:pt x="12595" y="1"/>
                  </a:moveTo>
                  <a:cubicBezTo>
                    <a:pt x="11954" y="1"/>
                    <a:pt x="11426" y="528"/>
                    <a:pt x="11426" y="1174"/>
                  </a:cubicBezTo>
                  <a:lnTo>
                    <a:pt x="11426" y="3578"/>
                  </a:lnTo>
                  <a:cubicBezTo>
                    <a:pt x="11426" y="4223"/>
                    <a:pt x="11954" y="4751"/>
                    <a:pt x="12595" y="4751"/>
                  </a:cubicBezTo>
                  <a:lnTo>
                    <a:pt x="13149" y="4751"/>
                  </a:lnTo>
                  <a:cubicBezTo>
                    <a:pt x="13794" y="4751"/>
                    <a:pt x="14318" y="4223"/>
                    <a:pt x="14318" y="3578"/>
                  </a:cubicBezTo>
                  <a:lnTo>
                    <a:pt x="14318" y="1174"/>
                  </a:lnTo>
                  <a:cubicBezTo>
                    <a:pt x="14318" y="528"/>
                    <a:pt x="13794" y="1"/>
                    <a:pt x="13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6"/>
            <p:cNvSpPr/>
            <p:nvPr/>
          </p:nvSpPr>
          <p:spPr>
            <a:xfrm>
              <a:off x="3693493" y="2640539"/>
              <a:ext cx="1805745" cy="1011607"/>
            </a:xfrm>
            <a:custGeom>
              <a:avLst/>
              <a:gdLst/>
              <a:ahLst/>
              <a:cxnLst/>
              <a:rect l="l" t="t" r="r" b="b"/>
              <a:pathLst>
                <a:path w="13645" h="7644" extrusionOk="0">
                  <a:moveTo>
                    <a:pt x="6823" y="1"/>
                  </a:moveTo>
                  <a:cubicBezTo>
                    <a:pt x="4733" y="1"/>
                    <a:pt x="2849" y="404"/>
                    <a:pt x="1533" y="1053"/>
                  </a:cubicBezTo>
                  <a:lnTo>
                    <a:pt x="925" y="1053"/>
                  </a:lnTo>
                  <a:cubicBezTo>
                    <a:pt x="661" y="1053"/>
                    <a:pt x="422" y="1155"/>
                    <a:pt x="250" y="1317"/>
                  </a:cubicBezTo>
                  <a:cubicBezTo>
                    <a:pt x="422" y="1170"/>
                    <a:pt x="661" y="1082"/>
                    <a:pt x="925" y="1082"/>
                  </a:cubicBezTo>
                  <a:lnTo>
                    <a:pt x="1474" y="1082"/>
                  </a:lnTo>
                  <a:cubicBezTo>
                    <a:pt x="833" y="1401"/>
                    <a:pt x="331" y="1782"/>
                    <a:pt x="8" y="2200"/>
                  </a:cubicBezTo>
                  <a:cubicBezTo>
                    <a:pt x="5" y="2204"/>
                    <a:pt x="5" y="2207"/>
                    <a:pt x="1" y="2211"/>
                  </a:cubicBezTo>
                  <a:lnTo>
                    <a:pt x="16" y="2325"/>
                  </a:lnTo>
                  <a:lnTo>
                    <a:pt x="191" y="3622"/>
                  </a:lnTo>
                  <a:lnTo>
                    <a:pt x="635" y="6918"/>
                  </a:lnTo>
                  <a:cubicBezTo>
                    <a:pt x="690" y="7332"/>
                    <a:pt x="1101" y="7643"/>
                    <a:pt x="1588" y="7643"/>
                  </a:cubicBezTo>
                  <a:lnTo>
                    <a:pt x="12182" y="7643"/>
                  </a:lnTo>
                  <a:cubicBezTo>
                    <a:pt x="12677" y="7643"/>
                    <a:pt x="13091" y="7321"/>
                    <a:pt x="13138" y="6903"/>
                  </a:cubicBezTo>
                  <a:lnTo>
                    <a:pt x="13490" y="3666"/>
                  </a:lnTo>
                  <a:lnTo>
                    <a:pt x="13637" y="2321"/>
                  </a:lnTo>
                  <a:lnTo>
                    <a:pt x="13644" y="2255"/>
                  </a:lnTo>
                  <a:lnTo>
                    <a:pt x="13644" y="2196"/>
                  </a:lnTo>
                  <a:cubicBezTo>
                    <a:pt x="13322" y="1771"/>
                    <a:pt x="12820" y="1408"/>
                    <a:pt x="12171" y="1082"/>
                  </a:cubicBezTo>
                  <a:lnTo>
                    <a:pt x="12112" y="1053"/>
                  </a:lnTo>
                  <a:cubicBezTo>
                    <a:pt x="10792" y="404"/>
                    <a:pt x="8912" y="1"/>
                    <a:pt x="68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16"/>
            <p:cNvSpPr/>
            <p:nvPr/>
          </p:nvSpPr>
          <p:spPr>
            <a:xfrm>
              <a:off x="3783350" y="2690563"/>
              <a:ext cx="1626560" cy="911161"/>
            </a:xfrm>
            <a:custGeom>
              <a:avLst/>
              <a:gdLst/>
              <a:ahLst/>
              <a:cxnLst/>
              <a:rect l="l" t="t" r="r" b="b"/>
              <a:pathLst>
                <a:path w="12291" h="6885" extrusionOk="0">
                  <a:moveTo>
                    <a:pt x="6144" y="0"/>
                  </a:moveTo>
                  <a:cubicBezTo>
                    <a:pt x="4259" y="0"/>
                    <a:pt x="2566" y="367"/>
                    <a:pt x="1378" y="950"/>
                  </a:cubicBezTo>
                  <a:lnTo>
                    <a:pt x="1327" y="975"/>
                  </a:lnTo>
                  <a:cubicBezTo>
                    <a:pt x="751" y="1265"/>
                    <a:pt x="297" y="1606"/>
                    <a:pt x="7" y="1983"/>
                  </a:cubicBezTo>
                  <a:cubicBezTo>
                    <a:pt x="4" y="1987"/>
                    <a:pt x="4" y="1991"/>
                    <a:pt x="0" y="1994"/>
                  </a:cubicBezTo>
                  <a:lnTo>
                    <a:pt x="15" y="2097"/>
                  </a:lnTo>
                  <a:lnTo>
                    <a:pt x="172" y="3263"/>
                  </a:lnTo>
                  <a:lnTo>
                    <a:pt x="572" y="6232"/>
                  </a:lnTo>
                  <a:cubicBezTo>
                    <a:pt x="623" y="6606"/>
                    <a:pt x="990" y="6884"/>
                    <a:pt x="1430" y="6884"/>
                  </a:cubicBezTo>
                  <a:lnTo>
                    <a:pt x="10971" y="6884"/>
                  </a:lnTo>
                  <a:cubicBezTo>
                    <a:pt x="11418" y="6884"/>
                    <a:pt x="11789" y="6595"/>
                    <a:pt x="11833" y="6217"/>
                  </a:cubicBezTo>
                  <a:lnTo>
                    <a:pt x="12148" y="3303"/>
                  </a:lnTo>
                  <a:lnTo>
                    <a:pt x="12280" y="2090"/>
                  </a:lnTo>
                  <a:lnTo>
                    <a:pt x="12287" y="2031"/>
                  </a:lnTo>
                  <a:lnTo>
                    <a:pt x="12291" y="1998"/>
                  </a:lnTo>
                  <a:cubicBezTo>
                    <a:pt x="11998" y="1617"/>
                    <a:pt x="11543" y="1269"/>
                    <a:pt x="10960" y="975"/>
                  </a:cubicBezTo>
                  <a:lnTo>
                    <a:pt x="10905" y="950"/>
                  </a:lnTo>
                  <a:cubicBezTo>
                    <a:pt x="9718" y="367"/>
                    <a:pt x="8024" y="0"/>
                    <a:pt x="614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16"/>
            <p:cNvSpPr/>
            <p:nvPr/>
          </p:nvSpPr>
          <p:spPr>
            <a:xfrm>
              <a:off x="3771705" y="2692018"/>
              <a:ext cx="1652763" cy="547755"/>
            </a:xfrm>
            <a:custGeom>
              <a:avLst/>
              <a:gdLst/>
              <a:ahLst/>
              <a:cxnLst/>
              <a:rect l="l" t="t" r="r" b="b"/>
              <a:pathLst>
                <a:path w="12489" h="4139" extrusionOk="0">
                  <a:moveTo>
                    <a:pt x="6345" y="0"/>
                  </a:moveTo>
                  <a:cubicBezTo>
                    <a:pt x="4767" y="0"/>
                    <a:pt x="2941" y="214"/>
                    <a:pt x="982" y="843"/>
                  </a:cubicBezTo>
                  <a:cubicBezTo>
                    <a:pt x="817" y="898"/>
                    <a:pt x="686" y="1008"/>
                    <a:pt x="616" y="1151"/>
                  </a:cubicBezTo>
                  <a:cubicBezTo>
                    <a:pt x="400" y="1595"/>
                    <a:pt x="0" y="2639"/>
                    <a:pt x="356" y="3732"/>
                  </a:cubicBezTo>
                  <a:cubicBezTo>
                    <a:pt x="436" y="3974"/>
                    <a:pt x="682" y="4139"/>
                    <a:pt x="964" y="4139"/>
                  </a:cubicBezTo>
                  <a:lnTo>
                    <a:pt x="11510" y="4139"/>
                  </a:lnTo>
                  <a:cubicBezTo>
                    <a:pt x="11781" y="4139"/>
                    <a:pt x="12027" y="3985"/>
                    <a:pt x="12108" y="3754"/>
                  </a:cubicBezTo>
                  <a:cubicBezTo>
                    <a:pt x="12489" y="2691"/>
                    <a:pt x="12210" y="1668"/>
                    <a:pt x="12042" y="1214"/>
                  </a:cubicBezTo>
                  <a:cubicBezTo>
                    <a:pt x="11983" y="1060"/>
                    <a:pt x="11851" y="931"/>
                    <a:pt x="11682" y="869"/>
                  </a:cubicBezTo>
                  <a:cubicBezTo>
                    <a:pt x="11003" y="622"/>
                    <a:pt x="9034" y="0"/>
                    <a:pt x="6345"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6"/>
            <p:cNvSpPr/>
            <p:nvPr/>
          </p:nvSpPr>
          <p:spPr>
            <a:xfrm>
              <a:off x="3829404" y="2708296"/>
              <a:ext cx="1538820" cy="515464"/>
            </a:xfrm>
            <a:custGeom>
              <a:avLst/>
              <a:gdLst/>
              <a:ahLst/>
              <a:cxnLst/>
              <a:rect l="l" t="t" r="r" b="b"/>
              <a:pathLst>
                <a:path w="11628" h="3895" extrusionOk="0">
                  <a:moveTo>
                    <a:pt x="5902" y="0"/>
                  </a:moveTo>
                  <a:cubicBezTo>
                    <a:pt x="4445" y="0"/>
                    <a:pt x="2764" y="194"/>
                    <a:pt x="961" y="761"/>
                  </a:cubicBezTo>
                  <a:cubicBezTo>
                    <a:pt x="737" y="834"/>
                    <a:pt x="557" y="984"/>
                    <a:pt x="469" y="1182"/>
                  </a:cubicBezTo>
                  <a:cubicBezTo>
                    <a:pt x="275" y="1611"/>
                    <a:pt x="0" y="2436"/>
                    <a:pt x="217" y="3316"/>
                  </a:cubicBezTo>
                  <a:cubicBezTo>
                    <a:pt x="297" y="3653"/>
                    <a:pt x="634" y="3895"/>
                    <a:pt x="1019" y="3895"/>
                  </a:cubicBezTo>
                  <a:lnTo>
                    <a:pt x="10587" y="3895"/>
                  </a:lnTo>
                  <a:cubicBezTo>
                    <a:pt x="10960" y="3895"/>
                    <a:pt x="11290" y="3671"/>
                    <a:pt x="11382" y="3349"/>
                  </a:cubicBezTo>
                  <a:cubicBezTo>
                    <a:pt x="11628" y="2491"/>
                    <a:pt x="11444" y="1688"/>
                    <a:pt x="11298" y="1252"/>
                  </a:cubicBezTo>
                  <a:cubicBezTo>
                    <a:pt x="11228" y="1036"/>
                    <a:pt x="11048" y="863"/>
                    <a:pt x="10814" y="779"/>
                  </a:cubicBezTo>
                  <a:cubicBezTo>
                    <a:pt x="10091" y="526"/>
                    <a:pt x="8301" y="0"/>
                    <a:pt x="5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16"/>
            <p:cNvSpPr/>
            <p:nvPr/>
          </p:nvSpPr>
          <p:spPr>
            <a:xfrm>
              <a:off x="4589950" y="2692018"/>
              <a:ext cx="26865" cy="527904"/>
            </a:xfrm>
            <a:custGeom>
              <a:avLst/>
              <a:gdLst/>
              <a:ahLst/>
              <a:cxnLst/>
              <a:rect l="l" t="t" r="r" b="b"/>
              <a:pathLst>
                <a:path w="203" h="3989" extrusionOk="0">
                  <a:moveTo>
                    <a:pt x="1" y="0"/>
                  </a:moveTo>
                  <a:lnTo>
                    <a:pt x="1" y="3988"/>
                  </a:lnTo>
                  <a:lnTo>
                    <a:pt x="203" y="3988"/>
                  </a:lnTo>
                  <a:lnTo>
                    <a:pt x="203" y="0"/>
                  </a:ln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16"/>
            <p:cNvSpPr/>
            <p:nvPr/>
          </p:nvSpPr>
          <p:spPr>
            <a:xfrm>
              <a:off x="3618325" y="3026834"/>
              <a:ext cx="1989562" cy="1103186"/>
            </a:xfrm>
            <a:custGeom>
              <a:avLst/>
              <a:gdLst/>
              <a:ahLst/>
              <a:cxnLst/>
              <a:rect l="l" t="t" r="r" b="b"/>
              <a:pathLst>
                <a:path w="15034" h="8336" extrusionOk="0">
                  <a:moveTo>
                    <a:pt x="9127" y="0"/>
                  </a:moveTo>
                  <a:cubicBezTo>
                    <a:pt x="8538" y="0"/>
                    <a:pt x="7910" y="27"/>
                    <a:pt x="7248" y="91"/>
                  </a:cubicBezTo>
                  <a:cubicBezTo>
                    <a:pt x="6496" y="164"/>
                    <a:pt x="5800" y="274"/>
                    <a:pt x="5166" y="406"/>
                  </a:cubicBezTo>
                  <a:cubicBezTo>
                    <a:pt x="3707" y="513"/>
                    <a:pt x="2607" y="1873"/>
                    <a:pt x="2706" y="3445"/>
                  </a:cubicBezTo>
                  <a:lnTo>
                    <a:pt x="2713" y="3537"/>
                  </a:lnTo>
                  <a:lnTo>
                    <a:pt x="2398" y="3537"/>
                  </a:lnTo>
                  <a:cubicBezTo>
                    <a:pt x="1078" y="3537"/>
                    <a:pt x="1" y="4702"/>
                    <a:pt x="1" y="6128"/>
                  </a:cubicBezTo>
                  <a:lnTo>
                    <a:pt x="1" y="7224"/>
                  </a:lnTo>
                  <a:lnTo>
                    <a:pt x="2944" y="7224"/>
                  </a:lnTo>
                  <a:lnTo>
                    <a:pt x="3018" y="8335"/>
                  </a:lnTo>
                  <a:lnTo>
                    <a:pt x="12167" y="7661"/>
                  </a:lnTo>
                  <a:cubicBezTo>
                    <a:pt x="12185" y="7661"/>
                    <a:pt x="12200" y="7642"/>
                    <a:pt x="12196" y="7624"/>
                  </a:cubicBezTo>
                  <a:lnTo>
                    <a:pt x="12174" y="7224"/>
                  </a:lnTo>
                  <a:lnTo>
                    <a:pt x="14989" y="7224"/>
                  </a:lnTo>
                  <a:cubicBezTo>
                    <a:pt x="15011" y="7224"/>
                    <a:pt x="15033" y="7202"/>
                    <a:pt x="15033" y="7177"/>
                  </a:cubicBezTo>
                  <a:lnTo>
                    <a:pt x="15033" y="6653"/>
                  </a:lnTo>
                  <a:cubicBezTo>
                    <a:pt x="15033" y="6612"/>
                    <a:pt x="15030" y="6572"/>
                    <a:pt x="15026" y="6535"/>
                  </a:cubicBezTo>
                  <a:lnTo>
                    <a:pt x="15026" y="6092"/>
                  </a:lnTo>
                  <a:cubicBezTo>
                    <a:pt x="15026" y="4666"/>
                    <a:pt x="13948" y="3500"/>
                    <a:pt x="12629" y="3500"/>
                  </a:cubicBezTo>
                  <a:lnTo>
                    <a:pt x="11940" y="3500"/>
                  </a:lnTo>
                  <a:lnTo>
                    <a:pt x="11811" y="1513"/>
                  </a:lnTo>
                  <a:cubicBezTo>
                    <a:pt x="11786" y="1074"/>
                    <a:pt x="11595" y="689"/>
                    <a:pt x="11309" y="421"/>
                  </a:cubicBezTo>
                  <a:cubicBezTo>
                    <a:pt x="10942" y="72"/>
                    <a:pt x="10522" y="29"/>
                    <a:pt x="10330" y="29"/>
                  </a:cubicBezTo>
                  <a:cubicBezTo>
                    <a:pt x="10288" y="29"/>
                    <a:pt x="10256" y="31"/>
                    <a:pt x="10239" y="33"/>
                  </a:cubicBezTo>
                  <a:cubicBezTo>
                    <a:pt x="9887" y="12"/>
                    <a:pt x="9516" y="0"/>
                    <a:pt x="91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6"/>
            <p:cNvSpPr/>
            <p:nvPr/>
          </p:nvSpPr>
          <p:spPr>
            <a:xfrm>
              <a:off x="3755162" y="3135749"/>
              <a:ext cx="1723696" cy="1032517"/>
            </a:xfrm>
            <a:custGeom>
              <a:avLst/>
              <a:gdLst/>
              <a:ahLst/>
              <a:cxnLst/>
              <a:rect l="l" t="t" r="r" b="b"/>
              <a:pathLst>
                <a:path w="13025" h="7802" extrusionOk="0">
                  <a:moveTo>
                    <a:pt x="7911" y="1"/>
                  </a:moveTo>
                  <a:cubicBezTo>
                    <a:pt x="7400" y="1"/>
                    <a:pt x="6855" y="26"/>
                    <a:pt x="6280" y="86"/>
                  </a:cubicBezTo>
                  <a:cubicBezTo>
                    <a:pt x="5627" y="152"/>
                    <a:pt x="5026" y="258"/>
                    <a:pt x="4472" y="379"/>
                  </a:cubicBezTo>
                  <a:cubicBezTo>
                    <a:pt x="3212" y="478"/>
                    <a:pt x="2258" y="1753"/>
                    <a:pt x="2346" y="3223"/>
                  </a:cubicBezTo>
                  <a:lnTo>
                    <a:pt x="2350" y="3308"/>
                  </a:lnTo>
                  <a:lnTo>
                    <a:pt x="2079" y="3308"/>
                  </a:lnTo>
                  <a:cubicBezTo>
                    <a:pt x="935" y="3308"/>
                    <a:pt x="0" y="4400"/>
                    <a:pt x="0" y="5734"/>
                  </a:cubicBezTo>
                  <a:lnTo>
                    <a:pt x="0" y="6761"/>
                  </a:lnTo>
                  <a:lnTo>
                    <a:pt x="2552" y="6761"/>
                  </a:lnTo>
                  <a:lnTo>
                    <a:pt x="2614" y="7802"/>
                  </a:lnTo>
                  <a:lnTo>
                    <a:pt x="10539" y="7171"/>
                  </a:lnTo>
                  <a:cubicBezTo>
                    <a:pt x="10557" y="7171"/>
                    <a:pt x="10568" y="7153"/>
                    <a:pt x="10568" y="7135"/>
                  </a:cubicBezTo>
                  <a:lnTo>
                    <a:pt x="10546" y="6761"/>
                  </a:lnTo>
                  <a:lnTo>
                    <a:pt x="12984" y="6761"/>
                  </a:lnTo>
                  <a:cubicBezTo>
                    <a:pt x="13006" y="6761"/>
                    <a:pt x="13024" y="6739"/>
                    <a:pt x="13024" y="6717"/>
                  </a:cubicBezTo>
                  <a:lnTo>
                    <a:pt x="13024" y="6225"/>
                  </a:lnTo>
                  <a:cubicBezTo>
                    <a:pt x="13024" y="6189"/>
                    <a:pt x="13021" y="6152"/>
                    <a:pt x="13021" y="6116"/>
                  </a:cubicBezTo>
                  <a:lnTo>
                    <a:pt x="13021" y="5701"/>
                  </a:lnTo>
                  <a:cubicBezTo>
                    <a:pt x="13021" y="4367"/>
                    <a:pt x="12082" y="3275"/>
                    <a:pt x="10942" y="3275"/>
                  </a:cubicBezTo>
                  <a:lnTo>
                    <a:pt x="10341" y="3275"/>
                  </a:lnTo>
                  <a:lnTo>
                    <a:pt x="10235" y="1416"/>
                  </a:lnTo>
                  <a:cubicBezTo>
                    <a:pt x="10209" y="1006"/>
                    <a:pt x="10044" y="646"/>
                    <a:pt x="9799" y="393"/>
                  </a:cubicBezTo>
                  <a:cubicBezTo>
                    <a:pt x="9479" y="68"/>
                    <a:pt x="9115" y="27"/>
                    <a:pt x="8949" y="27"/>
                  </a:cubicBezTo>
                  <a:cubicBezTo>
                    <a:pt x="8913" y="27"/>
                    <a:pt x="8886" y="29"/>
                    <a:pt x="8871" y="31"/>
                  </a:cubicBezTo>
                  <a:cubicBezTo>
                    <a:pt x="8567" y="12"/>
                    <a:pt x="8246" y="1"/>
                    <a:pt x="79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6"/>
            <p:cNvSpPr/>
            <p:nvPr/>
          </p:nvSpPr>
          <p:spPr>
            <a:xfrm>
              <a:off x="3628118" y="2246700"/>
              <a:ext cx="1936627" cy="684595"/>
            </a:xfrm>
            <a:custGeom>
              <a:avLst/>
              <a:gdLst/>
              <a:ahLst/>
              <a:cxnLst/>
              <a:rect l="l" t="t" r="r" b="b"/>
              <a:pathLst>
                <a:path w="14634" h="5173" extrusionOk="0">
                  <a:moveTo>
                    <a:pt x="13764" y="4260"/>
                  </a:moveTo>
                  <a:cubicBezTo>
                    <a:pt x="13790" y="4282"/>
                    <a:pt x="13816" y="4300"/>
                    <a:pt x="13841" y="4322"/>
                  </a:cubicBezTo>
                  <a:cubicBezTo>
                    <a:pt x="13816" y="4304"/>
                    <a:pt x="13786" y="4282"/>
                    <a:pt x="13761" y="4267"/>
                  </a:cubicBezTo>
                  <a:lnTo>
                    <a:pt x="13764" y="4260"/>
                  </a:lnTo>
                  <a:close/>
                  <a:moveTo>
                    <a:pt x="7317" y="0"/>
                  </a:moveTo>
                  <a:cubicBezTo>
                    <a:pt x="3277" y="0"/>
                    <a:pt x="0" y="1708"/>
                    <a:pt x="0" y="3820"/>
                  </a:cubicBezTo>
                  <a:cubicBezTo>
                    <a:pt x="0" y="4337"/>
                    <a:pt x="539" y="5172"/>
                    <a:pt x="539" y="5172"/>
                  </a:cubicBezTo>
                  <a:cubicBezTo>
                    <a:pt x="543" y="5169"/>
                    <a:pt x="546" y="5165"/>
                    <a:pt x="550" y="5161"/>
                  </a:cubicBezTo>
                  <a:cubicBezTo>
                    <a:pt x="869" y="4766"/>
                    <a:pt x="1367" y="4403"/>
                    <a:pt x="2001" y="4098"/>
                  </a:cubicBezTo>
                  <a:lnTo>
                    <a:pt x="2060" y="4069"/>
                  </a:lnTo>
                  <a:cubicBezTo>
                    <a:pt x="3369" y="3457"/>
                    <a:pt x="5238" y="3072"/>
                    <a:pt x="7313" y="3072"/>
                  </a:cubicBezTo>
                  <a:cubicBezTo>
                    <a:pt x="9388" y="3072"/>
                    <a:pt x="11297" y="3450"/>
                    <a:pt x="12606" y="4065"/>
                  </a:cubicBezTo>
                  <a:lnTo>
                    <a:pt x="12643" y="4084"/>
                  </a:lnTo>
                  <a:cubicBezTo>
                    <a:pt x="13281" y="4362"/>
                    <a:pt x="13816" y="4766"/>
                    <a:pt x="14138" y="5172"/>
                  </a:cubicBezTo>
                  <a:cubicBezTo>
                    <a:pt x="14138" y="5172"/>
                    <a:pt x="14633" y="4333"/>
                    <a:pt x="14633" y="3820"/>
                  </a:cubicBezTo>
                  <a:cubicBezTo>
                    <a:pt x="14633" y="1708"/>
                    <a:pt x="11356" y="0"/>
                    <a:pt x="73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16"/>
            <p:cNvSpPr/>
            <p:nvPr/>
          </p:nvSpPr>
          <p:spPr>
            <a:xfrm>
              <a:off x="5455970" y="2876366"/>
              <a:ext cx="10719" cy="8337"/>
            </a:xfrm>
            <a:custGeom>
              <a:avLst/>
              <a:gdLst/>
              <a:ahLst/>
              <a:cxnLst/>
              <a:rect l="l" t="t" r="r" b="b"/>
              <a:pathLst>
                <a:path w="81" h="63" extrusionOk="0">
                  <a:moveTo>
                    <a:pt x="7" y="0"/>
                  </a:moveTo>
                  <a:lnTo>
                    <a:pt x="0" y="4"/>
                  </a:lnTo>
                  <a:cubicBezTo>
                    <a:pt x="29" y="22"/>
                    <a:pt x="55" y="40"/>
                    <a:pt x="81" y="62"/>
                  </a:cubicBezTo>
                  <a:cubicBezTo>
                    <a:pt x="59" y="40"/>
                    <a:pt x="33" y="22"/>
                    <a:pt x="7" y="0"/>
                  </a:cubicBez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16"/>
            <p:cNvSpPr/>
            <p:nvPr/>
          </p:nvSpPr>
          <p:spPr>
            <a:xfrm>
              <a:off x="3739150" y="2868558"/>
              <a:ext cx="22497" cy="16145"/>
            </a:xfrm>
            <a:custGeom>
              <a:avLst/>
              <a:gdLst/>
              <a:ahLst/>
              <a:cxnLst/>
              <a:rect l="l" t="t" r="r" b="b"/>
              <a:pathLst>
                <a:path w="170" h="122" extrusionOk="0">
                  <a:moveTo>
                    <a:pt x="169" y="1"/>
                  </a:moveTo>
                  <a:cubicBezTo>
                    <a:pt x="107" y="37"/>
                    <a:pt x="52" y="78"/>
                    <a:pt x="0" y="121"/>
                  </a:cubicBezTo>
                  <a:cubicBezTo>
                    <a:pt x="41" y="92"/>
                    <a:pt x="81" y="63"/>
                    <a:pt x="125" y="37"/>
                  </a:cubicBezTo>
                  <a:cubicBezTo>
                    <a:pt x="140" y="26"/>
                    <a:pt x="154" y="15"/>
                    <a:pt x="169" y="1"/>
                  </a:cubicBez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16"/>
            <p:cNvSpPr/>
            <p:nvPr/>
          </p:nvSpPr>
          <p:spPr>
            <a:xfrm>
              <a:off x="3620310" y="3982846"/>
              <a:ext cx="1993400" cy="213994"/>
            </a:xfrm>
            <a:custGeom>
              <a:avLst/>
              <a:gdLst/>
              <a:ahLst/>
              <a:cxnLst/>
              <a:rect l="l" t="t" r="r" b="b"/>
              <a:pathLst>
                <a:path w="15063" h="1617" extrusionOk="0">
                  <a:moveTo>
                    <a:pt x="44" y="0"/>
                  </a:moveTo>
                  <a:cubicBezTo>
                    <a:pt x="19" y="0"/>
                    <a:pt x="0" y="19"/>
                    <a:pt x="0" y="44"/>
                  </a:cubicBezTo>
                  <a:lnTo>
                    <a:pt x="0" y="319"/>
                  </a:lnTo>
                  <a:cubicBezTo>
                    <a:pt x="0" y="1034"/>
                    <a:pt x="583" y="1617"/>
                    <a:pt x="1298" y="1617"/>
                  </a:cubicBezTo>
                  <a:lnTo>
                    <a:pt x="13761" y="1617"/>
                  </a:lnTo>
                  <a:cubicBezTo>
                    <a:pt x="14476" y="1617"/>
                    <a:pt x="15062" y="1034"/>
                    <a:pt x="15062" y="319"/>
                  </a:cubicBezTo>
                  <a:lnTo>
                    <a:pt x="15062" y="44"/>
                  </a:lnTo>
                  <a:cubicBezTo>
                    <a:pt x="15062" y="19"/>
                    <a:pt x="15040" y="0"/>
                    <a:pt x="15015"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16"/>
            <p:cNvSpPr/>
            <p:nvPr/>
          </p:nvSpPr>
          <p:spPr>
            <a:xfrm>
              <a:off x="4279485" y="3308582"/>
              <a:ext cx="686567" cy="545903"/>
            </a:xfrm>
            <a:custGeom>
              <a:avLst/>
              <a:gdLst/>
              <a:ahLst/>
              <a:cxnLst/>
              <a:rect l="l" t="t" r="r" b="b"/>
              <a:pathLst>
                <a:path w="5188" h="4125" extrusionOk="0">
                  <a:moveTo>
                    <a:pt x="793" y="0"/>
                  </a:moveTo>
                  <a:cubicBezTo>
                    <a:pt x="357" y="0"/>
                    <a:pt x="1" y="356"/>
                    <a:pt x="1" y="792"/>
                  </a:cubicBezTo>
                  <a:lnTo>
                    <a:pt x="1" y="3329"/>
                  </a:lnTo>
                  <a:cubicBezTo>
                    <a:pt x="1" y="3765"/>
                    <a:pt x="357" y="4124"/>
                    <a:pt x="793" y="4124"/>
                  </a:cubicBezTo>
                  <a:lnTo>
                    <a:pt x="4396" y="4124"/>
                  </a:lnTo>
                  <a:cubicBezTo>
                    <a:pt x="4832" y="4124"/>
                    <a:pt x="5188" y="3765"/>
                    <a:pt x="5188" y="3329"/>
                  </a:cubicBezTo>
                  <a:lnTo>
                    <a:pt x="5188" y="792"/>
                  </a:lnTo>
                  <a:cubicBezTo>
                    <a:pt x="5188" y="356"/>
                    <a:pt x="4832" y="0"/>
                    <a:pt x="4396"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16"/>
            <p:cNvSpPr/>
            <p:nvPr/>
          </p:nvSpPr>
          <p:spPr>
            <a:xfrm>
              <a:off x="4330436" y="3348813"/>
              <a:ext cx="584667" cy="464910"/>
            </a:xfrm>
            <a:custGeom>
              <a:avLst/>
              <a:gdLst/>
              <a:ahLst/>
              <a:cxnLst/>
              <a:rect l="l" t="t" r="r" b="b"/>
              <a:pathLst>
                <a:path w="4418" h="3513" extrusionOk="0">
                  <a:moveTo>
                    <a:pt x="675" y="0"/>
                  </a:moveTo>
                  <a:cubicBezTo>
                    <a:pt x="305" y="0"/>
                    <a:pt x="1" y="305"/>
                    <a:pt x="1" y="679"/>
                  </a:cubicBezTo>
                  <a:lnTo>
                    <a:pt x="1" y="2838"/>
                  </a:lnTo>
                  <a:cubicBezTo>
                    <a:pt x="1" y="3208"/>
                    <a:pt x="305" y="3512"/>
                    <a:pt x="675" y="3512"/>
                  </a:cubicBezTo>
                  <a:lnTo>
                    <a:pt x="3743" y="3512"/>
                  </a:lnTo>
                  <a:cubicBezTo>
                    <a:pt x="4114" y="3512"/>
                    <a:pt x="4418" y="3208"/>
                    <a:pt x="4418" y="2838"/>
                  </a:cubicBezTo>
                  <a:lnTo>
                    <a:pt x="4418" y="679"/>
                  </a:lnTo>
                  <a:cubicBezTo>
                    <a:pt x="4418" y="305"/>
                    <a:pt x="4114" y="0"/>
                    <a:pt x="3743" y="0"/>
                  </a:cubicBezTo>
                  <a:close/>
                </a:path>
              </a:pathLst>
            </a:custGeom>
            <a:solidFill>
              <a:srgbClr val="524A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16"/>
            <p:cNvSpPr/>
            <p:nvPr/>
          </p:nvSpPr>
          <p:spPr>
            <a:xfrm>
              <a:off x="4279485" y="3383221"/>
              <a:ext cx="686567" cy="10852"/>
            </a:xfrm>
            <a:custGeom>
              <a:avLst/>
              <a:gdLst/>
              <a:ahLst/>
              <a:cxnLst/>
              <a:rect l="l" t="t" r="r" b="b"/>
              <a:pathLst>
                <a:path w="5188" h="82" extrusionOk="0">
                  <a:moveTo>
                    <a:pt x="1" y="1"/>
                  </a:moveTo>
                  <a:lnTo>
                    <a:pt x="1" y="81"/>
                  </a:lnTo>
                  <a:lnTo>
                    <a:pt x="5188" y="81"/>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16"/>
            <p:cNvSpPr/>
            <p:nvPr/>
          </p:nvSpPr>
          <p:spPr>
            <a:xfrm>
              <a:off x="4279485" y="3333330"/>
              <a:ext cx="686567" cy="10720"/>
            </a:xfrm>
            <a:custGeom>
              <a:avLst/>
              <a:gdLst/>
              <a:ahLst/>
              <a:cxnLst/>
              <a:rect l="l" t="t" r="r" b="b"/>
              <a:pathLst>
                <a:path w="5188" h="81" extrusionOk="0">
                  <a:moveTo>
                    <a:pt x="1" y="0"/>
                  </a:moveTo>
                  <a:lnTo>
                    <a:pt x="1" y="81"/>
                  </a:lnTo>
                  <a:lnTo>
                    <a:pt x="5188" y="81"/>
                  </a:lnTo>
                  <a:lnTo>
                    <a:pt x="5188"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6"/>
            <p:cNvSpPr/>
            <p:nvPr/>
          </p:nvSpPr>
          <p:spPr>
            <a:xfrm>
              <a:off x="4279485" y="3432716"/>
              <a:ext cx="686567" cy="10852"/>
            </a:xfrm>
            <a:custGeom>
              <a:avLst/>
              <a:gdLst/>
              <a:ahLst/>
              <a:cxnLst/>
              <a:rect l="l" t="t" r="r" b="b"/>
              <a:pathLst>
                <a:path w="5188" h="82" extrusionOk="0">
                  <a:moveTo>
                    <a:pt x="1" y="1"/>
                  </a:moveTo>
                  <a:lnTo>
                    <a:pt x="1" y="81"/>
                  </a:lnTo>
                  <a:lnTo>
                    <a:pt x="5188" y="81"/>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16"/>
            <p:cNvSpPr/>
            <p:nvPr/>
          </p:nvSpPr>
          <p:spPr>
            <a:xfrm>
              <a:off x="4279485" y="3482740"/>
              <a:ext cx="686567" cy="10323"/>
            </a:xfrm>
            <a:custGeom>
              <a:avLst/>
              <a:gdLst/>
              <a:ahLst/>
              <a:cxnLst/>
              <a:rect l="l" t="t" r="r" b="b"/>
              <a:pathLst>
                <a:path w="5188" h="78" extrusionOk="0">
                  <a:moveTo>
                    <a:pt x="1" y="0"/>
                  </a:moveTo>
                  <a:lnTo>
                    <a:pt x="1" y="77"/>
                  </a:lnTo>
                  <a:lnTo>
                    <a:pt x="5188" y="77"/>
                  </a:lnTo>
                  <a:lnTo>
                    <a:pt x="5188"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6"/>
            <p:cNvSpPr/>
            <p:nvPr/>
          </p:nvSpPr>
          <p:spPr>
            <a:xfrm>
              <a:off x="4279485" y="3532234"/>
              <a:ext cx="686567" cy="10720"/>
            </a:xfrm>
            <a:custGeom>
              <a:avLst/>
              <a:gdLst/>
              <a:ahLst/>
              <a:cxnLst/>
              <a:rect l="l" t="t" r="r" b="b"/>
              <a:pathLst>
                <a:path w="5188" h="81" extrusionOk="0">
                  <a:moveTo>
                    <a:pt x="1" y="0"/>
                  </a:moveTo>
                  <a:lnTo>
                    <a:pt x="1" y="81"/>
                  </a:lnTo>
                  <a:lnTo>
                    <a:pt x="5188" y="81"/>
                  </a:lnTo>
                  <a:lnTo>
                    <a:pt x="5188"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6"/>
            <p:cNvSpPr/>
            <p:nvPr/>
          </p:nvSpPr>
          <p:spPr>
            <a:xfrm>
              <a:off x="4279485" y="3581596"/>
              <a:ext cx="686567" cy="10852"/>
            </a:xfrm>
            <a:custGeom>
              <a:avLst/>
              <a:gdLst/>
              <a:ahLst/>
              <a:cxnLst/>
              <a:rect l="l" t="t" r="r" b="b"/>
              <a:pathLst>
                <a:path w="5188" h="82" extrusionOk="0">
                  <a:moveTo>
                    <a:pt x="1" y="1"/>
                  </a:moveTo>
                  <a:lnTo>
                    <a:pt x="1" y="82"/>
                  </a:lnTo>
                  <a:lnTo>
                    <a:pt x="5188" y="82"/>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6"/>
            <p:cNvSpPr/>
            <p:nvPr/>
          </p:nvSpPr>
          <p:spPr>
            <a:xfrm>
              <a:off x="4279485" y="3631620"/>
              <a:ext cx="686567" cy="10852"/>
            </a:xfrm>
            <a:custGeom>
              <a:avLst/>
              <a:gdLst/>
              <a:ahLst/>
              <a:cxnLst/>
              <a:rect l="l" t="t" r="r" b="b"/>
              <a:pathLst>
                <a:path w="5188" h="82" extrusionOk="0">
                  <a:moveTo>
                    <a:pt x="1" y="1"/>
                  </a:moveTo>
                  <a:lnTo>
                    <a:pt x="1" y="81"/>
                  </a:lnTo>
                  <a:lnTo>
                    <a:pt x="5188" y="81"/>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6"/>
            <p:cNvSpPr/>
            <p:nvPr/>
          </p:nvSpPr>
          <p:spPr>
            <a:xfrm>
              <a:off x="4279485" y="3681115"/>
              <a:ext cx="686567" cy="10852"/>
            </a:xfrm>
            <a:custGeom>
              <a:avLst/>
              <a:gdLst/>
              <a:ahLst/>
              <a:cxnLst/>
              <a:rect l="l" t="t" r="r" b="b"/>
              <a:pathLst>
                <a:path w="5188" h="82" extrusionOk="0">
                  <a:moveTo>
                    <a:pt x="1" y="0"/>
                  </a:moveTo>
                  <a:lnTo>
                    <a:pt x="1" y="81"/>
                  </a:lnTo>
                  <a:lnTo>
                    <a:pt x="5188" y="81"/>
                  </a:lnTo>
                  <a:lnTo>
                    <a:pt x="5188"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6"/>
            <p:cNvSpPr/>
            <p:nvPr/>
          </p:nvSpPr>
          <p:spPr>
            <a:xfrm>
              <a:off x="4279485" y="3731006"/>
              <a:ext cx="686567" cy="10323"/>
            </a:xfrm>
            <a:custGeom>
              <a:avLst/>
              <a:gdLst/>
              <a:ahLst/>
              <a:cxnLst/>
              <a:rect l="l" t="t" r="r" b="b"/>
              <a:pathLst>
                <a:path w="5188" h="78" extrusionOk="0">
                  <a:moveTo>
                    <a:pt x="1" y="1"/>
                  </a:moveTo>
                  <a:lnTo>
                    <a:pt x="1" y="78"/>
                  </a:lnTo>
                  <a:lnTo>
                    <a:pt x="5188" y="78"/>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6"/>
            <p:cNvSpPr/>
            <p:nvPr/>
          </p:nvSpPr>
          <p:spPr>
            <a:xfrm>
              <a:off x="4279485" y="3780501"/>
              <a:ext cx="686567" cy="10852"/>
            </a:xfrm>
            <a:custGeom>
              <a:avLst/>
              <a:gdLst/>
              <a:ahLst/>
              <a:cxnLst/>
              <a:rect l="l" t="t" r="r" b="b"/>
              <a:pathLst>
                <a:path w="5188" h="82" extrusionOk="0">
                  <a:moveTo>
                    <a:pt x="1" y="1"/>
                  </a:moveTo>
                  <a:lnTo>
                    <a:pt x="1" y="82"/>
                  </a:lnTo>
                  <a:lnTo>
                    <a:pt x="5188" y="82"/>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6"/>
            <p:cNvSpPr/>
            <p:nvPr/>
          </p:nvSpPr>
          <p:spPr>
            <a:xfrm>
              <a:off x="4279485" y="3829995"/>
              <a:ext cx="686567" cy="10852"/>
            </a:xfrm>
            <a:custGeom>
              <a:avLst/>
              <a:gdLst/>
              <a:ahLst/>
              <a:cxnLst/>
              <a:rect l="l" t="t" r="r" b="b"/>
              <a:pathLst>
                <a:path w="5188" h="82" extrusionOk="0">
                  <a:moveTo>
                    <a:pt x="1" y="1"/>
                  </a:moveTo>
                  <a:lnTo>
                    <a:pt x="1" y="81"/>
                  </a:lnTo>
                  <a:lnTo>
                    <a:pt x="5188" y="81"/>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6"/>
            <p:cNvSpPr/>
            <p:nvPr/>
          </p:nvSpPr>
          <p:spPr>
            <a:xfrm>
              <a:off x="4380459" y="3308582"/>
              <a:ext cx="24350" cy="586134"/>
            </a:xfrm>
            <a:custGeom>
              <a:avLst/>
              <a:gdLst/>
              <a:ahLst/>
              <a:cxnLst/>
              <a:rect l="l" t="t" r="r" b="b"/>
              <a:pathLst>
                <a:path w="184" h="4429" extrusionOk="0">
                  <a:moveTo>
                    <a:pt x="0" y="0"/>
                  </a:moveTo>
                  <a:lnTo>
                    <a:pt x="0" y="4428"/>
                  </a:lnTo>
                  <a:lnTo>
                    <a:pt x="184" y="4428"/>
                  </a:lnTo>
                  <a:lnTo>
                    <a:pt x="184"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6"/>
            <p:cNvSpPr/>
            <p:nvPr/>
          </p:nvSpPr>
          <p:spPr>
            <a:xfrm>
              <a:off x="4598288" y="3308582"/>
              <a:ext cx="24350" cy="586134"/>
            </a:xfrm>
            <a:custGeom>
              <a:avLst/>
              <a:gdLst/>
              <a:ahLst/>
              <a:cxnLst/>
              <a:rect l="l" t="t" r="r" b="b"/>
              <a:pathLst>
                <a:path w="184" h="4429" extrusionOk="0">
                  <a:moveTo>
                    <a:pt x="0" y="0"/>
                  </a:moveTo>
                  <a:lnTo>
                    <a:pt x="0" y="4428"/>
                  </a:lnTo>
                  <a:lnTo>
                    <a:pt x="184" y="4428"/>
                  </a:lnTo>
                  <a:lnTo>
                    <a:pt x="184"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6"/>
            <p:cNvSpPr/>
            <p:nvPr/>
          </p:nvSpPr>
          <p:spPr>
            <a:xfrm>
              <a:off x="4792295" y="3308582"/>
              <a:ext cx="24879" cy="586134"/>
            </a:xfrm>
            <a:custGeom>
              <a:avLst/>
              <a:gdLst/>
              <a:ahLst/>
              <a:cxnLst/>
              <a:rect l="l" t="t" r="r" b="b"/>
              <a:pathLst>
                <a:path w="188" h="4429" extrusionOk="0">
                  <a:moveTo>
                    <a:pt x="1" y="0"/>
                  </a:moveTo>
                  <a:lnTo>
                    <a:pt x="1" y="4428"/>
                  </a:lnTo>
                  <a:lnTo>
                    <a:pt x="187" y="4428"/>
                  </a:lnTo>
                  <a:lnTo>
                    <a:pt x="187"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16"/>
            <p:cNvSpPr/>
            <p:nvPr/>
          </p:nvSpPr>
          <p:spPr>
            <a:xfrm>
              <a:off x="3628118" y="2307840"/>
              <a:ext cx="489516" cy="625042"/>
            </a:xfrm>
            <a:custGeom>
              <a:avLst/>
              <a:gdLst/>
              <a:ahLst/>
              <a:cxnLst/>
              <a:rect l="l" t="t" r="r" b="b"/>
              <a:pathLst>
                <a:path w="3699" h="4723" extrusionOk="0">
                  <a:moveTo>
                    <a:pt x="3699" y="0"/>
                  </a:moveTo>
                  <a:cubicBezTo>
                    <a:pt x="1492" y="656"/>
                    <a:pt x="0" y="1936"/>
                    <a:pt x="0" y="3358"/>
                  </a:cubicBezTo>
                  <a:cubicBezTo>
                    <a:pt x="0" y="3662"/>
                    <a:pt x="70" y="3959"/>
                    <a:pt x="198" y="4241"/>
                  </a:cubicBezTo>
                  <a:cubicBezTo>
                    <a:pt x="268" y="4391"/>
                    <a:pt x="352" y="4542"/>
                    <a:pt x="455" y="4685"/>
                  </a:cubicBezTo>
                  <a:lnTo>
                    <a:pt x="458" y="4685"/>
                  </a:lnTo>
                  <a:cubicBezTo>
                    <a:pt x="476" y="4714"/>
                    <a:pt x="495" y="4723"/>
                    <a:pt x="509" y="4723"/>
                  </a:cubicBezTo>
                  <a:cubicBezTo>
                    <a:pt x="527" y="4723"/>
                    <a:pt x="539" y="4710"/>
                    <a:pt x="539" y="4710"/>
                  </a:cubicBezTo>
                  <a:cubicBezTo>
                    <a:pt x="543" y="4707"/>
                    <a:pt x="546" y="4703"/>
                    <a:pt x="550" y="4699"/>
                  </a:cubicBezTo>
                  <a:cubicBezTo>
                    <a:pt x="777" y="4417"/>
                    <a:pt x="1096" y="4150"/>
                    <a:pt x="1492" y="3911"/>
                  </a:cubicBezTo>
                  <a:cubicBezTo>
                    <a:pt x="2291" y="3431"/>
                    <a:pt x="3350" y="3127"/>
                    <a:pt x="3629" y="3054"/>
                  </a:cubicBezTo>
                  <a:cubicBezTo>
                    <a:pt x="3651" y="3046"/>
                    <a:pt x="3677" y="3043"/>
                    <a:pt x="3699" y="3035"/>
                  </a:cubicBezTo>
                  <a:lnTo>
                    <a:pt x="3699" y="2177"/>
                  </a:lnTo>
                  <a:lnTo>
                    <a:pt x="369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6"/>
            <p:cNvSpPr/>
            <p:nvPr/>
          </p:nvSpPr>
          <p:spPr>
            <a:xfrm>
              <a:off x="5075101" y="2302944"/>
              <a:ext cx="496398" cy="629938"/>
            </a:xfrm>
            <a:custGeom>
              <a:avLst/>
              <a:gdLst/>
              <a:ahLst/>
              <a:cxnLst/>
              <a:rect l="l" t="t" r="r" b="b"/>
              <a:pathLst>
                <a:path w="3751" h="4760" extrusionOk="0">
                  <a:moveTo>
                    <a:pt x="1" y="0"/>
                  </a:moveTo>
                  <a:lnTo>
                    <a:pt x="1" y="2174"/>
                  </a:lnTo>
                  <a:lnTo>
                    <a:pt x="1" y="3072"/>
                  </a:lnTo>
                  <a:cubicBezTo>
                    <a:pt x="23" y="3080"/>
                    <a:pt x="45" y="3083"/>
                    <a:pt x="67" y="3091"/>
                  </a:cubicBezTo>
                  <a:cubicBezTo>
                    <a:pt x="352" y="3168"/>
                    <a:pt x="1430" y="3446"/>
                    <a:pt x="2237" y="3934"/>
                  </a:cubicBezTo>
                  <a:cubicBezTo>
                    <a:pt x="2640" y="4179"/>
                    <a:pt x="2962" y="4447"/>
                    <a:pt x="3197" y="4736"/>
                  </a:cubicBezTo>
                  <a:cubicBezTo>
                    <a:pt x="3197" y="4740"/>
                    <a:pt x="3201" y="4744"/>
                    <a:pt x="3204" y="4747"/>
                  </a:cubicBezTo>
                  <a:cubicBezTo>
                    <a:pt x="3204" y="4747"/>
                    <a:pt x="3217" y="4760"/>
                    <a:pt x="3235" y="4760"/>
                  </a:cubicBezTo>
                  <a:cubicBezTo>
                    <a:pt x="3250" y="4760"/>
                    <a:pt x="3269" y="4751"/>
                    <a:pt x="3289" y="4722"/>
                  </a:cubicBezTo>
                  <a:cubicBezTo>
                    <a:pt x="3395" y="4575"/>
                    <a:pt x="3479" y="4425"/>
                    <a:pt x="3553" y="4271"/>
                  </a:cubicBezTo>
                  <a:cubicBezTo>
                    <a:pt x="3681" y="3981"/>
                    <a:pt x="3751" y="3681"/>
                    <a:pt x="3751" y="3373"/>
                  </a:cubicBezTo>
                  <a:cubicBezTo>
                    <a:pt x="3751" y="1877"/>
                    <a:pt x="2240" y="668"/>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6"/>
            <p:cNvSpPr/>
            <p:nvPr/>
          </p:nvSpPr>
          <p:spPr>
            <a:xfrm>
              <a:off x="3808495" y="2847648"/>
              <a:ext cx="4499" cy="132"/>
            </a:xfrm>
            <a:custGeom>
              <a:avLst/>
              <a:gdLst/>
              <a:ahLst/>
              <a:cxnLst/>
              <a:rect l="l" t="t" r="r" b="b"/>
              <a:pathLst>
                <a:path w="34" h="1" extrusionOk="0">
                  <a:moveTo>
                    <a:pt x="1" y="1"/>
                  </a:moveTo>
                  <a:lnTo>
                    <a:pt x="34" y="1"/>
                  </a:lnTo>
                  <a:close/>
                </a:path>
              </a:pathLst>
            </a:custGeom>
            <a:solidFill>
              <a:srgbClr val="FADB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16"/>
            <p:cNvSpPr/>
            <p:nvPr/>
          </p:nvSpPr>
          <p:spPr>
            <a:xfrm>
              <a:off x="3480561" y="2948622"/>
              <a:ext cx="192286" cy="395432"/>
            </a:xfrm>
            <a:custGeom>
              <a:avLst/>
              <a:gdLst/>
              <a:ahLst/>
              <a:cxnLst/>
              <a:rect l="l" t="t" r="r" b="b"/>
              <a:pathLst>
                <a:path w="1453" h="2988" extrusionOk="0">
                  <a:moveTo>
                    <a:pt x="587" y="0"/>
                  </a:moveTo>
                  <a:cubicBezTo>
                    <a:pt x="265" y="0"/>
                    <a:pt x="1" y="264"/>
                    <a:pt x="1" y="587"/>
                  </a:cubicBezTo>
                  <a:lnTo>
                    <a:pt x="1" y="2398"/>
                  </a:lnTo>
                  <a:cubicBezTo>
                    <a:pt x="1" y="2724"/>
                    <a:pt x="265" y="2988"/>
                    <a:pt x="587" y="2988"/>
                  </a:cubicBezTo>
                  <a:lnTo>
                    <a:pt x="862" y="2988"/>
                  </a:lnTo>
                  <a:cubicBezTo>
                    <a:pt x="1188" y="2988"/>
                    <a:pt x="1452" y="2724"/>
                    <a:pt x="1452" y="2398"/>
                  </a:cubicBezTo>
                  <a:lnTo>
                    <a:pt x="1452" y="587"/>
                  </a:lnTo>
                  <a:cubicBezTo>
                    <a:pt x="1452" y="264"/>
                    <a:pt x="1188" y="0"/>
                    <a:pt x="862" y="0"/>
                  </a:cubicBezTo>
                  <a:close/>
                </a:path>
              </a:pathLst>
            </a:custGeom>
            <a:solidFill>
              <a:srgbClr val="103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6"/>
            <p:cNvSpPr/>
            <p:nvPr/>
          </p:nvSpPr>
          <p:spPr>
            <a:xfrm>
              <a:off x="3480561" y="2948622"/>
              <a:ext cx="177200" cy="395432"/>
            </a:xfrm>
            <a:custGeom>
              <a:avLst/>
              <a:gdLst/>
              <a:ahLst/>
              <a:cxnLst/>
              <a:rect l="l" t="t" r="r" b="b"/>
              <a:pathLst>
                <a:path w="1339" h="2988" extrusionOk="0">
                  <a:moveTo>
                    <a:pt x="565" y="0"/>
                  </a:moveTo>
                  <a:cubicBezTo>
                    <a:pt x="254" y="0"/>
                    <a:pt x="1" y="275"/>
                    <a:pt x="1" y="613"/>
                  </a:cubicBezTo>
                  <a:lnTo>
                    <a:pt x="1" y="2376"/>
                  </a:lnTo>
                  <a:cubicBezTo>
                    <a:pt x="1" y="2698"/>
                    <a:pt x="232" y="2962"/>
                    <a:pt x="521" y="2988"/>
                  </a:cubicBezTo>
                  <a:cubicBezTo>
                    <a:pt x="452" y="2885"/>
                    <a:pt x="411" y="2757"/>
                    <a:pt x="411" y="2621"/>
                  </a:cubicBezTo>
                  <a:lnTo>
                    <a:pt x="411" y="858"/>
                  </a:lnTo>
                  <a:cubicBezTo>
                    <a:pt x="411" y="521"/>
                    <a:pt x="664" y="246"/>
                    <a:pt x="976" y="246"/>
                  </a:cubicBezTo>
                  <a:lnTo>
                    <a:pt x="1339" y="246"/>
                  </a:lnTo>
                  <a:cubicBezTo>
                    <a:pt x="1236" y="99"/>
                    <a:pt x="1071" y="0"/>
                    <a:pt x="888"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16"/>
            <p:cNvSpPr/>
            <p:nvPr/>
          </p:nvSpPr>
          <p:spPr>
            <a:xfrm>
              <a:off x="5511155" y="2948622"/>
              <a:ext cx="177200" cy="395432"/>
            </a:xfrm>
            <a:custGeom>
              <a:avLst/>
              <a:gdLst/>
              <a:ahLst/>
              <a:cxnLst/>
              <a:rect l="l" t="t" r="r" b="b"/>
              <a:pathLst>
                <a:path w="1339" h="2988" extrusionOk="0">
                  <a:moveTo>
                    <a:pt x="452" y="0"/>
                  </a:moveTo>
                  <a:cubicBezTo>
                    <a:pt x="269" y="0"/>
                    <a:pt x="104" y="99"/>
                    <a:pt x="1" y="246"/>
                  </a:cubicBezTo>
                  <a:lnTo>
                    <a:pt x="364" y="246"/>
                  </a:lnTo>
                  <a:cubicBezTo>
                    <a:pt x="675" y="246"/>
                    <a:pt x="928" y="521"/>
                    <a:pt x="928" y="858"/>
                  </a:cubicBezTo>
                  <a:lnTo>
                    <a:pt x="928" y="2621"/>
                  </a:lnTo>
                  <a:cubicBezTo>
                    <a:pt x="928" y="2757"/>
                    <a:pt x="888" y="2885"/>
                    <a:pt x="818" y="2988"/>
                  </a:cubicBezTo>
                  <a:cubicBezTo>
                    <a:pt x="1108" y="2962"/>
                    <a:pt x="1339" y="2698"/>
                    <a:pt x="1339" y="2376"/>
                  </a:cubicBezTo>
                  <a:lnTo>
                    <a:pt x="1339" y="613"/>
                  </a:lnTo>
                  <a:cubicBezTo>
                    <a:pt x="1339" y="275"/>
                    <a:pt x="1086" y="0"/>
                    <a:pt x="774"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16"/>
            <p:cNvSpPr/>
            <p:nvPr/>
          </p:nvSpPr>
          <p:spPr>
            <a:xfrm>
              <a:off x="4061789" y="4019768"/>
              <a:ext cx="1154115" cy="110239"/>
            </a:xfrm>
            <a:custGeom>
              <a:avLst/>
              <a:gdLst/>
              <a:ahLst/>
              <a:cxnLst/>
              <a:rect l="l" t="t" r="r" b="b"/>
              <a:pathLst>
                <a:path w="8721" h="833" extrusionOk="0">
                  <a:moveTo>
                    <a:pt x="0" y="0"/>
                  </a:moveTo>
                  <a:lnTo>
                    <a:pt x="0" y="356"/>
                  </a:lnTo>
                  <a:cubicBezTo>
                    <a:pt x="0" y="619"/>
                    <a:pt x="213" y="832"/>
                    <a:pt x="473" y="832"/>
                  </a:cubicBezTo>
                  <a:lnTo>
                    <a:pt x="8248" y="832"/>
                  </a:lnTo>
                  <a:cubicBezTo>
                    <a:pt x="8508" y="832"/>
                    <a:pt x="8721" y="619"/>
                    <a:pt x="8721" y="356"/>
                  </a:cubicBezTo>
                  <a:lnTo>
                    <a:pt x="8721" y="0"/>
                  </a:lnTo>
                  <a:close/>
                </a:path>
              </a:pathLst>
            </a:custGeom>
            <a:solidFill>
              <a:srgbClr val="103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16"/>
            <p:cNvSpPr/>
            <p:nvPr/>
          </p:nvSpPr>
          <p:spPr>
            <a:xfrm>
              <a:off x="3702227" y="4019768"/>
              <a:ext cx="197183" cy="110239"/>
            </a:xfrm>
            <a:custGeom>
              <a:avLst/>
              <a:gdLst/>
              <a:ahLst/>
              <a:cxnLst/>
              <a:rect l="l" t="t" r="r" b="b"/>
              <a:pathLst>
                <a:path w="1490" h="833" extrusionOk="0">
                  <a:moveTo>
                    <a:pt x="1" y="0"/>
                  </a:moveTo>
                  <a:lnTo>
                    <a:pt x="1" y="337"/>
                  </a:lnTo>
                  <a:cubicBezTo>
                    <a:pt x="1" y="612"/>
                    <a:pt x="206" y="832"/>
                    <a:pt x="459" y="832"/>
                  </a:cubicBezTo>
                  <a:lnTo>
                    <a:pt x="1489" y="832"/>
                  </a:lnTo>
                  <a:lnTo>
                    <a:pt x="1489" y="0"/>
                  </a:lnTo>
                  <a:close/>
                </a:path>
              </a:pathLst>
            </a:custGeom>
            <a:solidFill>
              <a:srgbClr val="103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16"/>
            <p:cNvSpPr/>
            <p:nvPr/>
          </p:nvSpPr>
          <p:spPr>
            <a:xfrm>
              <a:off x="3904043" y="2488747"/>
              <a:ext cx="187919" cy="187790"/>
            </a:xfrm>
            <a:custGeom>
              <a:avLst/>
              <a:gdLst/>
              <a:ahLst/>
              <a:cxnLst/>
              <a:rect l="l" t="t" r="r" b="b"/>
              <a:pathLst>
                <a:path w="1420" h="1419" extrusionOk="0">
                  <a:moveTo>
                    <a:pt x="712" y="0"/>
                  </a:moveTo>
                  <a:cubicBezTo>
                    <a:pt x="320" y="0"/>
                    <a:pt x="1" y="319"/>
                    <a:pt x="1" y="711"/>
                  </a:cubicBezTo>
                  <a:cubicBezTo>
                    <a:pt x="1" y="1104"/>
                    <a:pt x="320" y="1419"/>
                    <a:pt x="712" y="1419"/>
                  </a:cubicBezTo>
                  <a:cubicBezTo>
                    <a:pt x="1104" y="1419"/>
                    <a:pt x="1419" y="1104"/>
                    <a:pt x="1419" y="711"/>
                  </a:cubicBezTo>
                  <a:cubicBezTo>
                    <a:pt x="1419" y="319"/>
                    <a:pt x="1104" y="0"/>
                    <a:pt x="71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16"/>
            <p:cNvSpPr/>
            <p:nvPr/>
          </p:nvSpPr>
          <p:spPr>
            <a:xfrm>
              <a:off x="3689655" y="2582839"/>
              <a:ext cx="187919" cy="187923"/>
            </a:xfrm>
            <a:custGeom>
              <a:avLst/>
              <a:gdLst/>
              <a:ahLst/>
              <a:cxnLst/>
              <a:rect l="l" t="t" r="r" b="b"/>
              <a:pathLst>
                <a:path w="1420" h="1420" extrusionOk="0">
                  <a:moveTo>
                    <a:pt x="708" y="0"/>
                  </a:moveTo>
                  <a:cubicBezTo>
                    <a:pt x="316" y="0"/>
                    <a:pt x="1" y="316"/>
                    <a:pt x="1" y="708"/>
                  </a:cubicBezTo>
                  <a:cubicBezTo>
                    <a:pt x="1" y="1100"/>
                    <a:pt x="316" y="1419"/>
                    <a:pt x="708" y="1419"/>
                  </a:cubicBezTo>
                  <a:cubicBezTo>
                    <a:pt x="1100" y="1419"/>
                    <a:pt x="1419" y="1100"/>
                    <a:pt x="1419" y="708"/>
                  </a:cubicBezTo>
                  <a:cubicBezTo>
                    <a:pt x="1419" y="316"/>
                    <a:pt x="1100" y="0"/>
                    <a:pt x="7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16"/>
            <p:cNvSpPr/>
            <p:nvPr/>
          </p:nvSpPr>
          <p:spPr>
            <a:xfrm>
              <a:off x="5122214" y="2488747"/>
              <a:ext cx="187787" cy="187790"/>
            </a:xfrm>
            <a:custGeom>
              <a:avLst/>
              <a:gdLst/>
              <a:ahLst/>
              <a:cxnLst/>
              <a:rect l="l" t="t" r="r" b="b"/>
              <a:pathLst>
                <a:path w="1419" h="1419" extrusionOk="0">
                  <a:moveTo>
                    <a:pt x="708" y="0"/>
                  </a:moveTo>
                  <a:cubicBezTo>
                    <a:pt x="315" y="0"/>
                    <a:pt x="0" y="319"/>
                    <a:pt x="0" y="711"/>
                  </a:cubicBezTo>
                  <a:cubicBezTo>
                    <a:pt x="0" y="1104"/>
                    <a:pt x="315" y="1419"/>
                    <a:pt x="708" y="1419"/>
                  </a:cubicBezTo>
                  <a:cubicBezTo>
                    <a:pt x="1100" y="1419"/>
                    <a:pt x="1419" y="1104"/>
                    <a:pt x="1419" y="711"/>
                  </a:cubicBezTo>
                  <a:cubicBezTo>
                    <a:pt x="1419" y="319"/>
                    <a:pt x="1100" y="0"/>
                    <a:pt x="7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16"/>
            <p:cNvSpPr/>
            <p:nvPr/>
          </p:nvSpPr>
          <p:spPr>
            <a:xfrm>
              <a:off x="5336601" y="2582839"/>
              <a:ext cx="187787" cy="187923"/>
            </a:xfrm>
            <a:custGeom>
              <a:avLst/>
              <a:gdLst/>
              <a:ahLst/>
              <a:cxnLst/>
              <a:rect l="l" t="t" r="r" b="b"/>
              <a:pathLst>
                <a:path w="1419" h="1420" extrusionOk="0">
                  <a:moveTo>
                    <a:pt x="711" y="0"/>
                  </a:moveTo>
                  <a:cubicBezTo>
                    <a:pt x="319" y="0"/>
                    <a:pt x="0" y="316"/>
                    <a:pt x="0" y="708"/>
                  </a:cubicBezTo>
                  <a:cubicBezTo>
                    <a:pt x="0" y="1100"/>
                    <a:pt x="319" y="1419"/>
                    <a:pt x="711" y="1419"/>
                  </a:cubicBezTo>
                  <a:cubicBezTo>
                    <a:pt x="1104" y="1419"/>
                    <a:pt x="1419" y="1100"/>
                    <a:pt x="1419" y="708"/>
                  </a:cubicBezTo>
                  <a:cubicBezTo>
                    <a:pt x="1419" y="316"/>
                    <a:pt x="1104" y="0"/>
                    <a:pt x="7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16"/>
            <p:cNvSpPr/>
            <p:nvPr/>
          </p:nvSpPr>
          <p:spPr>
            <a:xfrm>
              <a:off x="3778983" y="3733918"/>
              <a:ext cx="240193" cy="240329"/>
            </a:xfrm>
            <a:custGeom>
              <a:avLst/>
              <a:gdLst/>
              <a:ahLst/>
              <a:cxnLst/>
              <a:rect l="l" t="t" r="r" b="b"/>
              <a:pathLst>
                <a:path w="1815" h="1816" extrusionOk="0">
                  <a:moveTo>
                    <a:pt x="909" y="1"/>
                  </a:moveTo>
                  <a:cubicBezTo>
                    <a:pt x="407" y="1"/>
                    <a:pt x="0" y="408"/>
                    <a:pt x="0" y="910"/>
                  </a:cubicBezTo>
                  <a:cubicBezTo>
                    <a:pt x="0" y="1409"/>
                    <a:pt x="407" y="1815"/>
                    <a:pt x="909" y="1815"/>
                  </a:cubicBezTo>
                  <a:cubicBezTo>
                    <a:pt x="1408" y="1815"/>
                    <a:pt x="1815" y="1409"/>
                    <a:pt x="1815" y="910"/>
                  </a:cubicBezTo>
                  <a:cubicBezTo>
                    <a:pt x="1815" y="408"/>
                    <a:pt x="1408" y="1"/>
                    <a:pt x="909" y="1"/>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16"/>
            <p:cNvSpPr/>
            <p:nvPr/>
          </p:nvSpPr>
          <p:spPr>
            <a:xfrm>
              <a:off x="3800290" y="3755356"/>
              <a:ext cx="197580" cy="197584"/>
            </a:xfrm>
            <a:custGeom>
              <a:avLst/>
              <a:gdLst/>
              <a:ahLst/>
              <a:cxnLst/>
              <a:rect l="l" t="t" r="r" b="b"/>
              <a:pathLst>
                <a:path w="1493" h="1493" extrusionOk="0">
                  <a:moveTo>
                    <a:pt x="748" y="0"/>
                  </a:moveTo>
                  <a:cubicBezTo>
                    <a:pt x="334" y="0"/>
                    <a:pt x="0" y="334"/>
                    <a:pt x="0" y="748"/>
                  </a:cubicBezTo>
                  <a:cubicBezTo>
                    <a:pt x="0" y="1159"/>
                    <a:pt x="334" y="1492"/>
                    <a:pt x="748" y="1492"/>
                  </a:cubicBezTo>
                  <a:cubicBezTo>
                    <a:pt x="1159" y="1492"/>
                    <a:pt x="1492" y="1159"/>
                    <a:pt x="1492" y="748"/>
                  </a:cubicBezTo>
                  <a:cubicBezTo>
                    <a:pt x="1492" y="334"/>
                    <a:pt x="1159" y="0"/>
                    <a:pt x="748"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16"/>
            <p:cNvSpPr/>
            <p:nvPr/>
          </p:nvSpPr>
          <p:spPr>
            <a:xfrm>
              <a:off x="5215776" y="3733918"/>
              <a:ext cx="240325" cy="240329"/>
            </a:xfrm>
            <a:custGeom>
              <a:avLst/>
              <a:gdLst/>
              <a:ahLst/>
              <a:cxnLst/>
              <a:rect l="l" t="t" r="r" b="b"/>
              <a:pathLst>
                <a:path w="1816" h="1816" extrusionOk="0">
                  <a:moveTo>
                    <a:pt x="906" y="1"/>
                  </a:moveTo>
                  <a:cubicBezTo>
                    <a:pt x="407" y="1"/>
                    <a:pt x="1" y="408"/>
                    <a:pt x="1" y="910"/>
                  </a:cubicBezTo>
                  <a:cubicBezTo>
                    <a:pt x="1" y="1409"/>
                    <a:pt x="407" y="1815"/>
                    <a:pt x="906" y="1815"/>
                  </a:cubicBezTo>
                  <a:cubicBezTo>
                    <a:pt x="1408" y="1815"/>
                    <a:pt x="1815" y="1409"/>
                    <a:pt x="1815" y="910"/>
                  </a:cubicBezTo>
                  <a:cubicBezTo>
                    <a:pt x="1815" y="408"/>
                    <a:pt x="1408" y="1"/>
                    <a:pt x="906" y="1"/>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16"/>
            <p:cNvSpPr/>
            <p:nvPr/>
          </p:nvSpPr>
          <p:spPr>
            <a:xfrm>
              <a:off x="5237083" y="3755356"/>
              <a:ext cx="197580" cy="197584"/>
            </a:xfrm>
            <a:custGeom>
              <a:avLst/>
              <a:gdLst/>
              <a:ahLst/>
              <a:cxnLst/>
              <a:rect l="l" t="t" r="r" b="b"/>
              <a:pathLst>
                <a:path w="1493" h="1493" extrusionOk="0">
                  <a:moveTo>
                    <a:pt x="745" y="0"/>
                  </a:moveTo>
                  <a:cubicBezTo>
                    <a:pt x="334" y="0"/>
                    <a:pt x="1" y="334"/>
                    <a:pt x="1" y="748"/>
                  </a:cubicBezTo>
                  <a:cubicBezTo>
                    <a:pt x="1" y="1159"/>
                    <a:pt x="334" y="1492"/>
                    <a:pt x="745" y="1492"/>
                  </a:cubicBezTo>
                  <a:cubicBezTo>
                    <a:pt x="1159" y="1492"/>
                    <a:pt x="1493" y="1159"/>
                    <a:pt x="1493" y="748"/>
                  </a:cubicBezTo>
                  <a:cubicBezTo>
                    <a:pt x="1493" y="334"/>
                    <a:pt x="1159" y="0"/>
                    <a:pt x="745"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16"/>
            <p:cNvSpPr/>
            <p:nvPr/>
          </p:nvSpPr>
          <p:spPr>
            <a:xfrm>
              <a:off x="4043262" y="3797043"/>
              <a:ext cx="148615" cy="148618"/>
            </a:xfrm>
            <a:custGeom>
              <a:avLst/>
              <a:gdLst/>
              <a:ahLst/>
              <a:cxnLst/>
              <a:rect l="l" t="t" r="r" b="b"/>
              <a:pathLst>
                <a:path w="1123" h="1123" extrusionOk="0">
                  <a:moveTo>
                    <a:pt x="562" y="0"/>
                  </a:moveTo>
                  <a:cubicBezTo>
                    <a:pt x="250" y="0"/>
                    <a:pt x="1" y="250"/>
                    <a:pt x="1" y="561"/>
                  </a:cubicBezTo>
                  <a:cubicBezTo>
                    <a:pt x="1" y="869"/>
                    <a:pt x="250" y="1122"/>
                    <a:pt x="562" y="1122"/>
                  </a:cubicBezTo>
                  <a:cubicBezTo>
                    <a:pt x="870" y="1122"/>
                    <a:pt x="1122" y="869"/>
                    <a:pt x="1122" y="561"/>
                  </a:cubicBezTo>
                  <a:cubicBezTo>
                    <a:pt x="1122" y="250"/>
                    <a:pt x="870" y="0"/>
                    <a:pt x="562" y="0"/>
                  </a:cubicBezTo>
                  <a:close/>
                </a:path>
              </a:pathLst>
            </a:custGeom>
            <a:solidFill>
              <a:srgbClr val="E8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16"/>
            <p:cNvSpPr/>
            <p:nvPr/>
          </p:nvSpPr>
          <p:spPr>
            <a:xfrm>
              <a:off x="5045987" y="3797043"/>
              <a:ext cx="148086" cy="148618"/>
            </a:xfrm>
            <a:custGeom>
              <a:avLst/>
              <a:gdLst/>
              <a:ahLst/>
              <a:cxnLst/>
              <a:rect l="l" t="t" r="r" b="b"/>
              <a:pathLst>
                <a:path w="1119" h="1123" extrusionOk="0">
                  <a:moveTo>
                    <a:pt x="558" y="0"/>
                  </a:moveTo>
                  <a:cubicBezTo>
                    <a:pt x="250" y="0"/>
                    <a:pt x="1" y="250"/>
                    <a:pt x="1" y="561"/>
                  </a:cubicBezTo>
                  <a:cubicBezTo>
                    <a:pt x="1" y="869"/>
                    <a:pt x="250" y="1122"/>
                    <a:pt x="558" y="1122"/>
                  </a:cubicBezTo>
                  <a:cubicBezTo>
                    <a:pt x="869" y="1122"/>
                    <a:pt x="1119" y="869"/>
                    <a:pt x="1119" y="561"/>
                  </a:cubicBezTo>
                  <a:cubicBezTo>
                    <a:pt x="1119" y="250"/>
                    <a:pt x="869" y="0"/>
                    <a:pt x="558" y="0"/>
                  </a:cubicBezTo>
                  <a:close/>
                </a:path>
              </a:pathLst>
            </a:custGeom>
            <a:solidFill>
              <a:srgbClr val="E8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16"/>
            <p:cNvSpPr/>
            <p:nvPr/>
          </p:nvSpPr>
          <p:spPr>
            <a:xfrm>
              <a:off x="4218478" y="3848920"/>
              <a:ext cx="67492" cy="67626"/>
            </a:xfrm>
            <a:custGeom>
              <a:avLst/>
              <a:gdLst/>
              <a:ahLst/>
              <a:cxnLst/>
              <a:rect l="l" t="t" r="r" b="b"/>
              <a:pathLst>
                <a:path w="510" h="511" extrusionOk="0">
                  <a:moveTo>
                    <a:pt x="257" y="1"/>
                  </a:moveTo>
                  <a:cubicBezTo>
                    <a:pt x="114" y="1"/>
                    <a:pt x="0" y="114"/>
                    <a:pt x="0" y="254"/>
                  </a:cubicBezTo>
                  <a:cubicBezTo>
                    <a:pt x="0" y="397"/>
                    <a:pt x="114" y="510"/>
                    <a:pt x="257" y="510"/>
                  </a:cubicBezTo>
                  <a:cubicBezTo>
                    <a:pt x="396" y="510"/>
                    <a:pt x="510" y="397"/>
                    <a:pt x="510" y="254"/>
                  </a:cubicBezTo>
                  <a:cubicBezTo>
                    <a:pt x="510" y="114"/>
                    <a:pt x="396" y="1"/>
                    <a:pt x="257" y="1"/>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16"/>
            <p:cNvSpPr/>
            <p:nvPr/>
          </p:nvSpPr>
          <p:spPr>
            <a:xfrm>
              <a:off x="4218478" y="3848920"/>
              <a:ext cx="59287" cy="62729"/>
            </a:xfrm>
            <a:custGeom>
              <a:avLst/>
              <a:gdLst/>
              <a:ahLst/>
              <a:cxnLst/>
              <a:rect l="l" t="t" r="r" b="b"/>
              <a:pathLst>
                <a:path w="448" h="474" extrusionOk="0">
                  <a:moveTo>
                    <a:pt x="257" y="1"/>
                  </a:moveTo>
                  <a:cubicBezTo>
                    <a:pt x="114" y="1"/>
                    <a:pt x="0" y="114"/>
                    <a:pt x="0" y="254"/>
                  </a:cubicBezTo>
                  <a:cubicBezTo>
                    <a:pt x="0" y="349"/>
                    <a:pt x="51" y="430"/>
                    <a:pt x="125" y="474"/>
                  </a:cubicBezTo>
                  <a:cubicBezTo>
                    <a:pt x="84" y="430"/>
                    <a:pt x="62" y="371"/>
                    <a:pt x="62" y="305"/>
                  </a:cubicBezTo>
                  <a:cubicBezTo>
                    <a:pt x="62" y="166"/>
                    <a:pt x="176" y="52"/>
                    <a:pt x="319" y="52"/>
                  </a:cubicBezTo>
                  <a:cubicBezTo>
                    <a:pt x="367" y="52"/>
                    <a:pt x="411" y="63"/>
                    <a:pt x="447" y="85"/>
                  </a:cubicBezTo>
                  <a:cubicBezTo>
                    <a:pt x="400" y="34"/>
                    <a:pt x="334" y="1"/>
                    <a:pt x="257" y="1"/>
                  </a:cubicBezTo>
                  <a:close/>
                </a:path>
              </a:pathLst>
            </a:custGeom>
            <a:solidFill>
              <a:srgbClr val="0002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16"/>
            <p:cNvSpPr/>
            <p:nvPr/>
          </p:nvSpPr>
          <p:spPr>
            <a:xfrm>
              <a:off x="4954277" y="3848920"/>
              <a:ext cx="67624" cy="67626"/>
            </a:xfrm>
            <a:custGeom>
              <a:avLst/>
              <a:gdLst/>
              <a:ahLst/>
              <a:cxnLst/>
              <a:rect l="l" t="t" r="r" b="b"/>
              <a:pathLst>
                <a:path w="511" h="511" extrusionOk="0">
                  <a:moveTo>
                    <a:pt x="254" y="1"/>
                  </a:moveTo>
                  <a:cubicBezTo>
                    <a:pt x="114" y="1"/>
                    <a:pt x="1" y="114"/>
                    <a:pt x="1" y="254"/>
                  </a:cubicBezTo>
                  <a:cubicBezTo>
                    <a:pt x="1" y="397"/>
                    <a:pt x="114" y="510"/>
                    <a:pt x="254" y="510"/>
                  </a:cubicBezTo>
                  <a:cubicBezTo>
                    <a:pt x="397" y="510"/>
                    <a:pt x="510" y="397"/>
                    <a:pt x="510" y="254"/>
                  </a:cubicBezTo>
                  <a:cubicBezTo>
                    <a:pt x="510" y="114"/>
                    <a:pt x="397" y="1"/>
                    <a:pt x="254" y="1"/>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6"/>
            <p:cNvSpPr/>
            <p:nvPr/>
          </p:nvSpPr>
          <p:spPr>
            <a:xfrm>
              <a:off x="4954277" y="3848920"/>
              <a:ext cx="59420" cy="62729"/>
            </a:xfrm>
            <a:custGeom>
              <a:avLst/>
              <a:gdLst/>
              <a:ahLst/>
              <a:cxnLst/>
              <a:rect l="l" t="t" r="r" b="b"/>
              <a:pathLst>
                <a:path w="449" h="474" extrusionOk="0">
                  <a:moveTo>
                    <a:pt x="254" y="1"/>
                  </a:moveTo>
                  <a:cubicBezTo>
                    <a:pt x="114" y="1"/>
                    <a:pt x="1" y="114"/>
                    <a:pt x="1" y="254"/>
                  </a:cubicBezTo>
                  <a:cubicBezTo>
                    <a:pt x="1" y="349"/>
                    <a:pt x="48" y="430"/>
                    <a:pt x="125" y="474"/>
                  </a:cubicBezTo>
                  <a:cubicBezTo>
                    <a:pt x="85" y="430"/>
                    <a:pt x="63" y="371"/>
                    <a:pt x="63" y="305"/>
                  </a:cubicBezTo>
                  <a:cubicBezTo>
                    <a:pt x="63" y="166"/>
                    <a:pt x="177" y="52"/>
                    <a:pt x="316" y="52"/>
                  </a:cubicBezTo>
                  <a:cubicBezTo>
                    <a:pt x="364" y="52"/>
                    <a:pt x="408" y="63"/>
                    <a:pt x="448" y="85"/>
                  </a:cubicBezTo>
                  <a:cubicBezTo>
                    <a:pt x="400" y="34"/>
                    <a:pt x="331" y="1"/>
                    <a:pt x="254" y="1"/>
                  </a:cubicBezTo>
                  <a:close/>
                </a:path>
              </a:pathLst>
            </a:custGeom>
            <a:solidFill>
              <a:srgbClr val="0002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16"/>
            <p:cNvSpPr/>
            <p:nvPr/>
          </p:nvSpPr>
          <p:spPr>
            <a:xfrm>
              <a:off x="4331494" y="2253979"/>
              <a:ext cx="98062" cy="98593"/>
            </a:xfrm>
            <a:custGeom>
              <a:avLst/>
              <a:gdLst/>
              <a:ahLst/>
              <a:cxnLst/>
              <a:rect l="l" t="t" r="r" b="b"/>
              <a:pathLst>
                <a:path w="741" h="745" extrusionOk="0">
                  <a:moveTo>
                    <a:pt x="370" y="0"/>
                  </a:moveTo>
                  <a:cubicBezTo>
                    <a:pt x="165" y="0"/>
                    <a:pt x="0" y="165"/>
                    <a:pt x="0" y="370"/>
                  </a:cubicBezTo>
                  <a:cubicBezTo>
                    <a:pt x="0" y="576"/>
                    <a:pt x="165" y="744"/>
                    <a:pt x="370" y="744"/>
                  </a:cubicBezTo>
                  <a:cubicBezTo>
                    <a:pt x="576" y="744"/>
                    <a:pt x="741" y="576"/>
                    <a:pt x="741" y="370"/>
                  </a:cubicBezTo>
                  <a:cubicBezTo>
                    <a:pt x="741" y="165"/>
                    <a:pt x="576" y="0"/>
                    <a:pt x="370" y="0"/>
                  </a:cubicBezTo>
                  <a:close/>
                </a:path>
              </a:pathLst>
            </a:custGeom>
            <a:solidFill>
              <a:srgbClr val="E86D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16"/>
            <p:cNvSpPr/>
            <p:nvPr/>
          </p:nvSpPr>
          <p:spPr>
            <a:xfrm>
              <a:off x="4540588" y="2253979"/>
              <a:ext cx="98591" cy="98593"/>
            </a:xfrm>
            <a:custGeom>
              <a:avLst/>
              <a:gdLst/>
              <a:ahLst/>
              <a:cxnLst/>
              <a:rect l="l" t="t" r="r" b="b"/>
              <a:pathLst>
                <a:path w="745" h="745" extrusionOk="0">
                  <a:moveTo>
                    <a:pt x="374" y="0"/>
                  </a:moveTo>
                  <a:cubicBezTo>
                    <a:pt x="169" y="0"/>
                    <a:pt x="0" y="165"/>
                    <a:pt x="0" y="370"/>
                  </a:cubicBezTo>
                  <a:cubicBezTo>
                    <a:pt x="0" y="576"/>
                    <a:pt x="169" y="744"/>
                    <a:pt x="374" y="744"/>
                  </a:cubicBezTo>
                  <a:cubicBezTo>
                    <a:pt x="579" y="744"/>
                    <a:pt x="744" y="576"/>
                    <a:pt x="744" y="370"/>
                  </a:cubicBezTo>
                  <a:cubicBezTo>
                    <a:pt x="744" y="165"/>
                    <a:pt x="579" y="0"/>
                    <a:pt x="374" y="0"/>
                  </a:cubicBezTo>
                  <a:close/>
                </a:path>
              </a:pathLst>
            </a:custGeom>
            <a:solidFill>
              <a:srgbClr val="E86D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6"/>
            <p:cNvSpPr/>
            <p:nvPr/>
          </p:nvSpPr>
          <p:spPr>
            <a:xfrm>
              <a:off x="4763181" y="2253979"/>
              <a:ext cx="98591" cy="98593"/>
            </a:xfrm>
            <a:custGeom>
              <a:avLst/>
              <a:gdLst/>
              <a:ahLst/>
              <a:cxnLst/>
              <a:rect l="l" t="t" r="r" b="b"/>
              <a:pathLst>
                <a:path w="745" h="745" extrusionOk="0">
                  <a:moveTo>
                    <a:pt x="371" y="0"/>
                  </a:moveTo>
                  <a:cubicBezTo>
                    <a:pt x="166" y="0"/>
                    <a:pt x="1" y="165"/>
                    <a:pt x="1" y="370"/>
                  </a:cubicBezTo>
                  <a:cubicBezTo>
                    <a:pt x="1" y="576"/>
                    <a:pt x="166" y="744"/>
                    <a:pt x="371" y="744"/>
                  </a:cubicBezTo>
                  <a:cubicBezTo>
                    <a:pt x="576" y="744"/>
                    <a:pt x="745" y="576"/>
                    <a:pt x="745" y="370"/>
                  </a:cubicBezTo>
                  <a:cubicBezTo>
                    <a:pt x="745" y="165"/>
                    <a:pt x="576" y="0"/>
                    <a:pt x="371" y="0"/>
                  </a:cubicBezTo>
                  <a:close/>
                </a:path>
              </a:pathLst>
            </a:custGeom>
            <a:solidFill>
              <a:srgbClr val="E86D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115;p16"/>
          <p:cNvSpPr/>
          <p:nvPr/>
        </p:nvSpPr>
        <p:spPr>
          <a:xfrm>
            <a:off x="4285650" y="3047200"/>
            <a:ext cx="572700" cy="7636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iêu đề 2">
            <a:extLst>
              <a:ext uri="{FF2B5EF4-FFF2-40B4-BE49-F238E27FC236}">
                <a16:creationId xmlns:a16="http://schemas.microsoft.com/office/drawing/2014/main" xmlns="" id="{C86BE399-85D5-4B1D-AC6A-03C8A0AF4C32}"/>
              </a:ext>
            </a:extLst>
          </p:cNvPr>
          <p:cNvSpPr>
            <a:spLocks noGrp="1"/>
          </p:cNvSpPr>
          <p:nvPr>
            <p:ph type="title"/>
          </p:nvPr>
        </p:nvSpPr>
        <p:spPr>
          <a:xfrm>
            <a:off x="0" y="685800"/>
            <a:ext cx="9525000" cy="763600"/>
          </a:xfrm>
        </p:spPr>
        <p:txBody>
          <a:bodyPr>
            <a:normAutofit fontScale="90000"/>
          </a:bodyPr>
          <a:lstStyle/>
          <a:p>
            <a:r>
              <a:rPr lang="en-US" sz="2800" dirty="0"/>
              <a:t>“</a:t>
            </a:r>
            <a:r>
              <a:rPr lang="en-US" sz="4000" dirty="0" err="1">
                <a:latin typeface="Times New Roman" pitchFamily="18" charset="0"/>
                <a:cs typeface="Times New Roman" pitchFamily="18" charset="0"/>
              </a:rPr>
              <a:t>Muốn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biết</a:t>
            </a:r>
            <a:r>
              <a:rPr lang="en-US" sz="4000" dirty="0">
                <a:latin typeface="Times New Roman" pitchFamily="18" charset="0"/>
                <a:cs typeface="Times New Roman" pitchFamily="18" charset="0"/>
              </a:rPr>
              <a:t> ý </a:t>
            </a:r>
            <a:r>
              <a:rPr lang="en-US" sz="4000" dirty="0" err="1">
                <a:latin typeface="Times New Roman" pitchFamily="18" charset="0"/>
                <a:cs typeface="Times New Roman" pitchFamily="18" charset="0"/>
              </a:rPr>
              <a:t>nghĩa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giây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nhìn</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những</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vụ</a:t>
            </a:r>
            <a:r>
              <a:rPr lang="en-US" sz="4000" dirty="0">
                <a:latin typeface="Times New Roman" pitchFamily="18" charset="0"/>
                <a:cs typeface="Times New Roman" pitchFamily="18" charset="0"/>
              </a:rPr>
              <a:t> tai </a:t>
            </a:r>
            <a:r>
              <a:rPr lang="en-US" sz="4000" dirty="0" err="1">
                <a:latin typeface="Times New Roman" pitchFamily="18" charset="0"/>
                <a:cs typeface="Times New Roman" pitchFamily="18" charset="0"/>
              </a:rPr>
              <a:t>nạn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thông</a:t>
            </a:r>
            <a:r>
              <a:rPr lang="en-US" sz="4000" dirty="0">
                <a:latin typeface="Times New Roman" pitchFamily="18" charset="0"/>
                <a:cs typeface="Times New Roman" pitchFamily="18" charset="0"/>
              </a:rPr>
              <a:t>”</a:t>
            </a:r>
            <a:br>
              <a:rPr lang="en-US" sz="4000" dirty="0">
                <a:latin typeface="Times New Roman" pitchFamily="18" charset="0"/>
                <a:cs typeface="Times New Roman" pitchFamily="18" charset="0"/>
              </a:rPr>
            </a:br>
            <a:r>
              <a:rPr lang="en-US" sz="4000" dirty="0" smtClean="0">
                <a:latin typeface="Times New Roman" pitchFamily="18" charset="0"/>
                <a:cs typeface="Times New Roman" pitchFamily="18" charset="0"/>
              </a:rPr>
              <a:t>“</a:t>
            </a:r>
            <a:r>
              <a:rPr lang="en-US" sz="4000" dirty="0" err="1">
                <a:latin typeface="Times New Roman" pitchFamily="18" charset="0"/>
                <a:cs typeface="Times New Roman" pitchFamily="18" charset="0"/>
              </a:rPr>
              <a:t>Nhanh</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giây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chậm</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đời</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742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5029200" y="593140"/>
            <a:ext cx="4083328" cy="3774363"/>
          </a:xfrm>
          <a:prstGeom prst="rect">
            <a:avLst/>
          </a:prstGeom>
        </p:spPr>
        <p:txBody>
          <a:bodyPr spcFirstLastPara="1" wrap="square" lIns="91425" tIns="91425" rIns="91425" bIns="91425" anchor="b" anchorCtr="0">
            <a:noAutofit/>
          </a:bodyPr>
          <a:lstStyle/>
          <a:p>
            <a:pPr lvl="0"/>
            <a:r>
              <a:rPr lang="vi-VN" sz="3600" b="1" dirty="0">
                <a:solidFill>
                  <a:srgbClr val="0070C0"/>
                </a:solidFill>
                <a:latin typeface="+mj-lt"/>
                <a:ea typeface="MS Mincho" panose="02020609040205080304" pitchFamily="49" charset="-128"/>
              </a:rPr>
              <a:t>THẢO LUẬN VỂ ẢNH HƯỞNG CỦA TỐC ĐỘ</a:t>
            </a:r>
            <a:br>
              <a:rPr lang="vi-VN" sz="3600" b="1" dirty="0">
                <a:solidFill>
                  <a:srgbClr val="0070C0"/>
                </a:solidFill>
                <a:latin typeface="+mj-lt"/>
                <a:ea typeface="MS Mincho" panose="02020609040205080304" pitchFamily="49" charset="-128"/>
              </a:rPr>
            </a:br>
            <a:r>
              <a:rPr lang="vi-VN" sz="3600" b="1" dirty="0">
                <a:solidFill>
                  <a:srgbClr val="0070C0"/>
                </a:solidFill>
                <a:latin typeface="+mj-lt"/>
                <a:ea typeface="MS Mincho" panose="02020609040205080304" pitchFamily="49" charset="-128"/>
              </a:rPr>
              <a:t> TRONG AN TOÀN GIAO THÔNG</a:t>
            </a:r>
            <a:r>
              <a:rPr lang="vi-VN" sz="2800" dirty="0">
                <a:latin typeface="+mj-lt"/>
                <a:ea typeface="MS Mincho" panose="02020609040205080304" pitchFamily="49" charset="-128"/>
              </a:rPr>
              <a:t/>
            </a:r>
            <a:br>
              <a:rPr lang="vi-VN" sz="2800" dirty="0">
                <a:latin typeface="+mj-lt"/>
                <a:ea typeface="MS Mincho" panose="02020609040205080304" pitchFamily="49" charset="-128"/>
              </a:rPr>
            </a:br>
            <a:endParaRPr sz="2800" dirty="0">
              <a:latin typeface="+mj-lt"/>
              <a:ea typeface="MS Mincho" panose="02020609040205080304" pitchFamily="49" charset="-128"/>
            </a:endParaRPr>
          </a:p>
        </p:txBody>
      </p:sp>
      <p:grpSp>
        <p:nvGrpSpPr>
          <p:cNvPr id="2" name="Google Shape;60;p15"/>
          <p:cNvGrpSpPr/>
          <p:nvPr/>
        </p:nvGrpSpPr>
        <p:grpSpPr>
          <a:xfrm>
            <a:off x="1" y="685801"/>
            <a:ext cx="5558566" cy="4982412"/>
            <a:chOff x="256350" y="787726"/>
            <a:chExt cx="4915777" cy="3503088"/>
          </a:xfrm>
        </p:grpSpPr>
        <p:sp>
          <p:nvSpPr>
            <p:cNvPr id="61" name="Google Shape;61;p15"/>
            <p:cNvSpPr/>
            <p:nvPr/>
          </p:nvSpPr>
          <p:spPr>
            <a:xfrm>
              <a:off x="256350" y="840074"/>
              <a:ext cx="4915777" cy="3450739"/>
            </a:xfrm>
            <a:custGeom>
              <a:avLst/>
              <a:gdLst/>
              <a:ahLst/>
              <a:cxnLst/>
              <a:rect l="l" t="t" r="r" b="b"/>
              <a:pathLst>
                <a:path w="20408" h="14326" extrusionOk="0">
                  <a:moveTo>
                    <a:pt x="10873" y="3043"/>
                  </a:moveTo>
                  <a:cubicBezTo>
                    <a:pt x="8659" y="2845"/>
                    <a:pt x="7270" y="239"/>
                    <a:pt x="4520" y="1775"/>
                  </a:cubicBezTo>
                  <a:cubicBezTo>
                    <a:pt x="3018" y="2614"/>
                    <a:pt x="3593" y="4465"/>
                    <a:pt x="3289" y="6335"/>
                  </a:cubicBezTo>
                  <a:cubicBezTo>
                    <a:pt x="3098" y="7497"/>
                    <a:pt x="1" y="8028"/>
                    <a:pt x="1071" y="11481"/>
                  </a:cubicBezTo>
                  <a:cubicBezTo>
                    <a:pt x="1955" y="14326"/>
                    <a:pt x="6610" y="13424"/>
                    <a:pt x="9319" y="12709"/>
                  </a:cubicBezTo>
                  <a:cubicBezTo>
                    <a:pt x="11947" y="12020"/>
                    <a:pt x="14561" y="14168"/>
                    <a:pt x="16353" y="13288"/>
                  </a:cubicBezTo>
                  <a:cubicBezTo>
                    <a:pt x="19714" y="11635"/>
                    <a:pt x="17324" y="8981"/>
                    <a:pt x="17750" y="6789"/>
                  </a:cubicBezTo>
                  <a:cubicBezTo>
                    <a:pt x="17922" y="5887"/>
                    <a:pt x="20407" y="3530"/>
                    <a:pt x="17365" y="1712"/>
                  </a:cubicBezTo>
                  <a:cubicBezTo>
                    <a:pt x="14498" y="0"/>
                    <a:pt x="13226" y="3255"/>
                    <a:pt x="10873" y="30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335336" y="1074963"/>
              <a:ext cx="927453" cy="1662986"/>
            </a:xfrm>
            <a:custGeom>
              <a:avLst/>
              <a:gdLst/>
              <a:ahLst/>
              <a:cxnLst/>
              <a:rect l="l" t="t" r="r" b="b"/>
              <a:pathLst>
                <a:path w="4543" h="8146" extrusionOk="0">
                  <a:moveTo>
                    <a:pt x="4154" y="1"/>
                  </a:moveTo>
                  <a:cubicBezTo>
                    <a:pt x="4542" y="2130"/>
                    <a:pt x="4044" y="4377"/>
                    <a:pt x="3032" y="6001"/>
                  </a:cubicBezTo>
                  <a:cubicBezTo>
                    <a:pt x="2790" y="6390"/>
                    <a:pt x="2519" y="6778"/>
                    <a:pt x="2189" y="7090"/>
                  </a:cubicBezTo>
                  <a:cubicBezTo>
                    <a:pt x="2002" y="7266"/>
                    <a:pt x="1793" y="7424"/>
                    <a:pt x="1566" y="7552"/>
                  </a:cubicBezTo>
                  <a:cubicBezTo>
                    <a:pt x="1126" y="7797"/>
                    <a:pt x="191" y="8146"/>
                    <a:pt x="30" y="7222"/>
                  </a:cubicBezTo>
                  <a:cubicBezTo>
                    <a:pt x="8" y="7079"/>
                    <a:pt x="1" y="6943"/>
                    <a:pt x="12" y="6808"/>
                  </a:cubicBezTo>
                  <a:cubicBezTo>
                    <a:pt x="67" y="6001"/>
                    <a:pt x="474" y="5246"/>
                    <a:pt x="825" y="4579"/>
                  </a:cubicBezTo>
                  <a:cubicBezTo>
                    <a:pt x="1166" y="3927"/>
                    <a:pt x="1511" y="3274"/>
                    <a:pt x="1881" y="2636"/>
                  </a:cubicBezTo>
                  <a:cubicBezTo>
                    <a:pt x="2504" y="1562"/>
                    <a:pt x="3347" y="880"/>
                    <a:pt x="4150" y="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454624" y="1203781"/>
              <a:ext cx="1213263" cy="1737704"/>
            </a:xfrm>
            <a:custGeom>
              <a:avLst/>
              <a:gdLst/>
              <a:ahLst/>
              <a:cxnLst/>
              <a:rect l="l" t="t" r="r" b="b"/>
              <a:pathLst>
                <a:path w="5943" h="8512" extrusionOk="0">
                  <a:moveTo>
                    <a:pt x="4868" y="1082"/>
                  </a:moveTo>
                  <a:cubicBezTo>
                    <a:pt x="5403" y="334"/>
                    <a:pt x="4993" y="0"/>
                    <a:pt x="4835" y="341"/>
                  </a:cubicBezTo>
                  <a:cubicBezTo>
                    <a:pt x="4692" y="653"/>
                    <a:pt x="4828" y="1023"/>
                    <a:pt x="4854" y="1085"/>
                  </a:cubicBezTo>
                  <a:cubicBezTo>
                    <a:pt x="4846" y="1089"/>
                    <a:pt x="4839" y="1093"/>
                    <a:pt x="4832" y="1100"/>
                  </a:cubicBezTo>
                  <a:cubicBezTo>
                    <a:pt x="4788" y="1148"/>
                    <a:pt x="4725" y="1217"/>
                    <a:pt x="4725" y="1217"/>
                  </a:cubicBezTo>
                  <a:cubicBezTo>
                    <a:pt x="4667" y="1290"/>
                    <a:pt x="4608" y="1364"/>
                    <a:pt x="4553" y="1441"/>
                  </a:cubicBezTo>
                  <a:cubicBezTo>
                    <a:pt x="4546" y="1305"/>
                    <a:pt x="4498" y="836"/>
                    <a:pt x="4274" y="653"/>
                  </a:cubicBezTo>
                  <a:cubicBezTo>
                    <a:pt x="4010" y="433"/>
                    <a:pt x="3809" y="1170"/>
                    <a:pt x="4531" y="1470"/>
                  </a:cubicBezTo>
                  <a:cubicBezTo>
                    <a:pt x="4399" y="1646"/>
                    <a:pt x="4278" y="1829"/>
                    <a:pt x="4157" y="2013"/>
                  </a:cubicBezTo>
                  <a:cubicBezTo>
                    <a:pt x="4139" y="1785"/>
                    <a:pt x="4073" y="1316"/>
                    <a:pt x="3875" y="1111"/>
                  </a:cubicBezTo>
                  <a:cubicBezTo>
                    <a:pt x="3615" y="843"/>
                    <a:pt x="3420" y="1708"/>
                    <a:pt x="4098" y="2108"/>
                  </a:cubicBezTo>
                  <a:cubicBezTo>
                    <a:pt x="4076" y="2145"/>
                    <a:pt x="4051" y="2181"/>
                    <a:pt x="4029" y="2222"/>
                  </a:cubicBezTo>
                  <a:lnTo>
                    <a:pt x="4018" y="2240"/>
                  </a:lnTo>
                  <a:cubicBezTo>
                    <a:pt x="3930" y="2383"/>
                    <a:pt x="3849" y="2526"/>
                    <a:pt x="3765" y="2669"/>
                  </a:cubicBezTo>
                  <a:cubicBezTo>
                    <a:pt x="3659" y="2474"/>
                    <a:pt x="3343" y="1950"/>
                    <a:pt x="3010" y="1811"/>
                  </a:cubicBezTo>
                  <a:cubicBezTo>
                    <a:pt x="2614" y="1646"/>
                    <a:pt x="2823" y="2614"/>
                    <a:pt x="3732" y="2731"/>
                  </a:cubicBezTo>
                  <a:cubicBezTo>
                    <a:pt x="3615" y="2940"/>
                    <a:pt x="3501" y="3149"/>
                    <a:pt x="3391" y="3362"/>
                  </a:cubicBezTo>
                  <a:cubicBezTo>
                    <a:pt x="3237" y="3138"/>
                    <a:pt x="2801" y="2548"/>
                    <a:pt x="2423" y="2405"/>
                  </a:cubicBezTo>
                  <a:cubicBezTo>
                    <a:pt x="1972" y="2233"/>
                    <a:pt x="2383" y="3340"/>
                    <a:pt x="3351" y="3439"/>
                  </a:cubicBezTo>
                  <a:cubicBezTo>
                    <a:pt x="3237" y="3669"/>
                    <a:pt x="3127" y="3900"/>
                    <a:pt x="3024" y="4131"/>
                  </a:cubicBezTo>
                  <a:cubicBezTo>
                    <a:pt x="2793" y="3955"/>
                    <a:pt x="2112" y="3457"/>
                    <a:pt x="1672" y="3479"/>
                  </a:cubicBezTo>
                  <a:cubicBezTo>
                    <a:pt x="1155" y="3501"/>
                    <a:pt x="1972" y="4582"/>
                    <a:pt x="2973" y="4245"/>
                  </a:cubicBezTo>
                  <a:cubicBezTo>
                    <a:pt x="2881" y="4461"/>
                    <a:pt x="2793" y="4678"/>
                    <a:pt x="2713" y="4894"/>
                  </a:cubicBezTo>
                  <a:cubicBezTo>
                    <a:pt x="2673" y="5004"/>
                    <a:pt x="2632" y="5110"/>
                    <a:pt x="2596" y="5220"/>
                  </a:cubicBezTo>
                  <a:cubicBezTo>
                    <a:pt x="2387" y="5011"/>
                    <a:pt x="1892" y="4582"/>
                    <a:pt x="1430" y="4568"/>
                  </a:cubicBezTo>
                  <a:cubicBezTo>
                    <a:pt x="843" y="4553"/>
                    <a:pt x="1272" y="5601"/>
                    <a:pt x="2552" y="5363"/>
                  </a:cubicBezTo>
                  <a:cubicBezTo>
                    <a:pt x="2453" y="5671"/>
                    <a:pt x="2368" y="5982"/>
                    <a:pt x="2299" y="6290"/>
                  </a:cubicBezTo>
                  <a:cubicBezTo>
                    <a:pt x="2104" y="6188"/>
                    <a:pt x="1544" y="5931"/>
                    <a:pt x="961" y="6100"/>
                  </a:cubicBezTo>
                  <a:cubicBezTo>
                    <a:pt x="253" y="6309"/>
                    <a:pt x="656" y="7152"/>
                    <a:pt x="2280" y="6375"/>
                  </a:cubicBezTo>
                  <a:cubicBezTo>
                    <a:pt x="2222" y="6639"/>
                    <a:pt x="2178" y="6903"/>
                    <a:pt x="2141" y="7163"/>
                  </a:cubicBezTo>
                  <a:cubicBezTo>
                    <a:pt x="1932" y="7152"/>
                    <a:pt x="1217" y="7144"/>
                    <a:pt x="656" y="7526"/>
                  </a:cubicBezTo>
                  <a:cubicBezTo>
                    <a:pt x="0" y="7973"/>
                    <a:pt x="737" y="8512"/>
                    <a:pt x="2134" y="7236"/>
                  </a:cubicBezTo>
                  <a:cubicBezTo>
                    <a:pt x="2097" y="7526"/>
                    <a:pt x="2071" y="7808"/>
                    <a:pt x="2064" y="8087"/>
                  </a:cubicBezTo>
                  <a:cubicBezTo>
                    <a:pt x="2064" y="8087"/>
                    <a:pt x="2057" y="8101"/>
                    <a:pt x="2101" y="8138"/>
                  </a:cubicBezTo>
                  <a:lnTo>
                    <a:pt x="2148" y="8072"/>
                  </a:lnTo>
                  <a:cubicBezTo>
                    <a:pt x="2167" y="7863"/>
                    <a:pt x="2196" y="7647"/>
                    <a:pt x="2233" y="7434"/>
                  </a:cubicBezTo>
                  <a:cubicBezTo>
                    <a:pt x="2233" y="7434"/>
                    <a:pt x="2280" y="7108"/>
                    <a:pt x="2328" y="6848"/>
                  </a:cubicBezTo>
                  <a:cubicBezTo>
                    <a:pt x="2354" y="6730"/>
                    <a:pt x="2376" y="6617"/>
                    <a:pt x="2401" y="6499"/>
                  </a:cubicBezTo>
                  <a:cubicBezTo>
                    <a:pt x="3270" y="7588"/>
                    <a:pt x="4241" y="6943"/>
                    <a:pt x="3769" y="6576"/>
                  </a:cubicBezTo>
                  <a:cubicBezTo>
                    <a:pt x="3373" y="6268"/>
                    <a:pt x="2680" y="6349"/>
                    <a:pt x="2427" y="6393"/>
                  </a:cubicBezTo>
                  <a:cubicBezTo>
                    <a:pt x="2511" y="6048"/>
                    <a:pt x="2610" y="5700"/>
                    <a:pt x="2720" y="5359"/>
                  </a:cubicBezTo>
                  <a:cubicBezTo>
                    <a:pt x="3281" y="6397"/>
                    <a:pt x="4619" y="5993"/>
                    <a:pt x="4223" y="5627"/>
                  </a:cubicBezTo>
                  <a:cubicBezTo>
                    <a:pt x="3871" y="5301"/>
                    <a:pt x="2958" y="5297"/>
                    <a:pt x="2742" y="5304"/>
                  </a:cubicBezTo>
                  <a:cubicBezTo>
                    <a:pt x="2834" y="5022"/>
                    <a:pt x="2936" y="4747"/>
                    <a:pt x="3043" y="4472"/>
                  </a:cubicBezTo>
                  <a:cubicBezTo>
                    <a:pt x="3387" y="5268"/>
                    <a:pt x="4868" y="5114"/>
                    <a:pt x="4575" y="4776"/>
                  </a:cubicBezTo>
                  <a:cubicBezTo>
                    <a:pt x="4318" y="4483"/>
                    <a:pt x="3420" y="4359"/>
                    <a:pt x="3105" y="4326"/>
                  </a:cubicBezTo>
                  <a:cubicBezTo>
                    <a:pt x="3160" y="4186"/>
                    <a:pt x="3219" y="4051"/>
                    <a:pt x="3277" y="3915"/>
                  </a:cubicBezTo>
                  <a:cubicBezTo>
                    <a:pt x="4021" y="4392"/>
                    <a:pt x="5297" y="3908"/>
                    <a:pt x="4843" y="3757"/>
                  </a:cubicBezTo>
                  <a:cubicBezTo>
                    <a:pt x="4465" y="3633"/>
                    <a:pt x="3651" y="3757"/>
                    <a:pt x="3321" y="3816"/>
                  </a:cubicBezTo>
                  <a:cubicBezTo>
                    <a:pt x="3439" y="3559"/>
                    <a:pt x="3560" y="3307"/>
                    <a:pt x="3684" y="3065"/>
                  </a:cubicBezTo>
                  <a:lnTo>
                    <a:pt x="3684" y="3065"/>
                  </a:lnTo>
                  <a:cubicBezTo>
                    <a:pt x="4381" y="3516"/>
                    <a:pt x="5407" y="3028"/>
                    <a:pt x="4997" y="2892"/>
                  </a:cubicBezTo>
                  <a:cubicBezTo>
                    <a:pt x="4663" y="2782"/>
                    <a:pt x="4003" y="2914"/>
                    <a:pt x="3728" y="2977"/>
                  </a:cubicBezTo>
                  <a:cubicBezTo>
                    <a:pt x="3802" y="2834"/>
                    <a:pt x="3879" y="2687"/>
                    <a:pt x="3955" y="2544"/>
                  </a:cubicBezTo>
                  <a:cubicBezTo>
                    <a:pt x="3981" y="2496"/>
                    <a:pt x="4010" y="2449"/>
                    <a:pt x="4036" y="2397"/>
                  </a:cubicBezTo>
                  <a:cubicBezTo>
                    <a:pt x="4696" y="2834"/>
                    <a:pt x="5510" y="2343"/>
                    <a:pt x="5139" y="2222"/>
                  </a:cubicBezTo>
                  <a:cubicBezTo>
                    <a:pt x="4839" y="2126"/>
                    <a:pt x="4293" y="2266"/>
                    <a:pt x="4073" y="2332"/>
                  </a:cubicBezTo>
                  <a:cubicBezTo>
                    <a:pt x="4201" y="2104"/>
                    <a:pt x="4333" y="1881"/>
                    <a:pt x="4476" y="1661"/>
                  </a:cubicBezTo>
                  <a:cubicBezTo>
                    <a:pt x="5103" y="2082"/>
                    <a:pt x="5741" y="1595"/>
                    <a:pt x="5407" y="1488"/>
                  </a:cubicBezTo>
                  <a:cubicBezTo>
                    <a:pt x="5132" y="1397"/>
                    <a:pt x="4674" y="1551"/>
                    <a:pt x="4509" y="1613"/>
                  </a:cubicBezTo>
                  <a:cubicBezTo>
                    <a:pt x="4590" y="1488"/>
                    <a:pt x="4678" y="1367"/>
                    <a:pt x="4766" y="1246"/>
                  </a:cubicBezTo>
                  <a:cubicBezTo>
                    <a:pt x="4777" y="1235"/>
                    <a:pt x="4784" y="1225"/>
                    <a:pt x="4791" y="1210"/>
                  </a:cubicBezTo>
                  <a:cubicBezTo>
                    <a:pt x="4817" y="1177"/>
                    <a:pt x="4843" y="1140"/>
                    <a:pt x="4868" y="1104"/>
                  </a:cubicBezTo>
                  <a:lnTo>
                    <a:pt x="4868" y="1104"/>
                  </a:lnTo>
                  <a:cubicBezTo>
                    <a:pt x="5546" y="1342"/>
                    <a:pt x="5942" y="763"/>
                    <a:pt x="5623" y="748"/>
                  </a:cubicBezTo>
                  <a:cubicBezTo>
                    <a:pt x="5330" y="733"/>
                    <a:pt x="4942" y="1030"/>
                    <a:pt x="4868" y="1089"/>
                  </a:cubicBezTo>
                  <a:lnTo>
                    <a:pt x="4868" y="1082"/>
                  </a:lnTo>
                  <a:cubicBezTo>
                    <a:pt x="4868" y="1082"/>
                    <a:pt x="4868" y="1082"/>
                    <a:pt x="4868" y="10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1712409" y="905116"/>
              <a:ext cx="723712" cy="1353294"/>
            </a:xfrm>
            <a:custGeom>
              <a:avLst/>
              <a:gdLst/>
              <a:ahLst/>
              <a:cxnLst/>
              <a:rect l="l" t="t" r="r" b="b"/>
              <a:pathLst>
                <a:path w="3545" h="6629" extrusionOk="0">
                  <a:moveTo>
                    <a:pt x="2115" y="6628"/>
                  </a:moveTo>
                  <a:cubicBezTo>
                    <a:pt x="2170" y="5965"/>
                    <a:pt x="1628" y="5572"/>
                    <a:pt x="1034" y="5371"/>
                  </a:cubicBezTo>
                  <a:cubicBezTo>
                    <a:pt x="829" y="5297"/>
                    <a:pt x="305" y="5100"/>
                    <a:pt x="422" y="4803"/>
                  </a:cubicBezTo>
                  <a:cubicBezTo>
                    <a:pt x="466" y="4685"/>
                    <a:pt x="726" y="4759"/>
                    <a:pt x="792" y="4784"/>
                  </a:cubicBezTo>
                  <a:cubicBezTo>
                    <a:pt x="1074" y="4894"/>
                    <a:pt x="1239" y="5114"/>
                    <a:pt x="1489" y="5265"/>
                  </a:cubicBezTo>
                  <a:cubicBezTo>
                    <a:pt x="1580" y="5319"/>
                    <a:pt x="1745" y="5426"/>
                    <a:pt x="1763" y="5243"/>
                  </a:cubicBezTo>
                  <a:cubicBezTo>
                    <a:pt x="1782" y="5052"/>
                    <a:pt x="1606" y="4905"/>
                    <a:pt x="1478" y="4784"/>
                  </a:cubicBezTo>
                  <a:cubicBezTo>
                    <a:pt x="1159" y="4495"/>
                    <a:pt x="737" y="4348"/>
                    <a:pt x="469" y="4004"/>
                  </a:cubicBezTo>
                  <a:cubicBezTo>
                    <a:pt x="378" y="3886"/>
                    <a:pt x="275" y="3751"/>
                    <a:pt x="246" y="3600"/>
                  </a:cubicBezTo>
                  <a:cubicBezTo>
                    <a:pt x="242" y="3578"/>
                    <a:pt x="224" y="3465"/>
                    <a:pt x="257" y="3450"/>
                  </a:cubicBezTo>
                  <a:cubicBezTo>
                    <a:pt x="378" y="3391"/>
                    <a:pt x="565" y="3487"/>
                    <a:pt x="656" y="3542"/>
                  </a:cubicBezTo>
                  <a:cubicBezTo>
                    <a:pt x="946" y="3721"/>
                    <a:pt x="1144" y="4004"/>
                    <a:pt x="1338" y="4267"/>
                  </a:cubicBezTo>
                  <a:cubicBezTo>
                    <a:pt x="1386" y="4330"/>
                    <a:pt x="1562" y="4671"/>
                    <a:pt x="1646" y="4506"/>
                  </a:cubicBezTo>
                  <a:cubicBezTo>
                    <a:pt x="1763" y="4267"/>
                    <a:pt x="1635" y="4007"/>
                    <a:pt x="1507" y="3813"/>
                  </a:cubicBezTo>
                  <a:cubicBezTo>
                    <a:pt x="1214" y="3362"/>
                    <a:pt x="722" y="3036"/>
                    <a:pt x="378" y="2618"/>
                  </a:cubicBezTo>
                  <a:cubicBezTo>
                    <a:pt x="246" y="2464"/>
                    <a:pt x="96" y="2299"/>
                    <a:pt x="33" y="2105"/>
                  </a:cubicBezTo>
                  <a:cubicBezTo>
                    <a:pt x="22" y="2064"/>
                    <a:pt x="0" y="1936"/>
                    <a:pt x="48" y="1899"/>
                  </a:cubicBezTo>
                  <a:cubicBezTo>
                    <a:pt x="162" y="1822"/>
                    <a:pt x="356" y="1962"/>
                    <a:pt x="433" y="2017"/>
                  </a:cubicBezTo>
                  <a:cubicBezTo>
                    <a:pt x="737" y="2240"/>
                    <a:pt x="891" y="2592"/>
                    <a:pt x="1129" y="2871"/>
                  </a:cubicBezTo>
                  <a:cubicBezTo>
                    <a:pt x="1192" y="2944"/>
                    <a:pt x="1375" y="3234"/>
                    <a:pt x="1511" y="3109"/>
                  </a:cubicBezTo>
                  <a:cubicBezTo>
                    <a:pt x="1686" y="2941"/>
                    <a:pt x="1620" y="2633"/>
                    <a:pt x="1580" y="2442"/>
                  </a:cubicBezTo>
                  <a:cubicBezTo>
                    <a:pt x="1470" y="1914"/>
                    <a:pt x="1247" y="1401"/>
                    <a:pt x="1089" y="888"/>
                  </a:cubicBezTo>
                  <a:cubicBezTo>
                    <a:pt x="1023" y="679"/>
                    <a:pt x="906" y="224"/>
                    <a:pt x="1181" y="59"/>
                  </a:cubicBezTo>
                  <a:cubicBezTo>
                    <a:pt x="1276" y="1"/>
                    <a:pt x="1390" y="92"/>
                    <a:pt x="1448" y="155"/>
                  </a:cubicBezTo>
                  <a:cubicBezTo>
                    <a:pt x="1602" y="323"/>
                    <a:pt x="1653" y="587"/>
                    <a:pt x="1712" y="800"/>
                  </a:cubicBezTo>
                  <a:cubicBezTo>
                    <a:pt x="1892" y="1471"/>
                    <a:pt x="1873" y="2134"/>
                    <a:pt x="1800" y="2831"/>
                  </a:cubicBezTo>
                  <a:cubicBezTo>
                    <a:pt x="1778" y="3061"/>
                    <a:pt x="1756" y="3292"/>
                    <a:pt x="1767" y="3523"/>
                  </a:cubicBezTo>
                  <a:cubicBezTo>
                    <a:pt x="1771" y="3571"/>
                    <a:pt x="1752" y="3718"/>
                    <a:pt x="1793" y="3765"/>
                  </a:cubicBezTo>
                  <a:cubicBezTo>
                    <a:pt x="1800" y="3773"/>
                    <a:pt x="1884" y="3721"/>
                    <a:pt x="1892" y="3721"/>
                  </a:cubicBezTo>
                  <a:cubicBezTo>
                    <a:pt x="2002" y="3652"/>
                    <a:pt x="2071" y="3542"/>
                    <a:pt x="2123" y="3435"/>
                  </a:cubicBezTo>
                  <a:cubicBezTo>
                    <a:pt x="2284" y="3105"/>
                    <a:pt x="2310" y="2743"/>
                    <a:pt x="2460" y="2409"/>
                  </a:cubicBezTo>
                  <a:cubicBezTo>
                    <a:pt x="2511" y="2299"/>
                    <a:pt x="2629" y="2112"/>
                    <a:pt x="2786" y="2163"/>
                  </a:cubicBezTo>
                  <a:cubicBezTo>
                    <a:pt x="3017" y="2244"/>
                    <a:pt x="3043" y="2578"/>
                    <a:pt x="3028" y="2772"/>
                  </a:cubicBezTo>
                  <a:cubicBezTo>
                    <a:pt x="2977" y="3333"/>
                    <a:pt x="2508" y="3718"/>
                    <a:pt x="2229" y="4194"/>
                  </a:cubicBezTo>
                  <a:cubicBezTo>
                    <a:pt x="2134" y="4359"/>
                    <a:pt x="2064" y="4539"/>
                    <a:pt x="2031" y="4722"/>
                  </a:cubicBezTo>
                  <a:cubicBezTo>
                    <a:pt x="2031" y="4737"/>
                    <a:pt x="1998" y="4894"/>
                    <a:pt x="2027" y="4902"/>
                  </a:cubicBezTo>
                  <a:cubicBezTo>
                    <a:pt x="2134" y="4931"/>
                    <a:pt x="2280" y="4784"/>
                    <a:pt x="2343" y="4722"/>
                  </a:cubicBezTo>
                  <a:cubicBezTo>
                    <a:pt x="2577" y="4484"/>
                    <a:pt x="2702" y="4165"/>
                    <a:pt x="2900" y="3901"/>
                  </a:cubicBezTo>
                  <a:cubicBezTo>
                    <a:pt x="2940" y="3846"/>
                    <a:pt x="3079" y="3608"/>
                    <a:pt x="3182" y="3622"/>
                  </a:cubicBezTo>
                  <a:cubicBezTo>
                    <a:pt x="3439" y="3655"/>
                    <a:pt x="3340" y="4029"/>
                    <a:pt x="3277" y="4179"/>
                  </a:cubicBezTo>
                  <a:cubicBezTo>
                    <a:pt x="3112" y="4568"/>
                    <a:pt x="2826" y="4792"/>
                    <a:pt x="2478" y="5045"/>
                  </a:cubicBezTo>
                  <a:cubicBezTo>
                    <a:pt x="2361" y="5133"/>
                    <a:pt x="2079" y="5305"/>
                    <a:pt x="2119" y="5477"/>
                  </a:cubicBezTo>
                  <a:cubicBezTo>
                    <a:pt x="2137" y="5547"/>
                    <a:pt x="2416" y="5400"/>
                    <a:pt x="2431" y="5389"/>
                  </a:cubicBezTo>
                  <a:cubicBezTo>
                    <a:pt x="2687" y="5243"/>
                    <a:pt x="2903" y="5041"/>
                    <a:pt x="3160" y="4898"/>
                  </a:cubicBezTo>
                  <a:cubicBezTo>
                    <a:pt x="3219" y="4869"/>
                    <a:pt x="3387" y="4762"/>
                    <a:pt x="3442" y="4843"/>
                  </a:cubicBezTo>
                  <a:cubicBezTo>
                    <a:pt x="3545" y="4993"/>
                    <a:pt x="3310" y="5213"/>
                    <a:pt x="3197" y="5301"/>
                  </a:cubicBezTo>
                  <a:cubicBezTo>
                    <a:pt x="2841" y="5576"/>
                    <a:pt x="2343" y="5704"/>
                    <a:pt x="2233" y="61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93589" y="1764169"/>
              <a:ext cx="1264913" cy="1211820"/>
            </a:xfrm>
            <a:custGeom>
              <a:avLst/>
              <a:gdLst/>
              <a:ahLst/>
              <a:cxnLst/>
              <a:rect l="l" t="t" r="r" b="b"/>
              <a:pathLst>
                <a:path w="6196" h="5936" extrusionOk="0">
                  <a:moveTo>
                    <a:pt x="1364" y="4370"/>
                  </a:moveTo>
                  <a:cubicBezTo>
                    <a:pt x="1203" y="3894"/>
                    <a:pt x="1203" y="3318"/>
                    <a:pt x="1320" y="2834"/>
                  </a:cubicBezTo>
                  <a:cubicBezTo>
                    <a:pt x="1360" y="2680"/>
                    <a:pt x="1426" y="2537"/>
                    <a:pt x="1503" y="2402"/>
                  </a:cubicBezTo>
                  <a:cubicBezTo>
                    <a:pt x="1533" y="2350"/>
                    <a:pt x="1562" y="2299"/>
                    <a:pt x="1595" y="2251"/>
                  </a:cubicBezTo>
                  <a:cubicBezTo>
                    <a:pt x="1602" y="2237"/>
                    <a:pt x="1613" y="2222"/>
                    <a:pt x="1621" y="2207"/>
                  </a:cubicBezTo>
                  <a:cubicBezTo>
                    <a:pt x="1628" y="2200"/>
                    <a:pt x="1635" y="2171"/>
                    <a:pt x="1639" y="2182"/>
                  </a:cubicBezTo>
                  <a:cubicBezTo>
                    <a:pt x="1731" y="2354"/>
                    <a:pt x="1690" y="2640"/>
                    <a:pt x="1679" y="2827"/>
                  </a:cubicBezTo>
                  <a:cubicBezTo>
                    <a:pt x="1654" y="3307"/>
                    <a:pt x="1617" y="3872"/>
                    <a:pt x="1419" y="4315"/>
                  </a:cubicBezTo>
                  <a:close/>
                  <a:moveTo>
                    <a:pt x="679" y="5213"/>
                  </a:moveTo>
                  <a:cubicBezTo>
                    <a:pt x="1236" y="5107"/>
                    <a:pt x="1884" y="5162"/>
                    <a:pt x="2434" y="5298"/>
                  </a:cubicBezTo>
                  <a:cubicBezTo>
                    <a:pt x="2632" y="5349"/>
                    <a:pt x="2827" y="5415"/>
                    <a:pt x="3010" y="5495"/>
                  </a:cubicBezTo>
                  <a:cubicBezTo>
                    <a:pt x="3068" y="5525"/>
                    <a:pt x="3123" y="5550"/>
                    <a:pt x="3182" y="5580"/>
                  </a:cubicBezTo>
                  <a:cubicBezTo>
                    <a:pt x="3208" y="5591"/>
                    <a:pt x="3233" y="5602"/>
                    <a:pt x="3255" y="5616"/>
                  </a:cubicBezTo>
                  <a:cubicBezTo>
                    <a:pt x="3266" y="5620"/>
                    <a:pt x="3299" y="5627"/>
                    <a:pt x="3288" y="5631"/>
                  </a:cubicBezTo>
                  <a:cubicBezTo>
                    <a:pt x="3244" y="5660"/>
                    <a:pt x="3156" y="5657"/>
                    <a:pt x="3105" y="5660"/>
                  </a:cubicBezTo>
                  <a:cubicBezTo>
                    <a:pt x="2915" y="5675"/>
                    <a:pt x="2728" y="5664"/>
                    <a:pt x="2541" y="5646"/>
                  </a:cubicBezTo>
                  <a:cubicBezTo>
                    <a:pt x="1925" y="5583"/>
                    <a:pt x="1243" y="5510"/>
                    <a:pt x="664" y="5276"/>
                  </a:cubicBezTo>
                  <a:close/>
                  <a:moveTo>
                    <a:pt x="5026" y="1075"/>
                  </a:moveTo>
                  <a:cubicBezTo>
                    <a:pt x="5070" y="917"/>
                    <a:pt x="5110" y="756"/>
                    <a:pt x="5169" y="598"/>
                  </a:cubicBezTo>
                  <a:cubicBezTo>
                    <a:pt x="5198" y="510"/>
                    <a:pt x="5242" y="426"/>
                    <a:pt x="5286" y="342"/>
                  </a:cubicBezTo>
                  <a:cubicBezTo>
                    <a:pt x="5330" y="261"/>
                    <a:pt x="5378" y="180"/>
                    <a:pt x="5433" y="107"/>
                  </a:cubicBezTo>
                  <a:cubicBezTo>
                    <a:pt x="5447" y="89"/>
                    <a:pt x="5466" y="67"/>
                    <a:pt x="5480" y="48"/>
                  </a:cubicBezTo>
                  <a:cubicBezTo>
                    <a:pt x="5491" y="37"/>
                    <a:pt x="5506" y="1"/>
                    <a:pt x="5506" y="15"/>
                  </a:cubicBezTo>
                  <a:cubicBezTo>
                    <a:pt x="5524" y="89"/>
                    <a:pt x="5455" y="228"/>
                    <a:pt x="5429" y="294"/>
                  </a:cubicBezTo>
                  <a:cubicBezTo>
                    <a:pt x="5345" y="529"/>
                    <a:pt x="5231" y="760"/>
                    <a:pt x="5099" y="972"/>
                  </a:cubicBezTo>
                  <a:lnTo>
                    <a:pt x="5037" y="1071"/>
                  </a:lnTo>
                  <a:lnTo>
                    <a:pt x="5048" y="1060"/>
                  </a:lnTo>
                  <a:lnTo>
                    <a:pt x="5055" y="1042"/>
                  </a:lnTo>
                  <a:cubicBezTo>
                    <a:pt x="5066" y="1038"/>
                    <a:pt x="5077" y="1031"/>
                    <a:pt x="5088" y="1027"/>
                  </a:cubicBezTo>
                  <a:cubicBezTo>
                    <a:pt x="5206" y="935"/>
                    <a:pt x="5323" y="844"/>
                    <a:pt x="5436" y="756"/>
                  </a:cubicBezTo>
                  <a:lnTo>
                    <a:pt x="5480" y="719"/>
                  </a:lnTo>
                  <a:lnTo>
                    <a:pt x="5528" y="686"/>
                  </a:lnTo>
                  <a:cubicBezTo>
                    <a:pt x="5528" y="686"/>
                    <a:pt x="5546" y="672"/>
                    <a:pt x="5539" y="701"/>
                  </a:cubicBezTo>
                  <a:cubicBezTo>
                    <a:pt x="5425" y="796"/>
                    <a:pt x="5312" y="888"/>
                    <a:pt x="5198" y="983"/>
                  </a:cubicBezTo>
                  <a:cubicBezTo>
                    <a:pt x="5422" y="899"/>
                    <a:pt x="5649" y="847"/>
                    <a:pt x="5895" y="855"/>
                  </a:cubicBezTo>
                  <a:cubicBezTo>
                    <a:pt x="5961" y="855"/>
                    <a:pt x="6027" y="866"/>
                    <a:pt x="6096" y="877"/>
                  </a:cubicBezTo>
                  <a:cubicBezTo>
                    <a:pt x="6122" y="884"/>
                    <a:pt x="6195" y="873"/>
                    <a:pt x="6181" y="899"/>
                  </a:cubicBezTo>
                  <a:cubicBezTo>
                    <a:pt x="6126" y="990"/>
                    <a:pt x="5953" y="1034"/>
                    <a:pt x="5854" y="1056"/>
                  </a:cubicBezTo>
                  <a:cubicBezTo>
                    <a:pt x="5594" y="1111"/>
                    <a:pt x="5327" y="1093"/>
                    <a:pt x="5063" y="1093"/>
                  </a:cubicBezTo>
                  <a:cubicBezTo>
                    <a:pt x="4828" y="1287"/>
                    <a:pt x="4597" y="1485"/>
                    <a:pt x="4366" y="1680"/>
                  </a:cubicBezTo>
                  <a:cubicBezTo>
                    <a:pt x="4736" y="1500"/>
                    <a:pt x="5147" y="1375"/>
                    <a:pt x="5565" y="1416"/>
                  </a:cubicBezTo>
                  <a:cubicBezTo>
                    <a:pt x="5675" y="1423"/>
                    <a:pt x="5781" y="1441"/>
                    <a:pt x="5887" y="1467"/>
                  </a:cubicBezTo>
                  <a:cubicBezTo>
                    <a:pt x="5891" y="1467"/>
                    <a:pt x="5990" y="1493"/>
                    <a:pt x="5990" y="1496"/>
                  </a:cubicBezTo>
                  <a:cubicBezTo>
                    <a:pt x="5983" y="1526"/>
                    <a:pt x="5902" y="1559"/>
                    <a:pt x="5876" y="1573"/>
                  </a:cubicBezTo>
                  <a:cubicBezTo>
                    <a:pt x="5774" y="1628"/>
                    <a:pt x="5653" y="1661"/>
                    <a:pt x="5535" y="1683"/>
                  </a:cubicBezTo>
                  <a:cubicBezTo>
                    <a:pt x="5125" y="1764"/>
                    <a:pt x="4692" y="1753"/>
                    <a:pt x="4271" y="1764"/>
                  </a:cubicBezTo>
                  <a:cubicBezTo>
                    <a:pt x="4033" y="1969"/>
                    <a:pt x="3794" y="2174"/>
                    <a:pt x="3563" y="2383"/>
                  </a:cubicBezTo>
                  <a:cubicBezTo>
                    <a:pt x="4033" y="2204"/>
                    <a:pt x="4557" y="2145"/>
                    <a:pt x="5055" y="2259"/>
                  </a:cubicBezTo>
                  <a:cubicBezTo>
                    <a:pt x="5187" y="2288"/>
                    <a:pt x="5319" y="2328"/>
                    <a:pt x="5447" y="2376"/>
                  </a:cubicBezTo>
                  <a:cubicBezTo>
                    <a:pt x="5458" y="2380"/>
                    <a:pt x="5543" y="2402"/>
                    <a:pt x="5546" y="2413"/>
                  </a:cubicBezTo>
                  <a:cubicBezTo>
                    <a:pt x="5550" y="2424"/>
                    <a:pt x="5447" y="2460"/>
                    <a:pt x="5436" y="2460"/>
                  </a:cubicBezTo>
                  <a:cubicBezTo>
                    <a:pt x="5301" y="2501"/>
                    <a:pt x="5158" y="2519"/>
                    <a:pt x="5011" y="2523"/>
                  </a:cubicBezTo>
                  <a:cubicBezTo>
                    <a:pt x="4483" y="2537"/>
                    <a:pt x="3959" y="2541"/>
                    <a:pt x="3435" y="2497"/>
                  </a:cubicBezTo>
                  <a:cubicBezTo>
                    <a:pt x="3230" y="2680"/>
                    <a:pt x="3028" y="2864"/>
                    <a:pt x="2830" y="3047"/>
                  </a:cubicBezTo>
                  <a:cubicBezTo>
                    <a:pt x="3259" y="2882"/>
                    <a:pt x="3754" y="2878"/>
                    <a:pt x="4205" y="2959"/>
                  </a:cubicBezTo>
                  <a:cubicBezTo>
                    <a:pt x="4366" y="2988"/>
                    <a:pt x="4524" y="3025"/>
                    <a:pt x="4681" y="3080"/>
                  </a:cubicBezTo>
                  <a:cubicBezTo>
                    <a:pt x="4729" y="3098"/>
                    <a:pt x="4777" y="3116"/>
                    <a:pt x="4824" y="3138"/>
                  </a:cubicBezTo>
                  <a:cubicBezTo>
                    <a:pt x="4843" y="3146"/>
                    <a:pt x="4909" y="3157"/>
                    <a:pt x="4887" y="3168"/>
                  </a:cubicBezTo>
                  <a:cubicBezTo>
                    <a:pt x="4700" y="3267"/>
                    <a:pt x="4421" y="3237"/>
                    <a:pt x="4216" y="3234"/>
                  </a:cubicBezTo>
                  <a:cubicBezTo>
                    <a:pt x="3736" y="3223"/>
                    <a:pt x="3263" y="3175"/>
                    <a:pt x="2794" y="3080"/>
                  </a:cubicBezTo>
                  <a:cubicBezTo>
                    <a:pt x="2566" y="3292"/>
                    <a:pt x="2343" y="3505"/>
                    <a:pt x="2123" y="3718"/>
                  </a:cubicBezTo>
                  <a:cubicBezTo>
                    <a:pt x="2636" y="3494"/>
                    <a:pt x="3215" y="3520"/>
                    <a:pt x="3758" y="3641"/>
                  </a:cubicBezTo>
                  <a:cubicBezTo>
                    <a:pt x="3904" y="3674"/>
                    <a:pt x="4051" y="3710"/>
                    <a:pt x="4190" y="3758"/>
                  </a:cubicBezTo>
                  <a:cubicBezTo>
                    <a:pt x="4223" y="3769"/>
                    <a:pt x="4252" y="3784"/>
                    <a:pt x="4285" y="3795"/>
                  </a:cubicBezTo>
                  <a:cubicBezTo>
                    <a:pt x="4296" y="3798"/>
                    <a:pt x="4326" y="3798"/>
                    <a:pt x="4322" y="3809"/>
                  </a:cubicBezTo>
                  <a:cubicBezTo>
                    <a:pt x="4311" y="3831"/>
                    <a:pt x="4219" y="3850"/>
                    <a:pt x="4197" y="3857"/>
                  </a:cubicBezTo>
                  <a:cubicBezTo>
                    <a:pt x="4047" y="3897"/>
                    <a:pt x="3893" y="3901"/>
                    <a:pt x="3739" y="3905"/>
                  </a:cubicBezTo>
                  <a:cubicBezTo>
                    <a:pt x="3182" y="3912"/>
                    <a:pt x="2636" y="3850"/>
                    <a:pt x="2086" y="3754"/>
                  </a:cubicBezTo>
                  <a:cubicBezTo>
                    <a:pt x="1928" y="3905"/>
                    <a:pt x="1775" y="4059"/>
                    <a:pt x="1621" y="4213"/>
                  </a:cubicBezTo>
                  <a:lnTo>
                    <a:pt x="1624" y="4213"/>
                  </a:lnTo>
                  <a:cubicBezTo>
                    <a:pt x="2152" y="4018"/>
                    <a:pt x="2680" y="4055"/>
                    <a:pt x="3230" y="4121"/>
                  </a:cubicBezTo>
                  <a:cubicBezTo>
                    <a:pt x="3534" y="4154"/>
                    <a:pt x="3890" y="4205"/>
                    <a:pt x="4168" y="4344"/>
                  </a:cubicBezTo>
                  <a:cubicBezTo>
                    <a:pt x="4194" y="4355"/>
                    <a:pt x="4113" y="4366"/>
                    <a:pt x="4084" y="4374"/>
                  </a:cubicBezTo>
                  <a:cubicBezTo>
                    <a:pt x="4022" y="4392"/>
                    <a:pt x="3959" y="4407"/>
                    <a:pt x="3893" y="4414"/>
                  </a:cubicBezTo>
                  <a:cubicBezTo>
                    <a:pt x="3699" y="4436"/>
                    <a:pt x="3497" y="4432"/>
                    <a:pt x="3299" y="4418"/>
                  </a:cubicBezTo>
                  <a:cubicBezTo>
                    <a:pt x="2735" y="4374"/>
                    <a:pt x="2174" y="4293"/>
                    <a:pt x="1613" y="4224"/>
                  </a:cubicBezTo>
                  <a:cubicBezTo>
                    <a:pt x="1470" y="4366"/>
                    <a:pt x="1327" y="4513"/>
                    <a:pt x="1188" y="4656"/>
                  </a:cubicBezTo>
                  <a:lnTo>
                    <a:pt x="1195" y="4656"/>
                  </a:lnTo>
                  <a:cubicBezTo>
                    <a:pt x="1778" y="4491"/>
                    <a:pt x="2431" y="4491"/>
                    <a:pt x="3017" y="4641"/>
                  </a:cubicBezTo>
                  <a:cubicBezTo>
                    <a:pt x="3230" y="4696"/>
                    <a:pt x="3442" y="4755"/>
                    <a:pt x="3644" y="4832"/>
                  </a:cubicBezTo>
                  <a:cubicBezTo>
                    <a:pt x="3714" y="4858"/>
                    <a:pt x="3783" y="4883"/>
                    <a:pt x="3849" y="4913"/>
                  </a:cubicBezTo>
                  <a:cubicBezTo>
                    <a:pt x="3871" y="4924"/>
                    <a:pt x="3890" y="4931"/>
                    <a:pt x="3912" y="4942"/>
                  </a:cubicBezTo>
                  <a:cubicBezTo>
                    <a:pt x="3923" y="4946"/>
                    <a:pt x="3956" y="4953"/>
                    <a:pt x="3945" y="4957"/>
                  </a:cubicBezTo>
                  <a:cubicBezTo>
                    <a:pt x="3882" y="4986"/>
                    <a:pt x="3783" y="4979"/>
                    <a:pt x="3714" y="4982"/>
                  </a:cubicBezTo>
                  <a:cubicBezTo>
                    <a:pt x="3527" y="4990"/>
                    <a:pt x="3336" y="4975"/>
                    <a:pt x="3149" y="4964"/>
                  </a:cubicBezTo>
                  <a:cubicBezTo>
                    <a:pt x="2698" y="4942"/>
                    <a:pt x="2240" y="4920"/>
                    <a:pt x="1797" y="4843"/>
                  </a:cubicBezTo>
                  <a:cubicBezTo>
                    <a:pt x="1584" y="4806"/>
                    <a:pt x="1375" y="4737"/>
                    <a:pt x="1166" y="4682"/>
                  </a:cubicBezTo>
                  <a:cubicBezTo>
                    <a:pt x="891" y="4971"/>
                    <a:pt x="627" y="5257"/>
                    <a:pt x="367" y="5550"/>
                  </a:cubicBezTo>
                  <a:cubicBezTo>
                    <a:pt x="275" y="5657"/>
                    <a:pt x="176" y="5767"/>
                    <a:pt x="85" y="5873"/>
                  </a:cubicBezTo>
                  <a:lnTo>
                    <a:pt x="22" y="5932"/>
                  </a:lnTo>
                  <a:lnTo>
                    <a:pt x="4" y="5935"/>
                  </a:lnTo>
                  <a:lnTo>
                    <a:pt x="0" y="5913"/>
                  </a:lnTo>
                  <a:cubicBezTo>
                    <a:pt x="0" y="5913"/>
                    <a:pt x="176" y="5686"/>
                    <a:pt x="327" y="5517"/>
                  </a:cubicBezTo>
                  <a:cubicBezTo>
                    <a:pt x="455" y="5367"/>
                    <a:pt x="583" y="5221"/>
                    <a:pt x="715" y="5074"/>
                  </a:cubicBezTo>
                  <a:cubicBezTo>
                    <a:pt x="532" y="4594"/>
                    <a:pt x="532" y="4044"/>
                    <a:pt x="602" y="3545"/>
                  </a:cubicBezTo>
                  <a:cubicBezTo>
                    <a:pt x="620" y="3432"/>
                    <a:pt x="642" y="3322"/>
                    <a:pt x="671" y="3212"/>
                  </a:cubicBezTo>
                  <a:cubicBezTo>
                    <a:pt x="675" y="3204"/>
                    <a:pt x="689" y="3131"/>
                    <a:pt x="700" y="3127"/>
                  </a:cubicBezTo>
                  <a:cubicBezTo>
                    <a:pt x="744" y="3116"/>
                    <a:pt x="726" y="3212"/>
                    <a:pt x="737" y="3256"/>
                  </a:cubicBezTo>
                  <a:cubicBezTo>
                    <a:pt x="770" y="3377"/>
                    <a:pt x="785" y="3505"/>
                    <a:pt x="792" y="3630"/>
                  </a:cubicBezTo>
                  <a:cubicBezTo>
                    <a:pt x="818" y="4070"/>
                    <a:pt x="858" y="4590"/>
                    <a:pt x="755" y="5030"/>
                  </a:cubicBezTo>
                  <a:cubicBezTo>
                    <a:pt x="1140" y="4605"/>
                    <a:pt x="1540" y="4194"/>
                    <a:pt x="1947" y="3795"/>
                  </a:cubicBezTo>
                  <a:cubicBezTo>
                    <a:pt x="1921" y="3487"/>
                    <a:pt x="1862" y="3179"/>
                    <a:pt x="1877" y="2867"/>
                  </a:cubicBezTo>
                  <a:cubicBezTo>
                    <a:pt x="1892" y="2600"/>
                    <a:pt x="1961" y="2328"/>
                    <a:pt x="2046" y="2075"/>
                  </a:cubicBezTo>
                  <a:cubicBezTo>
                    <a:pt x="2108" y="1892"/>
                    <a:pt x="2181" y="1716"/>
                    <a:pt x="2273" y="1548"/>
                  </a:cubicBezTo>
                  <a:cubicBezTo>
                    <a:pt x="2302" y="1489"/>
                    <a:pt x="2332" y="1434"/>
                    <a:pt x="2365" y="1379"/>
                  </a:cubicBezTo>
                  <a:cubicBezTo>
                    <a:pt x="2376" y="1364"/>
                    <a:pt x="2383" y="1346"/>
                    <a:pt x="2394" y="1331"/>
                  </a:cubicBezTo>
                  <a:cubicBezTo>
                    <a:pt x="2398" y="1324"/>
                    <a:pt x="2409" y="1295"/>
                    <a:pt x="2409" y="1306"/>
                  </a:cubicBezTo>
                  <a:cubicBezTo>
                    <a:pt x="2456" y="1493"/>
                    <a:pt x="2372" y="1768"/>
                    <a:pt x="2346" y="1954"/>
                  </a:cubicBezTo>
                  <a:cubicBezTo>
                    <a:pt x="2288" y="2369"/>
                    <a:pt x="2196" y="2776"/>
                    <a:pt x="2097" y="3182"/>
                  </a:cubicBezTo>
                  <a:cubicBezTo>
                    <a:pt x="2049" y="3377"/>
                    <a:pt x="1987" y="3571"/>
                    <a:pt x="1954" y="3769"/>
                  </a:cubicBezTo>
                  <a:lnTo>
                    <a:pt x="1950" y="3787"/>
                  </a:lnTo>
                  <a:cubicBezTo>
                    <a:pt x="2207" y="3534"/>
                    <a:pt x="2467" y="3285"/>
                    <a:pt x="2731" y="3040"/>
                  </a:cubicBezTo>
                  <a:lnTo>
                    <a:pt x="2724" y="2992"/>
                  </a:lnTo>
                  <a:cubicBezTo>
                    <a:pt x="2728" y="2988"/>
                    <a:pt x="2728" y="2981"/>
                    <a:pt x="2728" y="2977"/>
                  </a:cubicBezTo>
                  <a:cubicBezTo>
                    <a:pt x="2706" y="2471"/>
                    <a:pt x="2772" y="1998"/>
                    <a:pt x="2937" y="1515"/>
                  </a:cubicBezTo>
                  <a:cubicBezTo>
                    <a:pt x="2995" y="1346"/>
                    <a:pt x="3061" y="1177"/>
                    <a:pt x="3134" y="1016"/>
                  </a:cubicBezTo>
                  <a:cubicBezTo>
                    <a:pt x="3156" y="972"/>
                    <a:pt x="3178" y="928"/>
                    <a:pt x="3204" y="888"/>
                  </a:cubicBezTo>
                  <a:cubicBezTo>
                    <a:pt x="3211" y="866"/>
                    <a:pt x="3222" y="847"/>
                    <a:pt x="3237" y="833"/>
                  </a:cubicBezTo>
                  <a:cubicBezTo>
                    <a:pt x="3241" y="822"/>
                    <a:pt x="3248" y="796"/>
                    <a:pt x="3252" y="807"/>
                  </a:cubicBezTo>
                  <a:cubicBezTo>
                    <a:pt x="3329" y="976"/>
                    <a:pt x="3230" y="1273"/>
                    <a:pt x="3189" y="1445"/>
                  </a:cubicBezTo>
                  <a:cubicBezTo>
                    <a:pt x="3072" y="1969"/>
                    <a:pt x="2860" y="2460"/>
                    <a:pt x="2728" y="2977"/>
                  </a:cubicBezTo>
                  <a:cubicBezTo>
                    <a:pt x="2731" y="2996"/>
                    <a:pt x="2731" y="3018"/>
                    <a:pt x="2731" y="3040"/>
                  </a:cubicBezTo>
                  <a:cubicBezTo>
                    <a:pt x="2812" y="2966"/>
                    <a:pt x="2889" y="2893"/>
                    <a:pt x="2970" y="2820"/>
                  </a:cubicBezTo>
                  <a:cubicBezTo>
                    <a:pt x="3109" y="2691"/>
                    <a:pt x="3248" y="2567"/>
                    <a:pt x="3387" y="2446"/>
                  </a:cubicBezTo>
                  <a:cubicBezTo>
                    <a:pt x="3453" y="1962"/>
                    <a:pt x="3560" y="1511"/>
                    <a:pt x="3747" y="1064"/>
                  </a:cubicBezTo>
                  <a:cubicBezTo>
                    <a:pt x="3805" y="924"/>
                    <a:pt x="3879" y="789"/>
                    <a:pt x="3959" y="661"/>
                  </a:cubicBezTo>
                  <a:cubicBezTo>
                    <a:pt x="3992" y="609"/>
                    <a:pt x="4029" y="554"/>
                    <a:pt x="4066" y="503"/>
                  </a:cubicBezTo>
                  <a:cubicBezTo>
                    <a:pt x="4080" y="481"/>
                    <a:pt x="4110" y="411"/>
                    <a:pt x="4113" y="437"/>
                  </a:cubicBezTo>
                  <a:cubicBezTo>
                    <a:pt x="4121" y="492"/>
                    <a:pt x="4095" y="565"/>
                    <a:pt x="4084" y="617"/>
                  </a:cubicBezTo>
                  <a:cubicBezTo>
                    <a:pt x="4047" y="789"/>
                    <a:pt x="4007" y="957"/>
                    <a:pt x="3952" y="1122"/>
                  </a:cubicBezTo>
                  <a:cubicBezTo>
                    <a:pt x="3809" y="1544"/>
                    <a:pt x="3677" y="1965"/>
                    <a:pt x="3479" y="2365"/>
                  </a:cubicBezTo>
                  <a:cubicBezTo>
                    <a:pt x="3721" y="2152"/>
                    <a:pt x="3967" y="1944"/>
                    <a:pt x="4216" y="1738"/>
                  </a:cubicBezTo>
                  <a:cubicBezTo>
                    <a:pt x="4293" y="1361"/>
                    <a:pt x="4395" y="1005"/>
                    <a:pt x="4560" y="657"/>
                  </a:cubicBezTo>
                  <a:cubicBezTo>
                    <a:pt x="4615" y="543"/>
                    <a:pt x="4678" y="430"/>
                    <a:pt x="4751" y="327"/>
                  </a:cubicBezTo>
                  <a:cubicBezTo>
                    <a:pt x="4773" y="294"/>
                    <a:pt x="4799" y="265"/>
                    <a:pt x="4821" y="235"/>
                  </a:cubicBezTo>
                  <a:cubicBezTo>
                    <a:pt x="4832" y="224"/>
                    <a:pt x="4850" y="184"/>
                    <a:pt x="4854" y="199"/>
                  </a:cubicBezTo>
                  <a:cubicBezTo>
                    <a:pt x="4857" y="334"/>
                    <a:pt x="4777" y="496"/>
                    <a:pt x="4733" y="620"/>
                  </a:cubicBezTo>
                  <a:cubicBezTo>
                    <a:pt x="4608" y="983"/>
                    <a:pt x="4454" y="1335"/>
                    <a:pt x="4260" y="1661"/>
                  </a:cubicBezTo>
                  <a:lnTo>
                    <a:pt x="4223" y="1731"/>
                  </a:lnTo>
                  <a:cubicBezTo>
                    <a:pt x="4432" y="1559"/>
                    <a:pt x="4641" y="1386"/>
                    <a:pt x="4850" y="1218"/>
                  </a:cubicBezTo>
                  <a:lnTo>
                    <a:pt x="4879" y="1196"/>
                  </a:lnTo>
                  <a:cubicBezTo>
                    <a:pt x="4927" y="1155"/>
                    <a:pt x="4978" y="1115"/>
                    <a:pt x="5026" y="10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2039991" y="816919"/>
              <a:ext cx="1173658" cy="1684625"/>
            </a:xfrm>
            <a:custGeom>
              <a:avLst/>
              <a:gdLst/>
              <a:ahLst/>
              <a:cxnLst/>
              <a:rect l="l" t="t" r="r" b="b"/>
              <a:pathLst>
                <a:path w="5749" h="8252" extrusionOk="0">
                  <a:moveTo>
                    <a:pt x="3637" y="0"/>
                  </a:moveTo>
                  <a:cubicBezTo>
                    <a:pt x="3637" y="0"/>
                    <a:pt x="1" y="3273"/>
                    <a:pt x="2288" y="8251"/>
                  </a:cubicBezTo>
                  <a:cubicBezTo>
                    <a:pt x="2288" y="8251"/>
                    <a:pt x="5748" y="4806"/>
                    <a:pt x="3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854684" y="787726"/>
              <a:ext cx="1167534" cy="1588063"/>
            </a:xfrm>
            <a:custGeom>
              <a:avLst/>
              <a:gdLst/>
              <a:ahLst/>
              <a:cxnLst/>
              <a:rect l="l" t="t" r="r" b="b"/>
              <a:pathLst>
                <a:path w="5719" h="7779" extrusionOk="0">
                  <a:moveTo>
                    <a:pt x="1444" y="0"/>
                  </a:moveTo>
                  <a:cubicBezTo>
                    <a:pt x="1444" y="0"/>
                    <a:pt x="0" y="4674"/>
                    <a:pt x="4513" y="7779"/>
                  </a:cubicBezTo>
                  <a:cubicBezTo>
                    <a:pt x="4513" y="7779"/>
                    <a:pt x="5719" y="3046"/>
                    <a:pt x="1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428226" y="2443780"/>
              <a:ext cx="1388220" cy="1190792"/>
            </a:xfrm>
            <a:custGeom>
              <a:avLst/>
              <a:gdLst/>
              <a:ahLst/>
              <a:cxnLst/>
              <a:rect l="l" t="t" r="r" b="b"/>
              <a:pathLst>
                <a:path w="6800" h="5833" extrusionOk="0">
                  <a:moveTo>
                    <a:pt x="250" y="5484"/>
                  </a:moveTo>
                  <a:cubicBezTo>
                    <a:pt x="0" y="5293"/>
                    <a:pt x="792" y="4227"/>
                    <a:pt x="891" y="3647"/>
                  </a:cubicBezTo>
                  <a:cubicBezTo>
                    <a:pt x="986" y="3065"/>
                    <a:pt x="950" y="2218"/>
                    <a:pt x="1573" y="1866"/>
                  </a:cubicBezTo>
                  <a:cubicBezTo>
                    <a:pt x="1653" y="1818"/>
                    <a:pt x="1745" y="1778"/>
                    <a:pt x="1844" y="1763"/>
                  </a:cubicBezTo>
                  <a:cubicBezTo>
                    <a:pt x="2643" y="1628"/>
                    <a:pt x="2431" y="2562"/>
                    <a:pt x="2464" y="3028"/>
                  </a:cubicBezTo>
                  <a:cubicBezTo>
                    <a:pt x="2489" y="3347"/>
                    <a:pt x="2808" y="3391"/>
                    <a:pt x="3079" y="3211"/>
                  </a:cubicBezTo>
                  <a:cubicBezTo>
                    <a:pt x="3560" y="2896"/>
                    <a:pt x="3538" y="2313"/>
                    <a:pt x="3629" y="1829"/>
                  </a:cubicBezTo>
                  <a:cubicBezTo>
                    <a:pt x="3769" y="1118"/>
                    <a:pt x="4285" y="202"/>
                    <a:pt x="5121" y="99"/>
                  </a:cubicBezTo>
                  <a:cubicBezTo>
                    <a:pt x="5939" y="0"/>
                    <a:pt x="6800" y="623"/>
                    <a:pt x="6738" y="1455"/>
                  </a:cubicBezTo>
                  <a:cubicBezTo>
                    <a:pt x="6712" y="1760"/>
                    <a:pt x="6441" y="2108"/>
                    <a:pt x="6232" y="2328"/>
                  </a:cubicBezTo>
                  <a:cubicBezTo>
                    <a:pt x="5840" y="2742"/>
                    <a:pt x="5084" y="2973"/>
                    <a:pt x="4850" y="3508"/>
                  </a:cubicBezTo>
                  <a:cubicBezTo>
                    <a:pt x="4575" y="4142"/>
                    <a:pt x="5719" y="4329"/>
                    <a:pt x="5275" y="5033"/>
                  </a:cubicBezTo>
                  <a:cubicBezTo>
                    <a:pt x="5216" y="5128"/>
                    <a:pt x="5143" y="5216"/>
                    <a:pt x="5055" y="5286"/>
                  </a:cubicBezTo>
                  <a:cubicBezTo>
                    <a:pt x="4373" y="5832"/>
                    <a:pt x="3406" y="5601"/>
                    <a:pt x="2662" y="5385"/>
                  </a:cubicBezTo>
                  <a:cubicBezTo>
                    <a:pt x="2409" y="5312"/>
                    <a:pt x="2156" y="5246"/>
                    <a:pt x="1903" y="5198"/>
                  </a:cubicBezTo>
                  <a:cubicBezTo>
                    <a:pt x="1280" y="5073"/>
                    <a:pt x="638" y="5781"/>
                    <a:pt x="250" y="54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1087418" y="1761311"/>
              <a:ext cx="63695" cy="77984"/>
            </a:xfrm>
            <a:custGeom>
              <a:avLst/>
              <a:gdLst/>
              <a:ahLst/>
              <a:cxnLst/>
              <a:rect l="l" t="t" r="r" b="b"/>
              <a:pathLst>
                <a:path w="312" h="382" extrusionOk="0">
                  <a:moveTo>
                    <a:pt x="242" y="62"/>
                  </a:moveTo>
                  <a:lnTo>
                    <a:pt x="0" y="0"/>
                  </a:lnTo>
                  <a:lnTo>
                    <a:pt x="52" y="381"/>
                  </a:lnTo>
                  <a:lnTo>
                    <a:pt x="312" y="279"/>
                  </a:lnTo>
                  <a:lnTo>
                    <a:pt x="297" y="81"/>
                  </a:lnTo>
                </a:path>
              </a:pathLst>
            </a:custGeom>
            <a:solidFill>
              <a:srgbClr val="484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076802" y="1755187"/>
              <a:ext cx="25723" cy="84721"/>
            </a:xfrm>
            <a:custGeom>
              <a:avLst/>
              <a:gdLst/>
              <a:ahLst/>
              <a:cxnLst/>
              <a:rect l="l" t="t" r="r" b="b"/>
              <a:pathLst>
                <a:path w="126" h="415" extrusionOk="0">
                  <a:moveTo>
                    <a:pt x="60" y="1"/>
                  </a:moveTo>
                  <a:lnTo>
                    <a:pt x="63" y="1"/>
                  </a:lnTo>
                  <a:lnTo>
                    <a:pt x="67" y="1"/>
                  </a:lnTo>
                  <a:lnTo>
                    <a:pt x="74" y="4"/>
                  </a:lnTo>
                  <a:lnTo>
                    <a:pt x="74" y="8"/>
                  </a:lnTo>
                  <a:lnTo>
                    <a:pt x="78" y="8"/>
                  </a:lnTo>
                  <a:lnTo>
                    <a:pt x="78" y="12"/>
                  </a:lnTo>
                  <a:lnTo>
                    <a:pt x="82" y="15"/>
                  </a:lnTo>
                  <a:lnTo>
                    <a:pt x="85" y="15"/>
                  </a:lnTo>
                  <a:lnTo>
                    <a:pt x="85" y="19"/>
                  </a:lnTo>
                  <a:lnTo>
                    <a:pt x="85" y="23"/>
                  </a:lnTo>
                  <a:lnTo>
                    <a:pt x="89" y="30"/>
                  </a:lnTo>
                  <a:lnTo>
                    <a:pt x="89" y="34"/>
                  </a:lnTo>
                  <a:lnTo>
                    <a:pt x="89" y="37"/>
                  </a:lnTo>
                  <a:lnTo>
                    <a:pt x="89" y="45"/>
                  </a:lnTo>
                  <a:lnTo>
                    <a:pt x="93" y="52"/>
                  </a:lnTo>
                  <a:lnTo>
                    <a:pt x="93" y="59"/>
                  </a:lnTo>
                  <a:lnTo>
                    <a:pt x="93" y="67"/>
                  </a:lnTo>
                  <a:lnTo>
                    <a:pt x="96" y="70"/>
                  </a:lnTo>
                  <a:lnTo>
                    <a:pt x="96" y="74"/>
                  </a:lnTo>
                  <a:lnTo>
                    <a:pt x="96" y="81"/>
                  </a:lnTo>
                  <a:lnTo>
                    <a:pt x="96" y="92"/>
                  </a:lnTo>
                  <a:lnTo>
                    <a:pt x="100" y="100"/>
                  </a:lnTo>
                  <a:lnTo>
                    <a:pt x="100" y="114"/>
                  </a:lnTo>
                  <a:lnTo>
                    <a:pt x="104" y="118"/>
                  </a:lnTo>
                  <a:lnTo>
                    <a:pt x="104" y="136"/>
                  </a:lnTo>
                  <a:lnTo>
                    <a:pt x="107" y="144"/>
                  </a:lnTo>
                  <a:lnTo>
                    <a:pt x="107" y="151"/>
                  </a:lnTo>
                  <a:lnTo>
                    <a:pt x="107" y="158"/>
                  </a:lnTo>
                  <a:lnTo>
                    <a:pt x="107" y="166"/>
                  </a:lnTo>
                  <a:lnTo>
                    <a:pt x="107" y="173"/>
                  </a:lnTo>
                  <a:lnTo>
                    <a:pt x="107" y="180"/>
                  </a:lnTo>
                  <a:lnTo>
                    <a:pt x="111" y="195"/>
                  </a:lnTo>
                  <a:lnTo>
                    <a:pt x="111" y="210"/>
                  </a:lnTo>
                  <a:lnTo>
                    <a:pt x="111" y="224"/>
                  </a:lnTo>
                  <a:lnTo>
                    <a:pt x="111" y="239"/>
                  </a:lnTo>
                  <a:lnTo>
                    <a:pt x="111" y="243"/>
                  </a:lnTo>
                  <a:lnTo>
                    <a:pt x="111" y="254"/>
                  </a:lnTo>
                  <a:lnTo>
                    <a:pt x="115" y="257"/>
                  </a:lnTo>
                  <a:lnTo>
                    <a:pt x="115" y="265"/>
                  </a:lnTo>
                  <a:lnTo>
                    <a:pt x="115" y="272"/>
                  </a:lnTo>
                  <a:lnTo>
                    <a:pt x="115" y="283"/>
                  </a:lnTo>
                  <a:lnTo>
                    <a:pt x="118" y="298"/>
                  </a:lnTo>
                  <a:lnTo>
                    <a:pt x="118" y="298"/>
                  </a:lnTo>
                  <a:lnTo>
                    <a:pt x="118" y="305"/>
                  </a:lnTo>
                  <a:lnTo>
                    <a:pt x="118" y="309"/>
                  </a:lnTo>
                  <a:lnTo>
                    <a:pt x="118" y="309"/>
                  </a:lnTo>
                  <a:lnTo>
                    <a:pt x="118" y="312"/>
                  </a:lnTo>
                  <a:lnTo>
                    <a:pt x="118" y="316"/>
                  </a:lnTo>
                  <a:lnTo>
                    <a:pt x="122" y="323"/>
                  </a:lnTo>
                  <a:lnTo>
                    <a:pt x="122" y="331"/>
                  </a:lnTo>
                  <a:lnTo>
                    <a:pt x="122" y="342"/>
                  </a:lnTo>
                  <a:lnTo>
                    <a:pt x="122" y="345"/>
                  </a:lnTo>
                  <a:lnTo>
                    <a:pt x="122" y="353"/>
                  </a:lnTo>
                  <a:lnTo>
                    <a:pt x="126" y="356"/>
                  </a:lnTo>
                  <a:lnTo>
                    <a:pt x="126" y="360"/>
                  </a:lnTo>
                  <a:lnTo>
                    <a:pt x="126" y="367"/>
                  </a:lnTo>
                  <a:lnTo>
                    <a:pt x="126" y="371"/>
                  </a:lnTo>
                  <a:lnTo>
                    <a:pt x="126" y="378"/>
                  </a:lnTo>
                  <a:lnTo>
                    <a:pt x="122" y="386"/>
                  </a:lnTo>
                  <a:lnTo>
                    <a:pt x="118" y="393"/>
                  </a:lnTo>
                  <a:lnTo>
                    <a:pt x="115" y="397"/>
                  </a:lnTo>
                  <a:lnTo>
                    <a:pt x="107" y="404"/>
                  </a:lnTo>
                  <a:lnTo>
                    <a:pt x="104" y="404"/>
                  </a:lnTo>
                  <a:lnTo>
                    <a:pt x="104" y="415"/>
                  </a:lnTo>
                  <a:lnTo>
                    <a:pt x="52" y="411"/>
                  </a:lnTo>
                  <a:lnTo>
                    <a:pt x="49" y="408"/>
                  </a:lnTo>
                  <a:lnTo>
                    <a:pt x="45" y="404"/>
                  </a:lnTo>
                  <a:lnTo>
                    <a:pt x="41" y="400"/>
                  </a:lnTo>
                  <a:lnTo>
                    <a:pt x="38" y="397"/>
                  </a:lnTo>
                  <a:lnTo>
                    <a:pt x="38" y="393"/>
                  </a:lnTo>
                  <a:lnTo>
                    <a:pt x="34" y="389"/>
                  </a:lnTo>
                  <a:lnTo>
                    <a:pt x="34" y="382"/>
                  </a:lnTo>
                  <a:lnTo>
                    <a:pt x="30" y="378"/>
                  </a:lnTo>
                  <a:lnTo>
                    <a:pt x="30" y="375"/>
                  </a:lnTo>
                  <a:lnTo>
                    <a:pt x="27" y="371"/>
                  </a:lnTo>
                  <a:lnTo>
                    <a:pt x="27" y="367"/>
                  </a:lnTo>
                  <a:lnTo>
                    <a:pt x="23" y="364"/>
                  </a:lnTo>
                  <a:lnTo>
                    <a:pt x="23" y="360"/>
                  </a:lnTo>
                  <a:lnTo>
                    <a:pt x="23" y="360"/>
                  </a:lnTo>
                  <a:lnTo>
                    <a:pt x="23" y="353"/>
                  </a:lnTo>
                  <a:lnTo>
                    <a:pt x="23" y="345"/>
                  </a:lnTo>
                  <a:lnTo>
                    <a:pt x="23" y="338"/>
                  </a:lnTo>
                  <a:lnTo>
                    <a:pt x="19" y="331"/>
                  </a:lnTo>
                  <a:lnTo>
                    <a:pt x="19" y="323"/>
                  </a:lnTo>
                  <a:lnTo>
                    <a:pt x="19" y="316"/>
                  </a:lnTo>
                  <a:lnTo>
                    <a:pt x="19" y="305"/>
                  </a:lnTo>
                  <a:lnTo>
                    <a:pt x="19" y="301"/>
                  </a:lnTo>
                  <a:lnTo>
                    <a:pt x="19" y="294"/>
                  </a:lnTo>
                  <a:lnTo>
                    <a:pt x="19" y="283"/>
                  </a:lnTo>
                  <a:lnTo>
                    <a:pt x="16" y="276"/>
                  </a:lnTo>
                  <a:lnTo>
                    <a:pt x="16" y="254"/>
                  </a:lnTo>
                  <a:lnTo>
                    <a:pt x="12" y="228"/>
                  </a:lnTo>
                  <a:lnTo>
                    <a:pt x="8" y="206"/>
                  </a:lnTo>
                  <a:lnTo>
                    <a:pt x="8" y="195"/>
                  </a:lnTo>
                  <a:lnTo>
                    <a:pt x="8" y="195"/>
                  </a:lnTo>
                  <a:lnTo>
                    <a:pt x="5" y="184"/>
                  </a:lnTo>
                  <a:lnTo>
                    <a:pt x="5" y="173"/>
                  </a:lnTo>
                  <a:lnTo>
                    <a:pt x="5" y="162"/>
                  </a:lnTo>
                  <a:lnTo>
                    <a:pt x="5" y="151"/>
                  </a:lnTo>
                  <a:lnTo>
                    <a:pt x="1" y="136"/>
                  </a:lnTo>
                  <a:lnTo>
                    <a:pt x="1" y="125"/>
                  </a:lnTo>
                  <a:lnTo>
                    <a:pt x="1" y="114"/>
                  </a:lnTo>
                  <a:lnTo>
                    <a:pt x="1" y="107"/>
                  </a:lnTo>
                  <a:lnTo>
                    <a:pt x="1" y="103"/>
                  </a:lnTo>
                  <a:lnTo>
                    <a:pt x="1" y="96"/>
                  </a:lnTo>
                  <a:lnTo>
                    <a:pt x="1" y="89"/>
                  </a:lnTo>
                  <a:lnTo>
                    <a:pt x="1" y="81"/>
                  </a:lnTo>
                  <a:lnTo>
                    <a:pt x="1" y="78"/>
                  </a:lnTo>
                  <a:lnTo>
                    <a:pt x="5" y="74"/>
                  </a:lnTo>
                  <a:lnTo>
                    <a:pt x="5" y="70"/>
                  </a:lnTo>
                  <a:lnTo>
                    <a:pt x="5" y="63"/>
                  </a:lnTo>
                  <a:lnTo>
                    <a:pt x="5" y="59"/>
                  </a:lnTo>
                  <a:lnTo>
                    <a:pt x="5" y="56"/>
                  </a:lnTo>
                  <a:lnTo>
                    <a:pt x="8" y="52"/>
                  </a:lnTo>
                  <a:lnTo>
                    <a:pt x="8" y="48"/>
                  </a:lnTo>
                  <a:lnTo>
                    <a:pt x="8" y="45"/>
                  </a:lnTo>
                  <a:lnTo>
                    <a:pt x="12" y="41"/>
                  </a:lnTo>
                  <a:lnTo>
                    <a:pt x="12" y="37"/>
                  </a:lnTo>
                  <a:lnTo>
                    <a:pt x="16" y="34"/>
                  </a:lnTo>
                  <a:lnTo>
                    <a:pt x="16" y="30"/>
                  </a:lnTo>
                  <a:lnTo>
                    <a:pt x="19" y="26"/>
                  </a:lnTo>
                  <a:lnTo>
                    <a:pt x="23" y="23"/>
                  </a:lnTo>
                  <a:lnTo>
                    <a:pt x="27" y="19"/>
                  </a:lnTo>
                  <a:lnTo>
                    <a:pt x="27" y="15"/>
                  </a:lnTo>
                  <a:lnTo>
                    <a:pt x="30" y="12"/>
                  </a:lnTo>
                  <a:lnTo>
                    <a:pt x="34" y="8"/>
                  </a:lnTo>
                  <a:lnTo>
                    <a:pt x="41" y="4"/>
                  </a:lnTo>
                  <a:lnTo>
                    <a:pt x="45" y="4"/>
                  </a:lnTo>
                  <a:lnTo>
                    <a:pt x="49" y="1"/>
                  </a:lnTo>
                  <a:lnTo>
                    <a:pt x="49" y="1"/>
                  </a:lnTo>
                  <a:lnTo>
                    <a:pt x="52" y="1"/>
                  </a:lnTo>
                  <a:lnTo>
                    <a:pt x="56" y="1"/>
                  </a:lnTo>
                  <a:lnTo>
                    <a:pt x="56" y="1"/>
                  </a:ln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25387" y="1697617"/>
              <a:ext cx="3385624" cy="2028818"/>
            </a:xfrm>
            <a:custGeom>
              <a:avLst/>
              <a:gdLst/>
              <a:ahLst/>
              <a:cxnLst/>
              <a:rect l="l" t="t" r="r" b="b"/>
              <a:pathLst>
                <a:path w="16584" h="9938" extrusionOk="0">
                  <a:moveTo>
                    <a:pt x="4491" y="7060"/>
                  </a:moveTo>
                  <a:cubicBezTo>
                    <a:pt x="5777" y="7203"/>
                    <a:pt x="7291" y="7431"/>
                    <a:pt x="8468" y="7768"/>
                  </a:cubicBezTo>
                  <a:cubicBezTo>
                    <a:pt x="10561" y="8373"/>
                    <a:pt x="12339" y="9293"/>
                    <a:pt x="13252" y="9810"/>
                  </a:cubicBezTo>
                  <a:cubicBezTo>
                    <a:pt x="13420" y="9912"/>
                    <a:pt x="13622" y="9938"/>
                    <a:pt x="13812" y="9883"/>
                  </a:cubicBezTo>
                  <a:cubicBezTo>
                    <a:pt x="13999" y="9828"/>
                    <a:pt x="14157" y="9696"/>
                    <a:pt x="14249" y="9520"/>
                  </a:cubicBezTo>
                  <a:cubicBezTo>
                    <a:pt x="14820" y="8387"/>
                    <a:pt x="15949" y="6148"/>
                    <a:pt x="16441" y="5173"/>
                  </a:cubicBezTo>
                  <a:cubicBezTo>
                    <a:pt x="16584" y="4890"/>
                    <a:pt x="16521" y="4550"/>
                    <a:pt x="16290" y="4333"/>
                  </a:cubicBezTo>
                  <a:cubicBezTo>
                    <a:pt x="15037" y="3226"/>
                    <a:pt x="10741" y="0"/>
                    <a:pt x="3439" y="301"/>
                  </a:cubicBezTo>
                  <a:cubicBezTo>
                    <a:pt x="3255" y="308"/>
                    <a:pt x="3098" y="440"/>
                    <a:pt x="3065" y="624"/>
                  </a:cubicBezTo>
                  <a:cubicBezTo>
                    <a:pt x="2918" y="1360"/>
                    <a:pt x="2563" y="3164"/>
                    <a:pt x="2563" y="3164"/>
                  </a:cubicBezTo>
                  <a:cubicBezTo>
                    <a:pt x="1939" y="3127"/>
                    <a:pt x="1261" y="3120"/>
                    <a:pt x="587" y="3175"/>
                  </a:cubicBezTo>
                  <a:cubicBezTo>
                    <a:pt x="250" y="3204"/>
                    <a:pt x="0" y="3505"/>
                    <a:pt x="30" y="3842"/>
                  </a:cubicBezTo>
                  <a:cubicBezTo>
                    <a:pt x="88" y="4517"/>
                    <a:pt x="184" y="5602"/>
                    <a:pt x="242" y="6254"/>
                  </a:cubicBezTo>
                  <a:cubicBezTo>
                    <a:pt x="272" y="6569"/>
                    <a:pt x="532" y="6815"/>
                    <a:pt x="851" y="6819"/>
                  </a:cubicBezTo>
                  <a:cubicBezTo>
                    <a:pt x="1588" y="6833"/>
                    <a:pt x="2973" y="6884"/>
                    <a:pt x="4487" y="70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01501" y="2387639"/>
              <a:ext cx="1142832" cy="752896"/>
            </a:xfrm>
            <a:custGeom>
              <a:avLst/>
              <a:gdLst/>
              <a:ahLst/>
              <a:cxnLst/>
              <a:rect l="l" t="t" r="r" b="b"/>
              <a:pathLst>
                <a:path w="5598" h="3688" extrusionOk="0">
                  <a:moveTo>
                    <a:pt x="5297" y="3688"/>
                  </a:moveTo>
                  <a:cubicBezTo>
                    <a:pt x="5297" y="3688"/>
                    <a:pt x="5597" y="1334"/>
                    <a:pt x="2965" y="378"/>
                  </a:cubicBezTo>
                  <a:cubicBezTo>
                    <a:pt x="2965" y="378"/>
                    <a:pt x="1873" y="0"/>
                    <a:pt x="510" y="381"/>
                  </a:cubicBezTo>
                  <a:cubicBezTo>
                    <a:pt x="510" y="381"/>
                    <a:pt x="81" y="411"/>
                    <a:pt x="40" y="939"/>
                  </a:cubicBezTo>
                  <a:cubicBezTo>
                    <a:pt x="0" y="1422"/>
                    <a:pt x="128" y="2995"/>
                    <a:pt x="458" y="3318"/>
                  </a:cubicBezTo>
                  <a:cubicBezTo>
                    <a:pt x="663" y="3512"/>
                    <a:pt x="759" y="3497"/>
                    <a:pt x="1184" y="3515"/>
                  </a:cubicBezTo>
                  <a:cubicBezTo>
                    <a:pt x="1239" y="3519"/>
                    <a:pt x="5297" y="3688"/>
                    <a:pt x="5297"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2370718" y="3000494"/>
              <a:ext cx="820479" cy="565897"/>
            </a:xfrm>
            <a:custGeom>
              <a:avLst/>
              <a:gdLst/>
              <a:ahLst/>
              <a:cxnLst/>
              <a:rect l="l" t="t" r="r" b="b"/>
              <a:pathLst>
                <a:path w="4019" h="2772" extrusionOk="0">
                  <a:moveTo>
                    <a:pt x="1886" y="1"/>
                  </a:moveTo>
                  <a:cubicBezTo>
                    <a:pt x="1055" y="1"/>
                    <a:pt x="199" y="476"/>
                    <a:pt x="26" y="1247"/>
                  </a:cubicBezTo>
                  <a:cubicBezTo>
                    <a:pt x="1" y="1379"/>
                    <a:pt x="74" y="1507"/>
                    <a:pt x="202" y="1547"/>
                  </a:cubicBezTo>
                  <a:cubicBezTo>
                    <a:pt x="202" y="1555"/>
                    <a:pt x="202" y="1555"/>
                    <a:pt x="202" y="1555"/>
                  </a:cubicBezTo>
                  <a:cubicBezTo>
                    <a:pt x="230" y="1564"/>
                    <a:pt x="258" y="1568"/>
                    <a:pt x="286" y="1568"/>
                  </a:cubicBezTo>
                  <a:cubicBezTo>
                    <a:pt x="390" y="1568"/>
                    <a:pt x="488" y="1506"/>
                    <a:pt x="529" y="1404"/>
                  </a:cubicBezTo>
                  <a:cubicBezTo>
                    <a:pt x="587" y="1250"/>
                    <a:pt x="697" y="1052"/>
                    <a:pt x="888" y="876"/>
                  </a:cubicBezTo>
                  <a:cubicBezTo>
                    <a:pt x="1105" y="676"/>
                    <a:pt x="1434" y="499"/>
                    <a:pt x="1850" y="499"/>
                  </a:cubicBezTo>
                  <a:cubicBezTo>
                    <a:pt x="1974" y="499"/>
                    <a:pt x="2105" y="515"/>
                    <a:pt x="2244" y="550"/>
                  </a:cubicBezTo>
                  <a:cubicBezTo>
                    <a:pt x="3256" y="807"/>
                    <a:pt x="3366" y="1921"/>
                    <a:pt x="2981" y="2434"/>
                  </a:cubicBezTo>
                  <a:cubicBezTo>
                    <a:pt x="2944" y="2475"/>
                    <a:pt x="2930" y="2530"/>
                    <a:pt x="2937" y="2581"/>
                  </a:cubicBezTo>
                  <a:cubicBezTo>
                    <a:pt x="2944" y="2636"/>
                    <a:pt x="2974" y="2684"/>
                    <a:pt x="3021" y="2717"/>
                  </a:cubicBezTo>
                  <a:cubicBezTo>
                    <a:pt x="3018" y="2720"/>
                    <a:pt x="3018" y="2720"/>
                    <a:pt x="3018" y="2720"/>
                  </a:cubicBezTo>
                  <a:cubicBezTo>
                    <a:pt x="3065" y="2755"/>
                    <a:pt x="3124" y="2772"/>
                    <a:pt x="3184" y="2772"/>
                  </a:cubicBezTo>
                  <a:cubicBezTo>
                    <a:pt x="3207" y="2772"/>
                    <a:pt x="3230" y="2769"/>
                    <a:pt x="3252" y="2764"/>
                  </a:cubicBezTo>
                  <a:cubicBezTo>
                    <a:pt x="3333" y="2742"/>
                    <a:pt x="3402" y="2687"/>
                    <a:pt x="3439" y="2610"/>
                  </a:cubicBezTo>
                  <a:cubicBezTo>
                    <a:pt x="3688" y="2090"/>
                    <a:pt x="4018" y="994"/>
                    <a:pt x="2871" y="268"/>
                  </a:cubicBezTo>
                  <a:cubicBezTo>
                    <a:pt x="2583" y="85"/>
                    <a:pt x="2237"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88027" y="2456029"/>
              <a:ext cx="1142832" cy="710025"/>
            </a:xfrm>
            <a:custGeom>
              <a:avLst/>
              <a:gdLst/>
              <a:ahLst/>
              <a:cxnLst/>
              <a:rect l="l" t="t" r="r" b="b"/>
              <a:pathLst>
                <a:path w="5598" h="3478" extrusionOk="0">
                  <a:moveTo>
                    <a:pt x="1761" y="1"/>
                  </a:moveTo>
                  <a:cubicBezTo>
                    <a:pt x="1396" y="1"/>
                    <a:pt x="969" y="43"/>
                    <a:pt x="513" y="171"/>
                  </a:cubicBezTo>
                  <a:cubicBezTo>
                    <a:pt x="513" y="171"/>
                    <a:pt x="84" y="200"/>
                    <a:pt x="40" y="725"/>
                  </a:cubicBezTo>
                  <a:cubicBezTo>
                    <a:pt x="0" y="1212"/>
                    <a:pt x="128" y="2785"/>
                    <a:pt x="462" y="3104"/>
                  </a:cubicBezTo>
                  <a:cubicBezTo>
                    <a:pt x="664" y="3301"/>
                    <a:pt x="759" y="3287"/>
                    <a:pt x="1184" y="3305"/>
                  </a:cubicBezTo>
                  <a:cubicBezTo>
                    <a:pt x="1239" y="3309"/>
                    <a:pt x="5297" y="3477"/>
                    <a:pt x="5297" y="3477"/>
                  </a:cubicBezTo>
                  <a:cubicBezTo>
                    <a:pt x="5297" y="3477"/>
                    <a:pt x="5597" y="1120"/>
                    <a:pt x="2969" y="167"/>
                  </a:cubicBezTo>
                  <a:cubicBezTo>
                    <a:pt x="2969" y="167"/>
                    <a:pt x="2485" y="1"/>
                    <a:pt x="1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357244" y="3027442"/>
              <a:ext cx="820479" cy="565693"/>
            </a:xfrm>
            <a:custGeom>
              <a:avLst/>
              <a:gdLst/>
              <a:ahLst/>
              <a:cxnLst/>
              <a:rect l="l" t="t" r="r" b="b"/>
              <a:pathLst>
                <a:path w="4019" h="2771" extrusionOk="0">
                  <a:moveTo>
                    <a:pt x="1887" y="1"/>
                  </a:moveTo>
                  <a:cubicBezTo>
                    <a:pt x="1057" y="1"/>
                    <a:pt x="202" y="476"/>
                    <a:pt x="26" y="1247"/>
                  </a:cubicBezTo>
                  <a:cubicBezTo>
                    <a:pt x="1" y="1379"/>
                    <a:pt x="78" y="1507"/>
                    <a:pt x="202" y="1547"/>
                  </a:cubicBezTo>
                  <a:cubicBezTo>
                    <a:pt x="202" y="1554"/>
                    <a:pt x="202" y="1554"/>
                    <a:pt x="206" y="1554"/>
                  </a:cubicBezTo>
                  <a:cubicBezTo>
                    <a:pt x="233" y="1564"/>
                    <a:pt x="260" y="1568"/>
                    <a:pt x="288" y="1568"/>
                  </a:cubicBezTo>
                  <a:cubicBezTo>
                    <a:pt x="390" y="1568"/>
                    <a:pt x="488" y="1506"/>
                    <a:pt x="529" y="1404"/>
                  </a:cubicBezTo>
                  <a:cubicBezTo>
                    <a:pt x="587" y="1250"/>
                    <a:pt x="697" y="1052"/>
                    <a:pt x="888" y="876"/>
                  </a:cubicBezTo>
                  <a:cubicBezTo>
                    <a:pt x="1105" y="676"/>
                    <a:pt x="1433" y="498"/>
                    <a:pt x="1849" y="498"/>
                  </a:cubicBezTo>
                  <a:cubicBezTo>
                    <a:pt x="1974" y="498"/>
                    <a:pt x="2107" y="514"/>
                    <a:pt x="2248" y="550"/>
                  </a:cubicBezTo>
                  <a:cubicBezTo>
                    <a:pt x="3256" y="807"/>
                    <a:pt x="3366" y="1921"/>
                    <a:pt x="2981" y="2431"/>
                  </a:cubicBezTo>
                  <a:cubicBezTo>
                    <a:pt x="2948" y="2475"/>
                    <a:pt x="2930" y="2530"/>
                    <a:pt x="2937" y="2581"/>
                  </a:cubicBezTo>
                  <a:cubicBezTo>
                    <a:pt x="2944" y="2636"/>
                    <a:pt x="2974" y="2683"/>
                    <a:pt x="3021" y="2716"/>
                  </a:cubicBezTo>
                  <a:cubicBezTo>
                    <a:pt x="3018" y="2720"/>
                    <a:pt x="3018" y="2720"/>
                    <a:pt x="3018" y="2720"/>
                  </a:cubicBezTo>
                  <a:cubicBezTo>
                    <a:pt x="3066" y="2753"/>
                    <a:pt x="3122" y="2770"/>
                    <a:pt x="3178" y="2770"/>
                  </a:cubicBezTo>
                  <a:cubicBezTo>
                    <a:pt x="3203" y="2770"/>
                    <a:pt x="3228" y="2767"/>
                    <a:pt x="3252" y="2760"/>
                  </a:cubicBezTo>
                  <a:cubicBezTo>
                    <a:pt x="3336" y="2742"/>
                    <a:pt x="3402" y="2683"/>
                    <a:pt x="3439" y="2610"/>
                  </a:cubicBezTo>
                  <a:cubicBezTo>
                    <a:pt x="3688" y="2090"/>
                    <a:pt x="4018" y="994"/>
                    <a:pt x="2871" y="268"/>
                  </a:cubicBezTo>
                  <a:cubicBezTo>
                    <a:pt x="2583" y="85"/>
                    <a:pt x="2237" y="1"/>
                    <a:pt x="1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3045032" y="3481060"/>
              <a:ext cx="455050" cy="318266"/>
            </a:xfrm>
            <a:custGeom>
              <a:avLst/>
              <a:gdLst/>
              <a:ahLst/>
              <a:cxnLst/>
              <a:rect l="l" t="t" r="r" b="b"/>
              <a:pathLst>
                <a:path w="2229" h="1559" extrusionOk="0">
                  <a:moveTo>
                    <a:pt x="471" y="1"/>
                  </a:moveTo>
                  <a:cubicBezTo>
                    <a:pt x="393" y="1"/>
                    <a:pt x="318" y="45"/>
                    <a:pt x="283" y="121"/>
                  </a:cubicBezTo>
                  <a:cubicBezTo>
                    <a:pt x="209" y="264"/>
                    <a:pt x="107" y="472"/>
                    <a:pt x="33" y="623"/>
                  </a:cubicBezTo>
                  <a:cubicBezTo>
                    <a:pt x="4" y="678"/>
                    <a:pt x="0" y="740"/>
                    <a:pt x="22" y="795"/>
                  </a:cubicBezTo>
                  <a:cubicBezTo>
                    <a:pt x="41" y="850"/>
                    <a:pt x="81" y="894"/>
                    <a:pt x="136" y="920"/>
                  </a:cubicBezTo>
                  <a:cubicBezTo>
                    <a:pt x="543" y="1110"/>
                    <a:pt x="1423" y="1517"/>
                    <a:pt x="1566" y="1554"/>
                  </a:cubicBezTo>
                  <a:cubicBezTo>
                    <a:pt x="1579" y="1557"/>
                    <a:pt x="1593" y="1559"/>
                    <a:pt x="1606" y="1559"/>
                  </a:cubicBezTo>
                  <a:cubicBezTo>
                    <a:pt x="1910" y="1559"/>
                    <a:pt x="2228" y="762"/>
                    <a:pt x="2046" y="681"/>
                  </a:cubicBezTo>
                  <a:cubicBezTo>
                    <a:pt x="2046" y="681"/>
                    <a:pt x="1525" y="414"/>
                    <a:pt x="554" y="18"/>
                  </a:cubicBezTo>
                  <a:cubicBezTo>
                    <a:pt x="527" y="6"/>
                    <a:pt x="499" y="1"/>
                    <a:pt x="4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81290" y="2966197"/>
              <a:ext cx="457092" cy="209659"/>
            </a:xfrm>
            <a:custGeom>
              <a:avLst/>
              <a:gdLst/>
              <a:ahLst/>
              <a:cxnLst/>
              <a:rect l="l" t="t" r="r" b="b"/>
              <a:pathLst>
                <a:path w="2239" h="1027" extrusionOk="0">
                  <a:moveTo>
                    <a:pt x="1512" y="0"/>
                  </a:moveTo>
                  <a:cubicBezTo>
                    <a:pt x="1246" y="0"/>
                    <a:pt x="803" y="6"/>
                    <a:pt x="209" y="36"/>
                  </a:cubicBezTo>
                  <a:cubicBezTo>
                    <a:pt x="150" y="40"/>
                    <a:pt x="92" y="69"/>
                    <a:pt x="55" y="117"/>
                  </a:cubicBezTo>
                  <a:cubicBezTo>
                    <a:pt x="15" y="165"/>
                    <a:pt x="0" y="223"/>
                    <a:pt x="11" y="286"/>
                  </a:cubicBezTo>
                  <a:cubicBezTo>
                    <a:pt x="40" y="458"/>
                    <a:pt x="81" y="689"/>
                    <a:pt x="110" y="846"/>
                  </a:cubicBezTo>
                  <a:cubicBezTo>
                    <a:pt x="128" y="949"/>
                    <a:pt x="220" y="1026"/>
                    <a:pt x="326" y="1026"/>
                  </a:cubicBezTo>
                  <a:cubicBezTo>
                    <a:pt x="755" y="1022"/>
                    <a:pt x="1789" y="1019"/>
                    <a:pt x="1935" y="989"/>
                  </a:cubicBezTo>
                  <a:cubicBezTo>
                    <a:pt x="2239" y="924"/>
                    <a:pt x="2014" y="3"/>
                    <a:pt x="1806" y="3"/>
                  </a:cubicBezTo>
                  <a:cubicBezTo>
                    <a:pt x="1805" y="3"/>
                    <a:pt x="1804" y="3"/>
                    <a:pt x="1804" y="3"/>
                  </a:cubicBezTo>
                  <a:cubicBezTo>
                    <a:pt x="1802" y="3"/>
                    <a:pt x="170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449316" y="3146460"/>
              <a:ext cx="565291" cy="475255"/>
            </a:xfrm>
            <a:custGeom>
              <a:avLst/>
              <a:gdLst/>
              <a:ahLst/>
              <a:cxnLst/>
              <a:rect l="l" t="t" r="r" b="b"/>
              <a:pathLst>
                <a:path w="2769" h="2328" extrusionOk="0">
                  <a:moveTo>
                    <a:pt x="1390" y="1"/>
                  </a:moveTo>
                  <a:cubicBezTo>
                    <a:pt x="854" y="1"/>
                    <a:pt x="358" y="329"/>
                    <a:pt x="195" y="836"/>
                  </a:cubicBezTo>
                  <a:cubicBezTo>
                    <a:pt x="1" y="1452"/>
                    <a:pt x="371" y="2100"/>
                    <a:pt x="1027" y="2280"/>
                  </a:cubicBezTo>
                  <a:cubicBezTo>
                    <a:pt x="1143" y="2312"/>
                    <a:pt x="1260" y="2327"/>
                    <a:pt x="1375" y="2327"/>
                  </a:cubicBezTo>
                  <a:cubicBezTo>
                    <a:pt x="1912" y="2327"/>
                    <a:pt x="2407" y="1999"/>
                    <a:pt x="2570" y="1492"/>
                  </a:cubicBezTo>
                  <a:cubicBezTo>
                    <a:pt x="2768" y="876"/>
                    <a:pt x="2394" y="227"/>
                    <a:pt x="1738" y="48"/>
                  </a:cubicBezTo>
                  <a:cubicBezTo>
                    <a:pt x="1622" y="16"/>
                    <a:pt x="1505"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2569154" y="3243227"/>
              <a:ext cx="324803" cy="273149"/>
            </a:xfrm>
            <a:custGeom>
              <a:avLst/>
              <a:gdLst/>
              <a:ahLst/>
              <a:cxnLst/>
              <a:rect l="l" t="t" r="r" b="b"/>
              <a:pathLst>
                <a:path w="1591" h="1338" extrusionOk="0">
                  <a:moveTo>
                    <a:pt x="798" y="0"/>
                  </a:moveTo>
                  <a:cubicBezTo>
                    <a:pt x="491" y="0"/>
                    <a:pt x="207" y="190"/>
                    <a:pt x="114" y="479"/>
                  </a:cubicBezTo>
                  <a:cubicBezTo>
                    <a:pt x="0" y="835"/>
                    <a:pt x="213" y="1209"/>
                    <a:pt x="590" y="1311"/>
                  </a:cubicBezTo>
                  <a:cubicBezTo>
                    <a:pt x="657" y="1329"/>
                    <a:pt x="724" y="1338"/>
                    <a:pt x="790" y="1338"/>
                  </a:cubicBezTo>
                  <a:cubicBezTo>
                    <a:pt x="1099" y="1338"/>
                    <a:pt x="1384" y="1150"/>
                    <a:pt x="1477" y="857"/>
                  </a:cubicBezTo>
                  <a:cubicBezTo>
                    <a:pt x="1591" y="505"/>
                    <a:pt x="1378" y="131"/>
                    <a:pt x="1001" y="28"/>
                  </a:cubicBezTo>
                  <a:cubicBezTo>
                    <a:pt x="933" y="9"/>
                    <a:pt x="865" y="0"/>
                    <a:pt x="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2637953" y="3298960"/>
              <a:ext cx="187206" cy="157194"/>
            </a:xfrm>
            <a:custGeom>
              <a:avLst/>
              <a:gdLst/>
              <a:ahLst/>
              <a:cxnLst/>
              <a:rect l="l" t="t" r="r" b="b"/>
              <a:pathLst>
                <a:path w="917" h="770" extrusionOk="0">
                  <a:moveTo>
                    <a:pt x="462" y="0"/>
                  </a:moveTo>
                  <a:cubicBezTo>
                    <a:pt x="285" y="0"/>
                    <a:pt x="121" y="109"/>
                    <a:pt x="66" y="276"/>
                  </a:cubicBezTo>
                  <a:cubicBezTo>
                    <a:pt x="0" y="481"/>
                    <a:pt x="125" y="694"/>
                    <a:pt x="341" y="752"/>
                  </a:cubicBezTo>
                  <a:cubicBezTo>
                    <a:pt x="381" y="764"/>
                    <a:pt x="420" y="769"/>
                    <a:pt x="459" y="769"/>
                  </a:cubicBezTo>
                  <a:cubicBezTo>
                    <a:pt x="635" y="769"/>
                    <a:pt x="797" y="660"/>
                    <a:pt x="851" y="492"/>
                  </a:cubicBezTo>
                  <a:cubicBezTo>
                    <a:pt x="917" y="290"/>
                    <a:pt x="792" y="74"/>
                    <a:pt x="576" y="16"/>
                  </a:cubicBezTo>
                  <a:cubicBezTo>
                    <a:pt x="538" y="5"/>
                    <a:pt x="500"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953494" y="2800020"/>
              <a:ext cx="560596" cy="490975"/>
            </a:xfrm>
            <a:custGeom>
              <a:avLst/>
              <a:gdLst/>
              <a:ahLst/>
              <a:cxnLst/>
              <a:rect l="l" t="t" r="r" b="b"/>
              <a:pathLst>
                <a:path w="2746" h="2405" extrusionOk="0">
                  <a:moveTo>
                    <a:pt x="1239" y="0"/>
                  </a:moveTo>
                  <a:cubicBezTo>
                    <a:pt x="1209" y="0"/>
                    <a:pt x="1178" y="1"/>
                    <a:pt x="1147" y="4"/>
                  </a:cubicBezTo>
                  <a:cubicBezTo>
                    <a:pt x="458" y="55"/>
                    <a:pt x="0" y="630"/>
                    <a:pt x="125" y="1294"/>
                  </a:cubicBezTo>
                  <a:cubicBezTo>
                    <a:pt x="243" y="1926"/>
                    <a:pt x="844" y="2405"/>
                    <a:pt x="1496" y="2405"/>
                  </a:cubicBezTo>
                  <a:cubicBezTo>
                    <a:pt x="1529" y="2405"/>
                    <a:pt x="1562" y="2403"/>
                    <a:pt x="1595" y="2401"/>
                  </a:cubicBezTo>
                  <a:cubicBezTo>
                    <a:pt x="2284" y="2353"/>
                    <a:pt x="2746" y="1774"/>
                    <a:pt x="2621" y="1114"/>
                  </a:cubicBezTo>
                  <a:cubicBezTo>
                    <a:pt x="2502" y="480"/>
                    <a:pt x="1894"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074556" y="2906177"/>
              <a:ext cx="304796" cy="277028"/>
            </a:xfrm>
            <a:custGeom>
              <a:avLst/>
              <a:gdLst/>
              <a:ahLst/>
              <a:cxnLst/>
              <a:rect l="l" t="t" r="r" b="b"/>
              <a:pathLst>
                <a:path w="1493" h="1357" extrusionOk="0">
                  <a:moveTo>
                    <a:pt x="679" y="0"/>
                  </a:moveTo>
                  <a:cubicBezTo>
                    <a:pt x="674" y="0"/>
                    <a:pt x="669" y="0"/>
                    <a:pt x="664" y="0"/>
                  </a:cubicBezTo>
                  <a:cubicBezTo>
                    <a:pt x="276" y="11"/>
                    <a:pt x="1" y="323"/>
                    <a:pt x="45" y="697"/>
                  </a:cubicBezTo>
                  <a:cubicBezTo>
                    <a:pt x="88" y="1066"/>
                    <a:pt x="432" y="1357"/>
                    <a:pt x="815" y="1357"/>
                  </a:cubicBezTo>
                  <a:cubicBezTo>
                    <a:pt x="820" y="1357"/>
                    <a:pt x="825" y="1357"/>
                    <a:pt x="829" y="1357"/>
                  </a:cubicBezTo>
                  <a:cubicBezTo>
                    <a:pt x="1214" y="1346"/>
                    <a:pt x="1493" y="1034"/>
                    <a:pt x="1449" y="660"/>
                  </a:cubicBezTo>
                  <a:cubicBezTo>
                    <a:pt x="1405" y="291"/>
                    <a:pt x="1061" y="0"/>
                    <a:pt x="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138252" y="2962931"/>
              <a:ext cx="175365" cy="159031"/>
            </a:xfrm>
            <a:custGeom>
              <a:avLst/>
              <a:gdLst/>
              <a:ahLst/>
              <a:cxnLst/>
              <a:rect l="l" t="t" r="r" b="b"/>
              <a:pathLst>
                <a:path w="859" h="779" extrusionOk="0">
                  <a:moveTo>
                    <a:pt x="395" y="1"/>
                  </a:moveTo>
                  <a:cubicBezTo>
                    <a:pt x="391" y="1"/>
                    <a:pt x="386" y="1"/>
                    <a:pt x="382" y="1"/>
                  </a:cubicBezTo>
                  <a:cubicBezTo>
                    <a:pt x="158" y="5"/>
                    <a:pt x="0" y="184"/>
                    <a:pt x="26" y="401"/>
                  </a:cubicBezTo>
                  <a:cubicBezTo>
                    <a:pt x="51" y="612"/>
                    <a:pt x="245" y="778"/>
                    <a:pt x="463" y="778"/>
                  </a:cubicBezTo>
                  <a:cubicBezTo>
                    <a:pt x="468" y="778"/>
                    <a:pt x="472" y="778"/>
                    <a:pt x="477" y="778"/>
                  </a:cubicBezTo>
                  <a:cubicBezTo>
                    <a:pt x="701" y="774"/>
                    <a:pt x="858" y="595"/>
                    <a:pt x="833" y="379"/>
                  </a:cubicBezTo>
                  <a:cubicBezTo>
                    <a:pt x="807" y="170"/>
                    <a:pt x="613"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1607393" y="1994857"/>
              <a:ext cx="662467" cy="1141185"/>
            </a:xfrm>
            <a:custGeom>
              <a:avLst/>
              <a:gdLst/>
              <a:ahLst/>
              <a:cxnLst/>
              <a:rect l="l" t="t" r="r" b="b"/>
              <a:pathLst>
                <a:path w="3245" h="5590" extrusionOk="0">
                  <a:moveTo>
                    <a:pt x="801" y="0"/>
                  </a:moveTo>
                  <a:cubicBezTo>
                    <a:pt x="694" y="0"/>
                    <a:pt x="588" y="37"/>
                    <a:pt x="503" y="106"/>
                  </a:cubicBezTo>
                  <a:cubicBezTo>
                    <a:pt x="404" y="187"/>
                    <a:pt x="342" y="304"/>
                    <a:pt x="331" y="432"/>
                  </a:cubicBezTo>
                  <a:cubicBezTo>
                    <a:pt x="257" y="1473"/>
                    <a:pt x="89" y="3889"/>
                    <a:pt x="19" y="4857"/>
                  </a:cubicBezTo>
                  <a:cubicBezTo>
                    <a:pt x="1" y="5095"/>
                    <a:pt x="166" y="5304"/>
                    <a:pt x="400" y="5348"/>
                  </a:cubicBezTo>
                  <a:cubicBezTo>
                    <a:pt x="771" y="5414"/>
                    <a:pt x="1317" y="5513"/>
                    <a:pt x="1698" y="5582"/>
                  </a:cubicBezTo>
                  <a:cubicBezTo>
                    <a:pt x="1726" y="5587"/>
                    <a:pt x="1753" y="5590"/>
                    <a:pt x="1780" y="5590"/>
                  </a:cubicBezTo>
                  <a:cubicBezTo>
                    <a:pt x="1994" y="5590"/>
                    <a:pt x="2184" y="5442"/>
                    <a:pt x="2233" y="5227"/>
                  </a:cubicBezTo>
                  <a:cubicBezTo>
                    <a:pt x="2453" y="4245"/>
                    <a:pt x="2985" y="1866"/>
                    <a:pt x="3216" y="832"/>
                  </a:cubicBezTo>
                  <a:cubicBezTo>
                    <a:pt x="3245" y="704"/>
                    <a:pt x="3219" y="572"/>
                    <a:pt x="3146" y="465"/>
                  </a:cubicBezTo>
                  <a:cubicBezTo>
                    <a:pt x="3069" y="359"/>
                    <a:pt x="2955" y="286"/>
                    <a:pt x="2827" y="271"/>
                  </a:cubicBezTo>
                  <a:cubicBezTo>
                    <a:pt x="2277" y="198"/>
                    <a:pt x="1401" y="77"/>
                    <a:pt x="855" y="3"/>
                  </a:cubicBezTo>
                  <a:cubicBezTo>
                    <a:pt x="837" y="1"/>
                    <a:pt x="819" y="0"/>
                    <a:pt x="801" y="0"/>
                  </a:cubicBezTo>
                  <a:close/>
                </a:path>
              </a:pathLst>
            </a:custGeom>
            <a:solidFill>
              <a:srgbClr val="FDD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1627604" y="2012006"/>
              <a:ext cx="616941" cy="1113012"/>
            </a:xfrm>
            <a:custGeom>
              <a:avLst/>
              <a:gdLst/>
              <a:ahLst/>
              <a:cxnLst/>
              <a:rect l="l" t="t" r="r" b="b"/>
              <a:pathLst>
                <a:path w="3022" h="5452" extrusionOk="0">
                  <a:moveTo>
                    <a:pt x="785" y="1"/>
                  </a:moveTo>
                  <a:cubicBezTo>
                    <a:pt x="675" y="1"/>
                    <a:pt x="569" y="37"/>
                    <a:pt x="485" y="106"/>
                  </a:cubicBezTo>
                  <a:cubicBezTo>
                    <a:pt x="386" y="187"/>
                    <a:pt x="323" y="304"/>
                    <a:pt x="316" y="433"/>
                  </a:cubicBezTo>
                  <a:cubicBezTo>
                    <a:pt x="246" y="1455"/>
                    <a:pt x="81" y="3798"/>
                    <a:pt x="15" y="4747"/>
                  </a:cubicBezTo>
                  <a:cubicBezTo>
                    <a:pt x="1" y="4982"/>
                    <a:pt x="162" y="5194"/>
                    <a:pt x="397" y="5235"/>
                  </a:cubicBezTo>
                  <a:cubicBezTo>
                    <a:pt x="727" y="5297"/>
                    <a:pt x="1196" y="5381"/>
                    <a:pt x="1540" y="5443"/>
                  </a:cubicBezTo>
                  <a:cubicBezTo>
                    <a:pt x="1569" y="5449"/>
                    <a:pt x="1598" y="5452"/>
                    <a:pt x="1627" y="5452"/>
                  </a:cubicBezTo>
                  <a:cubicBezTo>
                    <a:pt x="1840" y="5452"/>
                    <a:pt x="2030" y="5301"/>
                    <a:pt x="2076" y="5088"/>
                  </a:cubicBezTo>
                  <a:cubicBezTo>
                    <a:pt x="2284" y="4120"/>
                    <a:pt x="2779" y="1811"/>
                    <a:pt x="2996" y="799"/>
                  </a:cubicBezTo>
                  <a:cubicBezTo>
                    <a:pt x="3021" y="675"/>
                    <a:pt x="2996" y="543"/>
                    <a:pt x="2919" y="436"/>
                  </a:cubicBezTo>
                  <a:cubicBezTo>
                    <a:pt x="2845" y="330"/>
                    <a:pt x="2732" y="260"/>
                    <a:pt x="2603" y="242"/>
                  </a:cubicBezTo>
                  <a:cubicBezTo>
                    <a:pt x="2105" y="176"/>
                    <a:pt x="1339" y="73"/>
                    <a:pt x="840" y="4"/>
                  </a:cubicBezTo>
                  <a:cubicBezTo>
                    <a:pt x="822" y="2"/>
                    <a:pt x="803" y="1"/>
                    <a:pt x="785" y="1"/>
                  </a:cubicBezTo>
                  <a:close/>
                </a:path>
              </a:pathLst>
            </a:custGeom>
            <a:solidFill>
              <a:srgbClr val="FDC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1060470" y="1736201"/>
              <a:ext cx="2923224" cy="1002568"/>
            </a:xfrm>
            <a:custGeom>
              <a:avLst/>
              <a:gdLst/>
              <a:ahLst/>
              <a:cxnLst/>
              <a:rect l="l" t="t" r="r" b="b"/>
              <a:pathLst>
                <a:path w="14319" h="4911" extrusionOk="0">
                  <a:moveTo>
                    <a:pt x="1168" y="0"/>
                  </a:moveTo>
                  <a:cubicBezTo>
                    <a:pt x="762" y="0"/>
                    <a:pt x="501" y="25"/>
                    <a:pt x="429" y="64"/>
                  </a:cubicBezTo>
                  <a:cubicBezTo>
                    <a:pt x="0" y="299"/>
                    <a:pt x="414" y="545"/>
                    <a:pt x="414" y="545"/>
                  </a:cubicBezTo>
                  <a:cubicBezTo>
                    <a:pt x="766" y="531"/>
                    <a:pt x="1110" y="525"/>
                    <a:pt x="1446" y="525"/>
                  </a:cubicBezTo>
                  <a:cubicBezTo>
                    <a:pt x="10208" y="525"/>
                    <a:pt x="13849" y="4910"/>
                    <a:pt x="13849" y="4910"/>
                  </a:cubicBezTo>
                  <a:cubicBezTo>
                    <a:pt x="14318" y="4800"/>
                    <a:pt x="14032" y="4459"/>
                    <a:pt x="14032" y="4459"/>
                  </a:cubicBezTo>
                  <a:cubicBezTo>
                    <a:pt x="10550" y="818"/>
                    <a:pt x="3490"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047608" y="1930346"/>
              <a:ext cx="461991" cy="430139"/>
            </a:xfrm>
            <a:custGeom>
              <a:avLst/>
              <a:gdLst/>
              <a:ahLst/>
              <a:cxnLst/>
              <a:rect l="l" t="t" r="r" b="b"/>
              <a:pathLst>
                <a:path w="2263" h="2107" extrusionOk="0">
                  <a:moveTo>
                    <a:pt x="411" y="0"/>
                  </a:moveTo>
                  <a:lnTo>
                    <a:pt x="1" y="1918"/>
                  </a:lnTo>
                  <a:cubicBezTo>
                    <a:pt x="1" y="1918"/>
                    <a:pt x="921" y="2039"/>
                    <a:pt x="1632" y="2105"/>
                  </a:cubicBezTo>
                  <a:cubicBezTo>
                    <a:pt x="1648" y="2106"/>
                    <a:pt x="1664" y="2107"/>
                    <a:pt x="1679" y="2107"/>
                  </a:cubicBezTo>
                  <a:cubicBezTo>
                    <a:pt x="1916" y="2107"/>
                    <a:pt x="2117" y="1928"/>
                    <a:pt x="2138" y="1690"/>
                  </a:cubicBezTo>
                  <a:cubicBezTo>
                    <a:pt x="2171" y="1371"/>
                    <a:pt x="2211" y="954"/>
                    <a:pt x="2241" y="638"/>
                  </a:cubicBezTo>
                  <a:cubicBezTo>
                    <a:pt x="2263" y="389"/>
                    <a:pt x="2083" y="162"/>
                    <a:pt x="1830" y="136"/>
                  </a:cubicBezTo>
                  <a:cubicBezTo>
                    <a:pt x="1035" y="55"/>
                    <a:pt x="411" y="0"/>
                    <a:pt x="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342341" y="2140619"/>
              <a:ext cx="708809" cy="584678"/>
            </a:xfrm>
            <a:custGeom>
              <a:avLst/>
              <a:gdLst/>
              <a:ahLst/>
              <a:cxnLst/>
              <a:rect l="l" t="t" r="r" b="b"/>
              <a:pathLst>
                <a:path w="3472" h="2864" extrusionOk="0">
                  <a:moveTo>
                    <a:pt x="345" y="385"/>
                  </a:moveTo>
                  <a:cubicBezTo>
                    <a:pt x="400" y="151"/>
                    <a:pt x="620" y="1"/>
                    <a:pt x="858" y="30"/>
                  </a:cubicBezTo>
                  <a:cubicBezTo>
                    <a:pt x="1368" y="110"/>
                    <a:pt x="2273" y="297"/>
                    <a:pt x="3153" y="719"/>
                  </a:cubicBezTo>
                  <a:cubicBezTo>
                    <a:pt x="3376" y="829"/>
                    <a:pt x="3472" y="1100"/>
                    <a:pt x="3365" y="1324"/>
                  </a:cubicBezTo>
                  <a:cubicBezTo>
                    <a:pt x="3204" y="1683"/>
                    <a:pt x="2966" y="2196"/>
                    <a:pt x="2805" y="2544"/>
                  </a:cubicBezTo>
                  <a:cubicBezTo>
                    <a:pt x="2706" y="2757"/>
                    <a:pt x="2464" y="2863"/>
                    <a:pt x="2240" y="2790"/>
                  </a:cubicBezTo>
                  <a:cubicBezTo>
                    <a:pt x="1738" y="2629"/>
                    <a:pt x="873" y="2350"/>
                    <a:pt x="363" y="2185"/>
                  </a:cubicBezTo>
                  <a:cubicBezTo>
                    <a:pt x="132" y="2108"/>
                    <a:pt x="0" y="1874"/>
                    <a:pt x="52" y="1639"/>
                  </a:cubicBezTo>
                  <a:cubicBezTo>
                    <a:pt x="140" y="1272"/>
                    <a:pt x="261" y="745"/>
                    <a:pt x="345" y="3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020330" y="2419078"/>
              <a:ext cx="663896" cy="648985"/>
            </a:xfrm>
            <a:custGeom>
              <a:avLst/>
              <a:gdLst/>
              <a:ahLst/>
              <a:cxnLst/>
              <a:rect l="l" t="t" r="r" b="b"/>
              <a:pathLst>
                <a:path w="3252" h="3179" extrusionOk="0">
                  <a:moveTo>
                    <a:pt x="719" y="312"/>
                  </a:moveTo>
                  <a:cubicBezTo>
                    <a:pt x="840" y="84"/>
                    <a:pt x="1119" y="0"/>
                    <a:pt x="1346" y="117"/>
                  </a:cubicBezTo>
                  <a:cubicBezTo>
                    <a:pt x="1775" y="356"/>
                    <a:pt x="2471" y="766"/>
                    <a:pt x="3058" y="1290"/>
                  </a:cubicBezTo>
                  <a:cubicBezTo>
                    <a:pt x="3208" y="1430"/>
                    <a:pt x="3252" y="1646"/>
                    <a:pt x="3164" y="1829"/>
                  </a:cubicBezTo>
                  <a:cubicBezTo>
                    <a:pt x="3025" y="2123"/>
                    <a:pt x="2816" y="2562"/>
                    <a:pt x="2654" y="2896"/>
                  </a:cubicBezTo>
                  <a:cubicBezTo>
                    <a:pt x="2599" y="3017"/>
                    <a:pt x="2497" y="3105"/>
                    <a:pt x="2368" y="3142"/>
                  </a:cubicBezTo>
                  <a:cubicBezTo>
                    <a:pt x="2244" y="3178"/>
                    <a:pt x="2108" y="3160"/>
                    <a:pt x="1998" y="3094"/>
                  </a:cubicBezTo>
                  <a:cubicBezTo>
                    <a:pt x="1514" y="2801"/>
                    <a:pt x="741" y="2328"/>
                    <a:pt x="286" y="2053"/>
                  </a:cubicBezTo>
                  <a:cubicBezTo>
                    <a:pt x="74" y="1925"/>
                    <a:pt x="0" y="1653"/>
                    <a:pt x="118" y="1437"/>
                  </a:cubicBezTo>
                  <a:cubicBezTo>
                    <a:pt x="294" y="1111"/>
                    <a:pt x="543" y="642"/>
                    <a:pt x="719" y="3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1854417" y="2606691"/>
              <a:ext cx="205171" cy="455657"/>
            </a:xfrm>
            <a:custGeom>
              <a:avLst/>
              <a:gdLst/>
              <a:ahLst/>
              <a:cxnLst/>
              <a:rect l="l" t="t" r="r" b="b"/>
              <a:pathLst>
                <a:path w="1005" h="2232" extrusionOk="0">
                  <a:moveTo>
                    <a:pt x="367" y="0"/>
                  </a:moveTo>
                  <a:cubicBezTo>
                    <a:pt x="326" y="0"/>
                    <a:pt x="293" y="28"/>
                    <a:pt x="286" y="67"/>
                  </a:cubicBezTo>
                  <a:lnTo>
                    <a:pt x="4" y="2061"/>
                  </a:lnTo>
                  <a:cubicBezTo>
                    <a:pt x="0" y="2105"/>
                    <a:pt x="33" y="2146"/>
                    <a:pt x="81" y="2153"/>
                  </a:cubicBezTo>
                  <a:lnTo>
                    <a:pt x="561" y="2230"/>
                  </a:lnTo>
                  <a:cubicBezTo>
                    <a:pt x="566" y="2231"/>
                    <a:pt x="571" y="2231"/>
                    <a:pt x="576" y="2231"/>
                  </a:cubicBezTo>
                  <a:cubicBezTo>
                    <a:pt x="618" y="2231"/>
                    <a:pt x="653" y="2203"/>
                    <a:pt x="657" y="2164"/>
                  </a:cubicBezTo>
                  <a:lnTo>
                    <a:pt x="1001" y="192"/>
                  </a:lnTo>
                  <a:cubicBezTo>
                    <a:pt x="1005" y="148"/>
                    <a:pt x="972" y="108"/>
                    <a:pt x="924" y="100"/>
                  </a:cubicBezTo>
                  <a:lnTo>
                    <a:pt x="382" y="1"/>
                  </a:lnTo>
                  <a:cubicBezTo>
                    <a:pt x="377" y="0"/>
                    <a:pt x="372" y="0"/>
                    <a:pt x="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1922604" y="2120817"/>
              <a:ext cx="230690" cy="434222"/>
            </a:xfrm>
            <a:custGeom>
              <a:avLst/>
              <a:gdLst/>
              <a:ahLst/>
              <a:cxnLst/>
              <a:rect l="l" t="t" r="r" b="b"/>
              <a:pathLst>
                <a:path w="1130" h="2127" extrusionOk="0">
                  <a:moveTo>
                    <a:pt x="360" y="1"/>
                  </a:moveTo>
                  <a:cubicBezTo>
                    <a:pt x="317" y="1"/>
                    <a:pt x="281" y="26"/>
                    <a:pt x="275" y="65"/>
                  </a:cubicBezTo>
                  <a:lnTo>
                    <a:pt x="7" y="1934"/>
                  </a:lnTo>
                  <a:cubicBezTo>
                    <a:pt x="0" y="1978"/>
                    <a:pt x="37" y="2018"/>
                    <a:pt x="88" y="2026"/>
                  </a:cubicBezTo>
                  <a:lnTo>
                    <a:pt x="642" y="2125"/>
                  </a:lnTo>
                  <a:cubicBezTo>
                    <a:pt x="649" y="2126"/>
                    <a:pt x="656" y="2127"/>
                    <a:pt x="663" y="2127"/>
                  </a:cubicBezTo>
                  <a:cubicBezTo>
                    <a:pt x="705" y="2127"/>
                    <a:pt x="738" y="2100"/>
                    <a:pt x="744" y="2062"/>
                  </a:cubicBezTo>
                  <a:lnTo>
                    <a:pt x="1125" y="189"/>
                  </a:lnTo>
                  <a:cubicBezTo>
                    <a:pt x="1129" y="145"/>
                    <a:pt x="1096" y="105"/>
                    <a:pt x="1045" y="98"/>
                  </a:cubicBezTo>
                  <a:lnTo>
                    <a:pt x="378" y="2"/>
                  </a:lnTo>
                  <a:cubicBezTo>
                    <a:pt x="372" y="1"/>
                    <a:pt x="366" y="1"/>
                    <a:pt x="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1671088" y="2580968"/>
              <a:ext cx="195576" cy="447491"/>
            </a:xfrm>
            <a:custGeom>
              <a:avLst/>
              <a:gdLst/>
              <a:ahLst/>
              <a:cxnLst/>
              <a:rect l="l" t="t" r="r" b="b"/>
              <a:pathLst>
                <a:path w="958" h="2192" extrusionOk="0">
                  <a:moveTo>
                    <a:pt x="340" y="1"/>
                  </a:moveTo>
                  <a:cubicBezTo>
                    <a:pt x="284" y="1"/>
                    <a:pt x="238" y="35"/>
                    <a:pt x="231" y="87"/>
                  </a:cubicBezTo>
                  <a:lnTo>
                    <a:pt x="8" y="2000"/>
                  </a:lnTo>
                  <a:cubicBezTo>
                    <a:pt x="0" y="2055"/>
                    <a:pt x="44" y="2110"/>
                    <a:pt x="110" y="2121"/>
                  </a:cubicBezTo>
                  <a:lnTo>
                    <a:pt x="550" y="2191"/>
                  </a:lnTo>
                  <a:cubicBezTo>
                    <a:pt x="556" y="2192"/>
                    <a:pt x="561" y="2192"/>
                    <a:pt x="567" y="2192"/>
                  </a:cubicBezTo>
                  <a:cubicBezTo>
                    <a:pt x="625" y="2192"/>
                    <a:pt x="672" y="2157"/>
                    <a:pt x="682" y="2103"/>
                  </a:cubicBezTo>
                  <a:lnTo>
                    <a:pt x="950" y="190"/>
                  </a:lnTo>
                  <a:cubicBezTo>
                    <a:pt x="957" y="135"/>
                    <a:pt x="913" y="80"/>
                    <a:pt x="847" y="69"/>
                  </a:cubicBezTo>
                  <a:lnTo>
                    <a:pt x="363" y="3"/>
                  </a:lnTo>
                  <a:cubicBezTo>
                    <a:pt x="355" y="1"/>
                    <a:pt x="348" y="1"/>
                    <a:pt x="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1730905" y="2093869"/>
              <a:ext cx="199250" cy="426668"/>
            </a:xfrm>
            <a:custGeom>
              <a:avLst/>
              <a:gdLst/>
              <a:ahLst/>
              <a:cxnLst/>
              <a:rect l="l" t="t" r="r" b="b"/>
              <a:pathLst>
                <a:path w="976" h="2090" extrusionOk="0">
                  <a:moveTo>
                    <a:pt x="297" y="0"/>
                  </a:moveTo>
                  <a:cubicBezTo>
                    <a:pt x="237" y="0"/>
                    <a:pt x="187" y="38"/>
                    <a:pt x="180" y="90"/>
                  </a:cubicBezTo>
                  <a:lnTo>
                    <a:pt x="8" y="1897"/>
                  </a:lnTo>
                  <a:cubicBezTo>
                    <a:pt x="1" y="1960"/>
                    <a:pt x="48" y="2015"/>
                    <a:pt x="118" y="2026"/>
                  </a:cubicBezTo>
                  <a:lnTo>
                    <a:pt x="565" y="2088"/>
                  </a:lnTo>
                  <a:cubicBezTo>
                    <a:pt x="572" y="2089"/>
                    <a:pt x="580" y="2090"/>
                    <a:pt x="587" y="2090"/>
                  </a:cubicBezTo>
                  <a:cubicBezTo>
                    <a:pt x="644" y="2090"/>
                    <a:pt x="694" y="2052"/>
                    <a:pt x="701" y="1996"/>
                  </a:cubicBezTo>
                  <a:lnTo>
                    <a:pt x="965" y="167"/>
                  </a:lnTo>
                  <a:cubicBezTo>
                    <a:pt x="976" y="109"/>
                    <a:pt x="924" y="50"/>
                    <a:pt x="858" y="39"/>
                  </a:cubicBezTo>
                  <a:lnTo>
                    <a:pt x="320" y="2"/>
                  </a:lnTo>
                  <a:cubicBezTo>
                    <a:pt x="312" y="1"/>
                    <a:pt x="304"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1163771" y="1809082"/>
              <a:ext cx="2706825" cy="923767"/>
            </a:xfrm>
            <a:custGeom>
              <a:avLst/>
              <a:gdLst/>
              <a:ahLst/>
              <a:cxnLst/>
              <a:rect l="l" t="t" r="r" b="b"/>
              <a:pathLst>
                <a:path w="13259" h="4525" fill="none" extrusionOk="0">
                  <a:moveTo>
                    <a:pt x="0" y="177"/>
                  </a:moveTo>
                  <a:cubicBezTo>
                    <a:pt x="0" y="177"/>
                    <a:pt x="8409" y="1"/>
                    <a:pt x="13259" y="4524"/>
                  </a:cubicBez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1171120" y="1748450"/>
              <a:ext cx="155154" cy="74310"/>
            </a:xfrm>
            <a:custGeom>
              <a:avLst/>
              <a:gdLst/>
              <a:ahLst/>
              <a:cxnLst/>
              <a:rect l="l" t="t" r="r" b="b"/>
              <a:pathLst>
                <a:path w="760" h="364" extrusionOk="0">
                  <a:moveTo>
                    <a:pt x="624" y="0"/>
                  </a:moveTo>
                  <a:cubicBezTo>
                    <a:pt x="620" y="0"/>
                    <a:pt x="617" y="0"/>
                    <a:pt x="613" y="1"/>
                  </a:cubicBezTo>
                  <a:cubicBezTo>
                    <a:pt x="452" y="4"/>
                    <a:pt x="287" y="8"/>
                    <a:pt x="125" y="19"/>
                  </a:cubicBezTo>
                  <a:cubicBezTo>
                    <a:pt x="1" y="30"/>
                    <a:pt x="15" y="246"/>
                    <a:pt x="52" y="309"/>
                  </a:cubicBezTo>
                  <a:cubicBezTo>
                    <a:pt x="67" y="342"/>
                    <a:pt x="103" y="360"/>
                    <a:pt x="144" y="364"/>
                  </a:cubicBezTo>
                  <a:cubicBezTo>
                    <a:pt x="309" y="360"/>
                    <a:pt x="474" y="353"/>
                    <a:pt x="635" y="342"/>
                  </a:cubicBezTo>
                  <a:cubicBezTo>
                    <a:pt x="760" y="331"/>
                    <a:pt x="741" y="114"/>
                    <a:pt x="712" y="56"/>
                  </a:cubicBezTo>
                  <a:cubicBezTo>
                    <a:pt x="698" y="22"/>
                    <a:pt x="669" y="0"/>
                    <a:pt x="624" y="0"/>
                  </a:cubicBezTo>
                  <a:close/>
                </a:path>
              </a:pathLst>
            </a:custGeom>
            <a:solidFill>
              <a:srgbClr val="FB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1173366" y="1752329"/>
              <a:ext cx="139434" cy="62265"/>
            </a:xfrm>
            <a:custGeom>
              <a:avLst/>
              <a:gdLst/>
              <a:ahLst/>
              <a:cxnLst/>
              <a:rect l="l" t="t" r="r" b="b"/>
              <a:pathLst>
                <a:path w="683" h="305" extrusionOk="0">
                  <a:moveTo>
                    <a:pt x="551" y="0"/>
                  </a:moveTo>
                  <a:cubicBezTo>
                    <a:pt x="404" y="7"/>
                    <a:pt x="257" y="7"/>
                    <a:pt x="111" y="18"/>
                  </a:cubicBezTo>
                  <a:cubicBezTo>
                    <a:pt x="1" y="29"/>
                    <a:pt x="12" y="205"/>
                    <a:pt x="41" y="260"/>
                  </a:cubicBezTo>
                  <a:cubicBezTo>
                    <a:pt x="56" y="286"/>
                    <a:pt x="92" y="304"/>
                    <a:pt x="125" y="304"/>
                  </a:cubicBezTo>
                  <a:cubicBezTo>
                    <a:pt x="276" y="301"/>
                    <a:pt x="422" y="293"/>
                    <a:pt x="573" y="286"/>
                  </a:cubicBezTo>
                  <a:cubicBezTo>
                    <a:pt x="683" y="275"/>
                    <a:pt x="668" y="95"/>
                    <a:pt x="642" y="48"/>
                  </a:cubicBezTo>
                  <a:cubicBezTo>
                    <a:pt x="628" y="18"/>
                    <a:pt x="598" y="0"/>
                    <a:pt x="551" y="0"/>
                  </a:cubicBez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936141" y="2371103"/>
              <a:ext cx="150663" cy="71656"/>
            </a:xfrm>
            <a:custGeom>
              <a:avLst/>
              <a:gdLst/>
              <a:ahLst/>
              <a:cxnLst/>
              <a:rect l="l" t="t" r="r" b="b"/>
              <a:pathLst>
                <a:path w="738" h="351" extrusionOk="0">
                  <a:moveTo>
                    <a:pt x="125" y="1"/>
                  </a:moveTo>
                  <a:cubicBezTo>
                    <a:pt x="1" y="4"/>
                    <a:pt x="1" y="220"/>
                    <a:pt x="30" y="286"/>
                  </a:cubicBezTo>
                  <a:cubicBezTo>
                    <a:pt x="45" y="319"/>
                    <a:pt x="81" y="341"/>
                    <a:pt x="122" y="345"/>
                  </a:cubicBezTo>
                  <a:cubicBezTo>
                    <a:pt x="238" y="348"/>
                    <a:pt x="355" y="350"/>
                    <a:pt x="470" y="350"/>
                  </a:cubicBezTo>
                  <a:cubicBezTo>
                    <a:pt x="518" y="350"/>
                    <a:pt x="566" y="350"/>
                    <a:pt x="613" y="349"/>
                  </a:cubicBezTo>
                  <a:cubicBezTo>
                    <a:pt x="738" y="345"/>
                    <a:pt x="734" y="129"/>
                    <a:pt x="708" y="67"/>
                  </a:cubicBezTo>
                  <a:cubicBezTo>
                    <a:pt x="694" y="34"/>
                    <a:pt x="664" y="8"/>
                    <a:pt x="613" y="8"/>
                  </a:cubicBezTo>
                  <a:cubicBezTo>
                    <a:pt x="452" y="4"/>
                    <a:pt x="287" y="1"/>
                    <a:pt x="125" y="1"/>
                  </a:cubicBezTo>
                  <a:close/>
                </a:path>
              </a:pathLst>
            </a:custGeom>
            <a:solidFill>
              <a:srgbClr val="FB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937774" y="2374574"/>
              <a:ext cx="136372" cy="59611"/>
            </a:xfrm>
            <a:custGeom>
              <a:avLst/>
              <a:gdLst/>
              <a:ahLst/>
              <a:cxnLst/>
              <a:rect l="l" t="t" r="r" b="b"/>
              <a:pathLst>
                <a:path w="668" h="292" extrusionOk="0">
                  <a:moveTo>
                    <a:pt x="202" y="1"/>
                  </a:moveTo>
                  <a:cubicBezTo>
                    <a:pt x="172" y="1"/>
                    <a:pt x="143" y="1"/>
                    <a:pt x="114" y="2"/>
                  </a:cubicBezTo>
                  <a:cubicBezTo>
                    <a:pt x="0" y="6"/>
                    <a:pt x="0" y="185"/>
                    <a:pt x="29" y="240"/>
                  </a:cubicBezTo>
                  <a:cubicBezTo>
                    <a:pt x="40" y="266"/>
                    <a:pt x="73" y="284"/>
                    <a:pt x="110" y="288"/>
                  </a:cubicBezTo>
                  <a:cubicBezTo>
                    <a:pt x="257" y="291"/>
                    <a:pt x="407" y="291"/>
                    <a:pt x="554" y="291"/>
                  </a:cubicBezTo>
                  <a:cubicBezTo>
                    <a:pt x="667" y="288"/>
                    <a:pt x="664" y="108"/>
                    <a:pt x="642" y="57"/>
                  </a:cubicBezTo>
                  <a:cubicBezTo>
                    <a:pt x="627" y="28"/>
                    <a:pt x="601" y="9"/>
                    <a:pt x="554" y="6"/>
                  </a:cubicBezTo>
                  <a:cubicBezTo>
                    <a:pt x="436" y="6"/>
                    <a:pt x="319" y="1"/>
                    <a:pt x="202" y="1"/>
                  </a:cubicBez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722871" y="2527081"/>
              <a:ext cx="130342" cy="197042"/>
            </a:xfrm>
            <a:custGeom>
              <a:avLst/>
              <a:gdLst/>
              <a:ahLst/>
              <a:cxnLst/>
              <a:rect l="l" t="t" r="r" b="b"/>
              <a:pathLst>
                <a:path w="682" h="1031" extrusionOk="0">
                  <a:moveTo>
                    <a:pt x="297" y="1"/>
                  </a:moveTo>
                  <a:cubicBezTo>
                    <a:pt x="296" y="1"/>
                    <a:pt x="295" y="1"/>
                    <a:pt x="293" y="1"/>
                  </a:cubicBezTo>
                  <a:cubicBezTo>
                    <a:pt x="121" y="4"/>
                    <a:pt x="0" y="235"/>
                    <a:pt x="29" y="521"/>
                  </a:cubicBezTo>
                  <a:cubicBezTo>
                    <a:pt x="55" y="801"/>
                    <a:pt x="214" y="1031"/>
                    <a:pt x="385" y="1031"/>
                  </a:cubicBezTo>
                  <a:cubicBezTo>
                    <a:pt x="386" y="1031"/>
                    <a:pt x="387" y="1031"/>
                    <a:pt x="389" y="1031"/>
                  </a:cubicBezTo>
                  <a:cubicBezTo>
                    <a:pt x="565" y="1027"/>
                    <a:pt x="682" y="796"/>
                    <a:pt x="656" y="510"/>
                  </a:cubicBezTo>
                  <a:cubicBezTo>
                    <a:pt x="631" y="230"/>
                    <a:pt x="468"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723445" y="2529948"/>
              <a:ext cx="94794" cy="193602"/>
            </a:xfrm>
            <a:custGeom>
              <a:avLst/>
              <a:gdLst/>
              <a:ahLst/>
              <a:cxnLst/>
              <a:rect l="l" t="t" r="r" b="b"/>
              <a:pathLst>
                <a:path w="496" h="1013" extrusionOk="0">
                  <a:moveTo>
                    <a:pt x="209" y="0"/>
                  </a:moveTo>
                  <a:cubicBezTo>
                    <a:pt x="208" y="0"/>
                    <a:pt x="207" y="0"/>
                    <a:pt x="206" y="0"/>
                  </a:cubicBezTo>
                  <a:cubicBezTo>
                    <a:pt x="81" y="4"/>
                    <a:pt x="1" y="231"/>
                    <a:pt x="23" y="514"/>
                  </a:cubicBezTo>
                  <a:cubicBezTo>
                    <a:pt x="45" y="790"/>
                    <a:pt x="164" y="1012"/>
                    <a:pt x="287" y="1012"/>
                  </a:cubicBezTo>
                  <a:cubicBezTo>
                    <a:pt x="288" y="1012"/>
                    <a:pt x="289" y="1012"/>
                    <a:pt x="290" y="1012"/>
                  </a:cubicBezTo>
                  <a:cubicBezTo>
                    <a:pt x="415" y="1009"/>
                    <a:pt x="496" y="781"/>
                    <a:pt x="474" y="499"/>
                  </a:cubicBezTo>
                  <a:cubicBezTo>
                    <a:pt x="452" y="223"/>
                    <a:pt x="33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01;p15"/>
            <p:cNvGrpSpPr/>
            <p:nvPr/>
          </p:nvGrpSpPr>
          <p:grpSpPr>
            <a:xfrm>
              <a:off x="1047608" y="1930346"/>
              <a:ext cx="2636617" cy="1137717"/>
              <a:chOff x="1047608" y="1930346"/>
              <a:chExt cx="2636617" cy="1137717"/>
            </a:xfrm>
          </p:grpSpPr>
          <p:sp>
            <p:nvSpPr>
              <p:cNvPr id="102" name="Google Shape;102;p15"/>
              <p:cNvSpPr/>
              <p:nvPr/>
            </p:nvSpPr>
            <p:spPr>
              <a:xfrm>
                <a:off x="1047608" y="1930346"/>
                <a:ext cx="461991" cy="435038"/>
              </a:xfrm>
              <a:custGeom>
                <a:avLst/>
                <a:gdLst/>
                <a:ahLst/>
                <a:cxnLst/>
                <a:rect l="l" t="t" r="r" b="b"/>
                <a:pathLst>
                  <a:path w="2263" h="2131" fill="none" extrusionOk="0">
                    <a:moveTo>
                      <a:pt x="411" y="0"/>
                    </a:moveTo>
                    <a:cubicBezTo>
                      <a:pt x="411" y="0"/>
                      <a:pt x="1035" y="55"/>
                      <a:pt x="1830" y="136"/>
                    </a:cubicBezTo>
                    <a:cubicBezTo>
                      <a:pt x="2083" y="162"/>
                      <a:pt x="2263" y="389"/>
                      <a:pt x="2241" y="638"/>
                    </a:cubicBezTo>
                    <a:cubicBezTo>
                      <a:pt x="2211" y="954"/>
                      <a:pt x="2171" y="1371"/>
                      <a:pt x="2138" y="1690"/>
                    </a:cubicBezTo>
                    <a:cubicBezTo>
                      <a:pt x="2116" y="1943"/>
                      <a:pt x="1889" y="2130"/>
                      <a:pt x="1632" y="2105"/>
                    </a:cubicBezTo>
                    <a:cubicBezTo>
                      <a:pt x="921" y="2039"/>
                      <a:pt x="1" y="1918"/>
                      <a:pt x="1" y="1918"/>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2342341" y="2140619"/>
                <a:ext cx="708809" cy="584678"/>
              </a:xfrm>
              <a:custGeom>
                <a:avLst/>
                <a:gdLst/>
                <a:ahLst/>
                <a:cxnLst/>
                <a:rect l="l" t="t" r="r" b="b"/>
                <a:pathLst>
                  <a:path w="3472" h="2864" fill="none" extrusionOk="0">
                    <a:moveTo>
                      <a:pt x="345" y="385"/>
                    </a:moveTo>
                    <a:cubicBezTo>
                      <a:pt x="400" y="151"/>
                      <a:pt x="620" y="1"/>
                      <a:pt x="858" y="30"/>
                    </a:cubicBezTo>
                    <a:cubicBezTo>
                      <a:pt x="1368" y="110"/>
                      <a:pt x="2273" y="297"/>
                      <a:pt x="3153" y="719"/>
                    </a:cubicBezTo>
                    <a:cubicBezTo>
                      <a:pt x="3376" y="829"/>
                      <a:pt x="3472" y="1100"/>
                      <a:pt x="3365" y="1324"/>
                    </a:cubicBezTo>
                    <a:cubicBezTo>
                      <a:pt x="3204" y="1683"/>
                      <a:pt x="2966" y="2196"/>
                      <a:pt x="2805" y="2544"/>
                    </a:cubicBezTo>
                    <a:cubicBezTo>
                      <a:pt x="2706" y="2757"/>
                      <a:pt x="2464" y="2863"/>
                      <a:pt x="2240" y="2790"/>
                    </a:cubicBezTo>
                    <a:cubicBezTo>
                      <a:pt x="1738" y="2629"/>
                      <a:pt x="873" y="2350"/>
                      <a:pt x="363" y="2185"/>
                    </a:cubicBezTo>
                    <a:cubicBezTo>
                      <a:pt x="132" y="2108"/>
                      <a:pt x="0" y="1874"/>
                      <a:pt x="52" y="1639"/>
                    </a:cubicBezTo>
                    <a:cubicBezTo>
                      <a:pt x="140" y="1272"/>
                      <a:pt x="261" y="745"/>
                      <a:pt x="345" y="385"/>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020330" y="2419078"/>
                <a:ext cx="663896" cy="648985"/>
              </a:xfrm>
              <a:custGeom>
                <a:avLst/>
                <a:gdLst/>
                <a:ahLst/>
                <a:cxnLst/>
                <a:rect l="l" t="t" r="r" b="b"/>
                <a:pathLst>
                  <a:path w="3252" h="3179" fill="none" extrusionOk="0">
                    <a:moveTo>
                      <a:pt x="719" y="312"/>
                    </a:moveTo>
                    <a:cubicBezTo>
                      <a:pt x="840" y="84"/>
                      <a:pt x="1119" y="0"/>
                      <a:pt x="1346" y="117"/>
                    </a:cubicBezTo>
                    <a:cubicBezTo>
                      <a:pt x="1775" y="356"/>
                      <a:pt x="2471" y="766"/>
                      <a:pt x="3058" y="1290"/>
                    </a:cubicBezTo>
                    <a:cubicBezTo>
                      <a:pt x="3208" y="1430"/>
                      <a:pt x="3252" y="1646"/>
                      <a:pt x="3164" y="1829"/>
                    </a:cubicBezTo>
                    <a:cubicBezTo>
                      <a:pt x="3025" y="2123"/>
                      <a:pt x="2816" y="2562"/>
                      <a:pt x="2654" y="2896"/>
                    </a:cubicBezTo>
                    <a:cubicBezTo>
                      <a:pt x="2599" y="3017"/>
                      <a:pt x="2497" y="3105"/>
                      <a:pt x="2368" y="3142"/>
                    </a:cubicBezTo>
                    <a:cubicBezTo>
                      <a:pt x="2244" y="3178"/>
                      <a:pt x="2108" y="3160"/>
                      <a:pt x="1998" y="3094"/>
                    </a:cubicBezTo>
                    <a:cubicBezTo>
                      <a:pt x="1514" y="2801"/>
                      <a:pt x="741" y="2328"/>
                      <a:pt x="286" y="2053"/>
                    </a:cubicBezTo>
                    <a:cubicBezTo>
                      <a:pt x="74" y="1925"/>
                      <a:pt x="0" y="1653"/>
                      <a:pt x="118" y="1437"/>
                    </a:cubicBezTo>
                    <a:cubicBezTo>
                      <a:pt x="294" y="1111"/>
                      <a:pt x="543" y="642"/>
                      <a:pt x="719" y="312"/>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1854417" y="2605262"/>
                <a:ext cx="205171" cy="458311"/>
              </a:xfrm>
              <a:custGeom>
                <a:avLst/>
                <a:gdLst/>
                <a:ahLst/>
                <a:cxnLst/>
                <a:rect l="l" t="t" r="r" b="b"/>
                <a:pathLst>
                  <a:path w="1005" h="2245" fill="none" extrusionOk="0">
                    <a:moveTo>
                      <a:pt x="286" y="74"/>
                    </a:moveTo>
                    <a:cubicBezTo>
                      <a:pt x="294" y="30"/>
                      <a:pt x="334" y="1"/>
                      <a:pt x="382" y="8"/>
                    </a:cubicBezTo>
                    <a:lnTo>
                      <a:pt x="924" y="107"/>
                    </a:lnTo>
                    <a:cubicBezTo>
                      <a:pt x="972" y="115"/>
                      <a:pt x="1005" y="155"/>
                      <a:pt x="1001" y="199"/>
                    </a:cubicBezTo>
                    <a:lnTo>
                      <a:pt x="657" y="2171"/>
                    </a:lnTo>
                    <a:cubicBezTo>
                      <a:pt x="653" y="2215"/>
                      <a:pt x="609" y="2244"/>
                      <a:pt x="561" y="2237"/>
                    </a:cubicBezTo>
                    <a:lnTo>
                      <a:pt x="81" y="2160"/>
                    </a:lnTo>
                    <a:cubicBezTo>
                      <a:pt x="33" y="2153"/>
                      <a:pt x="0" y="2112"/>
                      <a:pt x="4" y="2068"/>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1922604" y="2119592"/>
                <a:ext cx="230690" cy="437284"/>
              </a:xfrm>
              <a:custGeom>
                <a:avLst/>
                <a:gdLst/>
                <a:ahLst/>
                <a:cxnLst/>
                <a:rect l="l" t="t" r="r" b="b"/>
                <a:pathLst>
                  <a:path w="1130" h="2142" fill="none" extrusionOk="0">
                    <a:moveTo>
                      <a:pt x="275" y="71"/>
                    </a:moveTo>
                    <a:cubicBezTo>
                      <a:pt x="282" y="27"/>
                      <a:pt x="326" y="1"/>
                      <a:pt x="378" y="8"/>
                    </a:cubicBezTo>
                    <a:lnTo>
                      <a:pt x="1045" y="104"/>
                    </a:lnTo>
                    <a:cubicBezTo>
                      <a:pt x="1096" y="111"/>
                      <a:pt x="1129" y="151"/>
                      <a:pt x="1125" y="195"/>
                    </a:cubicBezTo>
                    <a:lnTo>
                      <a:pt x="744" y="2068"/>
                    </a:lnTo>
                    <a:cubicBezTo>
                      <a:pt x="737" y="2112"/>
                      <a:pt x="693" y="2142"/>
                      <a:pt x="642" y="2131"/>
                    </a:cubicBezTo>
                    <a:lnTo>
                      <a:pt x="88" y="2032"/>
                    </a:lnTo>
                    <a:cubicBezTo>
                      <a:pt x="37" y="2024"/>
                      <a:pt x="0" y="1984"/>
                      <a:pt x="7" y="1940"/>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1671088" y="2579131"/>
                <a:ext cx="195576" cy="450758"/>
              </a:xfrm>
              <a:custGeom>
                <a:avLst/>
                <a:gdLst/>
                <a:ahLst/>
                <a:cxnLst/>
                <a:rect l="l" t="t" r="r" b="b"/>
                <a:pathLst>
                  <a:path w="958" h="2208" fill="none" extrusionOk="0">
                    <a:moveTo>
                      <a:pt x="231" y="96"/>
                    </a:moveTo>
                    <a:cubicBezTo>
                      <a:pt x="239" y="37"/>
                      <a:pt x="297" y="1"/>
                      <a:pt x="363" y="12"/>
                    </a:cubicBezTo>
                    <a:lnTo>
                      <a:pt x="847" y="78"/>
                    </a:lnTo>
                    <a:cubicBezTo>
                      <a:pt x="913" y="89"/>
                      <a:pt x="957" y="144"/>
                      <a:pt x="950" y="199"/>
                    </a:cubicBezTo>
                    <a:lnTo>
                      <a:pt x="682" y="2112"/>
                    </a:lnTo>
                    <a:cubicBezTo>
                      <a:pt x="671" y="2171"/>
                      <a:pt x="616" y="2207"/>
                      <a:pt x="550" y="2200"/>
                    </a:cubicBezTo>
                    <a:lnTo>
                      <a:pt x="110" y="2130"/>
                    </a:lnTo>
                    <a:cubicBezTo>
                      <a:pt x="44" y="2119"/>
                      <a:pt x="0" y="2064"/>
                      <a:pt x="8" y="2009"/>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1730905" y="2092032"/>
                <a:ext cx="199250" cy="430343"/>
              </a:xfrm>
              <a:custGeom>
                <a:avLst/>
                <a:gdLst/>
                <a:ahLst/>
                <a:cxnLst/>
                <a:rect l="l" t="t" r="r" b="b"/>
                <a:pathLst>
                  <a:path w="976" h="2108" fill="none" extrusionOk="0">
                    <a:moveTo>
                      <a:pt x="180" y="99"/>
                    </a:moveTo>
                    <a:cubicBezTo>
                      <a:pt x="188" y="41"/>
                      <a:pt x="250" y="0"/>
                      <a:pt x="320" y="11"/>
                    </a:cubicBezTo>
                    <a:lnTo>
                      <a:pt x="858" y="48"/>
                    </a:lnTo>
                    <a:cubicBezTo>
                      <a:pt x="924" y="59"/>
                      <a:pt x="976" y="118"/>
                      <a:pt x="965" y="176"/>
                    </a:cubicBezTo>
                    <a:lnTo>
                      <a:pt x="701" y="2005"/>
                    </a:lnTo>
                    <a:cubicBezTo>
                      <a:pt x="693" y="2068"/>
                      <a:pt x="631" y="2108"/>
                      <a:pt x="565" y="2097"/>
                    </a:cubicBezTo>
                    <a:lnTo>
                      <a:pt x="118" y="2035"/>
                    </a:lnTo>
                    <a:cubicBezTo>
                      <a:pt x="48" y="2024"/>
                      <a:pt x="1" y="1969"/>
                      <a:pt x="8" y="1906"/>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50" name="Picture 2" descr="Giới thiệu - OXII">
            <a:extLst>
              <a:ext uri="{FF2B5EF4-FFF2-40B4-BE49-F238E27FC236}">
                <a16:creationId xmlns:a16="http://schemas.microsoft.com/office/drawing/2014/main" xmlns="" id="{E8BDED6C-7B19-4DC9-840C-91DCD94EB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340" y="3890047"/>
            <a:ext cx="2161213" cy="3061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101600" y="0"/>
            <a:ext cx="9245600" cy="6934200"/>
          </a:xfrm>
          <a:prstGeom prst="rect">
            <a:avLst/>
          </a:prstGeom>
          <a:noFill/>
        </p:spPr>
      </p:pic>
      <p:sp>
        <p:nvSpPr>
          <p:cNvPr id="3" name="Google Shape;2678;p65"/>
          <p:cNvSpPr txBox="1">
            <a:spLocks noGrp="1"/>
          </p:cNvSpPr>
          <p:nvPr>
            <p:ph type="title"/>
          </p:nvPr>
        </p:nvSpPr>
        <p:spPr>
          <a:xfrm>
            <a:off x="533400" y="0"/>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C00000"/>
                </a:solidFill>
                <a:latin typeface="Times New Roman" pitchFamily="18" charset="0"/>
                <a:cs typeface="Times New Roman" pitchFamily="18" charset="0"/>
              </a:rPr>
              <a:t>II. Sưu tầm tài liệu</a:t>
            </a:r>
            <a:endParaRPr b="1" dirty="0">
              <a:solidFill>
                <a:srgbClr val="C00000"/>
              </a:solidFill>
              <a:latin typeface="Times New Roman" pitchFamily="18" charset="0"/>
              <a:cs typeface="Times New Roman" pitchFamily="18" charset="0"/>
            </a:endParaRPr>
          </a:p>
        </p:txBody>
      </p:sp>
      <p:grpSp>
        <p:nvGrpSpPr>
          <p:cNvPr id="18" name="Google Shape;2694;p65"/>
          <p:cNvGrpSpPr/>
          <p:nvPr/>
        </p:nvGrpSpPr>
        <p:grpSpPr>
          <a:xfrm>
            <a:off x="990600" y="1524000"/>
            <a:ext cx="1171800" cy="4724400"/>
            <a:chOff x="4458251" y="1476216"/>
            <a:chExt cx="1171800" cy="3867308"/>
          </a:xfrm>
        </p:grpSpPr>
        <p:grpSp>
          <p:nvGrpSpPr>
            <p:cNvPr id="19" name="Google Shape;2695;p65"/>
            <p:cNvGrpSpPr/>
            <p:nvPr/>
          </p:nvGrpSpPr>
          <p:grpSpPr>
            <a:xfrm>
              <a:off x="4629857" y="1647822"/>
              <a:ext cx="828588" cy="3695702"/>
              <a:chOff x="1803781" y="1600197"/>
              <a:chExt cx="828588" cy="3695702"/>
            </a:xfrm>
          </p:grpSpPr>
          <p:sp>
            <p:nvSpPr>
              <p:cNvPr id="23" name="Google Shape;2696;p65"/>
              <p:cNvSpPr/>
              <p:nvPr/>
            </p:nvSpPr>
            <p:spPr>
              <a:xfrm>
                <a:off x="2165025" y="2348325"/>
                <a:ext cx="91151" cy="2947574"/>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97;p65"/>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98;p65"/>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699;p65"/>
            <p:cNvGrpSpPr/>
            <p:nvPr/>
          </p:nvGrpSpPr>
          <p:grpSpPr>
            <a:xfrm>
              <a:off x="4565501" y="3244650"/>
              <a:ext cx="957300" cy="957300"/>
              <a:chOff x="4565501" y="3244650"/>
              <a:chExt cx="957300" cy="957300"/>
            </a:xfrm>
          </p:grpSpPr>
          <p:sp>
            <p:nvSpPr>
              <p:cNvPr id="21" name="Google Shape;2700;p65"/>
              <p:cNvSpPr/>
              <p:nvPr/>
            </p:nvSpPr>
            <p:spPr>
              <a:xfrm>
                <a:off x="4565501" y="3244650"/>
                <a:ext cx="957300" cy="95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01;p65"/>
              <p:cNvSpPr/>
              <p:nvPr/>
            </p:nvSpPr>
            <p:spPr>
              <a:xfrm>
                <a:off x="4601351" y="3280500"/>
                <a:ext cx="885600" cy="88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708;p65"/>
          <p:cNvSpPr/>
          <p:nvPr/>
        </p:nvSpPr>
        <p:spPr>
          <a:xfrm>
            <a:off x="1371600" y="4038600"/>
            <a:ext cx="474600" cy="456275"/>
          </a:xfrm>
          <a:custGeom>
            <a:avLst/>
            <a:gdLst/>
            <a:ahLst/>
            <a:cxnLst/>
            <a:rect l="l" t="t" r="r" b="b"/>
            <a:pathLst>
              <a:path w="18984" h="18251" extrusionOk="0">
                <a:moveTo>
                  <a:pt x="9865" y="2164"/>
                </a:moveTo>
                <a:cubicBezTo>
                  <a:pt x="11307" y="2164"/>
                  <a:pt x="12703" y="2629"/>
                  <a:pt x="13889" y="3466"/>
                </a:cubicBezTo>
                <a:cubicBezTo>
                  <a:pt x="13912" y="3490"/>
                  <a:pt x="13936" y="3490"/>
                  <a:pt x="13959" y="3513"/>
                </a:cubicBezTo>
                <a:lnTo>
                  <a:pt x="9865" y="7631"/>
                </a:lnTo>
                <a:lnTo>
                  <a:pt x="5770" y="3513"/>
                </a:lnTo>
                <a:cubicBezTo>
                  <a:pt x="6957" y="2652"/>
                  <a:pt x="8376" y="2164"/>
                  <a:pt x="9865" y="2164"/>
                </a:cubicBezTo>
                <a:close/>
                <a:moveTo>
                  <a:pt x="4235" y="5025"/>
                </a:moveTo>
                <a:lnTo>
                  <a:pt x="8329" y="9119"/>
                </a:lnTo>
                <a:lnTo>
                  <a:pt x="4235" y="13214"/>
                </a:lnTo>
                <a:cubicBezTo>
                  <a:pt x="4235" y="13191"/>
                  <a:pt x="4211" y="13167"/>
                  <a:pt x="4188" y="13144"/>
                </a:cubicBezTo>
                <a:cubicBezTo>
                  <a:pt x="2443" y="10725"/>
                  <a:pt x="2467" y="7444"/>
                  <a:pt x="4235" y="5025"/>
                </a:cubicBezTo>
                <a:close/>
                <a:moveTo>
                  <a:pt x="15471" y="5025"/>
                </a:moveTo>
                <a:cubicBezTo>
                  <a:pt x="15494" y="5048"/>
                  <a:pt x="15494" y="5071"/>
                  <a:pt x="15518" y="5095"/>
                </a:cubicBezTo>
                <a:cubicBezTo>
                  <a:pt x="17262" y="7537"/>
                  <a:pt x="17239" y="10818"/>
                  <a:pt x="15471" y="13214"/>
                </a:cubicBezTo>
                <a:lnTo>
                  <a:pt x="11377" y="9119"/>
                </a:lnTo>
                <a:lnTo>
                  <a:pt x="15471" y="5025"/>
                </a:lnTo>
                <a:close/>
                <a:moveTo>
                  <a:pt x="9865" y="10632"/>
                </a:moveTo>
                <a:lnTo>
                  <a:pt x="13959" y="14726"/>
                </a:lnTo>
                <a:cubicBezTo>
                  <a:pt x="12773" y="15610"/>
                  <a:pt x="11330" y="16075"/>
                  <a:pt x="9865" y="16075"/>
                </a:cubicBezTo>
                <a:cubicBezTo>
                  <a:pt x="8399" y="16075"/>
                  <a:pt x="7003" y="15633"/>
                  <a:pt x="5817" y="14796"/>
                </a:cubicBezTo>
                <a:cubicBezTo>
                  <a:pt x="5793" y="14772"/>
                  <a:pt x="5770" y="14749"/>
                  <a:pt x="5770" y="14726"/>
                </a:cubicBezTo>
                <a:lnTo>
                  <a:pt x="9865" y="10632"/>
                </a:lnTo>
                <a:close/>
                <a:moveTo>
                  <a:pt x="9865" y="0"/>
                </a:moveTo>
                <a:cubicBezTo>
                  <a:pt x="6166" y="0"/>
                  <a:pt x="2839" y="2233"/>
                  <a:pt x="1420" y="5630"/>
                </a:cubicBezTo>
                <a:cubicBezTo>
                  <a:pt x="1" y="9050"/>
                  <a:pt x="792" y="12958"/>
                  <a:pt x="3397" y="15587"/>
                </a:cubicBezTo>
                <a:cubicBezTo>
                  <a:pt x="5141" y="17330"/>
                  <a:pt x="7478" y="18251"/>
                  <a:pt x="9859" y="18251"/>
                </a:cubicBezTo>
                <a:cubicBezTo>
                  <a:pt x="11035" y="18251"/>
                  <a:pt x="12223" y="18026"/>
                  <a:pt x="13354" y="17564"/>
                </a:cubicBezTo>
                <a:cubicBezTo>
                  <a:pt x="16751" y="16145"/>
                  <a:pt x="18984" y="12818"/>
                  <a:pt x="18984" y="9119"/>
                </a:cubicBezTo>
                <a:cubicBezTo>
                  <a:pt x="18961" y="4094"/>
                  <a:pt x="14890" y="23"/>
                  <a:pt x="9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nvGrpSpPr>
          <p:cNvPr id="27" name="Google Shape;2702;p65"/>
          <p:cNvGrpSpPr/>
          <p:nvPr/>
        </p:nvGrpSpPr>
        <p:grpSpPr>
          <a:xfrm>
            <a:off x="1371600" y="1981200"/>
            <a:ext cx="469375" cy="455975"/>
            <a:chOff x="1004775" y="1181625"/>
            <a:chExt cx="469375" cy="455975"/>
          </a:xfrm>
        </p:grpSpPr>
        <p:sp>
          <p:nvSpPr>
            <p:cNvPr id="28" name="Google Shape;2703;p65"/>
            <p:cNvSpPr/>
            <p:nvPr/>
          </p:nvSpPr>
          <p:spPr>
            <a:xfrm>
              <a:off x="1004775" y="1291525"/>
              <a:ext cx="352450" cy="346075"/>
            </a:xfrm>
            <a:custGeom>
              <a:avLst/>
              <a:gdLst/>
              <a:ahLst/>
              <a:cxnLst/>
              <a:rect l="l" t="t" r="r" b="b"/>
              <a:pathLst>
                <a:path w="14098" h="13843" extrusionOk="0">
                  <a:moveTo>
                    <a:pt x="3908" y="1"/>
                  </a:moveTo>
                  <a:lnTo>
                    <a:pt x="1047" y="2839"/>
                  </a:lnTo>
                  <a:cubicBezTo>
                    <a:pt x="0" y="3886"/>
                    <a:pt x="0" y="5561"/>
                    <a:pt x="1047" y="6608"/>
                  </a:cubicBezTo>
                  <a:lnTo>
                    <a:pt x="7491" y="13075"/>
                  </a:lnTo>
                  <a:cubicBezTo>
                    <a:pt x="8014" y="13587"/>
                    <a:pt x="8695" y="13843"/>
                    <a:pt x="9375" y="13843"/>
                  </a:cubicBezTo>
                  <a:cubicBezTo>
                    <a:pt x="10056" y="13843"/>
                    <a:pt x="10736" y="13587"/>
                    <a:pt x="11260" y="13075"/>
                  </a:cubicBezTo>
                  <a:lnTo>
                    <a:pt x="14098" y="10190"/>
                  </a:lnTo>
                  <a:lnTo>
                    <a:pt x="12632" y="8725"/>
                  </a:lnTo>
                  <a:lnTo>
                    <a:pt x="9771" y="11633"/>
                  </a:lnTo>
                  <a:cubicBezTo>
                    <a:pt x="9666" y="11737"/>
                    <a:pt x="9527" y="11790"/>
                    <a:pt x="9387" y="11790"/>
                  </a:cubicBezTo>
                  <a:cubicBezTo>
                    <a:pt x="9247" y="11790"/>
                    <a:pt x="9108" y="11737"/>
                    <a:pt x="9003" y="11633"/>
                  </a:cubicBezTo>
                  <a:lnTo>
                    <a:pt x="2466" y="5119"/>
                  </a:lnTo>
                  <a:cubicBezTo>
                    <a:pt x="2257" y="4910"/>
                    <a:pt x="2257" y="4561"/>
                    <a:pt x="2466" y="4351"/>
                  </a:cubicBezTo>
                  <a:lnTo>
                    <a:pt x="5374" y="1490"/>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9" name="Google Shape;2704;p65"/>
            <p:cNvSpPr/>
            <p:nvPr/>
          </p:nvSpPr>
          <p:spPr>
            <a:xfrm>
              <a:off x="1094900" y="1347375"/>
              <a:ext cx="206500" cy="207075"/>
            </a:xfrm>
            <a:custGeom>
              <a:avLst/>
              <a:gdLst/>
              <a:ahLst/>
              <a:cxnLst/>
              <a:rect l="l" t="t" r="r" b="b"/>
              <a:pathLst>
                <a:path w="8260" h="8283" extrusionOk="0">
                  <a:moveTo>
                    <a:pt x="2537" y="0"/>
                  </a:moveTo>
                  <a:lnTo>
                    <a:pt x="1" y="2489"/>
                  </a:lnTo>
                  <a:lnTo>
                    <a:pt x="5770" y="8282"/>
                  </a:lnTo>
                  <a:lnTo>
                    <a:pt x="8260" y="5746"/>
                  </a:lnTo>
                  <a:lnTo>
                    <a:pt x="2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0" name="Google Shape;2705;p65"/>
            <p:cNvSpPr/>
            <p:nvPr/>
          </p:nvSpPr>
          <p:spPr>
            <a:xfrm>
              <a:off x="1176925" y="1265350"/>
              <a:ext cx="207075" cy="206500"/>
            </a:xfrm>
            <a:custGeom>
              <a:avLst/>
              <a:gdLst/>
              <a:ahLst/>
              <a:cxnLst/>
              <a:rect l="l" t="t" r="r" b="b"/>
              <a:pathLst>
                <a:path w="8283" h="8260" extrusionOk="0">
                  <a:moveTo>
                    <a:pt x="2489" y="1"/>
                  </a:moveTo>
                  <a:lnTo>
                    <a:pt x="0" y="2537"/>
                  </a:lnTo>
                  <a:lnTo>
                    <a:pt x="5746" y="8260"/>
                  </a:lnTo>
                  <a:lnTo>
                    <a:pt x="8282" y="5770"/>
                  </a:lnTo>
                  <a:lnTo>
                    <a:pt x="24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1" name="Google Shape;2706;p65"/>
            <p:cNvSpPr/>
            <p:nvPr/>
          </p:nvSpPr>
          <p:spPr>
            <a:xfrm>
              <a:off x="1121075" y="1181625"/>
              <a:ext cx="353075" cy="346050"/>
            </a:xfrm>
            <a:custGeom>
              <a:avLst/>
              <a:gdLst/>
              <a:ahLst/>
              <a:cxnLst/>
              <a:rect l="l" t="t" r="r" b="b"/>
              <a:pathLst>
                <a:path w="14123" h="13842" extrusionOk="0">
                  <a:moveTo>
                    <a:pt x="4735" y="0"/>
                  </a:moveTo>
                  <a:cubicBezTo>
                    <a:pt x="4049" y="0"/>
                    <a:pt x="3362" y="256"/>
                    <a:pt x="2839" y="768"/>
                  </a:cubicBezTo>
                  <a:lnTo>
                    <a:pt x="1" y="3652"/>
                  </a:lnTo>
                  <a:lnTo>
                    <a:pt x="1490" y="5118"/>
                  </a:lnTo>
                  <a:lnTo>
                    <a:pt x="4351" y="2210"/>
                  </a:lnTo>
                  <a:cubicBezTo>
                    <a:pt x="4456" y="2105"/>
                    <a:pt x="4595" y="2053"/>
                    <a:pt x="4735" y="2053"/>
                  </a:cubicBezTo>
                  <a:cubicBezTo>
                    <a:pt x="4875" y="2053"/>
                    <a:pt x="5014" y="2105"/>
                    <a:pt x="5119" y="2210"/>
                  </a:cubicBezTo>
                  <a:lnTo>
                    <a:pt x="11656" y="8747"/>
                  </a:lnTo>
                  <a:cubicBezTo>
                    <a:pt x="11865" y="8957"/>
                    <a:pt x="11865" y="9282"/>
                    <a:pt x="11656" y="9492"/>
                  </a:cubicBezTo>
                  <a:lnTo>
                    <a:pt x="8748" y="12376"/>
                  </a:lnTo>
                  <a:lnTo>
                    <a:pt x="10214" y="13842"/>
                  </a:lnTo>
                  <a:lnTo>
                    <a:pt x="13075" y="11027"/>
                  </a:lnTo>
                  <a:cubicBezTo>
                    <a:pt x="14122" y="9957"/>
                    <a:pt x="14122" y="8282"/>
                    <a:pt x="13075" y="7235"/>
                  </a:cubicBezTo>
                  <a:lnTo>
                    <a:pt x="6631" y="768"/>
                  </a:lnTo>
                  <a:cubicBezTo>
                    <a:pt x="6108" y="256"/>
                    <a:pt x="5421" y="0"/>
                    <a:pt x="4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grpSp>
        <p:nvGrpSpPr>
          <p:cNvPr id="32" name="Google Shape;2694;p65"/>
          <p:cNvGrpSpPr/>
          <p:nvPr/>
        </p:nvGrpSpPr>
        <p:grpSpPr>
          <a:xfrm>
            <a:off x="5410200" y="1447800"/>
            <a:ext cx="1171800" cy="4724400"/>
            <a:chOff x="4458251" y="1476216"/>
            <a:chExt cx="1171800" cy="3867308"/>
          </a:xfrm>
        </p:grpSpPr>
        <p:grpSp>
          <p:nvGrpSpPr>
            <p:cNvPr id="33" name="Google Shape;2695;p65"/>
            <p:cNvGrpSpPr/>
            <p:nvPr/>
          </p:nvGrpSpPr>
          <p:grpSpPr>
            <a:xfrm>
              <a:off x="4629857" y="1647822"/>
              <a:ext cx="828588" cy="3695702"/>
              <a:chOff x="1803781" y="1600197"/>
              <a:chExt cx="828588" cy="3695702"/>
            </a:xfrm>
          </p:grpSpPr>
          <p:sp>
            <p:nvSpPr>
              <p:cNvPr id="37" name="Google Shape;2696;p65"/>
              <p:cNvSpPr/>
              <p:nvPr/>
            </p:nvSpPr>
            <p:spPr>
              <a:xfrm>
                <a:off x="2165025" y="2348325"/>
                <a:ext cx="91151" cy="2947574"/>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97;p65"/>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98;p65"/>
              <p:cNvSpPr/>
              <p:nvPr/>
            </p:nvSpPr>
            <p:spPr>
              <a:xfrm rot="2700000">
                <a:off x="1834965" y="1631381"/>
                <a:ext cx="766221" cy="766221"/>
              </a:xfrm>
              <a:prstGeom prst="roundRect">
                <a:avLst>
                  <a:gd name="adj" fmla="val 8047"/>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699;p65"/>
            <p:cNvGrpSpPr/>
            <p:nvPr/>
          </p:nvGrpSpPr>
          <p:grpSpPr>
            <a:xfrm>
              <a:off x="4565501" y="3244650"/>
              <a:ext cx="957300" cy="957300"/>
              <a:chOff x="4565501" y="3244650"/>
              <a:chExt cx="957300" cy="957300"/>
            </a:xfrm>
          </p:grpSpPr>
          <p:sp>
            <p:nvSpPr>
              <p:cNvPr id="35" name="Google Shape;2700;p65"/>
              <p:cNvSpPr/>
              <p:nvPr/>
            </p:nvSpPr>
            <p:spPr>
              <a:xfrm>
                <a:off x="4565501" y="3244650"/>
                <a:ext cx="957300" cy="95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01;p65"/>
              <p:cNvSpPr/>
              <p:nvPr/>
            </p:nvSpPr>
            <p:spPr>
              <a:xfrm>
                <a:off x="4601351" y="3280500"/>
                <a:ext cx="885600" cy="885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 name="Google Shape;2707;p65"/>
          <p:cNvSpPr/>
          <p:nvPr/>
        </p:nvSpPr>
        <p:spPr>
          <a:xfrm>
            <a:off x="5715000" y="1905000"/>
            <a:ext cx="468775" cy="456425"/>
          </a:xfrm>
          <a:custGeom>
            <a:avLst/>
            <a:gdLst/>
            <a:ahLst/>
            <a:cxnLst/>
            <a:rect l="l" t="t" r="r" b="b"/>
            <a:pathLst>
              <a:path w="18751" h="18257" extrusionOk="0">
                <a:moveTo>
                  <a:pt x="13633" y="5374"/>
                </a:moveTo>
                <a:cubicBezTo>
                  <a:pt x="13935" y="5374"/>
                  <a:pt x="14168" y="5630"/>
                  <a:pt x="14168" y="5909"/>
                </a:cubicBezTo>
                <a:lnTo>
                  <a:pt x="14168" y="6979"/>
                </a:lnTo>
                <a:cubicBezTo>
                  <a:pt x="14168" y="7282"/>
                  <a:pt x="13935" y="7514"/>
                  <a:pt x="13633" y="7514"/>
                </a:cubicBezTo>
                <a:lnTo>
                  <a:pt x="10446" y="7514"/>
                </a:lnTo>
                <a:lnTo>
                  <a:pt x="10446" y="14470"/>
                </a:lnTo>
                <a:cubicBezTo>
                  <a:pt x="10446" y="14772"/>
                  <a:pt x="10190" y="15005"/>
                  <a:pt x="9911" y="15005"/>
                </a:cubicBezTo>
                <a:lnTo>
                  <a:pt x="8841" y="15005"/>
                </a:lnTo>
                <a:cubicBezTo>
                  <a:pt x="8538" y="15005"/>
                  <a:pt x="8305" y="14772"/>
                  <a:pt x="8305" y="14470"/>
                </a:cubicBezTo>
                <a:lnTo>
                  <a:pt x="8305" y="7514"/>
                </a:lnTo>
                <a:lnTo>
                  <a:pt x="5095" y="7514"/>
                </a:lnTo>
                <a:cubicBezTo>
                  <a:pt x="4793" y="7514"/>
                  <a:pt x="4560" y="7282"/>
                  <a:pt x="4560" y="6979"/>
                </a:cubicBezTo>
                <a:lnTo>
                  <a:pt x="4560" y="5909"/>
                </a:lnTo>
                <a:cubicBezTo>
                  <a:pt x="4560" y="5630"/>
                  <a:pt x="4793" y="5374"/>
                  <a:pt x="5095" y="5374"/>
                </a:cubicBezTo>
                <a:close/>
                <a:moveTo>
                  <a:pt x="9376" y="0"/>
                </a:moveTo>
                <a:cubicBezTo>
                  <a:pt x="8695" y="0"/>
                  <a:pt x="8015" y="256"/>
                  <a:pt x="7491" y="768"/>
                </a:cubicBezTo>
                <a:lnTo>
                  <a:pt x="1024" y="7235"/>
                </a:lnTo>
                <a:cubicBezTo>
                  <a:pt x="0" y="8282"/>
                  <a:pt x="0" y="9957"/>
                  <a:pt x="1024" y="11004"/>
                </a:cubicBezTo>
                <a:lnTo>
                  <a:pt x="7491" y="17471"/>
                </a:lnTo>
                <a:cubicBezTo>
                  <a:pt x="8015" y="17995"/>
                  <a:pt x="8695" y="18256"/>
                  <a:pt x="9376" y="18256"/>
                </a:cubicBezTo>
                <a:cubicBezTo>
                  <a:pt x="10056" y="18256"/>
                  <a:pt x="10737" y="17995"/>
                  <a:pt x="11260" y="17471"/>
                </a:cubicBezTo>
                <a:lnTo>
                  <a:pt x="17704" y="11027"/>
                </a:lnTo>
                <a:cubicBezTo>
                  <a:pt x="18751" y="9980"/>
                  <a:pt x="18751" y="8282"/>
                  <a:pt x="17704" y="7235"/>
                </a:cubicBezTo>
                <a:lnTo>
                  <a:pt x="11260" y="768"/>
                </a:lnTo>
                <a:cubicBezTo>
                  <a:pt x="10737" y="256"/>
                  <a:pt x="10056" y="0"/>
                  <a:pt x="9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nvGrpSpPr>
          <p:cNvPr id="41" name="Google Shape;2709;p65"/>
          <p:cNvGrpSpPr/>
          <p:nvPr/>
        </p:nvGrpSpPr>
        <p:grpSpPr>
          <a:xfrm>
            <a:off x="5715000" y="3962400"/>
            <a:ext cx="496700" cy="456725"/>
            <a:chOff x="5431300" y="3346875"/>
            <a:chExt cx="496700" cy="456725"/>
          </a:xfrm>
        </p:grpSpPr>
        <p:sp>
          <p:nvSpPr>
            <p:cNvPr id="42" name="Google Shape;2710;p65"/>
            <p:cNvSpPr/>
            <p:nvPr/>
          </p:nvSpPr>
          <p:spPr>
            <a:xfrm>
              <a:off x="5531900" y="3346875"/>
              <a:ext cx="396100" cy="379225"/>
            </a:xfrm>
            <a:custGeom>
              <a:avLst/>
              <a:gdLst/>
              <a:ahLst/>
              <a:cxnLst/>
              <a:rect l="l" t="t" r="r" b="b"/>
              <a:pathLst>
                <a:path w="15844" h="15169" extrusionOk="0">
                  <a:moveTo>
                    <a:pt x="6026" y="1"/>
                  </a:moveTo>
                  <a:cubicBezTo>
                    <a:pt x="3793" y="24"/>
                    <a:pt x="1653" y="862"/>
                    <a:pt x="1" y="2351"/>
                  </a:cubicBezTo>
                  <a:lnTo>
                    <a:pt x="2816" y="5166"/>
                  </a:lnTo>
                  <a:lnTo>
                    <a:pt x="2816" y="3793"/>
                  </a:lnTo>
                  <a:cubicBezTo>
                    <a:pt x="2816" y="3491"/>
                    <a:pt x="3072" y="3258"/>
                    <a:pt x="3351" y="3258"/>
                  </a:cubicBezTo>
                  <a:lnTo>
                    <a:pt x="6980" y="3258"/>
                  </a:lnTo>
                  <a:cubicBezTo>
                    <a:pt x="6997" y="3258"/>
                    <a:pt x="7013" y="3258"/>
                    <a:pt x="7030" y="3258"/>
                  </a:cubicBezTo>
                  <a:cubicBezTo>
                    <a:pt x="8568" y="3258"/>
                    <a:pt x="9915" y="4321"/>
                    <a:pt x="10237" y="5817"/>
                  </a:cubicBezTo>
                  <a:cubicBezTo>
                    <a:pt x="10633" y="7725"/>
                    <a:pt x="9237" y="9539"/>
                    <a:pt x="7306" y="9655"/>
                  </a:cubicBezTo>
                  <a:lnTo>
                    <a:pt x="12819" y="15169"/>
                  </a:lnTo>
                  <a:cubicBezTo>
                    <a:pt x="15239" y="12494"/>
                    <a:pt x="15844" y="8655"/>
                    <a:pt x="14378" y="5375"/>
                  </a:cubicBezTo>
                  <a:cubicBezTo>
                    <a:pt x="12921" y="2113"/>
                    <a:pt x="9668" y="24"/>
                    <a:pt x="6109" y="24"/>
                  </a:cubicBezTo>
                  <a:cubicBezTo>
                    <a:pt x="6089" y="24"/>
                    <a:pt x="6069" y="24"/>
                    <a:pt x="6050" y="24"/>
                  </a:cubicBezTo>
                  <a:lnTo>
                    <a:pt x="6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 name="Google Shape;2711;p65"/>
            <p:cNvSpPr/>
            <p:nvPr/>
          </p:nvSpPr>
          <p:spPr>
            <a:xfrm>
              <a:off x="5655800" y="3481825"/>
              <a:ext cx="89575" cy="53525"/>
            </a:xfrm>
            <a:custGeom>
              <a:avLst/>
              <a:gdLst/>
              <a:ahLst/>
              <a:cxnLst/>
              <a:rect l="l" t="t" r="r" b="b"/>
              <a:pathLst>
                <a:path w="3583" h="2141" extrusionOk="0">
                  <a:moveTo>
                    <a:pt x="559" y="0"/>
                  </a:moveTo>
                  <a:cubicBezTo>
                    <a:pt x="256" y="0"/>
                    <a:pt x="0" y="233"/>
                    <a:pt x="0" y="535"/>
                  </a:cubicBezTo>
                  <a:lnTo>
                    <a:pt x="0" y="1605"/>
                  </a:lnTo>
                  <a:cubicBezTo>
                    <a:pt x="23" y="1885"/>
                    <a:pt x="256" y="2140"/>
                    <a:pt x="559" y="2140"/>
                  </a:cubicBezTo>
                  <a:lnTo>
                    <a:pt x="2164" y="2140"/>
                  </a:lnTo>
                  <a:cubicBezTo>
                    <a:pt x="3583" y="2140"/>
                    <a:pt x="3583" y="0"/>
                    <a:pt x="2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4" name="Google Shape;2712;p65"/>
            <p:cNvSpPr/>
            <p:nvPr/>
          </p:nvSpPr>
          <p:spPr>
            <a:xfrm>
              <a:off x="5431300" y="3424825"/>
              <a:ext cx="401900" cy="378775"/>
            </a:xfrm>
            <a:custGeom>
              <a:avLst/>
              <a:gdLst/>
              <a:ahLst/>
              <a:cxnLst/>
              <a:rect l="l" t="t" r="r" b="b"/>
              <a:pathLst>
                <a:path w="16076" h="15151" extrusionOk="0">
                  <a:moveTo>
                    <a:pt x="3257" y="0"/>
                  </a:moveTo>
                  <a:lnTo>
                    <a:pt x="3257" y="0"/>
                  </a:lnTo>
                  <a:cubicBezTo>
                    <a:pt x="0" y="3583"/>
                    <a:pt x="140" y="9073"/>
                    <a:pt x="3560" y="12493"/>
                  </a:cubicBezTo>
                  <a:cubicBezTo>
                    <a:pt x="5326" y="14259"/>
                    <a:pt x="7651" y="15151"/>
                    <a:pt x="9980" y="15151"/>
                  </a:cubicBezTo>
                  <a:cubicBezTo>
                    <a:pt x="12160" y="15151"/>
                    <a:pt x="14344" y="14370"/>
                    <a:pt x="16076" y="12795"/>
                  </a:cubicBezTo>
                  <a:lnTo>
                    <a:pt x="9818" y="6561"/>
                  </a:lnTo>
                  <a:lnTo>
                    <a:pt x="8980" y="6561"/>
                  </a:lnTo>
                  <a:lnTo>
                    <a:pt x="8980" y="11376"/>
                  </a:lnTo>
                  <a:cubicBezTo>
                    <a:pt x="8957" y="11655"/>
                    <a:pt x="8724" y="11888"/>
                    <a:pt x="8445" y="11911"/>
                  </a:cubicBezTo>
                  <a:lnTo>
                    <a:pt x="7375" y="11911"/>
                  </a:lnTo>
                  <a:cubicBezTo>
                    <a:pt x="7073" y="11888"/>
                    <a:pt x="6840" y="11655"/>
                    <a:pt x="6840" y="11376"/>
                  </a:cubicBezTo>
                  <a:lnTo>
                    <a:pt x="6840" y="3560"/>
                  </a:lnTo>
                  <a:lnTo>
                    <a:pt x="32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45" name="Google Shape;2679;p65"/>
          <p:cNvSpPr txBox="1">
            <a:spLocks/>
          </p:cNvSpPr>
          <p:nvPr/>
        </p:nvSpPr>
        <p:spPr>
          <a:xfrm>
            <a:off x="2362200" y="1524000"/>
            <a:ext cx="2816817" cy="469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600" b="1" i="0" u="none" strike="noStrike" kern="1200" cap="none" spc="0" normalizeH="0" baseline="0" noProof="0" dirty="0" err="1" smtClean="0">
                <a:ln>
                  <a:noFill/>
                </a:ln>
                <a:solidFill>
                  <a:srgbClr val="C00000"/>
                </a:solidFill>
                <a:effectLst/>
                <a:uLnTx/>
                <a:uFillTx/>
                <a:latin typeface="Times New Roman" pitchFamily="18" charset="0"/>
                <a:cs typeface="Times New Roman" pitchFamily="18" charset="0"/>
              </a:rPr>
              <a:t>Sách</a:t>
            </a:r>
            <a:r>
              <a:rPr kumimoji="0" lang="en-US" sz="36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smtClean="0">
                <a:ln>
                  <a:noFill/>
                </a:ln>
                <a:solidFill>
                  <a:srgbClr val="C00000"/>
                </a:solidFill>
                <a:effectLst/>
                <a:uLnTx/>
                <a:uFillTx/>
                <a:latin typeface="Times New Roman" pitchFamily="18" charset="0"/>
                <a:cs typeface="Times New Roman" pitchFamily="18" charset="0"/>
              </a:rPr>
              <a:t>giáo</a:t>
            </a:r>
            <a:r>
              <a:rPr kumimoji="0" lang="en-US" sz="36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smtClean="0">
                <a:ln>
                  <a:noFill/>
                </a:ln>
                <a:solidFill>
                  <a:srgbClr val="C00000"/>
                </a:solidFill>
                <a:effectLst/>
                <a:uLnTx/>
                <a:uFillTx/>
                <a:latin typeface="Times New Roman" pitchFamily="18" charset="0"/>
                <a:cs typeface="Times New Roman" pitchFamily="18" charset="0"/>
              </a:rPr>
              <a:t>khoa</a:t>
            </a:r>
            <a:endParaRPr kumimoji="0" lang="en-US" sz="36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46" name="Google Shape;2685;p65"/>
          <p:cNvSpPr txBox="1">
            <a:spLocks/>
          </p:cNvSpPr>
          <p:nvPr/>
        </p:nvSpPr>
        <p:spPr>
          <a:xfrm>
            <a:off x="6629400" y="1676400"/>
            <a:ext cx="2155200" cy="469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chemeClr val="accent6"/>
                </a:solidFill>
                <a:effectLst/>
                <a:uLnTx/>
                <a:uFillTx/>
                <a:latin typeface="Times New Roman" pitchFamily="18" charset="0"/>
                <a:cs typeface="Times New Roman" pitchFamily="18" charset="0"/>
              </a:rPr>
              <a:t>Báo</a:t>
            </a:r>
            <a:r>
              <a:rPr kumimoji="0" lang="en-US" sz="3200" b="1" i="0" u="none" strike="noStrike" kern="1200" cap="none" spc="0" normalizeH="0" baseline="0" noProof="0" dirty="0" smtClean="0">
                <a:ln>
                  <a:noFill/>
                </a:ln>
                <a:solidFill>
                  <a:schemeClr val="accent6"/>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chemeClr val="accent6"/>
                </a:solidFill>
                <a:effectLst/>
                <a:uLnTx/>
                <a:uFillTx/>
                <a:latin typeface="Times New Roman" pitchFamily="18" charset="0"/>
                <a:cs typeface="Times New Roman" pitchFamily="18" charset="0"/>
              </a:rPr>
              <a:t>chí</a:t>
            </a:r>
            <a:endParaRPr kumimoji="0" lang="en-US" sz="3200" b="1" i="0" u="none" strike="noStrike" kern="1200" cap="none" spc="0" normalizeH="0" baseline="0" noProof="0" dirty="0">
              <a:ln>
                <a:noFill/>
              </a:ln>
              <a:solidFill>
                <a:schemeClr val="accent6"/>
              </a:solidFill>
              <a:effectLst/>
              <a:uLnTx/>
              <a:uFillTx/>
              <a:latin typeface="Times New Roman" pitchFamily="18" charset="0"/>
              <a:cs typeface="Times New Roman" pitchFamily="18" charset="0"/>
            </a:endParaRPr>
          </a:p>
        </p:txBody>
      </p:sp>
      <p:sp>
        <p:nvSpPr>
          <p:cNvPr id="47" name="Google Shape;2682;p65"/>
          <p:cNvSpPr txBox="1">
            <a:spLocks/>
          </p:cNvSpPr>
          <p:nvPr/>
        </p:nvSpPr>
        <p:spPr>
          <a:xfrm>
            <a:off x="2133600" y="3962400"/>
            <a:ext cx="3048000" cy="4698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600" b="1" i="0" u="none" strike="noStrike" kern="1200" cap="none" spc="0" normalizeH="0" baseline="0" noProof="0" dirty="0" err="1" smtClean="0">
                <a:ln>
                  <a:noFill/>
                </a:ln>
                <a:solidFill>
                  <a:schemeClr val="tx2"/>
                </a:solidFill>
                <a:effectLst/>
                <a:uLnTx/>
                <a:uFillTx/>
                <a:latin typeface="Times New Roman" pitchFamily="18" charset="0"/>
                <a:cs typeface="Times New Roman" pitchFamily="18" charset="0"/>
              </a:rPr>
              <a:t>Truyền</a:t>
            </a:r>
            <a:r>
              <a:rPr kumimoji="0" lang="en-US" sz="3600" b="1"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smtClean="0">
                <a:ln>
                  <a:noFill/>
                </a:ln>
                <a:solidFill>
                  <a:schemeClr val="tx2"/>
                </a:solidFill>
                <a:effectLst/>
                <a:uLnTx/>
                <a:uFillTx/>
                <a:latin typeface="Times New Roman" pitchFamily="18" charset="0"/>
                <a:cs typeface="Times New Roman" pitchFamily="18" charset="0"/>
              </a:rPr>
              <a:t>hình</a:t>
            </a:r>
            <a:endParaRPr kumimoji="0" lang="en-US" sz="3600" b="1" i="0" u="none" strike="noStrike" kern="1200" cap="none" spc="0" normalizeH="0" baseline="0" noProof="0" dirty="0">
              <a:ln>
                <a:noFill/>
              </a:ln>
              <a:solidFill>
                <a:schemeClr val="tx2"/>
              </a:solidFill>
              <a:effectLst/>
              <a:uLnTx/>
              <a:uFillTx/>
              <a:latin typeface="Times New Roman" pitchFamily="18" charset="0"/>
              <a:cs typeface="Times New Roman" pitchFamily="18" charset="0"/>
            </a:endParaRPr>
          </a:p>
        </p:txBody>
      </p:sp>
      <p:sp>
        <p:nvSpPr>
          <p:cNvPr id="48" name="Google Shape;2683;p65"/>
          <p:cNvSpPr txBox="1">
            <a:spLocks/>
          </p:cNvSpPr>
          <p:nvPr/>
        </p:nvSpPr>
        <p:spPr>
          <a:xfrm>
            <a:off x="6553200" y="3733800"/>
            <a:ext cx="2155200" cy="469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accent3"/>
                </a:solidFill>
                <a:effectLst/>
                <a:uLnTx/>
                <a:uFillTx/>
                <a:latin typeface="Times New Roman" pitchFamily="18" charset="0"/>
                <a:cs typeface="Times New Roman" pitchFamily="18" charset="0"/>
              </a:rPr>
              <a:t>Internet</a:t>
            </a:r>
            <a:endParaRPr kumimoji="0" lang="en-US" sz="3600" b="1" i="0" u="none" strike="noStrike" kern="1200" cap="none" spc="0" normalizeH="0" baseline="0" noProof="0" dirty="0">
              <a:ln>
                <a:noFill/>
              </a:ln>
              <a:solidFill>
                <a:schemeClr val="accent3"/>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0" fill="hold"/>
                                        <p:tgtEl>
                                          <p:spTgt spid="18"/>
                                        </p:tgtEl>
                                        <p:attrNameLst>
                                          <p:attrName>ppt_x</p:attrName>
                                        </p:attrNameLst>
                                      </p:cBhvr>
                                      <p:tavLst>
                                        <p:tav tm="0">
                                          <p:val>
                                            <p:strVal val="#ppt_x"/>
                                          </p:val>
                                        </p:tav>
                                        <p:tav tm="100000">
                                          <p:val>
                                            <p:strVal val="#ppt_x"/>
                                          </p:val>
                                        </p:tav>
                                      </p:tavLst>
                                    </p:anim>
                                    <p:anim calcmode="lin" valueType="num">
                                      <p:cBhvr additive="base">
                                        <p:cTn id="13"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strVal val="#ppt_w*0.70"/>
                                          </p:val>
                                        </p:tav>
                                        <p:tav tm="100000">
                                          <p:val>
                                            <p:strVal val="#ppt_w"/>
                                          </p:val>
                                        </p:tav>
                                      </p:tavLst>
                                    </p:anim>
                                    <p:anim calcmode="lin" valueType="num">
                                      <p:cBhvr>
                                        <p:cTn id="24" dur="1000" fill="hold"/>
                                        <p:tgtEl>
                                          <p:spTgt spid="26"/>
                                        </p:tgtEl>
                                        <p:attrNameLst>
                                          <p:attrName>ppt_h</p:attrName>
                                        </p:attrNameLst>
                                      </p:cBhvr>
                                      <p:tavLst>
                                        <p:tav tm="0">
                                          <p:val>
                                            <p:strVal val="#ppt_h"/>
                                          </p:val>
                                        </p:tav>
                                        <p:tav tm="100000">
                                          <p:val>
                                            <p:strVal val="#ppt_h"/>
                                          </p:val>
                                        </p:tav>
                                      </p:tavLst>
                                    </p:anim>
                                    <p:animEffect transition="in" filter="fade">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slide(fromBottom)">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Horizont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heel(4)">
                                      <p:cBhvr>
                                        <p:cTn id="40" dur="20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5">
                                            <p:txEl>
                                              <p:pRg st="0" end="0"/>
                                            </p:txEl>
                                          </p:spTgt>
                                        </p:tgtEl>
                                        <p:attrNameLst>
                                          <p:attrName>style.visibility</p:attrName>
                                        </p:attrNameLst>
                                      </p:cBhvr>
                                      <p:to>
                                        <p:strVal val="visible"/>
                                      </p:to>
                                    </p:set>
                                    <p:animEffect transition="in" filter="fade">
                                      <p:cBhvr>
                                        <p:cTn id="45" dur="500"/>
                                        <p:tgtEl>
                                          <p:spTgt spid="4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6">
                                            <p:txEl>
                                              <p:pRg st="0" end="0"/>
                                            </p:txEl>
                                          </p:spTgt>
                                        </p:tgtEl>
                                        <p:attrNameLst>
                                          <p:attrName>style.visibility</p:attrName>
                                        </p:attrNameLst>
                                      </p:cBhvr>
                                      <p:to>
                                        <p:strVal val="visible"/>
                                      </p:to>
                                    </p:set>
                                    <p:animEffect transition="in" filter="fade">
                                      <p:cBhvr>
                                        <p:cTn id="50" dur="500"/>
                                        <p:tgtEl>
                                          <p:spTgt spid="4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7">
                                            <p:txEl>
                                              <p:pRg st="0" end="0"/>
                                            </p:txEl>
                                          </p:spTgt>
                                        </p:tgtEl>
                                        <p:attrNameLst>
                                          <p:attrName>style.visibility</p:attrName>
                                        </p:attrNameLst>
                                      </p:cBhvr>
                                      <p:to>
                                        <p:strVal val="visible"/>
                                      </p:to>
                                    </p:set>
                                    <p:animEffect transition="in" filter="fade">
                                      <p:cBhvr>
                                        <p:cTn id="55" dur="500"/>
                                        <p:tgtEl>
                                          <p:spTgt spid="4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8">
                                            <p:txEl>
                                              <p:pRg st="0" end="0"/>
                                            </p:txEl>
                                          </p:spTgt>
                                        </p:tgtEl>
                                        <p:attrNameLst>
                                          <p:attrName>style.visibility</p:attrName>
                                        </p:attrNameLst>
                                      </p:cBhvr>
                                      <p:to>
                                        <p:strVal val="visible"/>
                                      </p:to>
                                    </p:set>
                                    <p:animEffect transition="in" filter="fade">
                                      <p:cBhvr>
                                        <p:cTn id="60"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P spid="40" grpId="0" animBg="1"/>
      <p:bldP spid="45" grpId="0" build="p"/>
      <p:bldP spid="46" grpId="0" build="p"/>
      <p:bldP spid="47" grpId="0" build="p"/>
      <p:bldP spid="4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1398</Words>
  <Application>Microsoft Office PowerPoint</Application>
  <PresentationFormat>On-screen Show (4:3)</PresentationFormat>
  <Paragraphs>120</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01</vt:lpstr>
      <vt:lpstr>01</vt:lpstr>
      <vt:lpstr>02</vt:lpstr>
      <vt:lpstr>PowerPoint Presentation</vt:lpstr>
      <vt:lpstr>I.Nguyên nhân gây tai nạn giao thông</vt:lpstr>
      <vt:lpstr>“Muốn biết ý nghĩa của 1 giây đồng hồ thì hãy nhìn những vụ tai nạn giao thông” “Nhanh 1 giây, chậm 1 đời”</vt:lpstr>
      <vt:lpstr>THẢO LUẬN VỂ ẢNH HƯỞNG CỦA TỐC ĐỘ  TRONG AN TOÀN GIAO THÔNG </vt:lpstr>
      <vt:lpstr>II. Sưu tầm tài liệu</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81</cp:revision>
  <dcterms:created xsi:type="dcterms:W3CDTF">2022-03-14T12:47:45Z</dcterms:created>
  <dcterms:modified xsi:type="dcterms:W3CDTF">2023-10-10T14:06:57Z</dcterms:modified>
</cp:coreProperties>
</file>