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41"/>
  </p:notesMasterIdLst>
  <p:sldIdLst>
    <p:sldId id="291" r:id="rId5"/>
    <p:sldId id="315" r:id="rId6"/>
    <p:sldId id="306" r:id="rId7"/>
    <p:sldId id="307" r:id="rId8"/>
    <p:sldId id="259" r:id="rId9"/>
    <p:sldId id="261" r:id="rId10"/>
    <p:sldId id="316" r:id="rId11"/>
    <p:sldId id="317" r:id="rId12"/>
    <p:sldId id="262" r:id="rId13"/>
    <p:sldId id="263" r:id="rId14"/>
    <p:sldId id="308" r:id="rId15"/>
    <p:sldId id="309" r:id="rId16"/>
    <p:sldId id="310" r:id="rId17"/>
    <p:sldId id="311" r:id="rId18"/>
    <p:sldId id="312" r:id="rId19"/>
    <p:sldId id="313" r:id="rId20"/>
    <p:sldId id="314" r:id="rId21"/>
    <p:sldId id="265" r:id="rId22"/>
    <p:sldId id="269" r:id="rId23"/>
    <p:sldId id="270" r:id="rId24"/>
    <p:sldId id="271" r:id="rId25"/>
    <p:sldId id="295" r:id="rId26"/>
    <p:sldId id="296" r:id="rId27"/>
    <p:sldId id="297" r:id="rId28"/>
    <p:sldId id="298" r:id="rId29"/>
    <p:sldId id="299" r:id="rId30"/>
    <p:sldId id="300" r:id="rId31"/>
    <p:sldId id="303" r:id="rId32"/>
    <p:sldId id="304" r:id="rId33"/>
    <p:sldId id="305" r:id="rId34"/>
    <p:sldId id="272" r:id="rId35"/>
    <p:sldId id="273" r:id="rId36"/>
    <p:sldId id="274" r:id="rId37"/>
    <p:sldId id="275" r:id="rId38"/>
    <p:sldId id="292" r:id="rId39"/>
    <p:sldId id="29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 d="1"/>
        <a:sy n="1" d="1"/>
      </p:scale>
      <p:origin x="0" y="0"/>
    </p:cViewPr>
  </p:notesTextViewPr>
  <p:sorterViewPr>
    <p:cViewPr>
      <p:scale>
        <a:sx n="100" d="100"/>
        <a:sy n="100" d="100"/>
      </p:scale>
      <p:origin x="0" y="5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03F952-66ED-42BA-9C84-1E7393903639}" type="datetimeFigureOut">
              <a:rPr lang="en-US" smtClean="0"/>
              <a:pPr/>
              <a:t>10/10/2023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FC81C7-3ABB-4F84-A1A6-A89B97AD64A7}" type="slidenum">
              <a:rPr lang="en-US" smtClean="0"/>
              <a:pPr/>
              <a:t>‹#›</a:t>
            </a:fld>
            <a:endParaRPr lang="en-US"/>
          </a:p>
        </p:txBody>
      </p:sp>
    </p:spTree>
    <p:extLst>
      <p:ext uri="{BB962C8B-B14F-4D97-AF65-F5344CB8AC3E}">
        <p14:creationId xmlns:p14="http://schemas.microsoft.com/office/powerpoint/2010/main" val="209059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FC81C7-3ABB-4F84-A1A6-A89B97AD64A7}" type="slidenum">
              <a:rPr lang="en-US" smtClean="0"/>
              <a:pPr/>
              <a:t>1</a:t>
            </a:fld>
            <a:endParaRPr lang="en-US"/>
          </a:p>
        </p:txBody>
      </p:sp>
    </p:spTree>
    <p:extLst>
      <p:ext uri="{BB962C8B-B14F-4D97-AF65-F5344CB8AC3E}">
        <p14:creationId xmlns:p14="http://schemas.microsoft.com/office/powerpoint/2010/main" val="46854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AAFBC-0CE4-4EA5-849E-D3591DAFE7C5}" type="slidenum">
              <a:rPr lang="en-US"/>
              <a:pPr/>
              <a:t>22</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766153-D570-495D-94F0-47CD25E42C4D}" type="slidenum">
              <a:rPr lang="en-US"/>
              <a:pPr/>
              <a:t>33</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D132BD-A4D4-4DE8-865C-B9C25D556D54}" type="slidenum">
              <a:rPr lang="en-US"/>
              <a:pPr/>
              <a:t>34</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3396266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3154129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1705185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3E1CF0A-4DC1-44CF-AE8F-AA0FCBC7CBFA}" type="slidenum">
              <a:rPr lang="en-US"/>
              <a:pPr/>
              <a:t>‹#›</a:t>
            </a:fld>
            <a:endParaRPr lang="en-US"/>
          </a:p>
        </p:txBody>
      </p:sp>
    </p:spTree>
    <p:extLst>
      <p:ext uri="{BB962C8B-B14F-4D97-AF65-F5344CB8AC3E}">
        <p14:creationId xmlns:p14="http://schemas.microsoft.com/office/powerpoint/2010/main" val="1929927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127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213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015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566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960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1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241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1275494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989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527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823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209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48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26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7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623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94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65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1425809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337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705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961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00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447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5048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1058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529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0981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7285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1045616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0955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8749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1316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7923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8537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062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359248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184611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337837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185976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1AFFC1-D354-492A-919E-05667463B98A}"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FDFC8-C97E-4177-8CDD-D257E4B890D3}" type="slidenum">
              <a:rPr lang="en-US" smtClean="0"/>
              <a:pPr/>
              <a:t>‹#›</a:t>
            </a:fld>
            <a:endParaRPr lang="en-US"/>
          </a:p>
        </p:txBody>
      </p:sp>
    </p:spTree>
    <p:extLst>
      <p:ext uri="{BB962C8B-B14F-4D97-AF65-F5344CB8AC3E}">
        <p14:creationId xmlns:p14="http://schemas.microsoft.com/office/powerpoint/2010/main" val="693558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AFFC1-D354-492A-919E-05667463B98A}" type="datetimeFigureOut">
              <a:rPr lang="en-US" smtClean="0"/>
              <a:pPr/>
              <a:t>10/10/2023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FDFC8-C97E-4177-8CDD-D257E4B890D3}" type="slidenum">
              <a:rPr lang="en-US" smtClean="0"/>
              <a:pPr/>
              <a:t>‹#›</a:t>
            </a:fld>
            <a:endParaRPr lang="en-US"/>
          </a:p>
        </p:txBody>
      </p:sp>
    </p:spTree>
    <p:extLst>
      <p:ext uri="{BB962C8B-B14F-4D97-AF65-F5344CB8AC3E}">
        <p14:creationId xmlns:p14="http://schemas.microsoft.com/office/powerpoint/2010/main" val="3011452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94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526A92-8AAF-4BF0-85FE-B336BF0F8D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AF2F91-6C79-4775-9E01-5F8EDCA63F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030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B56730-28A5-4F44-8090-934C819F2DD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09F80B-5AC0-4B4F-B22E-34FDCA9C49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0635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8.emf"/><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slide" Target="slide20.xml"/><Relationship Id="rId4" Type="http://schemas.openxmlformats.org/officeDocument/2006/relationships/slide" Target="slide32.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mailto:nick@fastmail.com" TargetMode="External"/><Relationship Id="rId2" Type="http://schemas.openxmlformats.org/officeDocument/2006/relationships/hyperlink" Target="mailto:an@fastmail.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29.xml"/><Relationship Id="rId3" Type="http://schemas.openxmlformats.org/officeDocument/2006/relationships/audio" Target="../media/audio2.wav"/><Relationship Id="rId7" Type="http://schemas.openxmlformats.org/officeDocument/2006/relationships/slide" Target="slide23.xml"/><Relationship Id="rId12" Type="http://schemas.openxmlformats.org/officeDocument/2006/relationships/slide" Target="slide28.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24.xml"/><Relationship Id="rId11" Type="http://schemas.openxmlformats.org/officeDocument/2006/relationships/slide" Target="slide25.xml"/><Relationship Id="rId5" Type="http://schemas.openxmlformats.org/officeDocument/2006/relationships/slide" Target="slide26.xml"/><Relationship Id="rId10" Type="http://schemas.openxmlformats.org/officeDocument/2006/relationships/slide" Target="slide31.xml"/><Relationship Id="rId4" Type="http://schemas.openxmlformats.org/officeDocument/2006/relationships/image" Target="../media/image12.jpeg"/><Relationship Id="rId9" Type="http://schemas.openxmlformats.org/officeDocument/2006/relationships/slide" Target="slide27.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slide" Target="slide22.xml"/><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slide" Target="slide22.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file:///C:\Documents%20and%20Settings\Admin\Desktop\teing%20anh%20lop%206%20Track%2029.mp3"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emf"/><Relationship Id="rId1" Type="http://schemas.openxmlformats.org/officeDocument/2006/relationships/slideLayout" Target="../slideLayouts/slideLayout1.xml"/><Relationship Id="rId4" Type="http://schemas.openxmlformats.org/officeDocument/2006/relationships/slide" Target="slide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59" y="-3441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1" name="Rectangle 3"/>
          <p:cNvSpPr>
            <a:spLocks noGrp="1" noChangeArrowheads="1"/>
          </p:cNvSpPr>
          <p:nvPr>
            <p:ph type="ctrTitle"/>
          </p:nvPr>
        </p:nvSpPr>
        <p:spPr>
          <a:xfrm>
            <a:off x="685800" y="990600"/>
            <a:ext cx="7848600" cy="1143000"/>
          </a:xfrm>
        </p:spPr>
        <p:txBody>
          <a:bodyPr>
            <a:normAutofit fontScale="90000"/>
          </a:bodyPr>
          <a:lstStyle/>
          <a:p>
            <a:r>
              <a:rPr lang="en-US" sz="4000" b="1" dirty="0">
                <a:latin typeface=".VnArial" pitchFamily="34" charset="0"/>
              </a:rPr>
              <a:t/>
            </a:r>
            <a:br>
              <a:rPr lang="en-US" sz="4000" b="1" dirty="0">
                <a:latin typeface=".VnArial" pitchFamily="34" charset="0"/>
              </a:rPr>
            </a:br>
            <a:r>
              <a:rPr lang="en-US" sz="4000" b="1" dirty="0">
                <a:latin typeface=".VnArial" pitchFamily="34" charset="0"/>
              </a:rPr>
              <a:t/>
            </a:r>
            <a:br>
              <a:rPr lang="en-US" sz="4000" b="1" dirty="0">
                <a:latin typeface=".VnArial" pitchFamily="34" charset="0"/>
              </a:rPr>
            </a:br>
            <a:r>
              <a:rPr lang="en-US" sz="4000" b="1" dirty="0">
                <a:latin typeface=".VnArial" pitchFamily="34" charset="0"/>
              </a:rPr>
              <a:t/>
            </a:r>
            <a:br>
              <a:rPr lang="en-US" sz="4000" b="1" dirty="0">
                <a:latin typeface=".VnArial" pitchFamily="34" charset="0"/>
              </a:rPr>
            </a:br>
            <a:r>
              <a:rPr lang="en-US" sz="4000" b="1" dirty="0">
                <a:latin typeface=".VnArial" pitchFamily="34" charset="0"/>
              </a:rPr>
              <a:t/>
            </a:r>
            <a:br>
              <a:rPr lang="en-US" sz="4000" b="1" dirty="0">
                <a:latin typeface=".VnArial" pitchFamily="34" charset="0"/>
              </a:rPr>
            </a:br>
            <a:r>
              <a:rPr lang="en-US" sz="4000" b="1" dirty="0">
                <a:latin typeface=".VnArial" pitchFamily="34" charset="0"/>
              </a:rPr>
              <a:t/>
            </a:r>
            <a:br>
              <a:rPr lang="en-US" sz="4000" b="1" dirty="0">
                <a:latin typeface=".VnArial" pitchFamily="34" charset="0"/>
              </a:rPr>
            </a:br>
            <a:endParaRPr lang="en-US" sz="4000" b="1" dirty="0">
              <a:latin typeface=".VnArial" pitchFamily="34" charset="0"/>
            </a:endParaRPr>
          </a:p>
        </p:txBody>
      </p:sp>
      <p:sp>
        <p:nvSpPr>
          <p:cNvPr id="22532" name="Text Box 4"/>
          <p:cNvSpPr txBox="1">
            <a:spLocks noChangeArrowheads="1"/>
          </p:cNvSpPr>
          <p:nvPr/>
        </p:nvSpPr>
        <p:spPr bwMode="auto">
          <a:xfrm>
            <a:off x="6400800" y="2286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US"/>
          </a:p>
        </p:txBody>
      </p:sp>
      <p:pic>
        <p:nvPicPr>
          <p:cNvPr id="22535" name="Picture 7" descr="XMASCA~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14699" y="4724400"/>
            <a:ext cx="274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1327231" y="374601"/>
            <a:ext cx="3974937" cy="1841152"/>
          </a:xfrm>
          <a:prstGeom prst="rect">
            <a:avLst/>
          </a:prstGeom>
        </p:spPr>
      </p:pic>
      <p:pic>
        <p:nvPicPr>
          <p:cNvPr id="3" name="Picture 2"/>
          <p:cNvPicPr>
            <a:picLocks noChangeAspect="1"/>
          </p:cNvPicPr>
          <p:nvPr/>
        </p:nvPicPr>
        <p:blipFill>
          <a:blip r:embed="rId7"/>
          <a:stretch>
            <a:fillRect/>
          </a:stretch>
        </p:blipFill>
        <p:spPr>
          <a:xfrm>
            <a:off x="4569091" y="1683554"/>
            <a:ext cx="4127350" cy="1450974"/>
          </a:xfrm>
          <a:prstGeom prst="rect">
            <a:avLst/>
          </a:prstGeom>
        </p:spPr>
      </p:pic>
      <p:pic>
        <p:nvPicPr>
          <p:cNvPr id="6" name="Picture 5"/>
          <p:cNvPicPr>
            <a:picLocks noChangeAspect="1"/>
          </p:cNvPicPr>
          <p:nvPr/>
        </p:nvPicPr>
        <p:blipFill>
          <a:blip r:embed="rId8"/>
          <a:stretch>
            <a:fillRect/>
          </a:stretch>
        </p:blipFill>
        <p:spPr>
          <a:xfrm>
            <a:off x="1066800" y="2907764"/>
            <a:ext cx="6899317" cy="1025956"/>
          </a:xfrm>
          <a:prstGeom prst="rect">
            <a:avLst/>
          </a:prstGeom>
        </p:spPr>
      </p:pic>
      <p:sp>
        <p:nvSpPr>
          <p:cNvPr id="5" name="TextBox 4"/>
          <p:cNvSpPr txBox="1"/>
          <p:nvPr/>
        </p:nvSpPr>
        <p:spPr>
          <a:xfrm>
            <a:off x="2057400" y="6096000"/>
            <a:ext cx="510540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Teacher</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Phạm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120356"/>
      </p:ext>
    </p:extLst>
  </p:cSld>
  <p:clrMapOvr>
    <a:masterClrMapping/>
  </p:clrMapOvr>
  <p:transition>
    <p:sndAc>
      <p:stSnd>
        <p:snd r:embed="rId3" name="UNIT 2"/>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9" name="Rectangle 45"/>
          <p:cNvSpPr>
            <a:spLocks noChangeArrowheads="1"/>
          </p:cNvSpPr>
          <p:nvPr/>
        </p:nvSpPr>
        <p:spPr bwMode="auto">
          <a:xfrm>
            <a:off x="533400" y="4648200"/>
            <a:ext cx="8305800" cy="21336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buFontTx/>
              <a:buAutoNum type="arabicPeriod"/>
            </a:pPr>
            <a:r>
              <a:rPr lang="en-US" sz="3200"/>
              <a:t>Play :</a:t>
            </a:r>
          </a:p>
          <a:p>
            <a:pPr marL="342900" indent="-342900">
              <a:buFontTx/>
              <a:buAutoNum type="arabicPeriod"/>
            </a:pPr>
            <a:r>
              <a:rPr lang="en-US" sz="3200"/>
              <a:t>Do: </a:t>
            </a:r>
          </a:p>
          <a:p>
            <a:pPr marL="342900" indent="-342900"/>
            <a:r>
              <a:rPr lang="en-US" sz="3200"/>
              <a:t>3 Have: </a:t>
            </a:r>
          </a:p>
          <a:p>
            <a:pPr marL="342900" indent="-342900"/>
            <a:r>
              <a:rPr lang="en-US" sz="3200"/>
              <a:t>4.Study: </a:t>
            </a:r>
            <a:endParaRPr lang="en-US"/>
          </a:p>
        </p:txBody>
      </p:sp>
      <p:sp>
        <p:nvSpPr>
          <p:cNvPr id="6148" name="Text Box 4"/>
          <p:cNvSpPr txBox="1">
            <a:spLocks noChangeArrowheads="1"/>
          </p:cNvSpPr>
          <p:nvPr/>
        </p:nvSpPr>
        <p:spPr bwMode="auto">
          <a:xfrm>
            <a:off x="1039091" y="987714"/>
            <a:ext cx="716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a:solidFill>
                  <a:srgbClr val="FF0000"/>
                </a:solidFill>
              </a:rPr>
              <a:t>3. Complete the words</a:t>
            </a:r>
          </a:p>
        </p:txBody>
      </p:sp>
      <p:sp>
        <p:nvSpPr>
          <p:cNvPr id="6179" name="Text Box 35"/>
          <p:cNvSpPr txBox="1">
            <a:spLocks noChangeArrowheads="1"/>
          </p:cNvSpPr>
          <p:nvPr/>
        </p:nvSpPr>
        <p:spPr bwMode="auto">
          <a:xfrm>
            <a:off x="685800" y="1752600"/>
            <a:ext cx="4343400" cy="277495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1.E _  _ l _  _  _  </a:t>
            </a:r>
          </a:p>
          <a:p>
            <a:pPr>
              <a:spcBef>
                <a:spcPct val="50000"/>
              </a:spcBef>
            </a:pPr>
            <a:r>
              <a:rPr lang="en-US" sz="3200"/>
              <a:t>3. l _ _ _ _ h</a:t>
            </a:r>
          </a:p>
          <a:p>
            <a:pPr>
              <a:spcBef>
                <a:spcPct val="50000"/>
              </a:spcBef>
            </a:pPr>
            <a:r>
              <a:rPr lang="en-US" sz="3200"/>
              <a:t>5. b_ _ m _ _ _ _ n</a:t>
            </a:r>
          </a:p>
          <a:p>
            <a:pPr>
              <a:spcBef>
                <a:spcPct val="50000"/>
              </a:spcBef>
            </a:pPr>
            <a:r>
              <a:rPr lang="en-US" sz="3200"/>
              <a:t>7. l _ _ _ o _ </a:t>
            </a:r>
          </a:p>
        </p:txBody>
      </p:sp>
      <p:sp>
        <p:nvSpPr>
          <p:cNvPr id="6180" name="Text Box 36"/>
          <p:cNvSpPr txBox="1">
            <a:spLocks noChangeArrowheads="1"/>
          </p:cNvSpPr>
          <p:nvPr/>
        </p:nvSpPr>
        <p:spPr bwMode="auto">
          <a:xfrm>
            <a:off x="5029200" y="1752600"/>
            <a:ext cx="3581400" cy="277495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2. h _ _ _ w _ _ _ </a:t>
            </a:r>
          </a:p>
          <a:p>
            <a:pPr>
              <a:spcBef>
                <a:spcPct val="50000"/>
              </a:spcBef>
            </a:pPr>
            <a:r>
              <a:rPr lang="en-US" sz="3200"/>
              <a:t>4. s _ _ r _ _ </a:t>
            </a:r>
          </a:p>
          <a:p>
            <a:pPr>
              <a:spcBef>
                <a:spcPct val="50000"/>
              </a:spcBef>
            </a:pPr>
            <a:r>
              <a:rPr lang="en-US" sz="3200"/>
              <a:t>6. p _ _ s _ _ _</a:t>
            </a:r>
          </a:p>
          <a:p>
            <a:pPr>
              <a:spcBef>
                <a:spcPct val="50000"/>
              </a:spcBef>
            </a:pPr>
            <a:r>
              <a:rPr lang="en-US" sz="3200"/>
              <a:t>8. j _ _ _ </a:t>
            </a:r>
          </a:p>
        </p:txBody>
      </p:sp>
      <p:sp>
        <p:nvSpPr>
          <p:cNvPr id="6181" name="Rectangle 37"/>
          <p:cNvSpPr>
            <a:spLocks noChangeArrowheads="1"/>
          </p:cNvSpPr>
          <p:nvPr/>
        </p:nvSpPr>
        <p:spPr bwMode="auto">
          <a:xfrm>
            <a:off x="1066800" y="1828800"/>
            <a:ext cx="2514600" cy="45720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t>English</a:t>
            </a:r>
          </a:p>
        </p:txBody>
      </p:sp>
      <p:sp>
        <p:nvSpPr>
          <p:cNvPr id="6182" name="Rectangle 38"/>
          <p:cNvSpPr>
            <a:spLocks noChangeArrowheads="1"/>
          </p:cNvSpPr>
          <p:nvPr/>
        </p:nvSpPr>
        <p:spPr bwMode="auto">
          <a:xfrm>
            <a:off x="5486400" y="1752600"/>
            <a:ext cx="2743200" cy="60960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t>homework</a:t>
            </a:r>
          </a:p>
        </p:txBody>
      </p:sp>
      <p:sp>
        <p:nvSpPr>
          <p:cNvPr id="6183" name="Rectangle 39"/>
          <p:cNvSpPr>
            <a:spLocks noChangeArrowheads="1"/>
          </p:cNvSpPr>
          <p:nvPr/>
        </p:nvSpPr>
        <p:spPr bwMode="auto">
          <a:xfrm>
            <a:off x="1143000" y="2514600"/>
            <a:ext cx="2286000" cy="53340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t>lunch  </a:t>
            </a:r>
          </a:p>
        </p:txBody>
      </p:sp>
      <p:sp>
        <p:nvSpPr>
          <p:cNvPr id="6184" name="Rectangle 40"/>
          <p:cNvSpPr>
            <a:spLocks noChangeArrowheads="1"/>
          </p:cNvSpPr>
          <p:nvPr/>
        </p:nvSpPr>
        <p:spPr bwMode="auto">
          <a:xfrm>
            <a:off x="5562600" y="2514600"/>
            <a:ext cx="2057400" cy="53340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t>sports   </a:t>
            </a:r>
          </a:p>
        </p:txBody>
      </p:sp>
      <p:sp>
        <p:nvSpPr>
          <p:cNvPr id="6185" name="Rectangle 41"/>
          <p:cNvSpPr>
            <a:spLocks noChangeArrowheads="1"/>
          </p:cNvSpPr>
          <p:nvPr/>
        </p:nvSpPr>
        <p:spPr bwMode="auto">
          <a:xfrm>
            <a:off x="1143000" y="3276600"/>
            <a:ext cx="3200400" cy="45720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t>badminton</a:t>
            </a:r>
          </a:p>
        </p:txBody>
      </p:sp>
      <p:sp>
        <p:nvSpPr>
          <p:cNvPr id="6186" name="Rectangle 42"/>
          <p:cNvSpPr>
            <a:spLocks noChangeArrowheads="1"/>
          </p:cNvSpPr>
          <p:nvPr/>
        </p:nvSpPr>
        <p:spPr bwMode="auto">
          <a:xfrm>
            <a:off x="5562600" y="3276600"/>
            <a:ext cx="2438400" cy="53340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t>physics    </a:t>
            </a:r>
          </a:p>
        </p:txBody>
      </p:sp>
      <p:sp>
        <p:nvSpPr>
          <p:cNvPr id="6187" name="Rectangle 43"/>
          <p:cNvSpPr>
            <a:spLocks noChangeArrowheads="1"/>
          </p:cNvSpPr>
          <p:nvPr/>
        </p:nvSpPr>
        <p:spPr bwMode="auto">
          <a:xfrm>
            <a:off x="1219200" y="3962400"/>
            <a:ext cx="2514600" cy="53340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t>lessons </a:t>
            </a:r>
          </a:p>
        </p:txBody>
      </p:sp>
      <p:sp>
        <p:nvSpPr>
          <p:cNvPr id="6188" name="Rectangle 44"/>
          <p:cNvSpPr>
            <a:spLocks noChangeArrowheads="1"/>
          </p:cNvSpPr>
          <p:nvPr/>
        </p:nvSpPr>
        <p:spPr bwMode="auto">
          <a:xfrm>
            <a:off x="5410200" y="3886200"/>
            <a:ext cx="1752600" cy="609600"/>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t>judo</a:t>
            </a:r>
          </a:p>
        </p:txBody>
      </p:sp>
      <p:sp>
        <p:nvSpPr>
          <p:cNvPr id="14" name="Rectangle 13"/>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593702" y="275786"/>
            <a:ext cx="3973524"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ii. vocabulary</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75187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81">
                                            <p:bg/>
                                          </p:spTgt>
                                        </p:tgtEl>
                                        <p:attrNameLst>
                                          <p:attrName>style.visibility</p:attrName>
                                        </p:attrNameLst>
                                      </p:cBhvr>
                                      <p:to>
                                        <p:strVal val="visible"/>
                                      </p:to>
                                    </p:set>
                                    <p:animEffect transition="in" filter="box(in)">
                                      <p:cBhvr>
                                        <p:cTn id="7" dur="500"/>
                                        <p:tgtEl>
                                          <p:spTgt spid="6181">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81">
                                            <p:txEl>
                                              <p:pRg st="0" end="0"/>
                                            </p:txEl>
                                          </p:spTgt>
                                        </p:tgtEl>
                                        <p:attrNameLst>
                                          <p:attrName>style.visibility</p:attrName>
                                        </p:attrNameLst>
                                      </p:cBhvr>
                                      <p:to>
                                        <p:strVal val="visible"/>
                                      </p:to>
                                    </p:set>
                                    <p:animEffect transition="in" filter="box(in)">
                                      <p:cBhvr>
                                        <p:cTn id="10" dur="500"/>
                                        <p:tgtEl>
                                          <p:spTgt spid="618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182">
                                            <p:bg/>
                                          </p:spTgt>
                                        </p:tgtEl>
                                        <p:attrNameLst>
                                          <p:attrName>style.visibility</p:attrName>
                                        </p:attrNameLst>
                                      </p:cBhvr>
                                      <p:to>
                                        <p:strVal val="visible"/>
                                      </p:to>
                                    </p:set>
                                    <p:animEffect transition="in" filter="box(in)">
                                      <p:cBhvr>
                                        <p:cTn id="15" dur="500"/>
                                        <p:tgtEl>
                                          <p:spTgt spid="6182">
                                            <p:bg/>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182">
                                            <p:txEl>
                                              <p:pRg st="0" end="0"/>
                                            </p:txEl>
                                          </p:spTgt>
                                        </p:tgtEl>
                                        <p:attrNameLst>
                                          <p:attrName>style.visibility</p:attrName>
                                        </p:attrNameLst>
                                      </p:cBhvr>
                                      <p:to>
                                        <p:strVal val="visible"/>
                                      </p:to>
                                    </p:set>
                                    <p:animEffect transition="in" filter="box(in)">
                                      <p:cBhvr>
                                        <p:cTn id="18" dur="500"/>
                                        <p:tgtEl>
                                          <p:spTgt spid="6182">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183">
                                            <p:bg/>
                                          </p:spTgt>
                                        </p:tgtEl>
                                        <p:attrNameLst>
                                          <p:attrName>style.visibility</p:attrName>
                                        </p:attrNameLst>
                                      </p:cBhvr>
                                      <p:to>
                                        <p:strVal val="visible"/>
                                      </p:to>
                                    </p:set>
                                    <p:animEffect transition="in" filter="circle(in)">
                                      <p:cBhvr>
                                        <p:cTn id="23" dur="2000"/>
                                        <p:tgtEl>
                                          <p:spTgt spid="6183">
                                            <p:bg/>
                                          </p:spTgt>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183">
                                            <p:txEl>
                                              <p:pRg st="0" end="0"/>
                                            </p:txEl>
                                          </p:spTgt>
                                        </p:tgtEl>
                                        <p:attrNameLst>
                                          <p:attrName>style.visibility</p:attrName>
                                        </p:attrNameLst>
                                      </p:cBhvr>
                                      <p:to>
                                        <p:strVal val="visible"/>
                                      </p:to>
                                    </p:set>
                                    <p:animEffect transition="in" filter="circle(in)">
                                      <p:cBhvr>
                                        <p:cTn id="26" dur="2000"/>
                                        <p:tgtEl>
                                          <p:spTgt spid="6183">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184">
                                            <p:bg/>
                                          </p:spTgt>
                                        </p:tgtEl>
                                        <p:attrNameLst>
                                          <p:attrName>style.visibility</p:attrName>
                                        </p:attrNameLst>
                                      </p:cBhvr>
                                      <p:to>
                                        <p:strVal val="visible"/>
                                      </p:to>
                                    </p:set>
                                    <p:animEffect transition="in" filter="circle(in)">
                                      <p:cBhvr>
                                        <p:cTn id="31" dur="2000"/>
                                        <p:tgtEl>
                                          <p:spTgt spid="6184">
                                            <p:bg/>
                                          </p:spTgt>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184">
                                            <p:txEl>
                                              <p:pRg st="0" end="0"/>
                                            </p:txEl>
                                          </p:spTgt>
                                        </p:tgtEl>
                                        <p:attrNameLst>
                                          <p:attrName>style.visibility</p:attrName>
                                        </p:attrNameLst>
                                      </p:cBhvr>
                                      <p:to>
                                        <p:strVal val="visible"/>
                                      </p:to>
                                    </p:set>
                                    <p:animEffect transition="in" filter="circle(in)">
                                      <p:cBhvr>
                                        <p:cTn id="34" dur="2000"/>
                                        <p:tgtEl>
                                          <p:spTgt spid="618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85">
                                            <p:bg/>
                                          </p:spTgt>
                                        </p:tgtEl>
                                        <p:attrNameLst>
                                          <p:attrName>style.visibility</p:attrName>
                                        </p:attrNameLst>
                                      </p:cBhvr>
                                      <p:to>
                                        <p:strVal val="visible"/>
                                      </p:to>
                                    </p:set>
                                    <p:animEffect transition="in" filter="box(in)">
                                      <p:cBhvr>
                                        <p:cTn id="39" dur="500"/>
                                        <p:tgtEl>
                                          <p:spTgt spid="6185">
                                            <p:bg/>
                                          </p:spTgt>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6185">
                                            <p:txEl>
                                              <p:pRg st="0" end="0"/>
                                            </p:txEl>
                                          </p:spTgt>
                                        </p:tgtEl>
                                        <p:attrNameLst>
                                          <p:attrName>style.visibility</p:attrName>
                                        </p:attrNameLst>
                                      </p:cBhvr>
                                      <p:to>
                                        <p:strVal val="visible"/>
                                      </p:to>
                                    </p:set>
                                    <p:animEffect transition="in" filter="box(in)">
                                      <p:cBhvr>
                                        <p:cTn id="42" dur="500"/>
                                        <p:tgtEl>
                                          <p:spTgt spid="618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6186">
                                            <p:bg/>
                                          </p:spTgt>
                                        </p:tgtEl>
                                        <p:attrNameLst>
                                          <p:attrName>style.visibility</p:attrName>
                                        </p:attrNameLst>
                                      </p:cBhvr>
                                      <p:to>
                                        <p:strVal val="visible"/>
                                      </p:to>
                                    </p:set>
                                    <p:animEffect transition="in" filter="circle(in)">
                                      <p:cBhvr>
                                        <p:cTn id="47" dur="2000"/>
                                        <p:tgtEl>
                                          <p:spTgt spid="6186">
                                            <p:bg/>
                                          </p:spTgt>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6186">
                                            <p:txEl>
                                              <p:pRg st="0" end="0"/>
                                            </p:txEl>
                                          </p:spTgt>
                                        </p:tgtEl>
                                        <p:attrNameLst>
                                          <p:attrName>style.visibility</p:attrName>
                                        </p:attrNameLst>
                                      </p:cBhvr>
                                      <p:to>
                                        <p:strVal val="visible"/>
                                      </p:to>
                                    </p:set>
                                    <p:animEffect transition="in" filter="circle(in)">
                                      <p:cBhvr>
                                        <p:cTn id="50" dur="2000"/>
                                        <p:tgtEl>
                                          <p:spTgt spid="6186">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6187">
                                            <p:bg/>
                                          </p:spTgt>
                                        </p:tgtEl>
                                        <p:attrNameLst>
                                          <p:attrName>style.visibility</p:attrName>
                                        </p:attrNameLst>
                                      </p:cBhvr>
                                      <p:to>
                                        <p:strVal val="visible"/>
                                      </p:to>
                                    </p:set>
                                    <p:animEffect transition="in" filter="box(in)">
                                      <p:cBhvr>
                                        <p:cTn id="55" dur="500"/>
                                        <p:tgtEl>
                                          <p:spTgt spid="6187">
                                            <p:bg/>
                                          </p:spTgt>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6187">
                                            <p:txEl>
                                              <p:pRg st="0" end="0"/>
                                            </p:txEl>
                                          </p:spTgt>
                                        </p:tgtEl>
                                        <p:attrNameLst>
                                          <p:attrName>style.visibility</p:attrName>
                                        </p:attrNameLst>
                                      </p:cBhvr>
                                      <p:to>
                                        <p:strVal val="visible"/>
                                      </p:to>
                                    </p:set>
                                    <p:animEffect transition="in" filter="box(in)">
                                      <p:cBhvr>
                                        <p:cTn id="58" dur="500"/>
                                        <p:tgtEl>
                                          <p:spTgt spid="6187">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6188">
                                            <p:bg/>
                                          </p:spTgt>
                                        </p:tgtEl>
                                        <p:attrNameLst>
                                          <p:attrName>style.visibility</p:attrName>
                                        </p:attrNameLst>
                                      </p:cBhvr>
                                      <p:to>
                                        <p:strVal val="visible"/>
                                      </p:to>
                                    </p:set>
                                    <p:animEffect transition="in" filter="circle(in)">
                                      <p:cBhvr>
                                        <p:cTn id="63" dur="2000"/>
                                        <p:tgtEl>
                                          <p:spTgt spid="6188">
                                            <p:bg/>
                                          </p:spTgt>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6188">
                                            <p:txEl>
                                              <p:pRg st="0" end="0"/>
                                            </p:txEl>
                                          </p:spTgt>
                                        </p:tgtEl>
                                        <p:attrNameLst>
                                          <p:attrName>style.visibility</p:attrName>
                                        </p:attrNameLst>
                                      </p:cBhvr>
                                      <p:to>
                                        <p:strVal val="visible"/>
                                      </p:to>
                                    </p:set>
                                    <p:animEffect transition="in" filter="circle(in)">
                                      <p:cBhvr>
                                        <p:cTn id="66" dur="2000"/>
                                        <p:tgtEl>
                                          <p:spTgt spid="6188">
                                            <p:txEl>
                                              <p:pRg st="0" end="0"/>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189"/>
                                        </p:tgtEl>
                                        <p:attrNameLst>
                                          <p:attrName>style.visibility</p:attrName>
                                        </p:attrNameLst>
                                      </p:cBhvr>
                                      <p:to>
                                        <p:strVal val="visible"/>
                                      </p:to>
                                    </p:set>
                                    <p:anim calcmode="lin" valueType="num">
                                      <p:cBhvr additive="base">
                                        <p:cTn id="71" dur="500" fill="hold"/>
                                        <p:tgtEl>
                                          <p:spTgt spid="6189"/>
                                        </p:tgtEl>
                                        <p:attrNameLst>
                                          <p:attrName>ppt_x</p:attrName>
                                        </p:attrNameLst>
                                      </p:cBhvr>
                                      <p:tavLst>
                                        <p:tav tm="0">
                                          <p:val>
                                            <p:strVal val="#ppt_x"/>
                                          </p:val>
                                        </p:tav>
                                        <p:tav tm="100000">
                                          <p:val>
                                            <p:strVal val="#ppt_x"/>
                                          </p:val>
                                        </p:tav>
                                      </p:tavLst>
                                    </p:anim>
                                    <p:anim calcmode="lin" valueType="num">
                                      <p:cBhvr additive="base">
                                        <p:cTn id="72" dur="500" fill="hold"/>
                                        <p:tgtEl>
                                          <p:spTgt spid="6189"/>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path" presetSubtype="0" accel="50000" decel="50000" fill="hold" nodeType="clickEffect">
                                  <p:stCondLst>
                                    <p:cond delay="0"/>
                                  </p:stCondLst>
                                  <p:childTnLst>
                                    <p:animMotion origin="layout" path="M 5.55112E-17 -1.11111E-6 L 0.05833 0.21111 " pathEditMode="relative" rAng="0" ptsTypes="AA">
                                      <p:cBhvr>
                                        <p:cTn id="76" dur="2000" fill="hold"/>
                                        <p:tgtEl>
                                          <p:spTgt spid="6185">
                                            <p:txEl>
                                              <p:pRg st="0" end="0"/>
                                            </p:txEl>
                                          </p:spTgt>
                                        </p:tgtEl>
                                        <p:attrNameLst>
                                          <p:attrName>ppt_x</p:attrName>
                                          <p:attrName>ppt_y</p:attrName>
                                        </p:attrNameLst>
                                      </p:cBhvr>
                                      <p:rCtr x="2917" y="10556"/>
                                    </p:animMotion>
                                  </p:childTnLst>
                                </p:cTn>
                              </p:par>
                            </p:childTnLst>
                          </p:cTn>
                        </p:par>
                      </p:childTnLst>
                    </p:cTn>
                  </p:par>
                  <p:par>
                    <p:cTn id="77" fill="hold" nodeType="clickPar">
                      <p:stCondLst>
                        <p:cond delay="indefinite"/>
                      </p:stCondLst>
                      <p:childTnLst>
                        <p:par>
                          <p:cTn id="78" fill="hold" nodeType="withGroup">
                            <p:stCondLst>
                              <p:cond delay="0"/>
                            </p:stCondLst>
                            <p:childTnLst>
                              <p:par>
                                <p:cTn id="79" presetID="42" presetClass="path" presetSubtype="0" accel="50000" decel="50000" fill="hold" nodeType="clickEffect">
                                  <p:stCondLst>
                                    <p:cond delay="0"/>
                                  </p:stCondLst>
                                  <p:childTnLst>
                                    <p:animMotion origin="layout" path="M -3.33333E-6 4.44444E-6 L -0.00416 0.31666 " pathEditMode="relative" rAng="0" ptsTypes="AA">
                                      <p:cBhvr>
                                        <p:cTn id="80" dur="2000" fill="hold"/>
                                        <p:tgtEl>
                                          <p:spTgt spid="6184">
                                            <p:txEl>
                                              <p:pRg st="0" end="0"/>
                                            </p:txEl>
                                          </p:spTgt>
                                        </p:tgtEl>
                                        <p:attrNameLst>
                                          <p:attrName>ppt_x</p:attrName>
                                          <p:attrName>ppt_y</p:attrName>
                                        </p:attrNameLst>
                                      </p:cBhvr>
                                      <p:rCtr x="-208" y="15833"/>
                                    </p:animMotion>
                                  </p:childTnLst>
                                </p:cTn>
                              </p:par>
                            </p:childTnLst>
                          </p:cTn>
                        </p:par>
                      </p:childTnLst>
                    </p:cTn>
                  </p:par>
                  <p:par>
                    <p:cTn id="81" fill="hold" nodeType="clickPar">
                      <p:stCondLst>
                        <p:cond delay="indefinite"/>
                      </p:stCondLst>
                      <p:childTnLst>
                        <p:par>
                          <p:cTn id="82" fill="hold" nodeType="withGroup">
                            <p:stCondLst>
                              <p:cond delay="0"/>
                            </p:stCondLst>
                            <p:childTnLst>
                              <p:par>
                                <p:cTn id="83" presetID="42" presetClass="path" presetSubtype="0" accel="50000" decel="50000" fill="hold" nodeType="clickEffect">
                                  <p:stCondLst>
                                    <p:cond delay="0"/>
                                  </p:stCondLst>
                                  <p:childTnLst>
                                    <p:animMotion origin="layout" path="M 1.11022E-16 5.55112E-17 L -0.4 0.5 " pathEditMode="relative" rAng="0" ptsTypes="AA">
                                      <p:cBhvr>
                                        <p:cTn id="84" dur="2000" fill="hold"/>
                                        <p:tgtEl>
                                          <p:spTgt spid="6182">
                                            <p:txEl>
                                              <p:pRg st="0" end="0"/>
                                            </p:txEl>
                                          </p:spTgt>
                                        </p:tgtEl>
                                        <p:attrNameLst>
                                          <p:attrName>ppt_x</p:attrName>
                                          <p:attrName>ppt_y</p:attrName>
                                        </p:attrNameLst>
                                      </p:cBhvr>
                                      <p:rCtr x="-20000" y="25000"/>
                                    </p:animMotion>
                                  </p:childTnLst>
                                </p:cTn>
                              </p:par>
                            </p:childTnLst>
                          </p:cTn>
                        </p:par>
                      </p:childTnLst>
                    </p:cTn>
                  </p:par>
                  <p:par>
                    <p:cTn id="85" fill="hold" nodeType="clickPar">
                      <p:stCondLst>
                        <p:cond delay="indefinite"/>
                      </p:stCondLst>
                      <p:childTnLst>
                        <p:par>
                          <p:cTn id="86" fill="hold" nodeType="withGroup">
                            <p:stCondLst>
                              <p:cond delay="0"/>
                            </p:stCondLst>
                            <p:childTnLst>
                              <p:par>
                                <p:cTn id="87" presetID="42" presetClass="path" presetSubtype="0" accel="50000" decel="50000" fill="hold" nodeType="clickEffect">
                                  <p:stCondLst>
                                    <p:cond delay="0"/>
                                  </p:stCondLst>
                                  <p:childTnLst>
                                    <p:animMotion origin="layout" path="M 1.11022E-16 -1.11111E-6 L 0.00417 0.18889 " pathEditMode="relative" rAng="0" ptsTypes="AA">
                                      <p:cBhvr>
                                        <p:cTn id="88" dur="2000" fill="hold"/>
                                        <p:tgtEl>
                                          <p:spTgt spid="6188">
                                            <p:txEl>
                                              <p:pRg st="0" end="0"/>
                                            </p:txEl>
                                          </p:spTgt>
                                        </p:tgtEl>
                                        <p:attrNameLst>
                                          <p:attrName>ppt_x</p:attrName>
                                          <p:attrName>ppt_y</p:attrName>
                                        </p:attrNameLst>
                                      </p:cBhvr>
                                      <p:rCtr x="208" y="9444"/>
                                    </p:animMotion>
                                  </p:childTnLst>
                                </p:cTn>
                              </p:par>
                            </p:childTnLst>
                          </p:cTn>
                        </p:par>
                      </p:childTnLst>
                    </p:cTn>
                  </p:par>
                  <p:par>
                    <p:cTn id="89" fill="hold" nodeType="clickPar">
                      <p:stCondLst>
                        <p:cond delay="indefinite"/>
                      </p:stCondLst>
                      <p:childTnLst>
                        <p:par>
                          <p:cTn id="90" fill="hold" nodeType="withGroup">
                            <p:stCondLst>
                              <p:cond delay="0"/>
                            </p:stCondLst>
                            <p:childTnLst>
                              <p:par>
                                <p:cTn id="91" presetID="42" presetClass="path" presetSubtype="0" accel="50000" decel="50000" fill="hold" nodeType="clickEffect">
                                  <p:stCondLst>
                                    <p:cond delay="0"/>
                                  </p:stCondLst>
                                  <p:childTnLst>
                                    <p:animMotion origin="layout" path="M 0 4.44444E-6 L 0.10833 0.46111 " pathEditMode="relative" rAng="0" ptsTypes="AA">
                                      <p:cBhvr>
                                        <p:cTn id="92" dur="2000" fill="hold"/>
                                        <p:tgtEl>
                                          <p:spTgt spid="6183">
                                            <p:txEl>
                                              <p:pRg st="0" end="0"/>
                                            </p:txEl>
                                          </p:spTgt>
                                        </p:tgtEl>
                                        <p:attrNameLst>
                                          <p:attrName>ppt_x</p:attrName>
                                          <p:attrName>ppt_y</p:attrName>
                                        </p:attrNameLst>
                                      </p:cBhvr>
                                      <p:rCtr x="5417" y="23056"/>
                                    </p:animMotion>
                                  </p:childTnLst>
                                </p:cTn>
                              </p:par>
                            </p:childTnLst>
                          </p:cTn>
                        </p:par>
                      </p:childTnLst>
                    </p:cTn>
                  </p:par>
                  <p:par>
                    <p:cTn id="93" fill="hold" nodeType="clickPar">
                      <p:stCondLst>
                        <p:cond delay="indefinite"/>
                      </p:stCondLst>
                      <p:childTnLst>
                        <p:par>
                          <p:cTn id="94" fill="hold" nodeType="withGroup">
                            <p:stCondLst>
                              <p:cond delay="0"/>
                            </p:stCondLst>
                            <p:childTnLst>
                              <p:par>
                                <p:cTn id="95" presetID="42" presetClass="path" presetSubtype="0" accel="50000" decel="50000" fill="hold" nodeType="clickEffect">
                                  <p:stCondLst>
                                    <p:cond delay="0"/>
                                  </p:stCondLst>
                                  <p:childTnLst>
                                    <p:animMotion origin="layout" path="M -3.33333E-6 3.33333E-6 L 0.42917 0.23889 " pathEditMode="relative" rAng="0" ptsTypes="AA">
                                      <p:cBhvr>
                                        <p:cTn id="96" dur="2000" fill="hold"/>
                                        <p:tgtEl>
                                          <p:spTgt spid="6187">
                                            <p:txEl>
                                              <p:pRg st="0" end="0"/>
                                            </p:txEl>
                                          </p:spTgt>
                                        </p:tgtEl>
                                        <p:attrNameLst>
                                          <p:attrName>ppt_x</p:attrName>
                                          <p:attrName>ppt_y</p:attrName>
                                        </p:attrNameLst>
                                      </p:cBhvr>
                                      <p:rCtr x="21458" y="11944"/>
                                    </p:animMotion>
                                  </p:childTnLst>
                                </p:cTn>
                              </p:par>
                            </p:childTnLst>
                          </p:cTn>
                        </p:par>
                      </p:childTnLst>
                    </p:cTn>
                  </p:par>
                  <p:par>
                    <p:cTn id="97" fill="hold" nodeType="clickPar">
                      <p:stCondLst>
                        <p:cond delay="indefinite"/>
                      </p:stCondLst>
                      <p:childTnLst>
                        <p:par>
                          <p:cTn id="98" fill="hold" nodeType="withGroup">
                            <p:stCondLst>
                              <p:cond delay="0"/>
                            </p:stCondLst>
                            <p:childTnLst>
                              <p:par>
                                <p:cTn id="99" presetID="42" presetClass="path" presetSubtype="0" accel="50000" decel="50000" fill="hold" nodeType="clickEffect">
                                  <p:stCondLst>
                                    <p:cond delay="0"/>
                                  </p:stCondLst>
                                  <p:childTnLst>
                                    <p:animMotion origin="layout" path="M 3.33333E-6 5.55112E-17 L 0.10416 0.63333 " pathEditMode="relative" rAng="0" ptsTypes="AA">
                                      <p:cBhvr>
                                        <p:cTn id="100" dur="2000" fill="hold"/>
                                        <p:tgtEl>
                                          <p:spTgt spid="6181">
                                            <p:txEl>
                                              <p:pRg st="0" end="0"/>
                                            </p:txEl>
                                          </p:spTgt>
                                        </p:tgtEl>
                                        <p:attrNameLst>
                                          <p:attrName>ppt_x</p:attrName>
                                          <p:attrName>ppt_y</p:attrName>
                                        </p:attrNameLst>
                                      </p:cBhvr>
                                      <p:rCtr x="5208" y="31667"/>
                                    </p:animMotion>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2" presetClass="path" presetSubtype="0" accel="50000" decel="50000" fill="hold" nodeType="clickEffect">
                                  <p:stCondLst>
                                    <p:cond delay="0"/>
                                  </p:stCondLst>
                                  <p:childTnLst>
                                    <p:animMotion origin="layout" path="M 3.33333E-6 3.33333E-6 L -0.05 0.42777 " pathEditMode="relative" rAng="0" ptsTypes="AA">
                                      <p:cBhvr>
                                        <p:cTn id="104" dur="2000" fill="hold"/>
                                        <p:tgtEl>
                                          <p:spTgt spid="6186">
                                            <p:txEl>
                                              <p:pRg st="0" end="0"/>
                                            </p:txEl>
                                          </p:spTgt>
                                        </p:tgtEl>
                                        <p:attrNameLst>
                                          <p:attrName>ppt_x</p:attrName>
                                          <p:attrName>ppt_y</p:attrName>
                                        </p:attrNameLst>
                                      </p:cBhvr>
                                      <p:rCtr x="-2500" y="2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9" grpId="0" animBg="1"/>
      <p:bldP spid="6181" grpId="0" build="allAtOnce" animBg="1"/>
      <p:bldP spid="6182" grpId="0" build="allAtOnce" animBg="1"/>
      <p:bldP spid="6183" grpId="0" build="allAtOnce" animBg="1"/>
      <p:bldP spid="6184" grpId="0" build="allAtOnce" animBg="1"/>
      <p:bldP spid="6185" grpId="0" build="allAtOnce" animBg="1"/>
      <p:bldP spid="6186" grpId="0" build="allAtOnce" animBg="1"/>
      <p:bldP spid="6187" grpId="0" build="allAtOnce" animBg="1"/>
      <p:bldP spid="6188"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587409" cy="553842"/>
          </a:xfrm>
          <a:prstGeom prst="rect">
            <a:avLst/>
          </a:prstGeom>
        </p:spPr>
      </p:pic>
      <p:sp>
        <p:nvSpPr>
          <p:cNvPr id="9" name="TextBox 8"/>
          <p:cNvSpPr txBox="1"/>
          <p:nvPr/>
        </p:nvSpPr>
        <p:spPr>
          <a:xfrm>
            <a:off x="902494" y="60331"/>
            <a:ext cx="6546270"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Look at the picture of a classroom. Choose the best answer A, B, or 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1111"/>
            <a:ext cx="9143999" cy="5164927"/>
          </a:xfrm>
          <a:prstGeom prst="rect">
            <a:avLst/>
          </a:prstGeom>
        </p:spPr>
      </p:pic>
    </p:spTree>
    <p:extLst>
      <p:ext uri="{BB962C8B-B14F-4D97-AF65-F5344CB8AC3E}">
        <p14:creationId xmlns:p14="http://schemas.microsoft.com/office/powerpoint/2010/main" val="186851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534"/>
            <a:ext cx="9143999" cy="5164927"/>
          </a:xfrm>
          <a:prstGeom prst="rect">
            <a:avLst/>
          </a:prstGeom>
        </p:spPr>
      </p:pic>
      <p:grpSp>
        <p:nvGrpSpPr>
          <p:cNvPr id="3" name="Group 2">
            <a:extLst>
              <a:ext uri="{FF2B5EF4-FFF2-40B4-BE49-F238E27FC236}">
                <a16:creationId xmlns:a16="http://schemas.microsoft.com/office/drawing/2014/main" id="{AF5220AD-C91F-4A13-81A4-125A00AEAAFD}"/>
              </a:ext>
            </a:extLst>
          </p:cNvPr>
          <p:cNvGrpSpPr/>
          <p:nvPr/>
        </p:nvGrpSpPr>
        <p:grpSpPr>
          <a:xfrm>
            <a:off x="630454" y="5458952"/>
            <a:ext cx="7984693" cy="1111238"/>
            <a:chOff x="1201014" y="5550392"/>
            <a:chExt cx="7984693" cy="1111238"/>
          </a:xfrm>
        </p:grpSpPr>
        <p:grpSp>
          <p:nvGrpSpPr>
            <p:cNvPr id="8" name="Group 7">
              <a:extLst>
                <a:ext uri="{FF2B5EF4-FFF2-40B4-BE49-F238E27FC236}">
                  <a16:creationId xmlns:a16="http://schemas.microsoft.com/office/drawing/2014/main" id="{E274CD3F-F81D-4A2E-9A5B-49A800FBEA4D}"/>
                </a:ext>
              </a:extLst>
            </p:cNvPr>
            <p:cNvGrpSpPr/>
            <p:nvPr/>
          </p:nvGrpSpPr>
          <p:grpSpPr>
            <a:xfrm>
              <a:off x="1635924" y="6128272"/>
              <a:ext cx="2294630" cy="523220"/>
              <a:chOff x="1230086" y="1785257"/>
              <a:chExt cx="2111832" cy="523220"/>
            </a:xfrm>
          </p:grpSpPr>
          <p:sp>
            <p:nvSpPr>
              <p:cNvPr id="10" name="TextBox 9">
                <a:extLst>
                  <a:ext uri="{FF2B5EF4-FFF2-40B4-BE49-F238E27FC236}">
                    <a16:creationId xmlns:a16="http://schemas.microsoft.com/office/drawing/2014/main" id="{9E0002B9-0024-452A-B96C-C163557341F7}"/>
                  </a:ext>
                </a:extLst>
              </p:cNvPr>
              <p:cNvSpPr txBox="1"/>
              <p:nvPr/>
            </p:nvSpPr>
            <p:spPr>
              <a:xfrm>
                <a:off x="1230086" y="1785257"/>
                <a:ext cx="566057" cy="523220"/>
              </a:xfrm>
              <a:prstGeom prst="rect">
                <a:avLst/>
              </a:prstGeom>
              <a:noFill/>
            </p:spPr>
            <p:txBody>
              <a:bodyPr wrap="square" rtlCol="0">
                <a:spAutoFit/>
              </a:bodyPr>
              <a:lstStyle/>
              <a:p>
                <a:pPr algn="ctr"/>
                <a:r>
                  <a:rPr lang="en-US" sz="2800" dirty="0">
                    <a:solidFill>
                      <a:srgbClr val="0070C0"/>
                    </a:solidFill>
                  </a:rPr>
                  <a:t>A.</a:t>
                </a:r>
              </a:p>
            </p:txBody>
          </p:sp>
          <p:sp>
            <p:nvSpPr>
              <p:cNvPr id="11" name="TextBox 10">
                <a:extLst>
                  <a:ext uri="{FF2B5EF4-FFF2-40B4-BE49-F238E27FC236}">
                    <a16:creationId xmlns:a16="http://schemas.microsoft.com/office/drawing/2014/main" id="{96B0EF99-8C6C-43AD-B26D-9FC2559C895B}"/>
                  </a:ext>
                </a:extLst>
              </p:cNvPr>
              <p:cNvSpPr txBox="1"/>
              <p:nvPr/>
            </p:nvSpPr>
            <p:spPr>
              <a:xfrm>
                <a:off x="1611086" y="1785257"/>
                <a:ext cx="1730832" cy="523220"/>
              </a:xfrm>
              <a:prstGeom prst="rect">
                <a:avLst/>
              </a:prstGeom>
              <a:noFill/>
            </p:spPr>
            <p:txBody>
              <a:bodyPr wrap="square" rtlCol="0">
                <a:spAutoFit/>
              </a:bodyPr>
              <a:lstStyle/>
              <a:p>
                <a:r>
                  <a:rPr lang="en-US" sz="2800"/>
                  <a:t>in</a:t>
                </a:r>
              </a:p>
            </p:txBody>
          </p:sp>
        </p:grpSp>
        <p:grpSp>
          <p:nvGrpSpPr>
            <p:cNvPr id="12" name="Group 11">
              <a:extLst>
                <a:ext uri="{FF2B5EF4-FFF2-40B4-BE49-F238E27FC236}">
                  <a16:creationId xmlns:a16="http://schemas.microsoft.com/office/drawing/2014/main" id="{441C9B67-1C02-447E-850D-521F9BC8028D}"/>
                </a:ext>
              </a:extLst>
            </p:cNvPr>
            <p:cNvGrpSpPr/>
            <p:nvPr/>
          </p:nvGrpSpPr>
          <p:grpSpPr>
            <a:xfrm>
              <a:off x="3830210" y="6138410"/>
              <a:ext cx="1951616" cy="523220"/>
              <a:chOff x="1230086" y="1785257"/>
              <a:chExt cx="1796143" cy="523220"/>
            </a:xfrm>
          </p:grpSpPr>
          <p:sp>
            <p:nvSpPr>
              <p:cNvPr id="13" name="TextBox 12">
                <a:extLst>
                  <a:ext uri="{FF2B5EF4-FFF2-40B4-BE49-F238E27FC236}">
                    <a16:creationId xmlns:a16="http://schemas.microsoft.com/office/drawing/2014/main" id="{45D20E64-B509-4E24-99E0-BB545DA0AE1D}"/>
                  </a:ext>
                </a:extLst>
              </p:cNvPr>
              <p:cNvSpPr txBox="1"/>
              <p:nvPr/>
            </p:nvSpPr>
            <p:spPr>
              <a:xfrm>
                <a:off x="1230086" y="1785257"/>
                <a:ext cx="566057" cy="523220"/>
              </a:xfrm>
              <a:prstGeom prst="rect">
                <a:avLst/>
              </a:prstGeom>
              <a:noFill/>
            </p:spPr>
            <p:txBody>
              <a:bodyPr wrap="square" rtlCol="0">
                <a:spAutoFit/>
              </a:bodyPr>
              <a:lstStyle/>
              <a:p>
                <a:pPr algn="ctr"/>
                <a:r>
                  <a:rPr lang="en-US" sz="2800">
                    <a:solidFill>
                      <a:srgbClr val="0070C0"/>
                    </a:solidFill>
                  </a:rPr>
                  <a:t>B.</a:t>
                </a:r>
              </a:p>
            </p:txBody>
          </p:sp>
          <p:sp>
            <p:nvSpPr>
              <p:cNvPr id="14" name="TextBox 13">
                <a:extLst>
                  <a:ext uri="{FF2B5EF4-FFF2-40B4-BE49-F238E27FC236}">
                    <a16:creationId xmlns:a16="http://schemas.microsoft.com/office/drawing/2014/main" id="{A152E457-02CB-4CF4-81E3-0306199B7B77}"/>
                  </a:ext>
                </a:extLst>
              </p:cNvPr>
              <p:cNvSpPr txBox="1"/>
              <p:nvPr/>
            </p:nvSpPr>
            <p:spPr>
              <a:xfrm>
                <a:off x="1611086" y="1785257"/>
                <a:ext cx="1415143" cy="523220"/>
              </a:xfrm>
              <a:prstGeom prst="rect">
                <a:avLst/>
              </a:prstGeom>
              <a:noFill/>
            </p:spPr>
            <p:txBody>
              <a:bodyPr wrap="square" rtlCol="0">
                <a:spAutoFit/>
              </a:bodyPr>
              <a:lstStyle/>
              <a:p>
                <a:r>
                  <a:rPr lang="en-US" sz="2800" dirty="0"/>
                  <a:t>on</a:t>
                </a:r>
              </a:p>
            </p:txBody>
          </p:sp>
        </p:grpSp>
        <p:grpSp>
          <p:nvGrpSpPr>
            <p:cNvPr id="15" name="Group 14">
              <a:extLst>
                <a:ext uri="{FF2B5EF4-FFF2-40B4-BE49-F238E27FC236}">
                  <a16:creationId xmlns:a16="http://schemas.microsoft.com/office/drawing/2014/main" id="{D2F529C3-A240-43D4-BC15-FB12313AB965}"/>
                </a:ext>
              </a:extLst>
            </p:cNvPr>
            <p:cNvGrpSpPr/>
            <p:nvPr/>
          </p:nvGrpSpPr>
          <p:grpSpPr>
            <a:xfrm>
              <a:off x="6042159" y="6100712"/>
              <a:ext cx="2188166" cy="523220"/>
              <a:chOff x="1230086" y="1785257"/>
              <a:chExt cx="2013849" cy="523220"/>
            </a:xfrm>
          </p:grpSpPr>
          <p:sp>
            <p:nvSpPr>
              <p:cNvPr id="16" name="TextBox 15">
                <a:extLst>
                  <a:ext uri="{FF2B5EF4-FFF2-40B4-BE49-F238E27FC236}">
                    <a16:creationId xmlns:a16="http://schemas.microsoft.com/office/drawing/2014/main" id="{93C4CCFD-B1F3-4CCE-92E6-DDBA6BC13C62}"/>
                  </a:ext>
                </a:extLst>
              </p:cNvPr>
              <p:cNvSpPr txBox="1"/>
              <p:nvPr/>
            </p:nvSpPr>
            <p:spPr>
              <a:xfrm>
                <a:off x="1230086" y="1785257"/>
                <a:ext cx="566057" cy="523220"/>
              </a:xfrm>
              <a:prstGeom prst="rect">
                <a:avLst/>
              </a:prstGeom>
              <a:noFill/>
            </p:spPr>
            <p:txBody>
              <a:bodyPr wrap="square" rtlCol="0">
                <a:spAutoFit/>
              </a:bodyPr>
              <a:lstStyle/>
              <a:p>
                <a:pPr algn="ctr"/>
                <a:r>
                  <a:rPr lang="en-US" sz="2800">
                    <a:solidFill>
                      <a:srgbClr val="0070C0"/>
                    </a:solidFill>
                  </a:rPr>
                  <a:t>C.</a:t>
                </a:r>
              </a:p>
            </p:txBody>
          </p:sp>
          <p:sp>
            <p:nvSpPr>
              <p:cNvPr id="17" name="TextBox 16">
                <a:extLst>
                  <a:ext uri="{FF2B5EF4-FFF2-40B4-BE49-F238E27FC236}">
                    <a16:creationId xmlns:a16="http://schemas.microsoft.com/office/drawing/2014/main" id="{C6388F96-3F11-4707-80B7-CEEBD27B04A1}"/>
                  </a:ext>
                </a:extLst>
              </p:cNvPr>
              <p:cNvSpPr txBox="1"/>
              <p:nvPr/>
            </p:nvSpPr>
            <p:spPr>
              <a:xfrm>
                <a:off x="1611086" y="1785257"/>
                <a:ext cx="1632849" cy="523220"/>
              </a:xfrm>
              <a:prstGeom prst="rect">
                <a:avLst/>
              </a:prstGeom>
              <a:noFill/>
            </p:spPr>
            <p:txBody>
              <a:bodyPr wrap="square" rtlCol="0">
                <a:spAutoFit/>
              </a:bodyPr>
              <a:lstStyle/>
              <a:p>
                <a:r>
                  <a:rPr lang="en-US" sz="2800" dirty="0"/>
                  <a:t>behind</a:t>
                </a:r>
              </a:p>
            </p:txBody>
          </p:sp>
        </p:grpSp>
        <p:grpSp>
          <p:nvGrpSpPr>
            <p:cNvPr id="18" name="Group 17">
              <a:extLst>
                <a:ext uri="{FF2B5EF4-FFF2-40B4-BE49-F238E27FC236}">
                  <a16:creationId xmlns:a16="http://schemas.microsoft.com/office/drawing/2014/main" id="{E43EF68C-1716-48F5-B0FF-0F9D3D3DC37E}"/>
                </a:ext>
              </a:extLst>
            </p:cNvPr>
            <p:cNvGrpSpPr/>
            <p:nvPr/>
          </p:nvGrpSpPr>
          <p:grpSpPr>
            <a:xfrm>
              <a:off x="1201014" y="5550392"/>
              <a:ext cx="7984693" cy="531873"/>
              <a:chOff x="794659" y="707494"/>
              <a:chExt cx="7348604" cy="531873"/>
            </a:xfrm>
          </p:grpSpPr>
          <p:grpSp>
            <p:nvGrpSpPr>
              <p:cNvPr id="19" name="Group 18">
                <a:extLst>
                  <a:ext uri="{FF2B5EF4-FFF2-40B4-BE49-F238E27FC236}">
                    <a16:creationId xmlns:a16="http://schemas.microsoft.com/office/drawing/2014/main" id="{0B66E960-3875-4B41-B04A-50782E2AEEC5}"/>
                  </a:ext>
                </a:extLst>
              </p:cNvPr>
              <p:cNvGrpSpPr/>
              <p:nvPr/>
            </p:nvGrpSpPr>
            <p:grpSpPr>
              <a:xfrm>
                <a:off x="794659" y="707494"/>
                <a:ext cx="7348604" cy="531873"/>
                <a:chOff x="363373" y="1262747"/>
                <a:chExt cx="7348604" cy="531873"/>
              </a:xfrm>
            </p:grpSpPr>
            <p:sp>
              <p:nvSpPr>
                <p:cNvPr id="21" name="TextBox 20">
                  <a:extLst>
                    <a:ext uri="{FF2B5EF4-FFF2-40B4-BE49-F238E27FC236}">
                      <a16:creationId xmlns:a16="http://schemas.microsoft.com/office/drawing/2014/main" id="{746D1D83-9C46-4002-88E9-E6BB303F7283}"/>
                    </a:ext>
                  </a:extLst>
                </p:cNvPr>
                <p:cNvSpPr txBox="1"/>
                <p:nvPr/>
              </p:nvSpPr>
              <p:spPr>
                <a:xfrm>
                  <a:off x="363373" y="1262747"/>
                  <a:ext cx="474830" cy="523220"/>
                </a:xfrm>
                <a:prstGeom prst="rect">
                  <a:avLst/>
                </a:prstGeom>
                <a:noFill/>
              </p:spPr>
              <p:txBody>
                <a:bodyPr wrap="square" rtlCol="0">
                  <a:spAutoFit/>
                </a:bodyPr>
                <a:lstStyle/>
                <a:p>
                  <a:r>
                    <a:rPr lang="en-US" sz="2800" b="1">
                      <a:solidFill>
                        <a:srgbClr val="0070C0"/>
                      </a:solidFill>
                    </a:rPr>
                    <a:t>1.</a:t>
                  </a:r>
                </a:p>
              </p:txBody>
            </p:sp>
            <p:sp>
              <p:nvSpPr>
                <p:cNvPr id="22" name="TextBox 21">
                  <a:extLst>
                    <a:ext uri="{FF2B5EF4-FFF2-40B4-BE49-F238E27FC236}">
                      <a16:creationId xmlns:a16="http://schemas.microsoft.com/office/drawing/2014/main" id="{B305BB76-9AAE-4331-83C3-D13C9B0735C1}"/>
                    </a:ext>
                  </a:extLst>
                </p:cNvPr>
                <p:cNvSpPr txBox="1"/>
                <p:nvPr/>
              </p:nvSpPr>
              <p:spPr>
                <a:xfrm>
                  <a:off x="827313" y="1271400"/>
                  <a:ext cx="6884664" cy="523220"/>
                </a:xfrm>
                <a:prstGeom prst="rect">
                  <a:avLst/>
                </a:prstGeom>
                <a:noFill/>
              </p:spPr>
              <p:txBody>
                <a:bodyPr wrap="square" rtlCol="0">
                  <a:spAutoFit/>
                </a:bodyPr>
                <a:lstStyle/>
                <a:p>
                  <a:r>
                    <a:rPr lang="en-US" sz="2800" dirty="0"/>
                    <a:t>There is a blackboard and a clock               the wall.</a:t>
                  </a:r>
                  <a:endParaRPr lang="en-US" sz="2800" i="1" dirty="0"/>
                </a:p>
              </p:txBody>
            </p:sp>
          </p:grpSp>
          <p:cxnSp>
            <p:nvCxnSpPr>
              <p:cNvPr id="20" name="Straight Connector 19">
                <a:extLst>
                  <a:ext uri="{FF2B5EF4-FFF2-40B4-BE49-F238E27FC236}">
                    <a16:creationId xmlns:a16="http://schemas.microsoft.com/office/drawing/2014/main" id="{04D28D99-BC0E-4A69-91A5-C46E273A341C}"/>
                  </a:ext>
                </a:extLst>
              </p:cNvPr>
              <p:cNvCxnSpPr/>
              <p:nvPr/>
            </p:nvCxnSpPr>
            <p:spPr>
              <a:xfrm>
                <a:off x="5799866" y="111778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Oval 3">
            <a:extLst>
              <a:ext uri="{FF2B5EF4-FFF2-40B4-BE49-F238E27FC236}">
                <a16:creationId xmlns:a16="http://schemas.microsoft.com/office/drawing/2014/main" id="{45851465-1579-4762-B845-FE07DBB5D180}"/>
              </a:ext>
            </a:extLst>
          </p:cNvPr>
          <p:cNvSpPr/>
          <p:nvPr/>
        </p:nvSpPr>
        <p:spPr>
          <a:xfrm>
            <a:off x="3283512" y="6087855"/>
            <a:ext cx="457200" cy="457200"/>
          </a:xfrm>
          <a:prstGeom prst="ellipse">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6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4534"/>
            <a:ext cx="9067800" cy="5164927"/>
          </a:xfrm>
          <a:prstGeom prst="rect">
            <a:avLst/>
          </a:prstGeom>
        </p:spPr>
      </p:pic>
      <p:grpSp>
        <p:nvGrpSpPr>
          <p:cNvPr id="3" name="Group 2">
            <a:extLst>
              <a:ext uri="{FF2B5EF4-FFF2-40B4-BE49-F238E27FC236}">
                <a16:creationId xmlns:a16="http://schemas.microsoft.com/office/drawing/2014/main" id="{AF5220AD-C91F-4A13-81A4-125A00AEAAFD}"/>
              </a:ext>
            </a:extLst>
          </p:cNvPr>
          <p:cNvGrpSpPr/>
          <p:nvPr/>
        </p:nvGrpSpPr>
        <p:grpSpPr>
          <a:xfrm>
            <a:off x="1225792" y="5448792"/>
            <a:ext cx="6692417" cy="1111238"/>
            <a:chOff x="1201014" y="5550392"/>
            <a:chExt cx="6692417" cy="1111238"/>
          </a:xfrm>
        </p:grpSpPr>
        <p:grpSp>
          <p:nvGrpSpPr>
            <p:cNvPr id="8" name="Group 7">
              <a:extLst>
                <a:ext uri="{FF2B5EF4-FFF2-40B4-BE49-F238E27FC236}">
                  <a16:creationId xmlns:a16="http://schemas.microsoft.com/office/drawing/2014/main" id="{E274CD3F-F81D-4A2E-9A5B-49A800FBEA4D}"/>
                </a:ext>
              </a:extLst>
            </p:cNvPr>
            <p:cNvGrpSpPr/>
            <p:nvPr/>
          </p:nvGrpSpPr>
          <p:grpSpPr>
            <a:xfrm>
              <a:off x="1635924" y="6128272"/>
              <a:ext cx="2294630" cy="523220"/>
              <a:chOff x="1230086" y="1785257"/>
              <a:chExt cx="2111832" cy="523220"/>
            </a:xfrm>
          </p:grpSpPr>
          <p:sp>
            <p:nvSpPr>
              <p:cNvPr id="10" name="TextBox 9">
                <a:extLst>
                  <a:ext uri="{FF2B5EF4-FFF2-40B4-BE49-F238E27FC236}">
                    <a16:creationId xmlns:a16="http://schemas.microsoft.com/office/drawing/2014/main" id="{9E0002B9-0024-452A-B96C-C163557341F7}"/>
                  </a:ext>
                </a:extLst>
              </p:cNvPr>
              <p:cNvSpPr txBox="1"/>
              <p:nvPr/>
            </p:nvSpPr>
            <p:spPr>
              <a:xfrm>
                <a:off x="1230086" y="1785257"/>
                <a:ext cx="566057" cy="523220"/>
              </a:xfrm>
              <a:prstGeom prst="rect">
                <a:avLst/>
              </a:prstGeom>
              <a:noFill/>
            </p:spPr>
            <p:txBody>
              <a:bodyPr wrap="square" rtlCol="0">
                <a:spAutoFit/>
              </a:bodyPr>
              <a:lstStyle/>
              <a:p>
                <a:pPr algn="ctr"/>
                <a:r>
                  <a:rPr lang="en-US" sz="2800" dirty="0">
                    <a:solidFill>
                      <a:srgbClr val="0070C0"/>
                    </a:solidFill>
                  </a:rPr>
                  <a:t>A.</a:t>
                </a:r>
              </a:p>
            </p:txBody>
          </p:sp>
          <p:sp>
            <p:nvSpPr>
              <p:cNvPr id="11" name="TextBox 10">
                <a:extLst>
                  <a:ext uri="{FF2B5EF4-FFF2-40B4-BE49-F238E27FC236}">
                    <a16:creationId xmlns:a16="http://schemas.microsoft.com/office/drawing/2014/main" id="{96B0EF99-8C6C-43AD-B26D-9FC2559C895B}"/>
                  </a:ext>
                </a:extLst>
              </p:cNvPr>
              <p:cNvSpPr txBox="1"/>
              <p:nvPr/>
            </p:nvSpPr>
            <p:spPr>
              <a:xfrm>
                <a:off x="1611086" y="1785257"/>
                <a:ext cx="1730832" cy="523220"/>
              </a:xfrm>
              <a:prstGeom prst="rect">
                <a:avLst/>
              </a:prstGeom>
              <a:noFill/>
            </p:spPr>
            <p:txBody>
              <a:bodyPr wrap="square" rtlCol="0">
                <a:spAutoFit/>
              </a:bodyPr>
              <a:lstStyle/>
              <a:p>
                <a:r>
                  <a:rPr lang="en-US" sz="2800" dirty="0"/>
                  <a:t>teacher’s</a:t>
                </a:r>
              </a:p>
            </p:txBody>
          </p:sp>
        </p:grpSp>
        <p:grpSp>
          <p:nvGrpSpPr>
            <p:cNvPr id="12" name="Group 11">
              <a:extLst>
                <a:ext uri="{FF2B5EF4-FFF2-40B4-BE49-F238E27FC236}">
                  <a16:creationId xmlns:a16="http://schemas.microsoft.com/office/drawing/2014/main" id="{441C9B67-1C02-447E-850D-521F9BC8028D}"/>
                </a:ext>
              </a:extLst>
            </p:cNvPr>
            <p:cNvGrpSpPr/>
            <p:nvPr/>
          </p:nvGrpSpPr>
          <p:grpSpPr>
            <a:xfrm>
              <a:off x="3830210" y="6138410"/>
              <a:ext cx="1951616" cy="523220"/>
              <a:chOff x="1230086" y="1785257"/>
              <a:chExt cx="1796143" cy="523220"/>
            </a:xfrm>
          </p:grpSpPr>
          <p:sp>
            <p:nvSpPr>
              <p:cNvPr id="13" name="TextBox 12">
                <a:extLst>
                  <a:ext uri="{FF2B5EF4-FFF2-40B4-BE49-F238E27FC236}">
                    <a16:creationId xmlns:a16="http://schemas.microsoft.com/office/drawing/2014/main" id="{45D20E64-B509-4E24-99E0-BB545DA0AE1D}"/>
                  </a:ext>
                </a:extLst>
              </p:cNvPr>
              <p:cNvSpPr txBox="1"/>
              <p:nvPr/>
            </p:nvSpPr>
            <p:spPr>
              <a:xfrm>
                <a:off x="1230086" y="1785257"/>
                <a:ext cx="566057" cy="523220"/>
              </a:xfrm>
              <a:prstGeom prst="rect">
                <a:avLst/>
              </a:prstGeom>
              <a:noFill/>
            </p:spPr>
            <p:txBody>
              <a:bodyPr wrap="square" rtlCol="0">
                <a:spAutoFit/>
              </a:bodyPr>
              <a:lstStyle/>
              <a:p>
                <a:pPr algn="ctr"/>
                <a:r>
                  <a:rPr lang="en-US" sz="2800" dirty="0">
                    <a:solidFill>
                      <a:srgbClr val="0070C0"/>
                    </a:solidFill>
                  </a:rPr>
                  <a:t>B.</a:t>
                </a:r>
              </a:p>
            </p:txBody>
          </p:sp>
          <p:sp>
            <p:nvSpPr>
              <p:cNvPr id="14" name="TextBox 13">
                <a:extLst>
                  <a:ext uri="{FF2B5EF4-FFF2-40B4-BE49-F238E27FC236}">
                    <a16:creationId xmlns:a16="http://schemas.microsoft.com/office/drawing/2014/main" id="{A152E457-02CB-4CF4-81E3-0306199B7B77}"/>
                  </a:ext>
                </a:extLst>
              </p:cNvPr>
              <p:cNvSpPr txBox="1"/>
              <p:nvPr/>
            </p:nvSpPr>
            <p:spPr>
              <a:xfrm>
                <a:off x="1611086" y="1785257"/>
                <a:ext cx="1415143" cy="523220"/>
              </a:xfrm>
              <a:prstGeom prst="rect">
                <a:avLst/>
              </a:prstGeom>
              <a:noFill/>
            </p:spPr>
            <p:txBody>
              <a:bodyPr wrap="square" rtlCol="0">
                <a:spAutoFit/>
              </a:bodyPr>
              <a:lstStyle/>
              <a:p>
                <a:r>
                  <a:rPr lang="en-US" sz="2800" dirty="0"/>
                  <a:t>teachers</a:t>
                </a:r>
              </a:p>
            </p:txBody>
          </p:sp>
        </p:grpSp>
        <p:grpSp>
          <p:nvGrpSpPr>
            <p:cNvPr id="15" name="Group 14">
              <a:extLst>
                <a:ext uri="{FF2B5EF4-FFF2-40B4-BE49-F238E27FC236}">
                  <a16:creationId xmlns:a16="http://schemas.microsoft.com/office/drawing/2014/main" id="{D2F529C3-A240-43D4-BC15-FB12313AB965}"/>
                </a:ext>
              </a:extLst>
            </p:cNvPr>
            <p:cNvGrpSpPr/>
            <p:nvPr/>
          </p:nvGrpSpPr>
          <p:grpSpPr>
            <a:xfrm>
              <a:off x="6042159" y="6100712"/>
              <a:ext cx="1851272" cy="523220"/>
              <a:chOff x="1230086" y="1785257"/>
              <a:chExt cx="1703793" cy="523220"/>
            </a:xfrm>
          </p:grpSpPr>
          <p:sp>
            <p:nvSpPr>
              <p:cNvPr id="16" name="TextBox 15">
                <a:extLst>
                  <a:ext uri="{FF2B5EF4-FFF2-40B4-BE49-F238E27FC236}">
                    <a16:creationId xmlns:a16="http://schemas.microsoft.com/office/drawing/2014/main" id="{93C4CCFD-B1F3-4CCE-92E6-DDBA6BC13C62}"/>
                  </a:ext>
                </a:extLst>
              </p:cNvPr>
              <p:cNvSpPr txBox="1"/>
              <p:nvPr/>
            </p:nvSpPr>
            <p:spPr>
              <a:xfrm>
                <a:off x="1230086" y="1785257"/>
                <a:ext cx="566057" cy="523220"/>
              </a:xfrm>
              <a:prstGeom prst="rect">
                <a:avLst/>
              </a:prstGeom>
              <a:noFill/>
            </p:spPr>
            <p:txBody>
              <a:bodyPr wrap="square" rtlCol="0">
                <a:spAutoFit/>
              </a:bodyPr>
              <a:lstStyle/>
              <a:p>
                <a:pPr algn="ctr"/>
                <a:r>
                  <a:rPr lang="en-US" sz="2800">
                    <a:solidFill>
                      <a:srgbClr val="0070C0"/>
                    </a:solidFill>
                  </a:rPr>
                  <a:t>C.</a:t>
                </a:r>
              </a:p>
            </p:txBody>
          </p:sp>
          <p:sp>
            <p:nvSpPr>
              <p:cNvPr id="17" name="TextBox 16">
                <a:extLst>
                  <a:ext uri="{FF2B5EF4-FFF2-40B4-BE49-F238E27FC236}">
                    <a16:creationId xmlns:a16="http://schemas.microsoft.com/office/drawing/2014/main" id="{C6388F96-3F11-4707-80B7-CEEBD27B04A1}"/>
                  </a:ext>
                </a:extLst>
              </p:cNvPr>
              <p:cNvSpPr txBox="1"/>
              <p:nvPr/>
            </p:nvSpPr>
            <p:spPr>
              <a:xfrm>
                <a:off x="1611087" y="1785257"/>
                <a:ext cx="1322792" cy="523220"/>
              </a:xfrm>
              <a:prstGeom prst="rect">
                <a:avLst/>
              </a:prstGeom>
              <a:noFill/>
            </p:spPr>
            <p:txBody>
              <a:bodyPr wrap="square" rtlCol="0">
                <a:spAutoFit/>
              </a:bodyPr>
              <a:lstStyle/>
              <a:p>
                <a:r>
                  <a:rPr lang="en-US" sz="2800" dirty="0"/>
                  <a:t>teacher’</a:t>
                </a:r>
              </a:p>
            </p:txBody>
          </p:sp>
        </p:grpSp>
        <p:grpSp>
          <p:nvGrpSpPr>
            <p:cNvPr id="18" name="Group 17">
              <a:extLst>
                <a:ext uri="{FF2B5EF4-FFF2-40B4-BE49-F238E27FC236}">
                  <a16:creationId xmlns:a16="http://schemas.microsoft.com/office/drawing/2014/main" id="{E43EF68C-1716-48F5-B0FF-0F9D3D3DC37E}"/>
                </a:ext>
              </a:extLst>
            </p:cNvPr>
            <p:cNvGrpSpPr/>
            <p:nvPr/>
          </p:nvGrpSpPr>
          <p:grpSpPr>
            <a:xfrm>
              <a:off x="1201014" y="5550392"/>
              <a:ext cx="6633948" cy="531873"/>
              <a:chOff x="794659" y="707494"/>
              <a:chExt cx="6105464" cy="531873"/>
            </a:xfrm>
          </p:grpSpPr>
          <p:grpSp>
            <p:nvGrpSpPr>
              <p:cNvPr id="19" name="Group 18">
                <a:extLst>
                  <a:ext uri="{FF2B5EF4-FFF2-40B4-BE49-F238E27FC236}">
                    <a16:creationId xmlns:a16="http://schemas.microsoft.com/office/drawing/2014/main" id="{0B66E960-3875-4B41-B04A-50782E2AEEC5}"/>
                  </a:ext>
                </a:extLst>
              </p:cNvPr>
              <p:cNvGrpSpPr/>
              <p:nvPr/>
            </p:nvGrpSpPr>
            <p:grpSpPr>
              <a:xfrm>
                <a:off x="794659" y="707494"/>
                <a:ext cx="6105464" cy="531873"/>
                <a:chOff x="363373" y="1262747"/>
                <a:chExt cx="6105464" cy="531873"/>
              </a:xfrm>
            </p:grpSpPr>
            <p:sp>
              <p:nvSpPr>
                <p:cNvPr id="21" name="TextBox 20">
                  <a:extLst>
                    <a:ext uri="{FF2B5EF4-FFF2-40B4-BE49-F238E27FC236}">
                      <a16:creationId xmlns:a16="http://schemas.microsoft.com/office/drawing/2014/main" id="{746D1D83-9C46-4002-88E9-E6BB303F7283}"/>
                    </a:ext>
                  </a:extLst>
                </p:cNvPr>
                <p:cNvSpPr txBox="1"/>
                <p:nvPr/>
              </p:nvSpPr>
              <p:spPr>
                <a:xfrm>
                  <a:off x="363373" y="1262747"/>
                  <a:ext cx="474830" cy="523220"/>
                </a:xfrm>
                <a:prstGeom prst="rect">
                  <a:avLst/>
                </a:prstGeom>
                <a:noFill/>
              </p:spPr>
              <p:txBody>
                <a:bodyPr wrap="square" rtlCol="0">
                  <a:spAutoFit/>
                </a:bodyPr>
                <a:lstStyle/>
                <a:p>
                  <a:r>
                    <a:rPr lang="en-US" sz="2800" b="1" dirty="0">
                      <a:solidFill>
                        <a:srgbClr val="0070C0"/>
                      </a:solidFill>
                    </a:rPr>
                    <a:t>2.</a:t>
                  </a:r>
                </a:p>
              </p:txBody>
            </p:sp>
            <p:sp>
              <p:nvSpPr>
                <p:cNvPr id="22" name="TextBox 21">
                  <a:extLst>
                    <a:ext uri="{FF2B5EF4-FFF2-40B4-BE49-F238E27FC236}">
                      <a16:creationId xmlns:a16="http://schemas.microsoft.com/office/drawing/2014/main" id="{B305BB76-9AAE-4331-83C3-D13C9B0735C1}"/>
                    </a:ext>
                  </a:extLst>
                </p:cNvPr>
                <p:cNvSpPr txBox="1"/>
                <p:nvPr/>
              </p:nvSpPr>
              <p:spPr>
                <a:xfrm>
                  <a:off x="827314" y="1271400"/>
                  <a:ext cx="5641523" cy="523220"/>
                </a:xfrm>
                <a:prstGeom prst="rect">
                  <a:avLst/>
                </a:prstGeom>
                <a:noFill/>
              </p:spPr>
              <p:txBody>
                <a:bodyPr wrap="square" rtlCol="0">
                  <a:spAutoFit/>
                </a:bodyPr>
                <a:lstStyle/>
                <a:p>
                  <a:r>
                    <a:rPr lang="en-US" sz="2800" dirty="0"/>
                    <a:t>A vase of flowers is on the               desk.</a:t>
                  </a:r>
                  <a:endParaRPr lang="en-US" sz="2800" i="1" dirty="0"/>
                </a:p>
              </p:txBody>
            </p:sp>
          </p:grpSp>
          <p:cxnSp>
            <p:nvCxnSpPr>
              <p:cNvPr id="20" name="Straight Connector 19">
                <a:extLst>
                  <a:ext uri="{FF2B5EF4-FFF2-40B4-BE49-F238E27FC236}">
                    <a16:creationId xmlns:a16="http://schemas.microsoft.com/office/drawing/2014/main" id="{04D28D99-BC0E-4A69-91A5-C46E273A341C}"/>
                  </a:ext>
                </a:extLst>
              </p:cNvPr>
              <p:cNvCxnSpPr/>
              <p:nvPr/>
            </p:nvCxnSpPr>
            <p:spPr>
              <a:xfrm>
                <a:off x="4924881" y="109746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Oval 3">
            <a:extLst>
              <a:ext uri="{FF2B5EF4-FFF2-40B4-BE49-F238E27FC236}">
                <a16:creationId xmlns:a16="http://schemas.microsoft.com/office/drawing/2014/main" id="{45851465-1579-4762-B845-FE07DBB5D180}"/>
              </a:ext>
            </a:extLst>
          </p:cNvPr>
          <p:cNvSpPr/>
          <p:nvPr/>
        </p:nvSpPr>
        <p:spPr>
          <a:xfrm>
            <a:off x="1700828" y="6069836"/>
            <a:ext cx="457200" cy="457200"/>
          </a:xfrm>
          <a:prstGeom prst="ellipse">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59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534"/>
            <a:ext cx="9143999" cy="5164927"/>
          </a:xfrm>
          <a:prstGeom prst="rect">
            <a:avLst/>
          </a:prstGeom>
        </p:spPr>
      </p:pic>
      <p:grpSp>
        <p:nvGrpSpPr>
          <p:cNvPr id="3" name="Group 2">
            <a:extLst>
              <a:ext uri="{FF2B5EF4-FFF2-40B4-BE49-F238E27FC236}">
                <a16:creationId xmlns:a16="http://schemas.microsoft.com/office/drawing/2014/main" id="{AF5220AD-C91F-4A13-81A4-125A00AEAAFD}"/>
              </a:ext>
            </a:extLst>
          </p:cNvPr>
          <p:cNvGrpSpPr/>
          <p:nvPr/>
        </p:nvGrpSpPr>
        <p:grpSpPr>
          <a:xfrm>
            <a:off x="1391028" y="5448792"/>
            <a:ext cx="6361945" cy="1111238"/>
            <a:chOff x="1201014" y="5550392"/>
            <a:chExt cx="6361945" cy="1111238"/>
          </a:xfrm>
        </p:grpSpPr>
        <p:grpSp>
          <p:nvGrpSpPr>
            <p:cNvPr id="8" name="Group 7">
              <a:extLst>
                <a:ext uri="{FF2B5EF4-FFF2-40B4-BE49-F238E27FC236}">
                  <a16:creationId xmlns:a16="http://schemas.microsoft.com/office/drawing/2014/main" id="{E274CD3F-F81D-4A2E-9A5B-49A800FBEA4D}"/>
                </a:ext>
              </a:extLst>
            </p:cNvPr>
            <p:cNvGrpSpPr/>
            <p:nvPr/>
          </p:nvGrpSpPr>
          <p:grpSpPr>
            <a:xfrm>
              <a:off x="1635924" y="6128272"/>
              <a:ext cx="2294630" cy="523220"/>
              <a:chOff x="1230086" y="1785257"/>
              <a:chExt cx="2111832" cy="523220"/>
            </a:xfrm>
          </p:grpSpPr>
          <p:sp>
            <p:nvSpPr>
              <p:cNvPr id="10" name="TextBox 9">
                <a:extLst>
                  <a:ext uri="{FF2B5EF4-FFF2-40B4-BE49-F238E27FC236}">
                    <a16:creationId xmlns:a16="http://schemas.microsoft.com/office/drawing/2014/main" id="{9E0002B9-0024-452A-B96C-C163557341F7}"/>
                  </a:ext>
                </a:extLst>
              </p:cNvPr>
              <p:cNvSpPr txBox="1"/>
              <p:nvPr/>
            </p:nvSpPr>
            <p:spPr>
              <a:xfrm>
                <a:off x="1230086" y="1785257"/>
                <a:ext cx="566057" cy="523220"/>
              </a:xfrm>
              <a:prstGeom prst="rect">
                <a:avLst/>
              </a:prstGeom>
              <a:noFill/>
            </p:spPr>
            <p:txBody>
              <a:bodyPr wrap="square" rtlCol="0">
                <a:spAutoFit/>
              </a:bodyPr>
              <a:lstStyle/>
              <a:p>
                <a:pPr algn="ctr"/>
                <a:r>
                  <a:rPr lang="en-US" sz="2800" dirty="0">
                    <a:solidFill>
                      <a:srgbClr val="0070C0"/>
                    </a:solidFill>
                  </a:rPr>
                  <a:t>A.</a:t>
                </a:r>
              </a:p>
            </p:txBody>
          </p:sp>
          <p:sp>
            <p:nvSpPr>
              <p:cNvPr id="11" name="TextBox 10">
                <a:extLst>
                  <a:ext uri="{FF2B5EF4-FFF2-40B4-BE49-F238E27FC236}">
                    <a16:creationId xmlns:a16="http://schemas.microsoft.com/office/drawing/2014/main" id="{96B0EF99-8C6C-43AD-B26D-9FC2559C895B}"/>
                  </a:ext>
                </a:extLst>
              </p:cNvPr>
              <p:cNvSpPr txBox="1"/>
              <p:nvPr/>
            </p:nvSpPr>
            <p:spPr>
              <a:xfrm>
                <a:off x="1611086" y="1785257"/>
                <a:ext cx="1730832" cy="523220"/>
              </a:xfrm>
              <a:prstGeom prst="rect">
                <a:avLst/>
              </a:prstGeom>
              <a:noFill/>
            </p:spPr>
            <p:txBody>
              <a:bodyPr wrap="square" rtlCol="0">
                <a:spAutoFit/>
              </a:bodyPr>
              <a:lstStyle/>
              <a:p>
                <a:r>
                  <a:rPr lang="en-US" sz="2800" dirty="0"/>
                  <a:t>behind</a:t>
                </a:r>
              </a:p>
            </p:txBody>
          </p:sp>
        </p:grpSp>
        <p:grpSp>
          <p:nvGrpSpPr>
            <p:cNvPr id="12" name="Group 11">
              <a:extLst>
                <a:ext uri="{FF2B5EF4-FFF2-40B4-BE49-F238E27FC236}">
                  <a16:creationId xmlns:a16="http://schemas.microsoft.com/office/drawing/2014/main" id="{441C9B67-1C02-447E-850D-521F9BC8028D}"/>
                </a:ext>
              </a:extLst>
            </p:cNvPr>
            <p:cNvGrpSpPr/>
            <p:nvPr/>
          </p:nvGrpSpPr>
          <p:grpSpPr>
            <a:xfrm>
              <a:off x="3830210" y="6138410"/>
              <a:ext cx="1951616" cy="523220"/>
              <a:chOff x="1230086" y="1785257"/>
              <a:chExt cx="1796143" cy="523220"/>
            </a:xfrm>
          </p:grpSpPr>
          <p:sp>
            <p:nvSpPr>
              <p:cNvPr id="13" name="TextBox 12">
                <a:extLst>
                  <a:ext uri="{FF2B5EF4-FFF2-40B4-BE49-F238E27FC236}">
                    <a16:creationId xmlns:a16="http://schemas.microsoft.com/office/drawing/2014/main" id="{45D20E64-B509-4E24-99E0-BB545DA0AE1D}"/>
                  </a:ext>
                </a:extLst>
              </p:cNvPr>
              <p:cNvSpPr txBox="1"/>
              <p:nvPr/>
            </p:nvSpPr>
            <p:spPr>
              <a:xfrm>
                <a:off x="1230086" y="1785257"/>
                <a:ext cx="566057" cy="523220"/>
              </a:xfrm>
              <a:prstGeom prst="rect">
                <a:avLst/>
              </a:prstGeom>
              <a:noFill/>
            </p:spPr>
            <p:txBody>
              <a:bodyPr wrap="square" rtlCol="0">
                <a:spAutoFit/>
              </a:bodyPr>
              <a:lstStyle/>
              <a:p>
                <a:pPr algn="ctr"/>
                <a:r>
                  <a:rPr lang="en-US" sz="2800" dirty="0">
                    <a:solidFill>
                      <a:srgbClr val="0070C0"/>
                    </a:solidFill>
                  </a:rPr>
                  <a:t>B.</a:t>
                </a:r>
              </a:p>
            </p:txBody>
          </p:sp>
          <p:sp>
            <p:nvSpPr>
              <p:cNvPr id="14" name="TextBox 13">
                <a:extLst>
                  <a:ext uri="{FF2B5EF4-FFF2-40B4-BE49-F238E27FC236}">
                    <a16:creationId xmlns:a16="http://schemas.microsoft.com/office/drawing/2014/main" id="{A152E457-02CB-4CF4-81E3-0306199B7B77}"/>
                  </a:ext>
                </a:extLst>
              </p:cNvPr>
              <p:cNvSpPr txBox="1"/>
              <p:nvPr/>
            </p:nvSpPr>
            <p:spPr>
              <a:xfrm>
                <a:off x="1611086" y="1785257"/>
                <a:ext cx="1415143" cy="523220"/>
              </a:xfrm>
              <a:prstGeom prst="rect">
                <a:avLst/>
              </a:prstGeom>
              <a:noFill/>
            </p:spPr>
            <p:txBody>
              <a:bodyPr wrap="square" rtlCol="0">
                <a:spAutoFit/>
              </a:bodyPr>
              <a:lstStyle/>
              <a:p>
                <a:r>
                  <a:rPr lang="en-US" sz="2800" dirty="0"/>
                  <a:t>next to</a:t>
                </a:r>
              </a:p>
            </p:txBody>
          </p:sp>
        </p:grpSp>
        <p:grpSp>
          <p:nvGrpSpPr>
            <p:cNvPr id="15" name="Group 14">
              <a:extLst>
                <a:ext uri="{FF2B5EF4-FFF2-40B4-BE49-F238E27FC236}">
                  <a16:creationId xmlns:a16="http://schemas.microsoft.com/office/drawing/2014/main" id="{D2F529C3-A240-43D4-BC15-FB12313AB965}"/>
                </a:ext>
              </a:extLst>
            </p:cNvPr>
            <p:cNvGrpSpPr/>
            <p:nvPr/>
          </p:nvGrpSpPr>
          <p:grpSpPr>
            <a:xfrm>
              <a:off x="6042159" y="6100712"/>
              <a:ext cx="1520800" cy="523220"/>
              <a:chOff x="1230086" y="1785257"/>
              <a:chExt cx="1399647" cy="523220"/>
            </a:xfrm>
          </p:grpSpPr>
          <p:sp>
            <p:nvSpPr>
              <p:cNvPr id="16" name="TextBox 15">
                <a:extLst>
                  <a:ext uri="{FF2B5EF4-FFF2-40B4-BE49-F238E27FC236}">
                    <a16:creationId xmlns:a16="http://schemas.microsoft.com/office/drawing/2014/main" id="{93C4CCFD-B1F3-4CCE-92E6-DDBA6BC13C62}"/>
                  </a:ext>
                </a:extLst>
              </p:cNvPr>
              <p:cNvSpPr txBox="1"/>
              <p:nvPr/>
            </p:nvSpPr>
            <p:spPr>
              <a:xfrm>
                <a:off x="1230086" y="1785257"/>
                <a:ext cx="566057" cy="523220"/>
              </a:xfrm>
              <a:prstGeom prst="rect">
                <a:avLst/>
              </a:prstGeom>
              <a:noFill/>
            </p:spPr>
            <p:txBody>
              <a:bodyPr wrap="square" rtlCol="0">
                <a:spAutoFit/>
              </a:bodyPr>
              <a:lstStyle/>
              <a:p>
                <a:pPr algn="ctr"/>
                <a:r>
                  <a:rPr lang="en-US" sz="2800">
                    <a:solidFill>
                      <a:srgbClr val="0070C0"/>
                    </a:solidFill>
                  </a:rPr>
                  <a:t>C.</a:t>
                </a:r>
              </a:p>
            </p:txBody>
          </p:sp>
          <p:sp>
            <p:nvSpPr>
              <p:cNvPr id="17" name="TextBox 16">
                <a:extLst>
                  <a:ext uri="{FF2B5EF4-FFF2-40B4-BE49-F238E27FC236}">
                    <a16:creationId xmlns:a16="http://schemas.microsoft.com/office/drawing/2014/main" id="{C6388F96-3F11-4707-80B7-CEEBD27B04A1}"/>
                  </a:ext>
                </a:extLst>
              </p:cNvPr>
              <p:cNvSpPr txBox="1"/>
              <p:nvPr/>
            </p:nvSpPr>
            <p:spPr>
              <a:xfrm>
                <a:off x="1611087" y="1785257"/>
                <a:ext cx="1018646" cy="523220"/>
              </a:xfrm>
              <a:prstGeom prst="rect">
                <a:avLst/>
              </a:prstGeom>
              <a:noFill/>
            </p:spPr>
            <p:txBody>
              <a:bodyPr wrap="square" rtlCol="0">
                <a:spAutoFit/>
              </a:bodyPr>
              <a:lstStyle/>
              <a:p>
                <a:r>
                  <a:rPr lang="en-US" sz="2800" dirty="0"/>
                  <a:t>under</a:t>
                </a:r>
              </a:p>
            </p:txBody>
          </p:sp>
        </p:grpSp>
        <p:grpSp>
          <p:nvGrpSpPr>
            <p:cNvPr id="18" name="Group 17">
              <a:extLst>
                <a:ext uri="{FF2B5EF4-FFF2-40B4-BE49-F238E27FC236}">
                  <a16:creationId xmlns:a16="http://schemas.microsoft.com/office/drawing/2014/main" id="{E43EF68C-1716-48F5-B0FF-0F9D3D3DC37E}"/>
                </a:ext>
              </a:extLst>
            </p:cNvPr>
            <p:cNvGrpSpPr/>
            <p:nvPr/>
          </p:nvGrpSpPr>
          <p:grpSpPr>
            <a:xfrm>
              <a:off x="1201014" y="5550392"/>
              <a:ext cx="5880841" cy="531873"/>
              <a:chOff x="794659" y="707494"/>
              <a:chExt cx="5412352" cy="531873"/>
            </a:xfrm>
          </p:grpSpPr>
          <p:grpSp>
            <p:nvGrpSpPr>
              <p:cNvPr id="19" name="Group 18">
                <a:extLst>
                  <a:ext uri="{FF2B5EF4-FFF2-40B4-BE49-F238E27FC236}">
                    <a16:creationId xmlns:a16="http://schemas.microsoft.com/office/drawing/2014/main" id="{0B66E960-3875-4B41-B04A-50782E2AEEC5}"/>
                  </a:ext>
                </a:extLst>
              </p:cNvPr>
              <p:cNvGrpSpPr/>
              <p:nvPr/>
            </p:nvGrpSpPr>
            <p:grpSpPr>
              <a:xfrm>
                <a:off x="794659" y="707494"/>
                <a:ext cx="5412352" cy="531873"/>
                <a:chOff x="363373" y="1262747"/>
                <a:chExt cx="5412352" cy="531873"/>
              </a:xfrm>
            </p:grpSpPr>
            <p:sp>
              <p:nvSpPr>
                <p:cNvPr id="21" name="TextBox 20">
                  <a:extLst>
                    <a:ext uri="{FF2B5EF4-FFF2-40B4-BE49-F238E27FC236}">
                      <a16:creationId xmlns:a16="http://schemas.microsoft.com/office/drawing/2014/main" id="{746D1D83-9C46-4002-88E9-E6BB303F7283}"/>
                    </a:ext>
                  </a:extLst>
                </p:cNvPr>
                <p:cNvSpPr txBox="1"/>
                <p:nvPr/>
              </p:nvSpPr>
              <p:spPr>
                <a:xfrm>
                  <a:off x="363373" y="1262747"/>
                  <a:ext cx="474830" cy="523220"/>
                </a:xfrm>
                <a:prstGeom prst="rect">
                  <a:avLst/>
                </a:prstGeom>
                <a:noFill/>
              </p:spPr>
              <p:txBody>
                <a:bodyPr wrap="square" rtlCol="0">
                  <a:spAutoFit/>
                </a:bodyPr>
                <a:lstStyle/>
                <a:p>
                  <a:r>
                    <a:rPr lang="en-US" sz="2800" b="1" dirty="0">
                      <a:solidFill>
                        <a:srgbClr val="0070C0"/>
                      </a:solidFill>
                    </a:rPr>
                    <a:t>4.</a:t>
                  </a:r>
                </a:p>
              </p:txBody>
            </p:sp>
            <p:sp>
              <p:nvSpPr>
                <p:cNvPr id="22" name="TextBox 21">
                  <a:extLst>
                    <a:ext uri="{FF2B5EF4-FFF2-40B4-BE49-F238E27FC236}">
                      <a16:creationId xmlns:a16="http://schemas.microsoft.com/office/drawing/2014/main" id="{B305BB76-9AAE-4331-83C3-D13C9B0735C1}"/>
                    </a:ext>
                  </a:extLst>
                </p:cNvPr>
                <p:cNvSpPr txBox="1"/>
                <p:nvPr/>
              </p:nvSpPr>
              <p:spPr>
                <a:xfrm>
                  <a:off x="827314" y="1271400"/>
                  <a:ext cx="4948411" cy="523220"/>
                </a:xfrm>
                <a:prstGeom prst="rect">
                  <a:avLst/>
                </a:prstGeom>
                <a:noFill/>
              </p:spPr>
              <p:txBody>
                <a:bodyPr wrap="square" rtlCol="0">
                  <a:spAutoFit/>
                </a:bodyPr>
                <a:lstStyle/>
                <a:p>
                  <a:r>
                    <a:rPr lang="en-US" sz="2800" dirty="0"/>
                    <a:t>The window is              the big door.</a:t>
                  </a:r>
                  <a:endParaRPr lang="en-US" sz="2800" i="1" dirty="0"/>
                </a:p>
              </p:txBody>
            </p:sp>
          </p:grpSp>
          <p:cxnSp>
            <p:nvCxnSpPr>
              <p:cNvPr id="20" name="Straight Connector 19">
                <a:extLst>
                  <a:ext uri="{FF2B5EF4-FFF2-40B4-BE49-F238E27FC236}">
                    <a16:creationId xmlns:a16="http://schemas.microsoft.com/office/drawing/2014/main" id="{04D28D99-BC0E-4A69-91A5-C46E273A341C}"/>
                  </a:ext>
                </a:extLst>
              </p:cNvPr>
              <p:cNvCxnSpPr/>
              <p:nvPr/>
            </p:nvCxnSpPr>
            <p:spPr>
              <a:xfrm>
                <a:off x="3323261" y="109746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Oval 3">
            <a:extLst>
              <a:ext uri="{FF2B5EF4-FFF2-40B4-BE49-F238E27FC236}">
                <a16:creationId xmlns:a16="http://schemas.microsoft.com/office/drawing/2014/main" id="{45851465-1579-4762-B845-FE07DBB5D180}"/>
              </a:ext>
            </a:extLst>
          </p:cNvPr>
          <p:cNvSpPr/>
          <p:nvPr/>
        </p:nvSpPr>
        <p:spPr>
          <a:xfrm>
            <a:off x="4048917" y="6069820"/>
            <a:ext cx="457200" cy="457200"/>
          </a:xfrm>
          <a:prstGeom prst="ellipse">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80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534"/>
            <a:ext cx="9143999" cy="5164927"/>
          </a:xfrm>
          <a:prstGeom prst="rect">
            <a:avLst/>
          </a:prstGeom>
        </p:spPr>
      </p:pic>
      <p:grpSp>
        <p:nvGrpSpPr>
          <p:cNvPr id="3" name="Group 2">
            <a:extLst>
              <a:ext uri="{FF2B5EF4-FFF2-40B4-BE49-F238E27FC236}">
                <a16:creationId xmlns:a16="http://schemas.microsoft.com/office/drawing/2014/main" id="{AF5220AD-C91F-4A13-81A4-125A00AEAAFD}"/>
              </a:ext>
            </a:extLst>
          </p:cNvPr>
          <p:cNvGrpSpPr/>
          <p:nvPr/>
        </p:nvGrpSpPr>
        <p:grpSpPr>
          <a:xfrm>
            <a:off x="1391028" y="5448792"/>
            <a:ext cx="6361945" cy="1111238"/>
            <a:chOff x="1201014" y="5550392"/>
            <a:chExt cx="6361945" cy="1111238"/>
          </a:xfrm>
        </p:grpSpPr>
        <p:grpSp>
          <p:nvGrpSpPr>
            <p:cNvPr id="8" name="Group 7">
              <a:extLst>
                <a:ext uri="{FF2B5EF4-FFF2-40B4-BE49-F238E27FC236}">
                  <a16:creationId xmlns:a16="http://schemas.microsoft.com/office/drawing/2014/main" id="{E274CD3F-F81D-4A2E-9A5B-49A800FBEA4D}"/>
                </a:ext>
              </a:extLst>
            </p:cNvPr>
            <p:cNvGrpSpPr/>
            <p:nvPr/>
          </p:nvGrpSpPr>
          <p:grpSpPr>
            <a:xfrm>
              <a:off x="1635924" y="6128272"/>
              <a:ext cx="2294630" cy="523220"/>
              <a:chOff x="1230086" y="1785257"/>
              <a:chExt cx="2111832" cy="523220"/>
            </a:xfrm>
          </p:grpSpPr>
          <p:sp>
            <p:nvSpPr>
              <p:cNvPr id="10" name="TextBox 9">
                <a:extLst>
                  <a:ext uri="{FF2B5EF4-FFF2-40B4-BE49-F238E27FC236}">
                    <a16:creationId xmlns:a16="http://schemas.microsoft.com/office/drawing/2014/main" id="{9E0002B9-0024-452A-B96C-C163557341F7}"/>
                  </a:ext>
                </a:extLst>
              </p:cNvPr>
              <p:cNvSpPr txBox="1"/>
              <p:nvPr/>
            </p:nvSpPr>
            <p:spPr>
              <a:xfrm>
                <a:off x="1230086" y="1785257"/>
                <a:ext cx="566057" cy="523220"/>
              </a:xfrm>
              <a:prstGeom prst="rect">
                <a:avLst/>
              </a:prstGeom>
              <a:noFill/>
            </p:spPr>
            <p:txBody>
              <a:bodyPr wrap="square" rtlCol="0">
                <a:spAutoFit/>
              </a:bodyPr>
              <a:lstStyle/>
              <a:p>
                <a:pPr algn="ctr"/>
                <a:r>
                  <a:rPr lang="en-US" sz="2800" dirty="0">
                    <a:solidFill>
                      <a:srgbClr val="0070C0"/>
                    </a:solidFill>
                  </a:rPr>
                  <a:t>A.</a:t>
                </a:r>
              </a:p>
            </p:txBody>
          </p:sp>
          <p:sp>
            <p:nvSpPr>
              <p:cNvPr id="11" name="TextBox 10">
                <a:extLst>
                  <a:ext uri="{FF2B5EF4-FFF2-40B4-BE49-F238E27FC236}">
                    <a16:creationId xmlns:a16="http://schemas.microsoft.com/office/drawing/2014/main" id="{96B0EF99-8C6C-43AD-B26D-9FC2559C895B}"/>
                  </a:ext>
                </a:extLst>
              </p:cNvPr>
              <p:cNvSpPr txBox="1"/>
              <p:nvPr/>
            </p:nvSpPr>
            <p:spPr>
              <a:xfrm>
                <a:off x="1611086" y="1785257"/>
                <a:ext cx="1730832" cy="523220"/>
              </a:xfrm>
              <a:prstGeom prst="rect">
                <a:avLst/>
              </a:prstGeom>
              <a:noFill/>
            </p:spPr>
            <p:txBody>
              <a:bodyPr wrap="square" rtlCol="0">
                <a:spAutoFit/>
              </a:bodyPr>
              <a:lstStyle/>
              <a:p>
                <a:r>
                  <a:rPr lang="en-US" sz="2800" dirty="0"/>
                  <a:t>behind</a:t>
                </a:r>
              </a:p>
            </p:txBody>
          </p:sp>
        </p:grpSp>
        <p:grpSp>
          <p:nvGrpSpPr>
            <p:cNvPr id="12" name="Group 11">
              <a:extLst>
                <a:ext uri="{FF2B5EF4-FFF2-40B4-BE49-F238E27FC236}">
                  <a16:creationId xmlns:a16="http://schemas.microsoft.com/office/drawing/2014/main" id="{441C9B67-1C02-447E-850D-521F9BC8028D}"/>
                </a:ext>
              </a:extLst>
            </p:cNvPr>
            <p:cNvGrpSpPr/>
            <p:nvPr/>
          </p:nvGrpSpPr>
          <p:grpSpPr>
            <a:xfrm>
              <a:off x="3830210" y="6138410"/>
              <a:ext cx="1951616" cy="523220"/>
              <a:chOff x="1230086" y="1785257"/>
              <a:chExt cx="1796143" cy="523220"/>
            </a:xfrm>
          </p:grpSpPr>
          <p:sp>
            <p:nvSpPr>
              <p:cNvPr id="13" name="TextBox 12">
                <a:extLst>
                  <a:ext uri="{FF2B5EF4-FFF2-40B4-BE49-F238E27FC236}">
                    <a16:creationId xmlns:a16="http://schemas.microsoft.com/office/drawing/2014/main" id="{45D20E64-B509-4E24-99E0-BB545DA0AE1D}"/>
                  </a:ext>
                </a:extLst>
              </p:cNvPr>
              <p:cNvSpPr txBox="1"/>
              <p:nvPr/>
            </p:nvSpPr>
            <p:spPr>
              <a:xfrm>
                <a:off x="1230086" y="1785257"/>
                <a:ext cx="566057" cy="523220"/>
              </a:xfrm>
              <a:prstGeom prst="rect">
                <a:avLst/>
              </a:prstGeom>
              <a:noFill/>
            </p:spPr>
            <p:txBody>
              <a:bodyPr wrap="square" rtlCol="0">
                <a:spAutoFit/>
              </a:bodyPr>
              <a:lstStyle/>
              <a:p>
                <a:pPr algn="ctr"/>
                <a:r>
                  <a:rPr lang="en-US" sz="2800" dirty="0">
                    <a:solidFill>
                      <a:srgbClr val="0070C0"/>
                    </a:solidFill>
                  </a:rPr>
                  <a:t>B.</a:t>
                </a:r>
              </a:p>
            </p:txBody>
          </p:sp>
          <p:sp>
            <p:nvSpPr>
              <p:cNvPr id="14" name="TextBox 13">
                <a:extLst>
                  <a:ext uri="{FF2B5EF4-FFF2-40B4-BE49-F238E27FC236}">
                    <a16:creationId xmlns:a16="http://schemas.microsoft.com/office/drawing/2014/main" id="{A152E457-02CB-4CF4-81E3-0306199B7B77}"/>
                  </a:ext>
                </a:extLst>
              </p:cNvPr>
              <p:cNvSpPr txBox="1"/>
              <p:nvPr/>
            </p:nvSpPr>
            <p:spPr>
              <a:xfrm>
                <a:off x="1611086" y="1785257"/>
                <a:ext cx="1415143" cy="523220"/>
              </a:xfrm>
              <a:prstGeom prst="rect">
                <a:avLst/>
              </a:prstGeom>
              <a:noFill/>
            </p:spPr>
            <p:txBody>
              <a:bodyPr wrap="square" rtlCol="0">
                <a:spAutoFit/>
              </a:bodyPr>
              <a:lstStyle/>
              <a:p>
                <a:r>
                  <a:rPr lang="en-US" sz="2800" dirty="0"/>
                  <a:t>next to</a:t>
                </a:r>
              </a:p>
            </p:txBody>
          </p:sp>
        </p:grpSp>
        <p:grpSp>
          <p:nvGrpSpPr>
            <p:cNvPr id="15" name="Group 14">
              <a:extLst>
                <a:ext uri="{FF2B5EF4-FFF2-40B4-BE49-F238E27FC236}">
                  <a16:creationId xmlns:a16="http://schemas.microsoft.com/office/drawing/2014/main" id="{D2F529C3-A240-43D4-BC15-FB12313AB965}"/>
                </a:ext>
              </a:extLst>
            </p:cNvPr>
            <p:cNvGrpSpPr/>
            <p:nvPr/>
          </p:nvGrpSpPr>
          <p:grpSpPr>
            <a:xfrm>
              <a:off x="6042159" y="6100712"/>
              <a:ext cx="1520800" cy="523220"/>
              <a:chOff x="1230086" y="1785257"/>
              <a:chExt cx="1399647" cy="523220"/>
            </a:xfrm>
          </p:grpSpPr>
          <p:sp>
            <p:nvSpPr>
              <p:cNvPr id="16" name="TextBox 15">
                <a:extLst>
                  <a:ext uri="{FF2B5EF4-FFF2-40B4-BE49-F238E27FC236}">
                    <a16:creationId xmlns:a16="http://schemas.microsoft.com/office/drawing/2014/main" id="{93C4CCFD-B1F3-4CCE-92E6-DDBA6BC13C62}"/>
                  </a:ext>
                </a:extLst>
              </p:cNvPr>
              <p:cNvSpPr txBox="1"/>
              <p:nvPr/>
            </p:nvSpPr>
            <p:spPr>
              <a:xfrm>
                <a:off x="1230086" y="1785257"/>
                <a:ext cx="566057" cy="523220"/>
              </a:xfrm>
              <a:prstGeom prst="rect">
                <a:avLst/>
              </a:prstGeom>
              <a:noFill/>
            </p:spPr>
            <p:txBody>
              <a:bodyPr wrap="square" rtlCol="0">
                <a:spAutoFit/>
              </a:bodyPr>
              <a:lstStyle/>
              <a:p>
                <a:pPr algn="ctr"/>
                <a:r>
                  <a:rPr lang="en-US" sz="2800">
                    <a:solidFill>
                      <a:srgbClr val="0070C0"/>
                    </a:solidFill>
                  </a:rPr>
                  <a:t>C.</a:t>
                </a:r>
              </a:p>
            </p:txBody>
          </p:sp>
          <p:sp>
            <p:nvSpPr>
              <p:cNvPr id="17" name="TextBox 16">
                <a:extLst>
                  <a:ext uri="{FF2B5EF4-FFF2-40B4-BE49-F238E27FC236}">
                    <a16:creationId xmlns:a16="http://schemas.microsoft.com/office/drawing/2014/main" id="{C6388F96-3F11-4707-80B7-CEEBD27B04A1}"/>
                  </a:ext>
                </a:extLst>
              </p:cNvPr>
              <p:cNvSpPr txBox="1"/>
              <p:nvPr/>
            </p:nvSpPr>
            <p:spPr>
              <a:xfrm>
                <a:off x="1611087" y="1785257"/>
                <a:ext cx="1018646" cy="523220"/>
              </a:xfrm>
              <a:prstGeom prst="rect">
                <a:avLst/>
              </a:prstGeom>
              <a:noFill/>
            </p:spPr>
            <p:txBody>
              <a:bodyPr wrap="square" rtlCol="0">
                <a:spAutoFit/>
              </a:bodyPr>
              <a:lstStyle/>
              <a:p>
                <a:r>
                  <a:rPr lang="en-US" sz="2800" dirty="0"/>
                  <a:t>under</a:t>
                </a:r>
              </a:p>
            </p:txBody>
          </p:sp>
        </p:grpSp>
        <p:grpSp>
          <p:nvGrpSpPr>
            <p:cNvPr id="18" name="Group 17">
              <a:extLst>
                <a:ext uri="{FF2B5EF4-FFF2-40B4-BE49-F238E27FC236}">
                  <a16:creationId xmlns:a16="http://schemas.microsoft.com/office/drawing/2014/main" id="{E43EF68C-1716-48F5-B0FF-0F9D3D3DC37E}"/>
                </a:ext>
              </a:extLst>
            </p:cNvPr>
            <p:cNvGrpSpPr/>
            <p:nvPr/>
          </p:nvGrpSpPr>
          <p:grpSpPr>
            <a:xfrm>
              <a:off x="1201014" y="5550392"/>
              <a:ext cx="5880841" cy="531873"/>
              <a:chOff x="794659" y="707494"/>
              <a:chExt cx="5412352" cy="531873"/>
            </a:xfrm>
          </p:grpSpPr>
          <p:grpSp>
            <p:nvGrpSpPr>
              <p:cNvPr id="19" name="Group 18">
                <a:extLst>
                  <a:ext uri="{FF2B5EF4-FFF2-40B4-BE49-F238E27FC236}">
                    <a16:creationId xmlns:a16="http://schemas.microsoft.com/office/drawing/2014/main" id="{0B66E960-3875-4B41-B04A-50782E2AEEC5}"/>
                  </a:ext>
                </a:extLst>
              </p:cNvPr>
              <p:cNvGrpSpPr/>
              <p:nvPr/>
            </p:nvGrpSpPr>
            <p:grpSpPr>
              <a:xfrm>
                <a:off x="794659" y="707494"/>
                <a:ext cx="5412352" cy="531873"/>
                <a:chOff x="363373" y="1262747"/>
                <a:chExt cx="5412352" cy="531873"/>
              </a:xfrm>
            </p:grpSpPr>
            <p:sp>
              <p:nvSpPr>
                <p:cNvPr id="21" name="TextBox 20">
                  <a:extLst>
                    <a:ext uri="{FF2B5EF4-FFF2-40B4-BE49-F238E27FC236}">
                      <a16:creationId xmlns:a16="http://schemas.microsoft.com/office/drawing/2014/main" id="{746D1D83-9C46-4002-88E9-E6BB303F7283}"/>
                    </a:ext>
                  </a:extLst>
                </p:cNvPr>
                <p:cNvSpPr txBox="1"/>
                <p:nvPr/>
              </p:nvSpPr>
              <p:spPr>
                <a:xfrm>
                  <a:off x="363373" y="1262747"/>
                  <a:ext cx="474830" cy="523220"/>
                </a:xfrm>
                <a:prstGeom prst="rect">
                  <a:avLst/>
                </a:prstGeom>
                <a:noFill/>
              </p:spPr>
              <p:txBody>
                <a:bodyPr wrap="square" rtlCol="0">
                  <a:spAutoFit/>
                </a:bodyPr>
                <a:lstStyle/>
                <a:p>
                  <a:r>
                    <a:rPr lang="en-US" sz="2800" b="1" dirty="0">
                      <a:solidFill>
                        <a:srgbClr val="0070C0"/>
                      </a:solidFill>
                    </a:rPr>
                    <a:t>4.</a:t>
                  </a:r>
                </a:p>
              </p:txBody>
            </p:sp>
            <p:sp>
              <p:nvSpPr>
                <p:cNvPr id="22" name="TextBox 21">
                  <a:extLst>
                    <a:ext uri="{FF2B5EF4-FFF2-40B4-BE49-F238E27FC236}">
                      <a16:creationId xmlns:a16="http://schemas.microsoft.com/office/drawing/2014/main" id="{B305BB76-9AAE-4331-83C3-D13C9B0735C1}"/>
                    </a:ext>
                  </a:extLst>
                </p:cNvPr>
                <p:cNvSpPr txBox="1"/>
                <p:nvPr/>
              </p:nvSpPr>
              <p:spPr>
                <a:xfrm>
                  <a:off x="827314" y="1271400"/>
                  <a:ext cx="4948411" cy="523220"/>
                </a:xfrm>
                <a:prstGeom prst="rect">
                  <a:avLst/>
                </a:prstGeom>
                <a:noFill/>
              </p:spPr>
              <p:txBody>
                <a:bodyPr wrap="square" rtlCol="0">
                  <a:spAutoFit/>
                </a:bodyPr>
                <a:lstStyle/>
                <a:p>
                  <a:r>
                    <a:rPr lang="en-US" sz="2800" dirty="0"/>
                    <a:t>The window is              the big door.</a:t>
                  </a:r>
                  <a:endParaRPr lang="en-US" sz="2800" i="1" dirty="0"/>
                </a:p>
              </p:txBody>
            </p:sp>
          </p:grpSp>
          <p:cxnSp>
            <p:nvCxnSpPr>
              <p:cNvPr id="20" name="Straight Connector 19">
                <a:extLst>
                  <a:ext uri="{FF2B5EF4-FFF2-40B4-BE49-F238E27FC236}">
                    <a16:creationId xmlns:a16="http://schemas.microsoft.com/office/drawing/2014/main" id="{04D28D99-BC0E-4A69-91A5-C46E273A341C}"/>
                  </a:ext>
                </a:extLst>
              </p:cNvPr>
              <p:cNvCxnSpPr/>
              <p:nvPr/>
            </p:nvCxnSpPr>
            <p:spPr>
              <a:xfrm>
                <a:off x="3323261" y="109746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Oval 3">
            <a:extLst>
              <a:ext uri="{FF2B5EF4-FFF2-40B4-BE49-F238E27FC236}">
                <a16:creationId xmlns:a16="http://schemas.microsoft.com/office/drawing/2014/main" id="{45851465-1579-4762-B845-FE07DBB5D180}"/>
              </a:ext>
            </a:extLst>
          </p:cNvPr>
          <p:cNvSpPr/>
          <p:nvPr/>
        </p:nvSpPr>
        <p:spPr>
          <a:xfrm>
            <a:off x="4048917" y="6069820"/>
            <a:ext cx="457200" cy="457200"/>
          </a:xfrm>
          <a:prstGeom prst="ellipse">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7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4534"/>
            <a:ext cx="9144000" cy="5164927"/>
          </a:xfrm>
          <a:prstGeom prst="rect">
            <a:avLst/>
          </a:prstGeom>
        </p:spPr>
      </p:pic>
      <p:grpSp>
        <p:nvGrpSpPr>
          <p:cNvPr id="3" name="Group 2">
            <a:extLst>
              <a:ext uri="{FF2B5EF4-FFF2-40B4-BE49-F238E27FC236}">
                <a16:creationId xmlns:a16="http://schemas.microsoft.com/office/drawing/2014/main" id="{AF5220AD-C91F-4A13-81A4-125A00AEAAFD}"/>
              </a:ext>
            </a:extLst>
          </p:cNvPr>
          <p:cNvGrpSpPr/>
          <p:nvPr/>
        </p:nvGrpSpPr>
        <p:grpSpPr>
          <a:xfrm>
            <a:off x="1157062" y="5448792"/>
            <a:ext cx="6829877" cy="1111238"/>
            <a:chOff x="1201014" y="5550392"/>
            <a:chExt cx="6829877" cy="1111238"/>
          </a:xfrm>
        </p:grpSpPr>
        <p:grpSp>
          <p:nvGrpSpPr>
            <p:cNvPr id="8" name="Group 7">
              <a:extLst>
                <a:ext uri="{FF2B5EF4-FFF2-40B4-BE49-F238E27FC236}">
                  <a16:creationId xmlns:a16="http://schemas.microsoft.com/office/drawing/2014/main" id="{E274CD3F-F81D-4A2E-9A5B-49A800FBEA4D}"/>
                </a:ext>
              </a:extLst>
            </p:cNvPr>
            <p:cNvGrpSpPr/>
            <p:nvPr/>
          </p:nvGrpSpPr>
          <p:grpSpPr>
            <a:xfrm>
              <a:off x="1635924" y="6128272"/>
              <a:ext cx="2294630" cy="523220"/>
              <a:chOff x="1230086" y="1785257"/>
              <a:chExt cx="2111832" cy="523220"/>
            </a:xfrm>
          </p:grpSpPr>
          <p:sp>
            <p:nvSpPr>
              <p:cNvPr id="10" name="TextBox 9">
                <a:extLst>
                  <a:ext uri="{FF2B5EF4-FFF2-40B4-BE49-F238E27FC236}">
                    <a16:creationId xmlns:a16="http://schemas.microsoft.com/office/drawing/2014/main" id="{9E0002B9-0024-452A-B96C-C163557341F7}"/>
                  </a:ext>
                </a:extLst>
              </p:cNvPr>
              <p:cNvSpPr txBox="1"/>
              <p:nvPr/>
            </p:nvSpPr>
            <p:spPr>
              <a:xfrm>
                <a:off x="1230086" y="1785257"/>
                <a:ext cx="566057" cy="523220"/>
              </a:xfrm>
              <a:prstGeom prst="rect">
                <a:avLst/>
              </a:prstGeom>
              <a:noFill/>
            </p:spPr>
            <p:txBody>
              <a:bodyPr wrap="square" rtlCol="0">
                <a:spAutoFit/>
              </a:bodyPr>
              <a:lstStyle/>
              <a:p>
                <a:pPr algn="ctr"/>
                <a:r>
                  <a:rPr lang="en-US" sz="2800" dirty="0">
                    <a:solidFill>
                      <a:srgbClr val="0070C0"/>
                    </a:solidFill>
                  </a:rPr>
                  <a:t>A.</a:t>
                </a:r>
              </a:p>
            </p:txBody>
          </p:sp>
          <p:sp>
            <p:nvSpPr>
              <p:cNvPr id="11" name="TextBox 10">
                <a:extLst>
                  <a:ext uri="{FF2B5EF4-FFF2-40B4-BE49-F238E27FC236}">
                    <a16:creationId xmlns:a16="http://schemas.microsoft.com/office/drawing/2014/main" id="{96B0EF99-8C6C-43AD-B26D-9FC2559C895B}"/>
                  </a:ext>
                </a:extLst>
              </p:cNvPr>
              <p:cNvSpPr txBox="1"/>
              <p:nvPr/>
            </p:nvSpPr>
            <p:spPr>
              <a:xfrm>
                <a:off x="1611086" y="1785257"/>
                <a:ext cx="1730832" cy="523220"/>
              </a:xfrm>
              <a:prstGeom prst="rect">
                <a:avLst/>
              </a:prstGeom>
              <a:noFill/>
            </p:spPr>
            <p:txBody>
              <a:bodyPr wrap="square" rtlCol="0">
                <a:spAutoFit/>
              </a:bodyPr>
              <a:lstStyle/>
              <a:p>
                <a:r>
                  <a:rPr lang="en-US" sz="2800" dirty="0"/>
                  <a:t>reads</a:t>
                </a:r>
              </a:p>
            </p:txBody>
          </p:sp>
        </p:grpSp>
        <p:grpSp>
          <p:nvGrpSpPr>
            <p:cNvPr id="12" name="Group 11">
              <a:extLst>
                <a:ext uri="{FF2B5EF4-FFF2-40B4-BE49-F238E27FC236}">
                  <a16:creationId xmlns:a16="http://schemas.microsoft.com/office/drawing/2014/main" id="{441C9B67-1C02-447E-850D-521F9BC8028D}"/>
                </a:ext>
              </a:extLst>
            </p:cNvPr>
            <p:cNvGrpSpPr/>
            <p:nvPr/>
          </p:nvGrpSpPr>
          <p:grpSpPr>
            <a:xfrm>
              <a:off x="3830210" y="6138410"/>
              <a:ext cx="1951616" cy="523220"/>
              <a:chOff x="1230086" y="1785257"/>
              <a:chExt cx="1796143" cy="523220"/>
            </a:xfrm>
          </p:grpSpPr>
          <p:sp>
            <p:nvSpPr>
              <p:cNvPr id="13" name="TextBox 12">
                <a:extLst>
                  <a:ext uri="{FF2B5EF4-FFF2-40B4-BE49-F238E27FC236}">
                    <a16:creationId xmlns:a16="http://schemas.microsoft.com/office/drawing/2014/main" id="{45D20E64-B509-4E24-99E0-BB545DA0AE1D}"/>
                  </a:ext>
                </a:extLst>
              </p:cNvPr>
              <p:cNvSpPr txBox="1"/>
              <p:nvPr/>
            </p:nvSpPr>
            <p:spPr>
              <a:xfrm>
                <a:off x="1230086" y="1785257"/>
                <a:ext cx="566057" cy="523220"/>
              </a:xfrm>
              <a:prstGeom prst="rect">
                <a:avLst/>
              </a:prstGeom>
              <a:noFill/>
            </p:spPr>
            <p:txBody>
              <a:bodyPr wrap="square" rtlCol="0">
                <a:spAutoFit/>
              </a:bodyPr>
              <a:lstStyle/>
              <a:p>
                <a:pPr algn="ctr"/>
                <a:r>
                  <a:rPr lang="en-US" sz="2800" dirty="0">
                    <a:solidFill>
                      <a:srgbClr val="0070C0"/>
                    </a:solidFill>
                  </a:rPr>
                  <a:t>B.</a:t>
                </a:r>
              </a:p>
            </p:txBody>
          </p:sp>
          <p:sp>
            <p:nvSpPr>
              <p:cNvPr id="14" name="TextBox 13">
                <a:extLst>
                  <a:ext uri="{FF2B5EF4-FFF2-40B4-BE49-F238E27FC236}">
                    <a16:creationId xmlns:a16="http://schemas.microsoft.com/office/drawing/2014/main" id="{A152E457-02CB-4CF4-81E3-0306199B7B77}"/>
                  </a:ext>
                </a:extLst>
              </p:cNvPr>
              <p:cNvSpPr txBox="1"/>
              <p:nvPr/>
            </p:nvSpPr>
            <p:spPr>
              <a:xfrm>
                <a:off x="1611086" y="1785257"/>
                <a:ext cx="1415143" cy="523220"/>
              </a:xfrm>
              <a:prstGeom prst="rect">
                <a:avLst/>
              </a:prstGeom>
              <a:noFill/>
            </p:spPr>
            <p:txBody>
              <a:bodyPr wrap="square" rtlCol="0">
                <a:spAutoFit/>
              </a:bodyPr>
              <a:lstStyle/>
              <a:p>
                <a:r>
                  <a:rPr lang="en-US" sz="2800" dirty="0"/>
                  <a:t>reading</a:t>
                </a:r>
              </a:p>
            </p:txBody>
          </p:sp>
        </p:grpSp>
        <p:grpSp>
          <p:nvGrpSpPr>
            <p:cNvPr id="15" name="Group 14">
              <a:extLst>
                <a:ext uri="{FF2B5EF4-FFF2-40B4-BE49-F238E27FC236}">
                  <a16:creationId xmlns:a16="http://schemas.microsoft.com/office/drawing/2014/main" id="{D2F529C3-A240-43D4-BC15-FB12313AB965}"/>
                </a:ext>
              </a:extLst>
            </p:cNvPr>
            <p:cNvGrpSpPr/>
            <p:nvPr/>
          </p:nvGrpSpPr>
          <p:grpSpPr>
            <a:xfrm>
              <a:off x="6042159" y="6100712"/>
              <a:ext cx="1988732" cy="523220"/>
              <a:chOff x="1230086" y="1785257"/>
              <a:chExt cx="1830301" cy="523220"/>
            </a:xfrm>
          </p:grpSpPr>
          <p:sp>
            <p:nvSpPr>
              <p:cNvPr id="16" name="TextBox 15">
                <a:extLst>
                  <a:ext uri="{FF2B5EF4-FFF2-40B4-BE49-F238E27FC236}">
                    <a16:creationId xmlns:a16="http://schemas.microsoft.com/office/drawing/2014/main" id="{93C4CCFD-B1F3-4CCE-92E6-DDBA6BC13C62}"/>
                  </a:ext>
                </a:extLst>
              </p:cNvPr>
              <p:cNvSpPr txBox="1"/>
              <p:nvPr/>
            </p:nvSpPr>
            <p:spPr>
              <a:xfrm>
                <a:off x="1230086" y="1785257"/>
                <a:ext cx="566057" cy="523220"/>
              </a:xfrm>
              <a:prstGeom prst="rect">
                <a:avLst/>
              </a:prstGeom>
              <a:noFill/>
            </p:spPr>
            <p:txBody>
              <a:bodyPr wrap="square" rtlCol="0">
                <a:spAutoFit/>
              </a:bodyPr>
              <a:lstStyle/>
              <a:p>
                <a:pPr algn="ctr"/>
                <a:r>
                  <a:rPr lang="en-US" sz="2800">
                    <a:solidFill>
                      <a:srgbClr val="0070C0"/>
                    </a:solidFill>
                  </a:rPr>
                  <a:t>C.</a:t>
                </a:r>
              </a:p>
            </p:txBody>
          </p:sp>
          <p:sp>
            <p:nvSpPr>
              <p:cNvPr id="17" name="TextBox 16">
                <a:extLst>
                  <a:ext uri="{FF2B5EF4-FFF2-40B4-BE49-F238E27FC236}">
                    <a16:creationId xmlns:a16="http://schemas.microsoft.com/office/drawing/2014/main" id="{C6388F96-3F11-4707-80B7-CEEBD27B04A1}"/>
                  </a:ext>
                </a:extLst>
              </p:cNvPr>
              <p:cNvSpPr txBox="1"/>
              <p:nvPr/>
            </p:nvSpPr>
            <p:spPr>
              <a:xfrm>
                <a:off x="1611086" y="1785257"/>
                <a:ext cx="1449301" cy="523220"/>
              </a:xfrm>
              <a:prstGeom prst="rect">
                <a:avLst/>
              </a:prstGeom>
              <a:noFill/>
            </p:spPr>
            <p:txBody>
              <a:bodyPr wrap="square" rtlCol="0">
                <a:spAutoFit/>
              </a:bodyPr>
              <a:lstStyle/>
              <a:p>
                <a:r>
                  <a:rPr lang="en-US" sz="2800" dirty="0"/>
                  <a:t>is reading</a:t>
                </a:r>
              </a:p>
            </p:txBody>
          </p:sp>
        </p:grpSp>
        <p:grpSp>
          <p:nvGrpSpPr>
            <p:cNvPr id="18" name="Group 17">
              <a:extLst>
                <a:ext uri="{FF2B5EF4-FFF2-40B4-BE49-F238E27FC236}">
                  <a16:creationId xmlns:a16="http://schemas.microsoft.com/office/drawing/2014/main" id="{E43EF68C-1716-48F5-B0FF-0F9D3D3DC37E}"/>
                </a:ext>
              </a:extLst>
            </p:cNvPr>
            <p:cNvGrpSpPr/>
            <p:nvPr/>
          </p:nvGrpSpPr>
          <p:grpSpPr>
            <a:xfrm>
              <a:off x="1201014" y="5550392"/>
              <a:ext cx="5880841" cy="531873"/>
              <a:chOff x="794659" y="707494"/>
              <a:chExt cx="5412352" cy="531873"/>
            </a:xfrm>
          </p:grpSpPr>
          <p:grpSp>
            <p:nvGrpSpPr>
              <p:cNvPr id="19" name="Group 18">
                <a:extLst>
                  <a:ext uri="{FF2B5EF4-FFF2-40B4-BE49-F238E27FC236}">
                    <a16:creationId xmlns:a16="http://schemas.microsoft.com/office/drawing/2014/main" id="{0B66E960-3875-4B41-B04A-50782E2AEEC5}"/>
                  </a:ext>
                </a:extLst>
              </p:cNvPr>
              <p:cNvGrpSpPr/>
              <p:nvPr/>
            </p:nvGrpSpPr>
            <p:grpSpPr>
              <a:xfrm>
                <a:off x="794659" y="707494"/>
                <a:ext cx="5412352" cy="531873"/>
                <a:chOff x="363373" y="1262747"/>
                <a:chExt cx="5412352" cy="531873"/>
              </a:xfrm>
            </p:grpSpPr>
            <p:sp>
              <p:nvSpPr>
                <p:cNvPr id="21" name="TextBox 20">
                  <a:extLst>
                    <a:ext uri="{FF2B5EF4-FFF2-40B4-BE49-F238E27FC236}">
                      <a16:creationId xmlns:a16="http://schemas.microsoft.com/office/drawing/2014/main" id="{746D1D83-9C46-4002-88E9-E6BB303F7283}"/>
                    </a:ext>
                  </a:extLst>
                </p:cNvPr>
                <p:cNvSpPr txBox="1"/>
                <p:nvPr/>
              </p:nvSpPr>
              <p:spPr>
                <a:xfrm>
                  <a:off x="363373" y="1262747"/>
                  <a:ext cx="474830" cy="523220"/>
                </a:xfrm>
                <a:prstGeom prst="rect">
                  <a:avLst/>
                </a:prstGeom>
                <a:noFill/>
              </p:spPr>
              <p:txBody>
                <a:bodyPr wrap="square" rtlCol="0">
                  <a:spAutoFit/>
                </a:bodyPr>
                <a:lstStyle/>
                <a:p>
                  <a:r>
                    <a:rPr lang="en-US" sz="2800" b="1" dirty="0">
                      <a:solidFill>
                        <a:srgbClr val="0070C0"/>
                      </a:solidFill>
                    </a:rPr>
                    <a:t>5.</a:t>
                  </a:r>
                </a:p>
              </p:txBody>
            </p:sp>
            <p:sp>
              <p:nvSpPr>
                <p:cNvPr id="22" name="TextBox 21">
                  <a:extLst>
                    <a:ext uri="{FF2B5EF4-FFF2-40B4-BE49-F238E27FC236}">
                      <a16:creationId xmlns:a16="http://schemas.microsoft.com/office/drawing/2014/main" id="{B305BB76-9AAE-4331-83C3-D13C9B0735C1}"/>
                    </a:ext>
                  </a:extLst>
                </p:cNvPr>
                <p:cNvSpPr txBox="1"/>
                <p:nvPr/>
              </p:nvSpPr>
              <p:spPr>
                <a:xfrm>
                  <a:off x="827314" y="1271400"/>
                  <a:ext cx="4948411" cy="523220"/>
                </a:xfrm>
                <a:prstGeom prst="rect">
                  <a:avLst/>
                </a:prstGeom>
                <a:noFill/>
              </p:spPr>
              <p:txBody>
                <a:bodyPr wrap="square" rtlCol="0">
                  <a:spAutoFit/>
                </a:bodyPr>
                <a:lstStyle/>
                <a:p>
                  <a:r>
                    <a:rPr lang="en-US" sz="2800" dirty="0"/>
                    <a:t>A girl              her book now.</a:t>
                  </a:r>
                  <a:endParaRPr lang="en-US" sz="2800" i="1" dirty="0"/>
                </a:p>
              </p:txBody>
            </p:sp>
          </p:grpSp>
          <p:cxnSp>
            <p:nvCxnSpPr>
              <p:cNvPr id="20" name="Straight Connector 19">
                <a:extLst>
                  <a:ext uri="{FF2B5EF4-FFF2-40B4-BE49-F238E27FC236}">
                    <a16:creationId xmlns:a16="http://schemas.microsoft.com/office/drawing/2014/main" id="{04D28D99-BC0E-4A69-91A5-C46E273A341C}"/>
                  </a:ext>
                </a:extLst>
              </p:cNvPr>
              <p:cNvCxnSpPr/>
              <p:nvPr/>
            </p:nvCxnSpPr>
            <p:spPr>
              <a:xfrm>
                <a:off x="2091436" y="110762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Oval 3">
            <a:extLst>
              <a:ext uri="{FF2B5EF4-FFF2-40B4-BE49-F238E27FC236}">
                <a16:creationId xmlns:a16="http://schemas.microsoft.com/office/drawing/2014/main" id="{45851465-1579-4762-B845-FE07DBB5D180}"/>
              </a:ext>
            </a:extLst>
          </p:cNvPr>
          <p:cNvSpPr/>
          <p:nvPr/>
        </p:nvSpPr>
        <p:spPr>
          <a:xfrm>
            <a:off x="6035432" y="6039362"/>
            <a:ext cx="457200" cy="457200"/>
          </a:xfrm>
          <a:prstGeom prst="ellipse">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0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Text Box 9"/>
          <p:cNvSpPr txBox="1">
            <a:spLocks noChangeArrowheads="1"/>
          </p:cNvSpPr>
          <p:nvPr/>
        </p:nvSpPr>
        <p:spPr bwMode="auto">
          <a:xfrm>
            <a:off x="152400" y="1066800"/>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6. </a:t>
            </a:r>
            <a:r>
              <a:rPr kumimoji="0" lang="en-US" sz="2400" b="1" i="0" u="none" strike="noStrike" kern="1200" cap="none" spc="0" normalizeH="0" baseline="0" noProof="0" dirty="0">
                <a:ln>
                  <a:noFill/>
                </a:ln>
                <a:solidFill>
                  <a:srgbClr val="FF0000"/>
                </a:solidFill>
                <a:effectLst/>
                <a:uLnTx/>
                <a:uFillTx/>
                <a:latin typeface="Calibri"/>
                <a:ea typeface="+mn-ea"/>
                <a:cs typeface="+mn-cs"/>
              </a:rPr>
              <a:t>Complete the sentences with the present simple or present continuous form of the verbs in brackets</a:t>
            </a:r>
          </a:p>
        </p:txBody>
      </p:sp>
      <p:sp>
        <p:nvSpPr>
          <p:cNvPr id="3082" name="Text Box 10"/>
          <p:cNvSpPr txBox="1">
            <a:spLocks noChangeArrowheads="1"/>
          </p:cNvSpPr>
          <p:nvPr/>
        </p:nvSpPr>
        <p:spPr bwMode="auto">
          <a:xfrm>
            <a:off x="304800" y="1981200"/>
            <a:ext cx="8458200" cy="353943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342900" marR="0" lvl="0" indent="-342900" algn="l" defTabSz="914400" rtl="0" eaLnBrk="1" fontAlgn="auto" latinLnBrk="0" hangingPunct="1">
              <a:lnSpc>
                <a:spcPct val="100000"/>
              </a:lnSpc>
              <a:spcBef>
                <a:spcPct val="5000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mn-cs"/>
              </a:rPr>
              <a:t>We can’t go out now. It ( rain) …………………</a:t>
            </a:r>
          </a:p>
          <a:p>
            <a:pPr marL="342900" marR="0" lvl="0" indent="-342900" algn="l" defTabSz="914400" rtl="0" eaLnBrk="1" fontAlgn="auto" latinLnBrk="0" hangingPunct="1">
              <a:lnSpc>
                <a:spcPct val="100000"/>
              </a:lnSpc>
              <a:spcBef>
                <a:spcPct val="5000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mn-cs"/>
              </a:rPr>
              <a:t>What time you (have) …....  breakfast every day?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itchFamily="34" charset="0"/>
                <a:ea typeface="+mn-ea"/>
                <a:cs typeface="+mn-cs"/>
              </a:rPr>
              <a:t>3………</a:t>
            </a:r>
          </a:p>
          <a:p>
            <a:pPr marL="342900" marR="0" lvl="0" indent="-34290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itchFamily="34" charset="0"/>
                <a:ea typeface="+mn-ea"/>
                <a:cs typeface="+mn-cs"/>
              </a:rPr>
              <a:t>4</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mn-cs"/>
              </a:rPr>
              <a:t>. My dog (like) ………… my bed very much. </a:t>
            </a:r>
          </a:p>
          <a:p>
            <a:pPr marL="342900" marR="0" lvl="0" indent="-34290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itchFamily="34" charset="0"/>
                <a:ea typeface="+mn-ea"/>
                <a:cs typeface="+mn-cs"/>
              </a:rPr>
              <a:t>5.There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mn-cs"/>
              </a:rPr>
              <a:t>(be) ………… a lamp, a computer, and some book on my bed</a:t>
            </a:r>
          </a:p>
        </p:txBody>
      </p:sp>
      <p:sp>
        <p:nvSpPr>
          <p:cNvPr id="13" name="Rectangle 12"/>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790554" y="275786"/>
            <a:ext cx="357982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iii. grammar</a:t>
            </a:r>
            <a:endParaRPr kumimoji="0" lang="en-US" sz="4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5" name="TextBox 14">
            <a:extLst>
              <a:ext uri="{FF2B5EF4-FFF2-40B4-BE49-F238E27FC236}">
                <a16:creationId xmlns:a16="http://schemas.microsoft.com/office/drawing/2014/main" id="{26ED58C0-77E9-4709-9A47-7CF8BB56CE50}"/>
              </a:ext>
            </a:extLst>
          </p:cNvPr>
          <p:cNvSpPr txBox="1"/>
          <p:nvPr/>
        </p:nvSpPr>
        <p:spPr>
          <a:xfrm>
            <a:off x="1506220" y="3262367"/>
            <a:ext cx="695198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alibri"/>
                <a:ea typeface="+mn-ea"/>
                <a:cs typeface="+mn-cs"/>
              </a:rPr>
              <a:t>she (study)</a:t>
            </a:r>
            <a:r>
              <a:rPr kumimoji="0" lang="en-US" sz="3200" b="0" i="0" u="none" strike="noStrike" kern="0" cap="none" spc="0" normalizeH="0" baseline="0" noProof="0" dirty="0" smtClean="0">
                <a:ln>
                  <a:noFill/>
                </a:ln>
                <a:effectLst/>
                <a:uLnTx/>
                <a:uFillTx/>
                <a:latin typeface="Calibri"/>
                <a:ea typeface="+mn-ea"/>
                <a:cs typeface="+mn-cs"/>
              </a:rPr>
              <a:t> ……………… </a:t>
            </a:r>
            <a:r>
              <a:rPr kumimoji="0" lang="en-US" sz="3200" b="0" i="0" u="none" strike="noStrike" kern="0" cap="none" spc="0" normalizeH="0" baseline="0" noProof="0" dirty="0" smtClean="0">
                <a:ln>
                  <a:noFill/>
                </a:ln>
                <a:solidFill>
                  <a:prstClr val="black"/>
                </a:solidFill>
                <a:effectLst/>
                <a:uLnTx/>
                <a:uFillTx/>
                <a:latin typeface="Calibri"/>
                <a:ea typeface="+mn-ea"/>
                <a:cs typeface="+mn-cs"/>
              </a:rPr>
              <a:t>English now?</a:t>
            </a:r>
          </a:p>
        </p:txBody>
      </p:sp>
    </p:spTree>
    <p:extLst>
      <p:ext uri="{BB962C8B-B14F-4D97-AF65-F5344CB8AC3E}">
        <p14:creationId xmlns:p14="http://schemas.microsoft.com/office/powerpoint/2010/main" val="3152776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Text Box 9"/>
          <p:cNvSpPr txBox="1">
            <a:spLocks noChangeArrowheads="1"/>
          </p:cNvSpPr>
          <p:nvPr/>
        </p:nvSpPr>
        <p:spPr bwMode="auto">
          <a:xfrm>
            <a:off x="762000" y="1066800"/>
            <a:ext cx="792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smtClean="0">
                <a:solidFill>
                  <a:srgbClr val="FF0000"/>
                </a:solidFill>
              </a:rPr>
              <a:t>6. </a:t>
            </a:r>
            <a:r>
              <a:rPr lang="en-US" sz="2400" b="1" dirty="0">
                <a:solidFill>
                  <a:srgbClr val="FF0000"/>
                </a:solidFill>
              </a:rPr>
              <a:t>Complete the sentences with the present simple or present continuous form of the verbs in brackets</a:t>
            </a:r>
          </a:p>
        </p:txBody>
      </p:sp>
      <p:sp>
        <p:nvSpPr>
          <p:cNvPr id="3082" name="Text Box 10"/>
          <p:cNvSpPr txBox="1">
            <a:spLocks noChangeArrowheads="1"/>
          </p:cNvSpPr>
          <p:nvPr/>
        </p:nvSpPr>
        <p:spPr bwMode="auto">
          <a:xfrm>
            <a:off x="381000" y="1981200"/>
            <a:ext cx="8382000" cy="353943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AutoNum type="arabicPeriod"/>
            </a:pPr>
            <a:r>
              <a:rPr lang="en-US" sz="2800" dirty="0"/>
              <a:t>We can’t go out now. It ( rain) …………………</a:t>
            </a:r>
          </a:p>
          <a:p>
            <a:pPr>
              <a:spcBef>
                <a:spcPct val="50000"/>
              </a:spcBef>
              <a:buFontTx/>
              <a:buAutoNum type="arabicPeriod"/>
            </a:pPr>
            <a:r>
              <a:rPr lang="en-US" sz="2800" dirty="0"/>
              <a:t>What time you (have) …....  breakfast every day? </a:t>
            </a:r>
          </a:p>
          <a:p>
            <a:pPr marL="0" indent="0">
              <a:spcBef>
                <a:spcPct val="50000"/>
              </a:spcBef>
            </a:pPr>
            <a:r>
              <a:rPr lang="en-US" sz="2800" dirty="0" smtClean="0"/>
              <a:t>3.</a:t>
            </a:r>
          </a:p>
          <a:p>
            <a:pPr>
              <a:spcBef>
                <a:spcPct val="50000"/>
              </a:spcBef>
            </a:pPr>
            <a:r>
              <a:rPr lang="en-US" sz="2800" dirty="0" smtClean="0"/>
              <a:t>4</a:t>
            </a:r>
            <a:r>
              <a:rPr lang="en-US" sz="2800" dirty="0"/>
              <a:t>. My dog (like) ………… my bed very much. </a:t>
            </a:r>
          </a:p>
          <a:p>
            <a:pPr>
              <a:spcBef>
                <a:spcPct val="50000"/>
              </a:spcBef>
            </a:pPr>
            <a:r>
              <a:rPr lang="en-US" sz="2800" dirty="0" smtClean="0"/>
              <a:t>5.There </a:t>
            </a:r>
            <a:r>
              <a:rPr lang="en-US" sz="2800" dirty="0"/>
              <a:t>(be) ………… a lamp, a computer, and some book on my bed</a:t>
            </a:r>
          </a:p>
        </p:txBody>
      </p:sp>
      <p:sp>
        <p:nvSpPr>
          <p:cNvPr id="3083" name="Text Box 11"/>
          <p:cNvSpPr txBox="1">
            <a:spLocks noChangeArrowheads="1"/>
          </p:cNvSpPr>
          <p:nvPr/>
        </p:nvSpPr>
        <p:spPr bwMode="auto">
          <a:xfrm>
            <a:off x="5562600" y="1935163"/>
            <a:ext cx="2819400" cy="579437"/>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dirty="0">
                <a:solidFill>
                  <a:srgbClr val="FF0000"/>
                </a:solidFill>
              </a:rPr>
              <a:t>is raining</a:t>
            </a:r>
          </a:p>
        </p:txBody>
      </p:sp>
      <p:sp>
        <p:nvSpPr>
          <p:cNvPr id="3084" name="Text Box 12"/>
          <p:cNvSpPr txBox="1">
            <a:spLocks noChangeArrowheads="1"/>
          </p:cNvSpPr>
          <p:nvPr/>
        </p:nvSpPr>
        <p:spPr bwMode="auto">
          <a:xfrm>
            <a:off x="2438400" y="2590800"/>
            <a:ext cx="2667000" cy="579438"/>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dirty="0">
                <a:solidFill>
                  <a:srgbClr val="FF0000"/>
                </a:solidFill>
              </a:rPr>
              <a:t>do you have</a:t>
            </a:r>
          </a:p>
        </p:txBody>
      </p:sp>
      <p:sp>
        <p:nvSpPr>
          <p:cNvPr id="3088" name="Text Box 16"/>
          <p:cNvSpPr txBox="1">
            <a:spLocks noChangeArrowheads="1"/>
          </p:cNvSpPr>
          <p:nvPr/>
        </p:nvSpPr>
        <p:spPr bwMode="auto">
          <a:xfrm>
            <a:off x="3048000" y="3879708"/>
            <a:ext cx="1447800" cy="579437"/>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dirty="0">
                <a:solidFill>
                  <a:srgbClr val="FF0000"/>
                </a:solidFill>
              </a:rPr>
              <a:t>   likes</a:t>
            </a:r>
          </a:p>
        </p:txBody>
      </p:sp>
      <p:sp>
        <p:nvSpPr>
          <p:cNvPr id="3090" name="Text Box 18"/>
          <p:cNvSpPr txBox="1">
            <a:spLocks noChangeArrowheads="1"/>
          </p:cNvSpPr>
          <p:nvPr/>
        </p:nvSpPr>
        <p:spPr bwMode="auto">
          <a:xfrm>
            <a:off x="2438400" y="4459145"/>
            <a:ext cx="1524000" cy="646331"/>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b="1" dirty="0">
                <a:solidFill>
                  <a:srgbClr val="FF0000"/>
                </a:solidFill>
              </a:rPr>
              <a:t>   </a:t>
            </a:r>
            <a:r>
              <a:rPr lang="en-US" sz="3600" b="1" dirty="0" smtClean="0">
                <a:solidFill>
                  <a:srgbClr val="FF0000"/>
                </a:solidFill>
              </a:rPr>
              <a:t>are</a:t>
            </a:r>
            <a:endParaRPr lang="en-US" dirty="0"/>
          </a:p>
        </p:txBody>
      </p:sp>
      <p:sp>
        <p:nvSpPr>
          <p:cNvPr id="13" name="Rectangle 12"/>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90554" y="275786"/>
            <a:ext cx="3579827"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iii. grammar</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a:extLst>
              <a:ext uri="{FF2B5EF4-FFF2-40B4-BE49-F238E27FC236}">
                <a16:creationId xmlns:a16="http://schemas.microsoft.com/office/drawing/2014/main" id="{26ED58C0-77E9-4709-9A47-7CF8BB56CE50}"/>
              </a:ext>
            </a:extLst>
          </p:cNvPr>
          <p:cNvSpPr txBox="1"/>
          <p:nvPr/>
        </p:nvSpPr>
        <p:spPr>
          <a:xfrm>
            <a:off x="1506220" y="3262367"/>
            <a:ext cx="6951980"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rPr>
              <a:t>she (study) </a:t>
            </a:r>
            <a:r>
              <a:rPr kumimoji="0" lang="en-US" sz="3200" b="0" i="0" u="none" strike="noStrike" kern="0" cap="none" spc="0" normalizeH="0" baseline="0" noProof="0" dirty="0" smtClean="0">
                <a:ln>
                  <a:noFill/>
                </a:ln>
                <a:solidFill>
                  <a:srgbClr val="FF0000"/>
                </a:solidFill>
                <a:effectLst/>
                <a:uLnTx/>
                <a:uFillTx/>
              </a:rPr>
              <a:t>studying</a:t>
            </a:r>
            <a:r>
              <a:rPr kumimoji="0" lang="en-US" sz="3200" b="0" i="0" u="none" strike="noStrike" kern="0" cap="none" spc="0" normalizeH="0" baseline="0" noProof="0" dirty="0" smtClean="0">
                <a:ln>
                  <a:noFill/>
                </a:ln>
                <a:solidFill>
                  <a:prstClr val="black"/>
                </a:solidFill>
                <a:effectLst/>
                <a:uLnTx/>
                <a:uFillTx/>
              </a:rPr>
              <a:t> English now?</a:t>
            </a:r>
          </a:p>
        </p:txBody>
      </p:sp>
      <p:sp>
        <p:nvSpPr>
          <p:cNvPr id="16" name="TextBox 15">
            <a:extLst>
              <a:ext uri="{FF2B5EF4-FFF2-40B4-BE49-F238E27FC236}">
                <a16:creationId xmlns:a16="http://schemas.microsoft.com/office/drawing/2014/main" id="{726838AF-22E8-4115-8A18-0C6C56DCED53}"/>
              </a:ext>
            </a:extLst>
          </p:cNvPr>
          <p:cNvSpPr txBox="1"/>
          <p:nvPr/>
        </p:nvSpPr>
        <p:spPr>
          <a:xfrm>
            <a:off x="941400" y="3262366"/>
            <a:ext cx="92939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FF0000"/>
                </a:solidFill>
                <a:effectLst/>
                <a:uLnTx/>
                <a:uFillTx/>
              </a:rPr>
              <a:t>Is</a:t>
            </a:r>
          </a:p>
        </p:txBody>
      </p:sp>
    </p:spTree>
    <p:extLst>
      <p:ext uri="{BB962C8B-B14F-4D97-AF65-F5344CB8AC3E}">
        <p14:creationId xmlns:p14="http://schemas.microsoft.com/office/powerpoint/2010/main" val="4027360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083"/>
                                        </p:tgtEl>
                                        <p:attrNameLst>
                                          <p:attrName>style.visibility</p:attrName>
                                        </p:attrNameLst>
                                      </p:cBhvr>
                                      <p:to>
                                        <p:strVal val="visible"/>
                                      </p:to>
                                    </p:set>
                                    <p:anim calcmode="discrete" valueType="clr">
                                      <p:cBhvr override="childStyle">
                                        <p:cTn id="7" dur="80"/>
                                        <p:tgtEl>
                                          <p:spTgt spid="308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83"/>
                                        </p:tgtEl>
                                        <p:attrNameLst>
                                          <p:attrName>fillcolor</p:attrName>
                                        </p:attrNameLst>
                                      </p:cBhvr>
                                      <p:tavLst>
                                        <p:tav tm="0">
                                          <p:val>
                                            <p:clrVal>
                                              <a:schemeClr val="accent2"/>
                                            </p:clrVal>
                                          </p:val>
                                        </p:tav>
                                        <p:tav tm="50000">
                                          <p:val>
                                            <p:clrVal>
                                              <a:schemeClr val="hlink"/>
                                            </p:clrVal>
                                          </p:val>
                                        </p:tav>
                                      </p:tavLst>
                                    </p:anim>
                                    <p:set>
                                      <p:cBhvr>
                                        <p:cTn id="9" dur="80"/>
                                        <p:tgtEl>
                                          <p:spTgt spid="308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084"/>
                                        </p:tgtEl>
                                        <p:attrNameLst>
                                          <p:attrName>style.visibility</p:attrName>
                                        </p:attrNameLst>
                                      </p:cBhvr>
                                      <p:to>
                                        <p:strVal val="visible"/>
                                      </p:to>
                                    </p:set>
                                    <p:animEffect transition="in" filter="circle(in)">
                                      <p:cBhvr>
                                        <p:cTn id="14" dur="2000"/>
                                        <p:tgtEl>
                                          <p:spTgt spid="308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088"/>
                                        </p:tgtEl>
                                        <p:attrNameLst>
                                          <p:attrName>style.visibility</p:attrName>
                                        </p:attrNameLst>
                                      </p:cBhvr>
                                      <p:to>
                                        <p:strVal val="visible"/>
                                      </p:to>
                                    </p:set>
                                    <p:animEffect transition="in" filter="wipe(down)">
                                      <p:cBhvr>
                                        <p:cTn id="19" dur="500"/>
                                        <p:tgtEl>
                                          <p:spTgt spid="308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090"/>
                                        </p:tgtEl>
                                        <p:attrNameLst>
                                          <p:attrName>style.visibility</p:attrName>
                                        </p:attrNameLst>
                                      </p:cBhvr>
                                      <p:to>
                                        <p:strVal val="visible"/>
                                      </p:to>
                                    </p:set>
                                    <p:anim calcmode="lin" valueType="num">
                                      <p:cBhvr>
                                        <p:cTn id="24" dur="500" fill="hold"/>
                                        <p:tgtEl>
                                          <p:spTgt spid="3090"/>
                                        </p:tgtEl>
                                        <p:attrNameLst>
                                          <p:attrName>ppt_w</p:attrName>
                                        </p:attrNameLst>
                                      </p:cBhvr>
                                      <p:tavLst>
                                        <p:tav tm="0">
                                          <p:val>
                                            <p:fltVal val="0"/>
                                          </p:val>
                                        </p:tav>
                                        <p:tav tm="100000">
                                          <p:val>
                                            <p:strVal val="#ppt_w"/>
                                          </p:val>
                                        </p:tav>
                                      </p:tavLst>
                                    </p:anim>
                                    <p:anim calcmode="lin" valueType="num">
                                      <p:cBhvr>
                                        <p:cTn id="25" dur="500" fill="hold"/>
                                        <p:tgtEl>
                                          <p:spTgt spid="3090"/>
                                        </p:tgtEl>
                                        <p:attrNameLst>
                                          <p:attrName>ppt_h</p:attrName>
                                        </p:attrNameLst>
                                      </p:cBhvr>
                                      <p:tavLst>
                                        <p:tav tm="0">
                                          <p:val>
                                            <p:strVal val="#ppt_h"/>
                                          </p:val>
                                        </p:tav>
                                        <p:tav tm="100000">
                                          <p:val>
                                            <p:strVal val="#ppt_h"/>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animBg="1"/>
      <p:bldP spid="3084" grpId="0" animBg="1"/>
      <p:bldP spid="3088" grpId="0" animBg="1"/>
      <p:bldP spid="3090" grpId="0" animBg="1"/>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4188"/>
            <a:ext cx="9144000" cy="7418388"/>
          </a:xfrm>
          <a:prstGeom prst="rect">
            <a:avLst/>
          </a:prstGeom>
          <a:noFill/>
          <a:extLst>
            <a:ext uri="{909E8E84-426E-40DD-AFC4-6F175D3DCCD1}">
              <a14:hiddenFill xmlns:a14="http://schemas.microsoft.com/office/drawing/2010/main">
                <a:solidFill>
                  <a:srgbClr val="FFFFFF"/>
                </a:solidFill>
              </a14:hiddenFill>
            </a:ext>
          </a:extLst>
        </p:spPr>
      </p:pic>
      <p:sp>
        <p:nvSpPr>
          <p:cNvPr id="58375" name="AutoShape 7"/>
          <p:cNvSpPr>
            <a:spLocks noChangeArrowheads="1"/>
          </p:cNvSpPr>
          <p:nvPr/>
        </p:nvSpPr>
        <p:spPr bwMode="auto">
          <a:xfrm>
            <a:off x="2667000" y="2057400"/>
            <a:ext cx="762000" cy="533400"/>
          </a:xfrm>
          <a:prstGeom prst="righ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6" name="AutoShape 8"/>
          <p:cNvSpPr>
            <a:spLocks noChangeArrowheads="1"/>
          </p:cNvSpPr>
          <p:nvPr/>
        </p:nvSpPr>
        <p:spPr bwMode="auto">
          <a:xfrm>
            <a:off x="2590800" y="2971800"/>
            <a:ext cx="762000" cy="533400"/>
          </a:xfrm>
          <a:prstGeom prst="righ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 name="AutoShape 9"/>
          <p:cNvSpPr>
            <a:spLocks noChangeArrowheads="1"/>
          </p:cNvSpPr>
          <p:nvPr/>
        </p:nvSpPr>
        <p:spPr bwMode="auto">
          <a:xfrm>
            <a:off x="2590800" y="4724400"/>
            <a:ext cx="762000" cy="533400"/>
          </a:xfrm>
          <a:prstGeom prst="righ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 name="Rectangle 10">
            <a:hlinkClick r:id="rId3" action="ppaction://hlinksldjump"/>
          </p:cNvPr>
          <p:cNvSpPr>
            <a:spLocks noChangeArrowheads="1"/>
          </p:cNvSpPr>
          <p:nvPr/>
        </p:nvSpPr>
        <p:spPr bwMode="auto">
          <a:xfrm>
            <a:off x="3657600" y="2819400"/>
            <a:ext cx="2590800" cy="6096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Speaking</a:t>
            </a:r>
          </a:p>
        </p:txBody>
      </p:sp>
      <p:sp>
        <p:nvSpPr>
          <p:cNvPr id="58379" name="Rectangle 11">
            <a:hlinkClick r:id="rId4" action="ppaction://hlinksldjump"/>
          </p:cNvPr>
          <p:cNvSpPr>
            <a:spLocks noChangeArrowheads="1"/>
          </p:cNvSpPr>
          <p:nvPr/>
        </p:nvSpPr>
        <p:spPr bwMode="auto">
          <a:xfrm>
            <a:off x="3733800" y="4648200"/>
            <a:ext cx="2590800" cy="6096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Writing</a:t>
            </a:r>
          </a:p>
        </p:txBody>
      </p:sp>
      <p:sp>
        <p:nvSpPr>
          <p:cNvPr id="58380" name="Rectangle 12">
            <a:hlinkClick r:id="rId5" action="ppaction://hlinksldjump"/>
          </p:cNvPr>
          <p:cNvSpPr>
            <a:spLocks noChangeArrowheads="1"/>
          </p:cNvSpPr>
          <p:nvPr/>
        </p:nvSpPr>
        <p:spPr bwMode="auto">
          <a:xfrm>
            <a:off x="3733800" y="1981200"/>
            <a:ext cx="2590800" cy="6096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Reading</a:t>
            </a:r>
          </a:p>
        </p:txBody>
      </p:sp>
      <p:sp>
        <p:nvSpPr>
          <p:cNvPr id="58381" name="AutoShape 13"/>
          <p:cNvSpPr>
            <a:spLocks noChangeArrowheads="1"/>
          </p:cNvSpPr>
          <p:nvPr/>
        </p:nvSpPr>
        <p:spPr bwMode="auto">
          <a:xfrm>
            <a:off x="2590800" y="3810000"/>
            <a:ext cx="914400" cy="533400"/>
          </a:xfrm>
          <a:prstGeom prst="rightArrow">
            <a:avLst>
              <a:gd name="adj1" fmla="val 50000"/>
              <a:gd name="adj2" fmla="val 4285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2" name="Rectangle 14">
            <a:hlinkClick r:id="rId3" action="ppaction://hlinksldjump"/>
          </p:cNvPr>
          <p:cNvSpPr>
            <a:spLocks noChangeArrowheads="1"/>
          </p:cNvSpPr>
          <p:nvPr/>
        </p:nvSpPr>
        <p:spPr bwMode="auto">
          <a:xfrm>
            <a:off x="3733800" y="3733800"/>
            <a:ext cx="2590800" cy="6096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hlinkClick r:id="rId6" action="ppaction://hlinksldjump"/>
              </a:rPr>
              <a:t>Listening</a:t>
            </a:r>
            <a:endParaRPr lang="en-US" sz="2800" b="1"/>
          </a:p>
        </p:txBody>
      </p:sp>
      <p:sp>
        <p:nvSpPr>
          <p:cNvPr id="12" name="Rectangle 11"/>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998897" y="553860"/>
            <a:ext cx="244169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 SKILL</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44273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934483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304800" y="762000"/>
            <a:ext cx="8077200" cy="528638"/>
          </a:xfrm>
          <a:prstGeom prst="rect">
            <a:avLst/>
          </a:prstGeom>
          <a:noFill/>
          <a:ln w="9525">
            <a:noFill/>
            <a:miter lim="800000"/>
            <a:headEnd/>
            <a:tailEnd/>
          </a:ln>
          <a:effectLst/>
          <a:extLst/>
        </p:spPr>
        <p:txBody>
          <a:bodyPr>
            <a:spAutoFit/>
          </a:bodyPr>
          <a:lstStyle/>
          <a:p>
            <a:pPr>
              <a:spcBef>
                <a:spcPct val="50000"/>
              </a:spcBef>
            </a:pPr>
            <a:r>
              <a:rPr lang="en-US" sz="2800" b="1" i="1" dirty="0">
                <a:solidFill>
                  <a:srgbClr val="FF0000"/>
                </a:solidFill>
              </a:rPr>
              <a:t>1</a:t>
            </a:r>
            <a:r>
              <a:rPr lang="en-US" sz="2400" b="1" i="1" dirty="0">
                <a:solidFill>
                  <a:srgbClr val="FF0000"/>
                </a:solidFill>
              </a:rPr>
              <a:t>. Choose A, B, C for each blank in the e-mail below</a:t>
            </a:r>
          </a:p>
        </p:txBody>
      </p:sp>
      <p:sp>
        <p:nvSpPr>
          <p:cNvPr id="54276" name="Text Box 4"/>
          <p:cNvSpPr txBox="1">
            <a:spLocks noChangeArrowheads="1"/>
          </p:cNvSpPr>
          <p:nvPr/>
        </p:nvSpPr>
        <p:spPr bwMode="auto">
          <a:xfrm>
            <a:off x="457200" y="1226344"/>
            <a:ext cx="82296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t>From: </a:t>
            </a:r>
            <a:r>
              <a:rPr lang="en-US" b="1" dirty="0">
                <a:hlinkClick r:id="rId2"/>
              </a:rPr>
              <a:t>an@fastmail.com</a:t>
            </a:r>
            <a:endParaRPr lang="en-US" b="1" dirty="0"/>
          </a:p>
          <a:p>
            <a:pPr>
              <a:spcBef>
                <a:spcPct val="50000"/>
              </a:spcBef>
            </a:pPr>
            <a:r>
              <a:rPr lang="en-US" b="1" dirty="0"/>
              <a:t>To:    </a:t>
            </a:r>
            <a:r>
              <a:rPr lang="en-US" b="1" dirty="0">
                <a:hlinkClick r:id="rId3"/>
              </a:rPr>
              <a:t>nick@fastmail.com</a:t>
            </a:r>
            <a:endParaRPr lang="en-US" b="1" dirty="0"/>
          </a:p>
          <a:p>
            <a:pPr>
              <a:spcBef>
                <a:spcPct val="50000"/>
              </a:spcBef>
            </a:pPr>
            <a:r>
              <a:rPr lang="en-US" b="1" dirty="0"/>
              <a:t>Subject: My best friend</a:t>
            </a:r>
          </a:p>
          <a:p>
            <a:pPr>
              <a:spcBef>
                <a:spcPct val="50000"/>
              </a:spcBef>
            </a:pPr>
            <a:r>
              <a:rPr lang="en-US" b="1" dirty="0"/>
              <a:t>Hi Nick,</a:t>
            </a:r>
          </a:p>
          <a:p>
            <a:pPr>
              <a:spcBef>
                <a:spcPct val="50000"/>
              </a:spcBef>
            </a:pPr>
            <a:r>
              <a:rPr lang="en-US" b="1" dirty="0"/>
              <a:t>It’s great to hear you. I want to tell you about my best friend.</a:t>
            </a:r>
          </a:p>
          <a:p>
            <a:pPr>
              <a:spcBef>
                <a:spcPct val="50000"/>
              </a:spcBef>
            </a:pPr>
            <a:r>
              <a:rPr lang="en-US" b="1" dirty="0"/>
              <a:t>My grandma is my best friend. She is 68 years old. She (1) …………. Our family. She was a Math teacher (2)…………… a secondary school. She likes (3) …………….. up early and watering the flowers in our garden. She usually helps (4) ………………. With my homework. In the evening, she tells me interesting (5) ……………… She also listens (6)………… me when I’m sad . I love my grandma very much. </a:t>
            </a:r>
          </a:p>
          <a:p>
            <a:pPr>
              <a:spcBef>
                <a:spcPct val="50000"/>
              </a:spcBef>
            </a:pPr>
            <a:r>
              <a:rPr lang="en-US" b="1" dirty="0"/>
              <a:t>What about you? Who’s your best friend?</a:t>
            </a:r>
          </a:p>
          <a:p>
            <a:pPr>
              <a:spcBef>
                <a:spcPct val="50000"/>
              </a:spcBef>
            </a:pPr>
            <a:r>
              <a:rPr lang="en-US" b="1" dirty="0"/>
              <a:t>Please write to me soon.</a:t>
            </a:r>
          </a:p>
          <a:p>
            <a:pPr>
              <a:spcBef>
                <a:spcPct val="50000"/>
              </a:spcBef>
            </a:pPr>
            <a:r>
              <a:rPr lang="en-US" b="1" dirty="0"/>
              <a:t>Bye  </a:t>
            </a:r>
            <a:r>
              <a:rPr lang="en-US" b="1" dirty="0" err="1"/>
              <a:t>bye</a:t>
            </a:r>
            <a:r>
              <a:rPr lang="en-US" b="1" dirty="0"/>
              <a:t>,  </a:t>
            </a:r>
          </a:p>
          <a:p>
            <a:pPr>
              <a:spcBef>
                <a:spcPct val="50000"/>
              </a:spcBef>
            </a:pPr>
            <a:r>
              <a:rPr lang="en-US" b="1" dirty="0"/>
              <a:t>An. </a:t>
            </a:r>
          </a:p>
        </p:txBody>
      </p:sp>
      <p:sp>
        <p:nvSpPr>
          <p:cNvPr id="54277" name="Text Box 5"/>
          <p:cNvSpPr txBox="1">
            <a:spLocks noChangeArrowheads="1"/>
          </p:cNvSpPr>
          <p:nvPr/>
        </p:nvSpPr>
        <p:spPr bwMode="auto">
          <a:xfrm>
            <a:off x="6019800" y="3096923"/>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a:solidFill>
                  <a:srgbClr val="FF0000"/>
                </a:solidFill>
              </a:rPr>
              <a:t>lives</a:t>
            </a:r>
          </a:p>
        </p:txBody>
      </p:sp>
      <p:sp>
        <p:nvSpPr>
          <p:cNvPr id="54278" name="Text Box 6"/>
          <p:cNvSpPr txBox="1">
            <a:spLocks noChangeArrowheads="1"/>
          </p:cNvSpPr>
          <p:nvPr/>
        </p:nvSpPr>
        <p:spPr bwMode="auto">
          <a:xfrm>
            <a:off x="4251325" y="377031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
            </a:r>
          </a:p>
        </p:txBody>
      </p:sp>
      <p:sp>
        <p:nvSpPr>
          <p:cNvPr id="54279" name="Text Box 7"/>
          <p:cNvSpPr txBox="1">
            <a:spLocks noChangeArrowheads="1"/>
          </p:cNvSpPr>
          <p:nvPr/>
        </p:nvSpPr>
        <p:spPr bwMode="auto">
          <a:xfrm>
            <a:off x="2775527" y="3425536"/>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a:solidFill>
                  <a:srgbClr val="FF0000"/>
                </a:solidFill>
              </a:rPr>
              <a:t>at</a:t>
            </a:r>
          </a:p>
        </p:txBody>
      </p:sp>
      <p:sp>
        <p:nvSpPr>
          <p:cNvPr id="54280" name="Text Box 8"/>
          <p:cNvSpPr txBox="1">
            <a:spLocks noChangeArrowheads="1"/>
          </p:cNvSpPr>
          <p:nvPr/>
        </p:nvSpPr>
        <p:spPr bwMode="auto">
          <a:xfrm>
            <a:off x="6591300" y="3425535"/>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a:solidFill>
                  <a:srgbClr val="FF0000"/>
                </a:solidFill>
              </a:rPr>
              <a:t>getting</a:t>
            </a:r>
            <a:r>
              <a:rPr lang="en-US" sz="2400" b="1" dirty="0">
                <a:solidFill>
                  <a:srgbClr val="FF0000"/>
                </a:solidFill>
              </a:rPr>
              <a:t> </a:t>
            </a:r>
          </a:p>
        </p:txBody>
      </p:sp>
      <p:sp>
        <p:nvSpPr>
          <p:cNvPr id="54281" name="Text Box 9"/>
          <p:cNvSpPr txBox="1">
            <a:spLocks noChangeArrowheads="1"/>
          </p:cNvSpPr>
          <p:nvPr/>
        </p:nvSpPr>
        <p:spPr bwMode="auto">
          <a:xfrm>
            <a:off x="6332682" y="3685092"/>
            <a:ext cx="1219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dirty="0">
                <a:solidFill>
                  <a:srgbClr val="FF0000"/>
                </a:solidFill>
              </a:rPr>
              <a:t>me</a:t>
            </a:r>
          </a:p>
        </p:txBody>
      </p:sp>
      <p:sp>
        <p:nvSpPr>
          <p:cNvPr id="54282" name="Text Box 10"/>
          <p:cNvSpPr txBox="1">
            <a:spLocks noChangeArrowheads="1"/>
          </p:cNvSpPr>
          <p:nvPr/>
        </p:nvSpPr>
        <p:spPr bwMode="auto">
          <a:xfrm>
            <a:off x="838200" y="4259045"/>
            <a:ext cx="91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dirty="0">
                <a:solidFill>
                  <a:srgbClr val="FF0000"/>
                </a:solidFill>
              </a:rPr>
              <a:t>to</a:t>
            </a:r>
          </a:p>
        </p:txBody>
      </p:sp>
      <p:sp>
        <p:nvSpPr>
          <p:cNvPr id="54283" name="Text Box 11"/>
          <p:cNvSpPr txBox="1">
            <a:spLocks noChangeArrowheads="1"/>
          </p:cNvSpPr>
          <p:nvPr/>
        </p:nvSpPr>
        <p:spPr bwMode="auto">
          <a:xfrm>
            <a:off x="5638800" y="3944648"/>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a:solidFill>
                  <a:srgbClr val="FF0000"/>
                </a:solidFill>
              </a:rPr>
              <a:t>stories</a:t>
            </a:r>
          </a:p>
        </p:txBody>
      </p:sp>
      <p:sp>
        <p:nvSpPr>
          <p:cNvPr id="11" name="Rectangle 10"/>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953660" y="76200"/>
            <a:ext cx="2779480"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READING</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491939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 calcmode="lin" valueType="num">
                                      <p:cBhvr additive="base">
                                        <p:cTn id="7" dur="500" fill="hold"/>
                                        <p:tgtEl>
                                          <p:spTgt spid="54277"/>
                                        </p:tgtEl>
                                        <p:attrNameLst>
                                          <p:attrName>ppt_x</p:attrName>
                                        </p:attrNameLst>
                                      </p:cBhvr>
                                      <p:tavLst>
                                        <p:tav tm="0">
                                          <p:val>
                                            <p:strVal val="#ppt_x"/>
                                          </p:val>
                                        </p:tav>
                                        <p:tav tm="100000">
                                          <p:val>
                                            <p:strVal val="#ppt_x"/>
                                          </p:val>
                                        </p:tav>
                                      </p:tavLst>
                                    </p:anim>
                                    <p:anim calcmode="lin" valueType="num">
                                      <p:cBhvr additive="base">
                                        <p:cTn id="8" dur="500" fill="hold"/>
                                        <p:tgtEl>
                                          <p:spTgt spid="5427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279"/>
                                        </p:tgtEl>
                                        <p:attrNameLst>
                                          <p:attrName>style.visibility</p:attrName>
                                        </p:attrNameLst>
                                      </p:cBhvr>
                                      <p:to>
                                        <p:strVal val="visible"/>
                                      </p:to>
                                    </p:set>
                                    <p:anim calcmode="lin" valueType="num">
                                      <p:cBhvr additive="base">
                                        <p:cTn id="13" dur="500" fill="hold"/>
                                        <p:tgtEl>
                                          <p:spTgt spid="54279"/>
                                        </p:tgtEl>
                                        <p:attrNameLst>
                                          <p:attrName>ppt_x</p:attrName>
                                        </p:attrNameLst>
                                      </p:cBhvr>
                                      <p:tavLst>
                                        <p:tav tm="0">
                                          <p:val>
                                            <p:strVal val="#ppt_x"/>
                                          </p:val>
                                        </p:tav>
                                        <p:tav tm="100000">
                                          <p:val>
                                            <p:strVal val="#ppt_x"/>
                                          </p:val>
                                        </p:tav>
                                      </p:tavLst>
                                    </p:anim>
                                    <p:anim calcmode="lin" valueType="num">
                                      <p:cBhvr additive="base">
                                        <p:cTn id="14" dur="500" fill="hold"/>
                                        <p:tgtEl>
                                          <p:spTgt spid="5427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80"/>
                                        </p:tgtEl>
                                        <p:attrNameLst>
                                          <p:attrName>style.visibility</p:attrName>
                                        </p:attrNameLst>
                                      </p:cBhvr>
                                      <p:to>
                                        <p:strVal val="visible"/>
                                      </p:to>
                                    </p:set>
                                    <p:anim calcmode="lin" valueType="num">
                                      <p:cBhvr additive="base">
                                        <p:cTn id="19" dur="500" fill="hold"/>
                                        <p:tgtEl>
                                          <p:spTgt spid="54280"/>
                                        </p:tgtEl>
                                        <p:attrNameLst>
                                          <p:attrName>ppt_x</p:attrName>
                                        </p:attrNameLst>
                                      </p:cBhvr>
                                      <p:tavLst>
                                        <p:tav tm="0">
                                          <p:val>
                                            <p:strVal val="#ppt_x"/>
                                          </p:val>
                                        </p:tav>
                                        <p:tav tm="100000">
                                          <p:val>
                                            <p:strVal val="#ppt_x"/>
                                          </p:val>
                                        </p:tav>
                                      </p:tavLst>
                                    </p:anim>
                                    <p:anim calcmode="lin" valueType="num">
                                      <p:cBhvr additive="base">
                                        <p:cTn id="20" dur="500" fill="hold"/>
                                        <p:tgtEl>
                                          <p:spTgt spid="5428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4281"/>
                                        </p:tgtEl>
                                        <p:attrNameLst>
                                          <p:attrName>style.visibility</p:attrName>
                                        </p:attrNameLst>
                                      </p:cBhvr>
                                      <p:to>
                                        <p:strVal val="visible"/>
                                      </p:to>
                                    </p:set>
                                    <p:anim calcmode="lin" valueType="num">
                                      <p:cBhvr additive="base">
                                        <p:cTn id="25" dur="500" fill="hold"/>
                                        <p:tgtEl>
                                          <p:spTgt spid="54281"/>
                                        </p:tgtEl>
                                        <p:attrNameLst>
                                          <p:attrName>ppt_x</p:attrName>
                                        </p:attrNameLst>
                                      </p:cBhvr>
                                      <p:tavLst>
                                        <p:tav tm="0">
                                          <p:val>
                                            <p:strVal val="#ppt_x"/>
                                          </p:val>
                                        </p:tav>
                                        <p:tav tm="100000">
                                          <p:val>
                                            <p:strVal val="#ppt_x"/>
                                          </p:val>
                                        </p:tav>
                                      </p:tavLst>
                                    </p:anim>
                                    <p:anim calcmode="lin" valueType="num">
                                      <p:cBhvr additive="base">
                                        <p:cTn id="26" dur="500" fill="hold"/>
                                        <p:tgtEl>
                                          <p:spTgt spid="5428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4283"/>
                                        </p:tgtEl>
                                        <p:attrNameLst>
                                          <p:attrName>style.visibility</p:attrName>
                                        </p:attrNameLst>
                                      </p:cBhvr>
                                      <p:to>
                                        <p:strVal val="visible"/>
                                      </p:to>
                                    </p:set>
                                    <p:anim calcmode="lin" valueType="num">
                                      <p:cBhvr additive="base">
                                        <p:cTn id="31" dur="500" fill="hold"/>
                                        <p:tgtEl>
                                          <p:spTgt spid="54283"/>
                                        </p:tgtEl>
                                        <p:attrNameLst>
                                          <p:attrName>ppt_x</p:attrName>
                                        </p:attrNameLst>
                                      </p:cBhvr>
                                      <p:tavLst>
                                        <p:tav tm="0">
                                          <p:val>
                                            <p:strVal val="#ppt_x"/>
                                          </p:val>
                                        </p:tav>
                                        <p:tav tm="100000">
                                          <p:val>
                                            <p:strVal val="#ppt_x"/>
                                          </p:val>
                                        </p:tav>
                                      </p:tavLst>
                                    </p:anim>
                                    <p:anim calcmode="lin" valueType="num">
                                      <p:cBhvr additive="base">
                                        <p:cTn id="32" dur="500" fill="hold"/>
                                        <p:tgtEl>
                                          <p:spTgt spid="5428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282"/>
                                        </p:tgtEl>
                                        <p:attrNameLst>
                                          <p:attrName>style.visibility</p:attrName>
                                        </p:attrNameLst>
                                      </p:cBhvr>
                                      <p:to>
                                        <p:strVal val="visible"/>
                                      </p:to>
                                    </p:set>
                                    <p:anim calcmode="lin" valueType="num">
                                      <p:cBhvr additive="base">
                                        <p:cTn id="37" dur="500" fill="hold"/>
                                        <p:tgtEl>
                                          <p:spTgt spid="54282"/>
                                        </p:tgtEl>
                                        <p:attrNameLst>
                                          <p:attrName>ppt_x</p:attrName>
                                        </p:attrNameLst>
                                      </p:cBhvr>
                                      <p:tavLst>
                                        <p:tav tm="0">
                                          <p:val>
                                            <p:strVal val="#ppt_x"/>
                                          </p:val>
                                        </p:tav>
                                        <p:tav tm="100000">
                                          <p:val>
                                            <p:strVal val="#ppt_x"/>
                                          </p:val>
                                        </p:tav>
                                      </p:tavLst>
                                    </p:anim>
                                    <p:anim calcmode="lin" valueType="num">
                                      <p:cBhvr additive="base">
                                        <p:cTn id="38" dur="500" fill="hold"/>
                                        <p:tgtEl>
                                          <p:spTgt spid="542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9" grpId="0"/>
      <p:bldP spid="54280" grpId="0"/>
      <p:bldP spid="54281" grpId="0"/>
      <p:bldP spid="54282" grpId="0"/>
      <p:bldP spid="5428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533400" y="16764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51206" name="Text Box 6"/>
          <p:cNvSpPr txBox="1">
            <a:spLocks noChangeArrowheads="1"/>
          </p:cNvSpPr>
          <p:nvPr/>
        </p:nvSpPr>
        <p:spPr bwMode="auto">
          <a:xfrm>
            <a:off x="1094509" y="1057492"/>
            <a:ext cx="655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5400" dirty="0">
                <a:solidFill>
                  <a:srgbClr val="FF0000"/>
                </a:solidFill>
                <a:latin typeface=".VnBahamasB" pitchFamily="34" charset="0"/>
              </a:rPr>
              <a:t>My school</a:t>
            </a:r>
          </a:p>
        </p:txBody>
      </p:sp>
      <p:sp>
        <p:nvSpPr>
          <p:cNvPr id="51207" name="Text Box 7"/>
          <p:cNvSpPr txBox="1">
            <a:spLocks noChangeArrowheads="1"/>
          </p:cNvSpPr>
          <p:nvPr/>
        </p:nvSpPr>
        <p:spPr bwMode="auto">
          <a:xfrm>
            <a:off x="533400" y="1859756"/>
            <a:ext cx="8001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a:t>My new school is a quiet place not far from the city center. It has three buildings and a large yard. This year there are 26 classes with more than 1,000 students in my school. Most students are hard working and serious. The school has about 40 teachers. They are all helpful and friendly. My school has different clubs: Dance, English, Arts, Football and Basketball. I like English, so I join the English club. I love my school because it is a good school.</a:t>
            </a:r>
          </a:p>
        </p:txBody>
      </p:sp>
      <p:sp>
        <p:nvSpPr>
          <p:cNvPr id="7" name="Rectangle 6"/>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3"/>
          <p:cNvSpPr txBox="1">
            <a:spLocks noChangeArrowheads="1"/>
          </p:cNvSpPr>
          <p:nvPr/>
        </p:nvSpPr>
        <p:spPr bwMode="auto">
          <a:xfrm>
            <a:off x="332509" y="508072"/>
            <a:ext cx="8077200" cy="528638"/>
          </a:xfrm>
          <a:prstGeom prst="rect">
            <a:avLst/>
          </a:prstGeom>
          <a:noFill/>
          <a:ln w="9525">
            <a:noFill/>
            <a:miter lim="800000"/>
            <a:headEnd/>
            <a:tailEnd/>
          </a:ln>
          <a:effectLst/>
          <a:extLst/>
        </p:spPr>
        <p:txBody>
          <a:bodyPr>
            <a:spAutoFit/>
          </a:bodyPr>
          <a:lstStyle/>
          <a:p>
            <a:pPr>
              <a:spcBef>
                <a:spcPct val="50000"/>
              </a:spcBef>
            </a:pPr>
            <a:r>
              <a:rPr lang="en-US" sz="2800" b="1" i="1" dirty="0">
                <a:solidFill>
                  <a:srgbClr val="FF0000"/>
                </a:solidFill>
              </a:rPr>
              <a:t>2. Read the text and answer the questions</a:t>
            </a:r>
          </a:p>
        </p:txBody>
      </p:sp>
    </p:spTree>
    <p:extLst>
      <p:ext uri="{BB962C8B-B14F-4D97-AF65-F5344CB8AC3E}">
        <p14:creationId xmlns:p14="http://schemas.microsoft.com/office/powerpoint/2010/main" val="37839352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04800"/>
            <a:ext cx="6096000" cy="6019800"/>
          </a:xfrm>
          <a:prstGeom prst="rect">
            <a:avLst/>
          </a:prstGeom>
          <a:noFill/>
          <a:ln w="190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7651" name="AutoShape 3">
            <a:hlinkClick r:id="rId5" action="ppaction://hlinksldjump"/>
          </p:cNvPr>
          <p:cNvSpPr>
            <a:spLocks noChangeArrowheads="1"/>
          </p:cNvSpPr>
          <p:nvPr/>
        </p:nvSpPr>
        <p:spPr bwMode="auto">
          <a:xfrm>
            <a:off x="2362200" y="3505200"/>
            <a:ext cx="762000" cy="762000"/>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latin typeface=".VnTifani HeavyH" pitchFamily="34" charset="0"/>
              </a:rPr>
              <a:t>1</a:t>
            </a:r>
          </a:p>
        </p:txBody>
      </p:sp>
      <p:sp>
        <p:nvSpPr>
          <p:cNvPr id="27652" name="AutoShape 4">
            <a:hlinkClick r:id="rId6" action="ppaction://hlinksldjump"/>
          </p:cNvPr>
          <p:cNvSpPr>
            <a:spLocks noChangeArrowheads="1"/>
          </p:cNvSpPr>
          <p:nvPr/>
        </p:nvSpPr>
        <p:spPr bwMode="auto">
          <a:xfrm>
            <a:off x="3124200" y="990600"/>
            <a:ext cx="762000" cy="762000"/>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latin typeface=".VnTifani HeavyH" pitchFamily="34" charset="0"/>
              </a:rPr>
              <a:t>3</a:t>
            </a:r>
          </a:p>
        </p:txBody>
      </p:sp>
      <p:sp>
        <p:nvSpPr>
          <p:cNvPr id="27653" name="AutoShape 5">
            <a:hlinkClick r:id="rId7" action="ppaction://hlinksldjump"/>
          </p:cNvPr>
          <p:cNvSpPr>
            <a:spLocks noChangeArrowheads="1"/>
          </p:cNvSpPr>
          <p:nvPr/>
        </p:nvSpPr>
        <p:spPr bwMode="auto">
          <a:xfrm>
            <a:off x="5257800" y="609600"/>
            <a:ext cx="762000" cy="762000"/>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latin typeface=".VnTifani HeavyH" pitchFamily="34" charset="0"/>
              </a:rPr>
              <a:t>4</a:t>
            </a:r>
          </a:p>
        </p:txBody>
      </p:sp>
      <p:sp>
        <p:nvSpPr>
          <p:cNvPr id="27654" name="AutoShape 6">
            <a:hlinkClick r:id="rId8" action="ppaction://hlinksldjump"/>
          </p:cNvPr>
          <p:cNvSpPr>
            <a:spLocks noChangeArrowheads="1"/>
          </p:cNvSpPr>
          <p:nvPr/>
        </p:nvSpPr>
        <p:spPr bwMode="auto">
          <a:xfrm>
            <a:off x="6477000" y="2895600"/>
            <a:ext cx="762000" cy="762000"/>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latin typeface=".VnTifani HeavyH" pitchFamily="34" charset="0"/>
              </a:rPr>
              <a:t>5</a:t>
            </a:r>
          </a:p>
        </p:txBody>
      </p:sp>
      <p:sp>
        <p:nvSpPr>
          <p:cNvPr id="27655" name="AutoShape 7">
            <a:hlinkClick r:id="rId9" action="ppaction://hlinksldjump"/>
          </p:cNvPr>
          <p:cNvSpPr>
            <a:spLocks noChangeArrowheads="1"/>
          </p:cNvSpPr>
          <p:nvPr/>
        </p:nvSpPr>
        <p:spPr bwMode="auto">
          <a:xfrm>
            <a:off x="4648200" y="3886200"/>
            <a:ext cx="762000" cy="762000"/>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latin typeface=".VnTifani HeavyH" pitchFamily="34" charset="0"/>
              </a:rPr>
              <a:t>6</a:t>
            </a:r>
          </a:p>
        </p:txBody>
      </p:sp>
      <p:sp>
        <p:nvSpPr>
          <p:cNvPr id="27656" name="Text Box 8"/>
          <p:cNvSpPr txBox="1">
            <a:spLocks noChangeArrowheads="1"/>
          </p:cNvSpPr>
          <p:nvPr/>
        </p:nvSpPr>
        <p:spPr bwMode="auto">
          <a:xfrm>
            <a:off x="381000" y="54864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vi-VN"/>
          </a:p>
        </p:txBody>
      </p:sp>
      <p:sp>
        <p:nvSpPr>
          <p:cNvPr id="27657" name="AutoShape 9"/>
          <p:cNvSpPr>
            <a:spLocks noChangeArrowheads="1"/>
          </p:cNvSpPr>
          <p:nvPr/>
        </p:nvSpPr>
        <p:spPr bwMode="auto">
          <a:xfrm>
            <a:off x="228600" y="762000"/>
            <a:ext cx="685800" cy="685800"/>
          </a:xfrm>
          <a:prstGeom prst="star8">
            <a:avLst>
              <a:gd name="adj" fmla="val 3825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 name="Text Box 10"/>
          <p:cNvSpPr txBox="1">
            <a:spLocks noChangeArrowheads="1"/>
          </p:cNvSpPr>
          <p:nvPr/>
        </p:nvSpPr>
        <p:spPr bwMode="auto">
          <a:xfrm>
            <a:off x="609600" y="9906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vi-VN"/>
          </a:p>
        </p:txBody>
      </p:sp>
      <p:sp>
        <p:nvSpPr>
          <p:cNvPr id="27659" name="AutoShape 11"/>
          <p:cNvSpPr>
            <a:spLocks noChangeArrowheads="1"/>
          </p:cNvSpPr>
          <p:nvPr/>
        </p:nvSpPr>
        <p:spPr bwMode="auto">
          <a:xfrm>
            <a:off x="457200" y="990600"/>
            <a:ext cx="304800" cy="2286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 name="AutoShape 12"/>
          <p:cNvSpPr>
            <a:spLocks noChangeArrowheads="1"/>
          </p:cNvSpPr>
          <p:nvPr/>
        </p:nvSpPr>
        <p:spPr bwMode="auto">
          <a:xfrm>
            <a:off x="228600" y="1524000"/>
            <a:ext cx="685800" cy="685800"/>
          </a:xfrm>
          <a:prstGeom prst="star8">
            <a:avLst>
              <a:gd name="adj" fmla="val 3825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1" name="AutoShape 13"/>
          <p:cNvSpPr>
            <a:spLocks noChangeArrowheads="1"/>
          </p:cNvSpPr>
          <p:nvPr/>
        </p:nvSpPr>
        <p:spPr bwMode="auto">
          <a:xfrm>
            <a:off x="396875" y="1752600"/>
            <a:ext cx="304800" cy="2286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2" name="AutoShape 14"/>
          <p:cNvSpPr>
            <a:spLocks noChangeArrowheads="1"/>
          </p:cNvSpPr>
          <p:nvPr/>
        </p:nvSpPr>
        <p:spPr bwMode="auto">
          <a:xfrm>
            <a:off x="212725" y="2286000"/>
            <a:ext cx="685800" cy="685800"/>
          </a:xfrm>
          <a:prstGeom prst="star8">
            <a:avLst>
              <a:gd name="adj" fmla="val 3825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3" name="AutoShape 15"/>
          <p:cNvSpPr>
            <a:spLocks noChangeArrowheads="1"/>
          </p:cNvSpPr>
          <p:nvPr/>
        </p:nvSpPr>
        <p:spPr bwMode="auto">
          <a:xfrm>
            <a:off x="381000" y="2514600"/>
            <a:ext cx="304800" cy="2286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4" name="AutoShape 16"/>
          <p:cNvSpPr>
            <a:spLocks noChangeArrowheads="1"/>
          </p:cNvSpPr>
          <p:nvPr/>
        </p:nvSpPr>
        <p:spPr bwMode="auto">
          <a:xfrm>
            <a:off x="206375" y="3108325"/>
            <a:ext cx="685800" cy="685800"/>
          </a:xfrm>
          <a:prstGeom prst="star8">
            <a:avLst>
              <a:gd name="adj" fmla="val 3825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5" name="AutoShape 17"/>
          <p:cNvSpPr>
            <a:spLocks noChangeArrowheads="1"/>
          </p:cNvSpPr>
          <p:nvPr/>
        </p:nvSpPr>
        <p:spPr bwMode="auto">
          <a:xfrm>
            <a:off x="374650" y="3336925"/>
            <a:ext cx="304800" cy="2286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6" name="AutoShape 18"/>
          <p:cNvSpPr>
            <a:spLocks noChangeArrowheads="1"/>
          </p:cNvSpPr>
          <p:nvPr/>
        </p:nvSpPr>
        <p:spPr bwMode="auto">
          <a:xfrm>
            <a:off x="196850" y="3902075"/>
            <a:ext cx="685800" cy="685800"/>
          </a:xfrm>
          <a:prstGeom prst="star8">
            <a:avLst>
              <a:gd name="adj" fmla="val 3825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7" name="AutoShape 19"/>
          <p:cNvSpPr>
            <a:spLocks noChangeArrowheads="1"/>
          </p:cNvSpPr>
          <p:nvPr/>
        </p:nvSpPr>
        <p:spPr bwMode="auto">
          <a:xfrm>
            <a:off x="365125" y="4130675"/>
            <a:ext cx="304800" cy="2286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8" name="AutoShape 20"/>
          <p:cNvSpPr>
            <a:spLocks noChangeArrowheads="1"/>
          </p:cNvSpPr>
          <p:nvPr/>
        </p:nvSpPr>
        <p:spPr bwMode="auto">
          <a:xfrm>
            <a:off x="174625" y="4708525"/>
            <a:ext cx="685800" cy="685800"/>
          </a:xfrm>
          <a:prstGeom prst="star8">
            <a:avLst>
              <a:gd name="adj" fmla="val 3825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9" name="AutoShape 21"/>
          <p:cNvSpPr>
            <a:spLocks noChangeArrowheads="1"/>
          </p:cNvSpPr>
          <p:nvPr/>
        </p:nvSpPr>
        <p:spPr bwMode="auto">
          <a:xfrm>
            <a:off x="342900" y="4937125"/>
            <a:ext cx="304800" cy="2286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0" name="AutoShape 22"/>
          <p:cNvSpPr>
            <a:spLocks noChangeArrowheads="1"/>
          </p:cNvSpPr>
          <p:nvPr/>
        </p:nvSpPr>
        <p:spPr bwMode="auto">
          <a:xfrm>
            <a:off x="8229600" y="838200"/>
            <a:ext cx="685800" cy="685800"/>
          </a:xfrm>
          <a:prstGeom prst="star8">
            <a:avLst>
              <a:gd name="adj" fmla="val 3825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1" name="AutoShape 23"/>
          <p:cNvSpPr>
            <a:spLocks noChangeArrowheads="1"/>
          </p:cNvSpPr>
          <p:nvPr/>
        </p:nvSpPr>
        <p:spPr bwMode="auto">
          <a:xfrm>
            <a:off x="8382000" y="1066800"/>
            <a:ext cx="304800" cy="228600"/>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2" name="AutoShape 24"/>
          <p:cNvSpPr>
            <a:spLocks noChangeArrowheads="1"/>
          </p:cNvSpPr>
          <p:nvPr/>
        </p:nvSpPr>
        <p:spPr bwMode="auto">
          <a:xfrm>
            <a:off x="8213725" y="1600200"/>
            <a:ext cx="685800" cy="685800"/>
          </a:xfrm>
          <a:prstGeom prst="star8">
            <a:avLst>
              <a:gd name="adj" fmla="val 38250"/>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3" name="AutoShape 25"/>
          <p:cNvSpPr>
            <a:spLocks noChangeArrowheads="1"/>
          </p:cNvSpPr>
          <p:nvPr/>
        </p:nvSpPr>
        <p:spPr bwMode="auto">
          <a:xfrm>
            <a:off x="8382000" y="1828800"/>
            <a:ext cx="304800" cy="228600"/>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4" name="AutoShape 26"/>
          <p:cNvSpPr>
            <a:spLocks noChangeArrowheads="1"/>
          </p:cNvSpPr>
          <p:nvPr/>
        </p:nvSpPr>
        <p:spPr bwMode="auto">
          <a:xfrm>
            <a:off x="8213725" y="2362200"/>
            <a:ext cx="685800" cy="685800"/>
          </a:xfrm>
          <a:prstGeom prst="star8">
            <a:avLst>
              <a:gd name="adj" fmla="val 38250"/>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5" name="AutoShape 27"/>
          <p:cNvSpPr>
            <a:spLocks noChangeArrowheads="1"/>
          </p:cNvSpPr>
          <p:nvPr/>
        </p:nvSpPr>
        <p:spPr bwMode="auto">
          <a:xfrm>
            <a:off x="8382000" y="2590800"/>
            <a:ext cx="304800" cy="228600"/>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6" name="AutoShape 28"/>
          <p:cNvSpPr>
            <a:spLocks noChangeArrowheads="1"/>
          </p:cNvSpPr>
          <p:nvPr/>
        </p:nvSpPr>
        <p:spPr bwMode="auto">
          <a:xfrm>
            <a:off x="8229600" y="3124200"/>
            <a:ext cx="685800" cy="685800"/>
          </a:xfrm>
          <a:prstGeom prst="star8">
            <a:avLst>
              <a:gd name="adj" fmla="val 38250"/>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7" name="AutoShape 29"/>
          <p:cNvSpPr>
            <a:spLocks noChangeArrowheads="1"/>
          </p:cNvSpPr>
          <p:nvPr/>
        </p:nvSpPr>
        <p:spPr bwMode="auto">
          <a:xfrm>
            <a:off x="8397875" y="3352800"/>
            <a:ext cx="304800" cy="228600"/>
          </a:xfrm>
          <a:prstGeom prst="sun">
            <a:avLst>
              <a:gd name="adj" fmla="val 25000"/>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8" name="AutoShape 30"/>
          <p:cNvSpPr>
            <a:spLocks noChangeArrowheads="1"/>
          </p:cNvSpPr>
          <p:nvPr/>
        </p:nvSpPr>
        <p:spPr bwMode="auto">
          <a:xfrm>
            <a:off x="8213725" y="3886200"/>
            <a:ext cx="685800" cy="685800"/>
          </a:xfrm>
          <a:prstGeom prst="star8">
            <a:avLst>
              <a:gd name="adj" fmla="val 38250"/>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9" name="AutoShape 31"/>
          <p:cNvSpPr>
            <a:spLocks noChangeArrowheads="1"/>
          </p:cNvSpPr>
          <p:nvPr/>
        </p:nvSpPr>
        <p:spPr bwMode="auto">
          <a:xfrm>
            <a:off x="8382000" y="4114800"/>
            <a:ext cx="304800" cy="228600"/>
          </a:xfrm>
          <a:prstGeom prst="sun">
            <a:avLst>
              <a:gd name="adj" fmla="val 25000"/>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0" name="AutoShape 32"/>
          <p:cNvSpPr>
            <a:spLocks noChangeArrowheads="1"/>
          </p:cNvSpPr>
          <p:nvPr/>
        </p:nvSpPr>
        <p:spPr bwMode="auto">
          <a:xfrm>
            <a:off x="8229600" y="4648200"/>
            <a:ext cx="685800" cy="685800"/>
          </a:xfrm>
          <a:prstGeom prst="star8">
            <a:avLst>
              <a:gd name="adj" fmla="val 38250"/>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1" name="AutoShape 33"/>
          <p:cNvSpPr>
            <a:spLocks noChangeArrowheads="1"/>
          </p:cNvSpPr>
          <p:nvPr/>
        </p:nvSpPr>
        <p:spPr bwMode="auto">
          <a:xfrm>
            <a:off x="8397875" y="4876800"/>
            <a:ext cx="304800" cy="228600"/>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2" name="AutoShape 34"/>
          <p:cNvSpPr>
            <a:spLocks noChangeArrowheads="1"/>
          </p:cNvSpPr>
          <p:nvPr/>
        </p:nvSpPr>
        <p:spPr bwMode="auto">
          <a:xfrm>
            <a:off x="8213725" y="5410200"/>
            <a:ext cx="685800" cy="685800"/>
          </a:xfrm>
          <a:prstGeom prst="star8">
            <a:avLst>
              <a:gd name="adj" fmla="val 38250"/>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AutoShape 35"/>
          <p:cNvSpPr>
            <a:spLocks noChangeArrowheads="1"/>
          </p:cNvSpPr>
          <p:nvPr/>
        </p:nvSpPr>
        <p:spPr bwMode="auto">
          <a:xfrm>
            <a:off x="8382000" y="5638800"/>
            <a:ext cx="304800" cy="228600"/>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AutoShape 36"/>
          <p:cNvSpPr>
            <a:spLocks noChangeArrowheads="1"/>
          </p:cNvSpPr>
          <p:nvPr/>
        </p:nvSpPr>
        <p:spPr bwMode="auto">
          <a:xfrm>
            <a:off x="196850" y="5489575"/>
            <a:ext cx="685800" cy="685800"/>
          </a:xfrm>
          <a:prstGeom prst="star8">
            <a:avLst>
              <a:gd name="adj" fmla="val 3825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5" name="AutoShape 37"/>
          <p:cNvSpPr>
            <a:spLocks noChangeArrowheads="1"/>
          </p:cNvSpPr>
          <p:nvPr/>
        </p:nvSpPr>
        <p:spPr bwMode="auto">
          <a:xfrm>
            <a:off x="365125" y="5718175"/>
            <a:ext cx="304800" cy="2286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6" name="AutoShape 38">
            <a:hlinkClick r:id="rId10" action="ppaction://hlinksldjump" highlightClick="1"/>
          </p:cNvPr>
          <p:cNvSpPr>
            <a:spLocks noChangeArrowheads="1"/>
          </p:cNvSpPr>
          <p:nvPr/>
        </p:nvSpPr>
        <p:spPr bwMode="auto">
          <a:xfrm>
            <a:off x="304800" y="6172200"/>
            <a:ext cx="457200" cy="4572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7" name="AutoShape 39">
            <a:hlinkClick r:id="rId11" action="ppaction://hlinksldjump"/>
          </p:cNvPr>
          <p:cNvSpPr>
            <a:spLocks noChangeArrowheads="1"/>
          </p:cNvSpPr>
          <p:nvPr/>
        </p:nvSpPr>
        <p:spPr bwMode="auto">
          <a:xfrm>
            <a:off x="2209800" y="2362200"/>
            <a:ext cx="762000" cy="762000"/>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latin typeface=".VnTifani HeavyH" pitchFamily="34" charset="0"/>
              </a:rPr>
              <a:t>2</a:t>
            </a:r>
          </a:p>
        </p:txBody>
      </p:sp>
      <p:sp>
        <p:nvSpPr>
          <p:cNvPr id="27688" name="AutoShape 40">
            <a:hlinkClick r:id="rId12" action="ppaction://hlinksldjump"/>
          </p:cNvPr>
          <p:cNvSpPr>
            <a:spLocks noChangeArrowheads="1"/>
          </p:cNvSpPr>
          <p:nvPr/>
        </p:nvSpPr>
        <p:spPr bwMode="auto">
          <a:xfrm>
            <a:off x="4114800" y="2895600"/>
            <a:ext cx="762000" cy="762000"/>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latin typeface=".VnTifani HeavyH" pitchFamily="34" charset="0"/>
              </a:rPr>
              <a:t>7</a:t>
            </a:r>
          </a:p>
        </p:txBody>
      </p:sp>
      <p:sp>
        <p:nvSpPr>
          <p:cNvPr id="27689" name="AutoShape 41">
            <a:hlinkClick r:id="rId13" action="ppaction://hlinksldjump"/>
          </p:cNvPr>
          <p:cNvSpPr>
            <a:spLocks noChangeArrowheads="1"/>
          </p:cNvSpPr>
          <p:nvPr/>
        </p:nvSpPr>
        <p:spPr bwMode="auto">
          <a:xfrm>
            <a:off x="5334000" y="2514600"/>
            <a:ext cx="762000" cy="685800"/>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latin typeface=".VnTifani HeavyH" pitchFamily="34" charset="0"/>
              </a:rPr>
              <a:t>8</a:t>
            </a:r>
          </a:p>
        </p:txBody>
      </p:sp>
      <p:sp>
        <p:nvSpPr>
          <p:cNvPr id="27692" name="Text Box 44"/>
          <p:cNvSpPr txBox="1">
            <a:spLocks noChangeArrowheads="1"/>
          </p:cNvSpPr>
          <p:nvPr/>
        </p:nvSpPr>
        <p:spPr bwMode="auto">
          <a:xfrm>
            <a:off x="0" y="3048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atin typeface="Baclieu" pitchFamily="2" charset="0"/>
              </a:rPr>
              <a:t>BEARS</a:t>
            </a:r>
          </a:p>
        </p:txBody>
      </p:sp>
      <p:sp>
        <p:nvSpPr>
          <p:cNvPr id="27693" name="Text Box 45"/>
          <p:cNvSpPr txBox="1">
            <a:spLocks noChangeArrowheads="1"/>
          </p:cNvSpPr>
          <p:nvPr/>
        </p:nvSpPr>
        <p:spPr bwMode="auto">
          <a:xfrm>
            <a:off x="7848600" y="3048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atin typeface="Baclieu" pitchFamily="2" charset="0"/>
              </a:rPr>
              <a:t>DUCKS</a:t>
            </a:r>
          </a:p>
        </p:txBody>
      </p:sp>
    </p:spTree>
    <p:extLst>
      <p:ext uri="{BB962C8B-B14F-4D97-AF65-F5344CB8AC3E}">
        <p14:creationId xmlns:p14="http://schemas.microsoft.com/office/powerpoint/2010/main" val="1522869503"/>
      </p:ext>
    </p:extLst>
  </p:cSld>
  <p:clrMapOvr>
    <a:masterClrMapping/>
  </p:clrMapOvr>
  <p:transition spd="slow">
    <p:cover/>
    <p:sndAc>
      <p:stSnd>
        <p:snd r:embed="rId3" name="cashreg.wav"/>
      </p:stSnd>
    </p:sndAc>
  </p:transition>
  <p:timing>
    <p:tnLst>
      <p:par>
        <p:cTn id="1" dur="indefinite" restart="never" nodeType="tmRoot">
          <p:childTnLst>
            <p:seq concurrent="1" nextAc="seek">
              <p:cTn id="2" restart="whenNotActive" fill="hold" evtFilter="cancelBubble" nodeType="interactiveSeq">
                <p:stCondLst>
                  <p:cond evt="onClick" delay="0">
                    <p:tgtEl>
                      <p:spTgt spid="2765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afterEffect">
                                  <p:stCondLst>
                                    <p:cond delay="0"/>
                                  </p:stCondLst>
                                  <p:childTnLst>
                                    <p:animEffect transition="out" filter="fade">
                                      <p:cBhvr>
                                        <p:cTn id="6" dur="2000"/>
                                        <p:tgtEl>
                                          <p:spTgt spid="27655"/>
                                        </p:tgtEl>
                                      </p:cBhvr>
                                    </p:animEffect>
                                    <p:set>
                                      <p:cBhvr>
                                        <p:cTn id="7" dur="1" fill="hold">
                                          <p:stCondLst>
                                            <p:cond delay="1999"/>
                                          </p:stCondLst>
                                        </p:cTn>
                                        <p:tgtEl>
                                          <p:spTgt spid="27655"/>
                                        </p:tgtEl>
                                        <p:attrNameLst>
                                          <p:attrName>style.visibility</p:attrName>
                                        </p:attrNameLst>
                                      </p:cBhvr>
                                      <p:to>
                                        <p:strVal val="hidden"/>
                                      </p:to>
                                    </p:set>
                                  </p:childTnLst>
                                </p:cTn>
                              </p:par>
                            </p:childTnLst>
                          </p:cTn>
                        </p:par>
                      </p:childTnLst>
                    </p:cTn>
                  </p:par>
                </p:childTnLst>
              </p:cTn>
              <p:nextCondLst>
                <p:cond evt="onClick" delay="0">
                  <p:tgtEl>
                    <p:spTgt spid="27655"/>
                  </p:tgtEl>
                </p:cond>
              </p:nextCondLst>
            </p:seq>
            <p:seq concurrent="1" nextAc="seek">
              <p:cTn id="8" restart="whenNotActive" fill="hold" evtFilter="cancelBubble" nodeType="interactiveSeq">
                <p:stCondLst>
                  <p:cond evt="onClick" delay="0">
                    <p:tgtEl>
                      <p:spTgt spid="2765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afterEffect">
                                  <p:stCondLst>
                                    <p:cond delay="0"/>
                                  </p:stCondLst>
                                  <p:childTnLst>
                                    <p:animEffect transition="out" filter="fade">
                                      <p:cBhvr>
                                        <p:cTn id="12" dur="2000"/>
                                        <p:tgtEl>
                                          <p:spTgt spid="27651"/>
                                        </p:tgtEl>
                                      </p:cBhvr>
                                    </p:animEffect>
                                    <p:set>
                                      <p:cBhvr>
                                        <p:cTn id="13" dur="1" fill="hold">
                                          <p:stCondLst>
                                            <p:cond delay="1999"/>
                                          </p:stCondLst>
                                        </p:cTn>
                                        <p:tgtEl>
                                          <p:spTgt spid="27651"/>
                                        </p:tgtEl>
                                        <p:attrNameLst>
                                          <p:attrName>style.visibility</p:attrName>
                                        </p:attrNameLst>
                                      </p:cBhvr>
                                      <p:to>
                                        <p:strVal val="hidden"/>
                                      </p:to>
                                    </p:set>
                                  </p:childTnLst>
                                </p:cTn>
                              </p:par>
                            </p:childTnLst>
                          </p:cTn>
                        </p:par>
                      </p:childTnLst>
                    </p:cTn>
                  </p:par>
                </p:childTnLst>
              </p:cTn>
              <p:nextCondLst>
                <p:cond evt="onClick" delay="0">
                  <p:tgtEl>
                    <p:spTgt spid="27651"/>
                  </p:tgtEl>
                </p:cond>
              </p:nextCondLst>
            </p:seq>
            <p:seq concurrent="1" nextAc="seek">
              <p:cTn id="14" restart="whenNotActive" fill="hold" evtFilter="cancelBubble" nodeType="interactiveSeq">
                <p:stCondLst>
                  <p:cond evt="onClick" delay="0">
                    <p:tgtEl>
                      <p:spTgt spid="276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afterEffect">
                                  <p:stCondLst>
                                    <p:cond delay="0"/>
                                  </p:stCondLst>
                                  <p:childTnLst>
                                    <p:animEffect transition="out" filter="fade">
                                      <p:cBhvr>
                                        <p:cTn id="18" dur="2000"/>
                                        <p:tgtEl>
                                          <p:spTgt spid="27652"/>
                                        </p:tgtEl>
                                      </p:cBhvr>
                                    </p:animEffect>
                                    <p:set>
                                      <p:cBhvr>
                                        <p:cTn id="19" dur="1" fill="hold">
                                          <p:stCondLst>
                                            <p:cond delay="1999"/>
                                          </p:stCondLst>
                                        </p:cTn>
                                        <p:tgtEl>
                                          <p:spTgt spid="27652"/>
                                        </p:tgtEl>
                                        <p:attrNameLst>
                                          <p:attrName>style.visibility</p:attrName>
                                        </p:attrNameLst>
                                      </p:cBhvr>
                                      <p:to>
                                        <p:strVal val="hidden"/>
                                      </p:to>
                                    </p:set>
                                  </p:childTnLst>
                                </p:cTn>
                              </p:par>
                            </p:childTnLst>
                          </p:cTn>
                        </p:par>
                      </p:childTnLst>
                    </p:cTn>
                  </p:par>
                </p:childTnLst>
              </p:cTn>
              <p:nextCondLst>
                <p:cond evt="onClick" delay="0">
                  <p:tgtEl>
                    <p:spTgt spid="27652"/>
                  </p:tgtEl>
                </p:cond>
              </p:nextCondLst>
            </p:seq>
            <p:seq concurrent="1" nextAc="seek">
              <p:cTn id="20" restart="whenNotActive" fill="hold" evtFilter="cancelBubble" nodeType="interactiveSeq">
                <p:stCondLst>
                  <p:cond evt="onClick" delay="0">
                    <p:tgtEl>
                      <p:spTgt spid="2765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afterEffect">
                                  <p:stCondLst>
                                    <p:cond delay="0"/>
                                  </p:stCondLst>
                                  <p:childTnLst>
                                    <p:animEffect transition="out" filter="fade">
                                      <p:cBhvr>
                                        <p:cTn id="24" dur="2000"/>
                                        <p:tgtEl>
                                          <p:spTgt spid="27653"/>
                                        </p:tgtEl>
                                      </p:cBhvr>
                                    </p:animEffect>
                                    <p:set>
                                      <p:cBhvr>
                                        <p:cTn id="25" dur="1" fill="hold">
                                          <p:stCondLst>
                                            <p:cond delay="1999"/>
                                          </p:stCondLst>
                                        </p:cTn>
                                        <p:tgtEl>
                                          <p:spTgt spid="27653"/>
                                        </p:tgtEl>
                                        <p:attrNameLst>
                                          <p:attrName>style.visibility</p:attrName>
                                        </p:attrNameLst>
                                      </p:cBhvr>
                                      <p:to>
                                        <p:strVal val="hidden"/>
                                      </p:to>
                                    </p:set>
                                  </p:childTnLst>
                                </p:cTn>
                              </p:par>
                            </p:childTnLst>
                          </p:cTn>
                        </p:par>
                      </p:childTnLst>
                    </p:cTn>
                  </p:par>
                </p:childTnLst>
              </p:cTn>
              <p:nextCondLst>
                <p:cond evt="onClick" delay="0">
                  <p:tgtEl>
                    <p:spTgt spid="27653"/>
                  </p:tgtEl>
                </p:cond>
              </p:nextCondLst>
            </p:seq>
            <p:seq concurrent="1" nextAc="seek">
              <p:cTn id="26" restart="whenNotActive" fill="hold" evtFilter="cancelBubble" nodeType="interactiveSeq">
                <p:stCondLst>
                  <p:cond evt="onClick" delay="0">
                    <p:tgtEl>
                      <p:spTgt spid="2765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afterEffect">
                                  <p:stCondLst>
                                    <p:cond delay="0"/>
                                  </p:stCondLst>
                                  <p:childTnLst>
                                    <p:animEffect transition="out" filter="fade">
                                      <p:cBhvr>
                                        <p:cTn id="30" dur="2000"/>
                                        <p:tgtEl>
                                          <p:spTgt spid="27654"/>
                                        </p:tgtEl>
                                      </p:cBhvr>
                                    </p:animEffect>
                                    <p:set>
                                      <p:cBhvr>
                                        <p:cTn id="31" dur="1" fill="hold">
                                          <p:stCondLst>
                                            <p:cond delay="1999"/>
                                          </p:stCondLst>
                                        </p:cTn>
                                        <p:tgtEl>
                                          <p:spTgt spid="27654"/>
                                        </p:tgtEl>
                                        <p:attrNameLst>
                                          <p:attrName>style.visibility</p:attrName>
                                        </p:attrNameLst>
                                      </p:cBhvr>
                                      <p:to>
                                        <p:strVal val="hidden"/>
                                      </p:to>
                                    </p:set>
                                  </p:childTnLst>
                                </p:cTn>
                              </p:par>
                            </p:childTnLst>
                          </p:cTn>
                        </p:par>
                      </p:childTnLst>
                    </p:cTn>
                  </p:par>
                </p:childTnLst>
              </p:cTn>
              <p:nextCondLst>
                <p:cond evt="onClick" delay="0">
                  <p:tgtEl>
                    <p:spTgt spid="27654"/>
                  </p:tgtEl>
                </p:cond>
              </p:nextCondLst>
            </p:seq>
            <p:seq concurrent="1" nextAc="seek">
              <p:cTn id="32" restart="whenNotActive" fill="hold" evtFilter="cancelBubble" nodeType="interactiveSeq">
                <p:stCondLst>
                  <p:cond evt="onClick" delay="0">
                    <p:tgtEl>
                      <p:spTgt spid="2765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659"/>
                                        </p:tgtEl>
                                        <p:attrNameLst>
                                          <p:attrName>style.visibility</p:attrName>
                                        </p:attrNameLst>
                                      </p:cBhvr>
                                      <p:to>
                                        <p:strVal val="visible"/>
                                      </p:to>
                                    </p:set>
                                    <p:animEffect transition="in" filter="fade">
                                      <p:cBhvr>
                                        <p:cTn id="37" dur="2000"/>
                                        <p:tgtEl>
                                          <p:spTgt spid="27659"/>
                                        </p:tgtEl>
                                      </p:cBhvr>
                                    </p:animEffect>
                                  </p:childTnLst>
                                </p:cTn>
                              </p:par>
                            </p:childTnLst>
                          </p:cTn>
                        </p:par>
                      </p:childTnLst>
                    </p:cTn>
                  </p:par>
                </p:childTnLst>
              </p:cTn>
              <p:nextCondLst>
                <p:cond evt="onClick" delay="0">
                  <p:tgtEl>
                    <p:spTgt spid="27657"/>
                  </p:tgtEl>
                </p:cond>
              </p:nextCondLst>
            </p:seq>
            <p:seq concurrent="1" nextAc="seek">
              <p:cTn id="38" restart="whenNotActive" fill="hold" evtFilter="cancelBubble" nodeType="interactiveSeq">
                <p:stCondLst>
                  <p:cond evt="onClick" delay="0">
                    <p:tgtEl>
                      <p:spTgt spid="27660"/>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661"/>
                                        </p:tgtEl>
                                        <p:attrNameLst>
                                          <p:attrName>style.visibility</p:attrName>
                                        </p:attrNameLst>
                                      </p:cBhvr>
                                      <p:to>
                                        <p:strVal val="visible"/>
                                      </p:to>
                                    </p:set>
                                    <p:animEffect transition="in" filter="fade">
                                      <p:cBhvr>
                                        <p:cTn id="43" dur="2000"/>
                                        <p:tgtEl>
                                          <p:spTgt spid="27661"/>
                                        </p:tgtEl>
                                      </p:cBhvr>
                                    </p:animEffect>
                                  </p:childTnLst>
                                </p:cTn>
                              </p:par>
                            </p:childTnLst>
                          </p:cTn>
                        </p:par>
                      </p:childTnLst>
                    </p:cTn>
                  </p:par>
                </p:childTnLst>
              </p:cTn>
              <p:nextCondLst>
                <p:cond evt="onClick" delay="0">
                  <p:tgtEl>
                    <p:spTgt spid="27660"/>
                  </p:tgtEl>
                </p:cond>
              </p:nextCondLst>
            </p:seq>
            <p:seq concurrent="1" nextAc="seek">
              <p:cTn id="44" restart="whenNotActive" fill="hold" evtFilter="cancelBubble" nodeType="interactiveSeq">
                <p:stCondLst>
                  <p:cond evt="onClick" delay="0">
                    <p:tgtEl>
                      <p:spTgt spid="2766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663"/>
                                        </p:tgtEl>
                                        <p:attrNameLst>
                                          <p:attrName>style.visibility</p:attrName>
                                        </p:attrNameLst>
                                      </p:cBhvr>
                                      <p:to>
                                        <p:strVal val="visible"/>
                                      </p:to>
                                    </p:set>
                                    <p:animEffect transition="in" filter="fade">
                                      <p:cBhvr>
                                        <p:cTn id="49" dur="2000"/>
                                        <p:tgtEl>
                                          <p:spTgt spid="27663"/>
                                        </p:tgtEl>
                                      </p:cBhvr>
                                    </p:animEffect>
                                  </p:childTnLst>
                                </p:cTn>
                              </p:par>
                            </p:childTnLst>
                          </p:cTn>
                        </p:par>
                      </p:childTnLst>
                    </p:cTn>
                  </p:par>
                </p:childTnLst>
              </p:cTn>
              <p:nextCondLst>
                <p:cond evt="onClick" delay="0">
                  <p:tgtEl>
                    <p:spTgt spid="27662"/>
                  </p:tgtEl>
                </p:cond>
              </p:nextCondLst>
            </p:seq>
            <p:seq concurrent="1" nextAc="seek">
              <p:cTn id="50" restart="whenNotActive" fill="hold" evtFilter="cancelBubble" nodeType="interactiveSeq">
                <p:stCondLst>
                  <p:cond evt="onClick" delay="0">
                    <p:tgtEl>
                      <p:spTgt spid="27664"/>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665"/>
                                        </p:tgtEl>
                                        <p:attrNameLst>
                                          <p:attrName>style.visibility</p:attrName>
                                        </p:attrNameLst>
                                      </p:cBhvr>
                                      <p:to>
                                        <p:strVal val="visible"/>
                                      </p:to>
                                    </p:set>
                                    <p:animEffect transition="in" filter="fade">
                                      <p:cBhvr>
                                        <p:cTn id="55" dur="2000"/>
                                        <p:tgtEl>
                                          <p:spTgt spid="27665"/>
                                        </p:tgtEl>
                                      </p:cBhvr>
                                    </p:animEffect>
                                  </p:childTnLst>
                                </p:cTn>
                              </p:par>
                            </p:childTnLst>
                          </p:cTn>
                        </p:par>
                      </p:childTnLst>
                    </p:cTn>
                  </p:par>
                </p:childTnLst>
              </p:cTn>
              <p:nextCondLst>
                <p:cond evt="onClick" delay="0">
                  <p:tgtEl>
                    <p:spTgt spid="27664"/>
                  </p:tgtEl>
                </p:cond>
              </p:nextCondLst>
            </p:seq>
            <p:seq concurrent="1" nextAc="seek">
              <p:cTn id="56" restart="whenNotActive" fill="hold" evtFilter="cancelBubble" nodeType="interactiveSeq">
                <p:stCondLst>
                  <p:cond evt="onClick" delay="0">
                    <p:tgtEl>
                      <p:spTgt spid="27666"/>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667"/>
                                        </p:tgtEl>
                                        <p:attrNameLst>
                                          <p:attrName>style.visibility</p:attrName>
                                        </p:attrNameLst>
                                      </p:cBhvr>
                                      <p:to>
                                        <p:strVal val="visible"/>
                                      </p:to>
                                    </p:set>
                                    <p:animEffect transition="in" filter="fade">
                                      <p:cBhvr>
                                        <p:cTn id="61" dur="2000"/>
                                        <p:tgtEl>
                                          <p:spTgt spid="27667"/>
                                        </p:tgtEl>
                                      </p:cBhvr>
                                    </p:animEffect>
                                  </p:childTnLst>
                                </p:cTn>
                              </p:par>
                            </p:childTnLst>
                          </p:cTn>
                        </p:par>
                      </p:childTnLst>
                    </p:cTn>
                  </p:par>
                </p:childTnLst>
              </p:cTn>
              <p:nextCondLst>
                <p:cond evt="onClick" delay="0">
                  <p:tgtEl>
                    <p:spTgt spid="27666"/>
                  </p:tgtEl>
                </p:cond>
              </p:nextCondLst>
            </p:seq>
            <p:seq concurrent="1" nextAc="seek">
              <p:cTn id="62" restart="whenNotActive" fill="hold" evtFilter="cancelBubble" nodeType="interactiveSeq">
                <p:stCondLst>
                  <p:cond evt="onClick" delay="0">
                    <p:tgtEl>
                      <p:spTgt spid="27668"/>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669"/>
                                        </p:tgtEl>
                                        <p:attrNameLst>
                                          <p:attrName>style.visibility</p:attrName>
                                        </p:attrNameLst>
                                      </p:cBhvr>
                                      <p:to>
                                        <p:strVal val="visible"/>
                                      </p:to>
                                    </p:set>
                                    <p:animEffect transition="in" filter="fade">
                                      <p:cBhvr>
                                        <p:cTn id="67" dur="2000"/>
                                        <p:tgtEl>
                                          <p:spTgt spid="27669"/>
                                        </p:tgtEl>
                                      </p:cBhvr>
                                    </p:animEffect>
                                  </p:childTnLst>
                                </p:cTn>
                              </p:par>
                            </p:childTnLst>
                          </p:cTn>
                        </p:par>
                      </p:childTnLst>
                    </p:cTn>
                  </p:par>
                </p:childTnLst>
              </p:cTn>
              <p:nextCondLst>
                <p:cond evt="onClick" delay="0">
                  <p:tgtEl>
                    <p:spTgt spid="27668"/>
                  </p:tgtEl>
                </p:cond>
              </p:nextCondLst>
            </p:seq>
            <p:seq concurrent="1" nextAc="seek">
              <p:cTn id="68" restart="whenNotActive" fill="hold" evtFilter="cancelBubble" nodeType="interactiveSeq">
                <p:stCondLst>
                  <p:cond evt="onClick" delay="0">
                    <p:tgtEl>
                      <p:spTgt spid="27670"/>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671"/>
                                        </p:tgtEl>
                                        <p:attrNameLst>
                                          <p:attrName>style.visibility</p:attrName>
                                        </p:attrNameLst>
                                      </p:cBhvr>
                                      <p:to>
                                        <p:strVal val="visible"/>
                                      </p:to>
                                    </p:set>
                                    <p:animEffect transition="in" filter="fade">
                                      <p:cBhvr>
                                        <p:cTn id="73" dur="2000"/>
                                        <p:tgtEl>
                                          <p:spTgt spid="27671"/>
                                        </p:tgtEl>
                                      </p:cBhvr>
                                    </p:animEffect>
                                  </p:childTnLst>
                                </p:cTn>
                              </p:par>
                            </p:childTnLst>
                          </p:cTn>
                        </p:par>
                      </p:childTnLst>
                    </p:cTn>
                  </p:par>
                </p:childTnLst>
              </p:cTn>
              <p:nextCondLst>
                <p:cond evt="onClick" delay="0">
                  <p:tgtEl>
                    <p:spTgt spid="27670"/>
                  </p:tgtEl>
                </p:cond>
              </p:nextCondLst>
            </p:seq>
            <p:seq concurrent="1" nextAc="seek">
              <p:cTn id="74" restart="whenNotActive" fill="hold" evtFilter="cancelBubble" nodeType="interactiveSeq">
                <p:stCondLst>
                  <p:cond evt="onClick" delay="0">
                    <p:tgtEl>
                      <p:spTgt spid="27672"/>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7673"/>
                                        </p:tgtEl>
                                        <p:attrNameLst>
                                          <p:attrName>style.visibility</p:attrName>
                                        </p:attrNameLst>
                                      </p:cBhvr>
                                      <p:to>
                                        <p:strVal val="visible"/>
                                      </p:to>
                                    </p:set>
                                    <p:animEffect transition="in" filter="fade">
                                      <p:cBhvr>
                                        <p:cTn id="79" dur="2000"/>
                                        <p:tgtEl>
                                          <p:spTgt spid="27673"/>
                                        </p:tgtEl>
                                      </p:cBhvr>
                                    </p:animEffect>
                                  </p:childTnLst>
                                </p:cTn>
                              </p:par>
                            </p:childTnLst>
                          </p:cTn>
                        </p:par>
                      </p:childTnLst>
                    </p:cTn>
                  </p:par>
                </p:childTnLst>
              </p:cTn>
              <p:nextCondLst>
                <p:cond evt="onClick" delay="0">
                  <p:tgtEl>
                    <p:spTgt spid="27672"/>
                  </p:tgtEl>
                </p:cond>
              </p:nextCondLst>
            </p:seq>
            <p:seq concurrent="1" nextAc="seek">
              <p:cTn id="80" restart="whenNotActive" fill="hold" evtFilter="cancelBubble" nodeType="interactiveSeq">
                <p:stCondLst>
                  <p:cond evt="onClick" delay="0">
                    <p:tgtEl>
                      <p:spTgt spid="27674"/>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7675"/>
                                        </p:tgtEl>
                                        <p:attrNameLst>
                                          <p:attrName>style.visibility</p:attrName>
                                        </p:attrNameLst>
                                      </p:cBhvr>
                                      <p:to>
                                        <p:strVal val="visible"/>
                                      </p:to>
                                    </p:set>
                                    <p:animEffect transition="in" filter="fade">
                                      <p:cBhvr>
                                        <p:cTn id="85" dur="2000"/>
                                        <p:tgtEl>
                                          <p:spTgt spid="27675"/>
                                        </p:tgtEl>
                                      </p:cBhvr>
                                    </p:animEffect>
                                  </p:childTnLst>
                                </p:cTn>
                              </p:par>
                            </p:childTnLst>
                          </p:cTn>
                        </p:par>
                      </p:childTnLst>
                    </p:cTn>
                  </p:par>
                </p:childTnLst>
              </p:cTn>
              <p:nextCondLst>
                <p:cond evt="onClick" delay="0">
                  <p:tgtEl>
                    <p:spTgt spid="27674"/>
                  </p:tgtEl>
                </p:cond>
              </p:nextCondLst>
            </p:seq>
            <p:seq concurrent="1" nextAc="seek">
              <p:cTn id="86" restart="whenNotActive" fill="hold" evtFilter="cancelBubble" nodeType="interactiveSeq">
                <p:stCondLst>
                  <p:cond evt="onClick" delay="0">
                    <p:tgtEl>
                      <p:spTgt spid="27676"/>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7677"/>
                                        </p:tgtEl>
                                        <p:attrNameLst>
                                          <p:attrName>style.visibility</p:attrName>
                                        </p:attrNameLst>
                                      </p:cBhvr>
                                      <p:to>
                                        <p:strVal val="visible"/>
                                      </p:to>
                                    </p:set>
                                    <p:animEffect transition="in" filter="fade">
                                      <p:cBhvr>
                                        <p:cTn id="91" dur="2000"/>
                                        <p:tgtEl>
                                          <p:spTgt spid="27677"/>
                                        </p:tgtEl>
                                      </p:cBhvr>
                                    </p:animEffect>
                                  </p:childTnLst>
                                </p:cTn>
                              </p:par>
                            </p:childTnLst>
                          </p:cTn>
                        </p:par>
                      </p:childTnLst>
                    </p:cTn>
                  </p:par>
                </p:childTnLst>
              </p:cTn>
              <p:nextCondLst>
                <p:cond evt="onClick" delay="0">
                  <p:tgtEl>
                    <p:spTgt spid="27676"/>
                  </p:tgtEl>
                </p:cond>
              </p:nextCondLst>
            </p:seq>
            <p:seq concurrent="1" nextAc="seek">
              <p:cTn id="92" restart="whenNotActive" fill="hold" evtFilter="cancelBubble" nodeType="interactiveSeq">
                <p:stCondLst>
                  <p:cond evt="onClick" delay="0">
                    <p:tgtEl>
                      <p:spTgt spid="27678"/>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7679"/>
                                        </p:tgtEl>
                                        <p:attrNameLst>
                                          <p:attrName>style.visibility</p:attrName>
                                        </p:attrNameLst>
                                      </p:cBhvr>
                                      <p:to>
                                        <p:strVal val="visible"/>
                                      </p:to>
                                    </p:set>
                                    <p:animEffect transition="in" filter="fade">
                                      <p:cBhvr>
                                        <p:cTn id="97" dur="2000"/>
                                        <p:tgtEl>
                                          <p:spTgt spid="27679"/>
                                        </p:tgtEl>
                                      </p:cBhvr>
                                    </p:animEffect>
                                  </p:childTnLst>
                                </p:cTn>
                              </p:par>
                            </p:childTnLst>
                          </p:cTn>
                        </p:par>
                      </p:childTnLst>
                    </p:cTn>
                  </p:par>
                </p:childTnLst>
              </p:cTn>
              <p:nextCondLst>
                <p:cond evt="onClick" delay="0">
                  <p:tgtEl>
                    <p:spTgt spid="27678"/>
                  </p:tgtEl>
                </p:cond>
              </p:nextCondLst>
            </p:seq>
            <p:seq concurrent="1" nextAc="seek">
              <p:cTn id="98" restart="whenNotActive" fill="hold" evtFilter="cancelBubble" nodeType="interactiveSeq">
                <p:stCondLst>
                  <p:cond evt="onClick" delay="0">
                    <p:tgtEl>
                      <p:spTgt spid="27680"/>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7681"/>
                                        </p:tgtEl>
                                        <p:attrNameLst>
                                          <p:attrName>style.visibility</p:attrName>
                                        </p:attrNameLst>
                                      </p:cBhvr>
                                      <p:to>
                                        <p:strVal val="visible"/>
                                      </p:to>
                                    </p:set>
                                    <p:animEffect transition="in" filter="fade">
                                      <p:cBhvr>
                                        <p:cTn id="103" dur="2000"/>
                                        <p:tgtEl>
                                          <p:spTgt spid="27681"/>
                                        </p:tgtEl>
                                      </p:cBhvr>
                                    </p:animEffect>
                                  </p:childTnLst>
                                </p:cTn>
                              </p:par>
                            </p:childTnLst>
                          </p:cTn>
                        </p:par>
                      </p:childTnLst>
                    </p:cTn>
                  </p:par>
                </p:childTnLst>
              </p:cTn>
              <p:nextCondLst>
                <p:cond evt="onClick" delay="0">
                  <p:tgtEl>
                    <p:spTgt spid="27680"/>
                  </p:tgtEl>
                </p:cond>
              </p:nextCondLst>
            </p:seq>
            <p:seq concurrent="1" nextAc="seek">
              <p:cTn id="104" restart="whenNotActive" fill="hold" evtFilter="cancelBubble" nodeType="interactiveSeq">
                <p:stCondLst>
                  <p:cond evt="onClick" delay="0">
                    <p:tgtEl>
                      <p:spTgt spid="27682"/>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7683"/>
                                        </p:tgtEl>
                                        <p:attrNameLst>
                                          <p:attrName>style.visibility</p:attrName>
                                        </p:attrNameLst>
                                      </p:cBhvr>
                                      <p:to>
                                        <p:strVal val="visible"/>
                                      </p:to>
                                    </p:set>
                                    <p:animEffect transition="in" filter="fade">
                                      <p:cBhvr>
                                        <p:cTn id="109" dur="2000"/>
                                        <p:tgtEl>
                                          <p:spTgt spid="27683"/>
                                        </p:tgtEl>
                                      </p:cBhvr>
                                    </p:animEffect>
                                  </p:childTnLst>
                                </p:cTn>
                              </p:par>
                            </p:childTnLst>
                          </p:cTn>
                        </p:par>
                      </p:childTnLst>
                    </p:cTn>
                  </p:par>
                </p:childTnLst>
              </p:cTn>
              <p:nextCondLst>
                <p:cond evt="onClick" delay="0">
                  <p:tgtEl>
                    <p:spTgt spid="27682"/>
                  </p:tgtEl>
                </p:cond>
              </p:nextCondLst>
            </p:seq>
            <p:seq concurrent="1" nextAc="seek">
              <p:cTn id="110" restart="whenNotActive" fill="hold" evtFilter="cancelBubble" nodeType="interactiveSeq">
                <p:stCondLst>
                  <p:cond evt="onClick" delay="0">
                    <p:tgtEl>
                      <p:spTgt spid="27684"/>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7685"/>
                                        </p:tgtEl>
                                        <p:attrNameLst>
                                          <p:attrName>style.visibility</p:attrName>
                                        </p:attrNameLst>
                                      </p:cBhvr>
                                      <p:to>
                                        <p:strVal val="visible"/>
                                      </p:to>
                                    </p:set>
                                    <p:animEffect transition="in" filter="fade">
                                      <p:cBhvr>
                                        <p:cTn id="115" dur="2000"/>
                                        <p:tgtEl>
                                          <p:spTgt spid="27685"/>
                                        </p:tgtEl>
                                      </p:cBhvr>
                                    </p:animEffect>
                                  </p:childTnLst>
                                </p:cTn>
                              </p:par>
                            </p:childTnLst>
                          </p:cTn>
                        </p:par>
                      </p:childTnLst>
                    </p:cTn>
                  </p:par>
                </p:childTnLst>
              </p:cTn>
              <p:nextCondLst>
                <p:cond evt="onClick" delay="0">
                  <p:tgtEl>
                    <p:spTgt spid="27684"/>
                  </p:tgtEl>
                </p:cond>
              </p:nextCondLst>
            </p:seq>
            <p:seq concurrent="1" nextAc="seek">
              <p:cTn id="116" restart="whenNotActive" fill="hold" evtFilter="cancelBubble" nodeType="interactiveSeq">
                <p:stCondLst>
                  <p:cond evt="onClick" delay="0">
                    <p:tgtEl>
                      <p:spTgt spid="27687"/>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grpId="0" nodeType="afterEffect">
                                  <p:stCondLst>
                                    <p:cond delay="0"/>
                                  </p:stCondLst>
                                  <p:childTnLst>
                                    <p:animEffect transition="out" filter="fade">
                                      <p:cBhvr>
                                        <p:cTn id="120" dur="2000"/>
                                        <p:tgtEl>
                                          <p:spTgt spid="27687"/>
                                        </p:tgtEl>
                                      </p:cBhvr>
                                    </p:animEffect>
                                    <p:set>
                                      <p:cBhvr>
                                        <p:cTn id="121" dur="1" fill="hold">
                                          <p:stCondLst>
                                            <p:cond delay="1999"/>
                                          </p:stCondLst>
                                        </p:cTn>
                                        <p:tgtEl>
                                          <p:spTgt spid="27687"/>
                                        </p:tgtEl>
                                        <p:attrNameLst>
                                          <p:attrName>style.visibility</p:attrName>
                                        </p:attrNameLst>
                                      </p:cBhvr>
                                      <p:to>
                                        <p:strVal val="hidden"/>
                                      </p:to>
                                    </p:set>
                                  </p:childTnLst>
                                </p:cTn>
                              </p:par>
                            </p:childTnLst>
                          </p:cTn>
                        </p:par>
                      </p:childTnLst>
                    </p:cTn>
                  </p:par>
                </p:childTnLst>
              </p:cTn>
              <p:nextCondLst>
                <p:cond evt="onClick" delay="0">
                  <p:tgtEl>
                    <p:spTgt spid="27687"/>
                  </p:tgtEl>
                </p:cond>
              </p:nextCondLst>
            </p:seq>
            <p:seq concurrent="1" nextAc="seek">
              <p:cTn id="122" restart="whenNotActive" fill="hold" evtFilter="cancelBubble" nodeType="interactiveSeq">
                <p:stCondLst>
                  <p:cond evt="onClick" delay="0">
                    <p:tgtEl>
                      <p:spTgt spid="27688"/>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0" presetClass="exit" presetSubtype="0" fill="hold" grpId="0" nodeType="afterEffect">
                                  <p:stCondLst>
                                    <p:cond delay="0"/>
                                  </p:stCondLst>
                                  <p:childTnLst>
                                    <p:animEffect transition="out" filter="fade">
                                      <p:cBhvr>
                                        <p:cTn id="126" dur="2000"/>
                                        <p:tgtEl>
                                          <p:spTgt spid="27688"/>
                                        </p:tgtEl>
                                      </p:cBhvr>
                                    </p:animEffect>
                                    <p:set>
                                      <p:cBhvr>
                                        <p:cTn id="127" dur="1" fill="hold">
                                          <p:stCondLst>
                                            <p:cond delay="1999"/>
                                          </p:stCondLst>
                                        </p:cTn>
                                        <p:tgtEl>
                                          <p:spTgt spid="27688"/>
                                        </p:tgtEl>
                                        <p:attrNameLst>
                                          <p:attrName>style.visibility</p:attrName>
                                        </p:attrNameLst>
                                      </p:cBhvr>
                                      <p:to>
                                        <p:strVal val="hidden"/>
                                      </p:to>
                                    </p:set>
                                  </p:childTnLst>
                                </p:cTn>
                              </p:par>
                            </p:childTnLst>
                          </p:cTn>
                        </p:par>
                      </p:childTnLst>
                    </p:cTn>
                  </p:par>
                </p:childTnLst>
              </p:cTn>
              <p:nextCondLst>
                <p:cond evt="onClick" delay="0">
                  <p:tgtEl>
                    <p:spTgt spid="27688"/>
                  </p:tgtEl>
                </p:cond>
              </p:nextCondLst>
            </p:seq>
            <p:seq concurrent="1" nextAc="seek">
              <p:cTn id="128" restart="whenNotActive" fill="hold" evtFilter="cancelBubble" nodeType="interactiveSeq">
                <p:stCondLst>
                  <p:cond evt="onClick" delay="0">
                    <p:tgtEl>
                      <p:spTgt spid="27689"/>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0" presetClass="exit" presetSubtype="0" fill="hold" grpId="0" nodeType="afterEffect">
                                  <p:stCondLst>
                                    <p:cond delay="0"/>
                                  </p:stCondLst>
                                  <p:childTnLst>
                                    <p:animEffect transition="out" filter="fade">
                                      <p:cBhvr>
                                        <p:cTn id="132" dur="2000"/>
                                        <p:tgtEl>
                                          <p:spTgt spid="27689"/>
                                        </p:tgtEl>
                                      </p:cBhvr>
                                    </p:animEffect>
                                    <p:set>
                                      <p:cBhvr>
                                        <p:cTn id="133" dur="1" fill="hold">
                                          <p:stCondLst>
                                            <p:cond delay="1999"/>
                                          </p:stCondLst>
                                        </p:cTn>
                                        <p:tgtEl>
                                          <p:spTgt spid="27689"/>
                                        </p:tgtEl>
                                        <p:attrNameLst>
                                          <p:attrName>style.visibility</p:attrName>
                                        </p:attrNameLst>
                                      </p:cBhvr>
                                      <p:to>
                                        <p:strVal val="hidden"/>
                                      </p:to>
                                    </p:set>
                                  </p:childTnLst>
                                </p:cTn>
                              </p:par>
                            </p:childTnLst>
                          </p:cTn>
                        </p:par>
                      </p:childTnLst>
                    </p:cTn>
                  </p:par>
                </p:childTnLst>
              </p:cTn>
              <p:nextCondLst>
                <p:cond evt="onClick" delay="0">
                  <p:tgtEl>
                    <p:spTgt spid="27689"/>
                  </p:tgtEl>
                </p:cond>
              </p:nextCondLst>
            </p:seq>
            <p:seq concurrent="1" nextAc="seek">
              <p:cTn id="134" restart="whenNotActive" fill="hold" evtFilter="cancelBubble" nodeType="interactiveSeq">
                <p:stCondLst>
                  <p:cond evt="onClick" delay="0">
                    <p:tgtEl>
                      <p:spTgt spid="27659"/>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3" presetClass="exit" presetSubtype="10" fill="hold" grpId="1" nodeType="clickEffect">
                                  <p:stCondLst>
                                    <p:cond delay="0"/>
                                  </p:stCondLst>
                                  <p:childTnLst>
                                    <p:animEffect transition="out" filter="blinds(horizontal)">
                                      <p:cBhvr>
                                        <p:cTn id="138" dur="500"/>
                                        <p:tgtEl>
                                          <p:spTgt spid="27659"/>
                                        </p:tgtEl>
                                      </p:cBhvr>
                                    </p:animEffect>
                                    <p:set>
                                      <p:cBhvr>
                                        <p:cTn id="139" dur="1" fill="hold">
                                          <p:stCondLst>
                                            <p:cond delay="499"/>
                                          </p:stCondLst>
                                        </p:cTn>
                                        <p:tgtEl>
                                          <p:spTgt spid="27659"/>
                                        </p:tgtEl>
                                        <p:attrNameLst>
                                          <p:attrName>style.visibility</p:attrName>
                                        </p:attrNameLst>
                                      </p:cBhvr>
                                      <p:to>
                                        <p:strVal val="hidden"/>
                                      </p:to>
                                    </p:set>
                                  </p:childTnLst>
                                </p:cTn>
                              </p:par>
                            </p:childTnLst>
                          </p:cTn>
                        </p:par>
                      </p:childTnLst>
                    </p:cTn>
                  </p:par>
                </p:childTnLst>
              </p:cTn>
              <p:nextCondLst>
                <p:cond evt="onClick" delay="0">
                  <p:tgtEl>
                    <p:spTgt spid="27659"/>
                  </p:tgtEl>
                </p:cond>
              </p:nextCondLst>
            </p:seq>
            <p:seq concurrent="1" nextAc="seek">
              <p:cTn id="140" restart="whenNotActive" fill="hold" evtFilter="cancelBubble" nodeType="interactiveSeq">
                <p:stCondLst>
                  <p:cond evt="onClick" delay="0">
                    <p:tgtEl>
                      <p:spTgt spid="27671"/>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2" presetClass="exit" presetSubtype="4" fill="hold" grpId="1" nodeType="clickEffect">
                                  <p:stCondLst>
                                    <p:cond delay="0"/>
                                  </p:stCondLst>
                                  <p:childTnLst>
                                    <p:anim calcmode="lin" valueType="num">
                                      <p:cBhvr additive="base">
                                        <p:cTn id="144" dur="500"/>
                                        <p:tgtEl>
                                          <p:spTgt spid="27671"/>
                                        </p:tgtEl>
                                        <p:attrNameLst>
                                          <p:attrName>ppt_x</p:attrName>
                                        </p:attrNameLst>
                                      </p:cBhvr>
                                      <p:tavLst>
                                        <p:tav tm="0">
                                          <p:val>
                                            <p:strVal val="ppt_x"/>
                                          </p:val>
                                        </p:tav>
                                        <p:tav tm="100000">
                                          <p:val>
                                            <p:strVal val="ppt_x"/>
                                          </p:val>
                                        </p:tav>
                                      </p:tavLst>
                                    </p:anim>
                                    <p:anim calcmode="lin" valueType="num">
                                      <p:cBhvr additive="base">
                                        <p:cTn id="145" dur="500"/>
                                        <p:tgtEl>
                                          <p:spTgt spid="27671"/>
                                        </p:tgtEl>
                                        <p:attrNameLst>
                                          <p:attrName>ppt_y</p:attrName>
                                        </p:attrNameLst>
                                      </p:cBhvr>
                                      <p:tavLst>
                                        <p:tav tm="0">
                                          <p:val>
                                            <p:strVal val="ppt_y"/>
                                          </p:val>
                                        </p:tav>
                                        <p:tav tm="100000">
                                          <p:val>
                                            <p:strVal val="1+ppt_h/2"/>
                                          </p:val>
                                        </p:tav>
                                      </p:tavLst>
                                    </p:anim>
                                    <p:set>
                                      <p:cBhvr>
                                        <p:cTn id="146" dur="1" fill="hold">
                                          <p:stCondLst>
                                            <p:cond delay="499"/>
                                          </p:stCondLst>
                                        </p:cTn>
                                        <p:tgtEl>
                                          <p:spTgt spid="27671"/>
                                        </p:tgtEl>
                                        <p:attrNameLst>
                                          <p:attrName>style.visibility</p:attrName>
                                        </p:attrNameLst>
                                      </p:cBhvr>
                                      <p:to>
                                        <p:strVal val="hidden"/>
                                      </p:to>
                                    </p:set>
                                  </p:childTnLst>
                                </p:cTn>
                              </p:par>
                            </p:childTnLst>
                          </p:cTn>
                        </p:par>
                      </p:childTnLst>
                    </p:cTn>
                  </p:par>
                </p:childTnLst>
              </p:cTn>
              <p:nextCondLst>
                <p:cond evt="onClick" delay="0">
                  <p:tgtEl>
                    <p:spTgt spid="27671"/>
                  </p:tgtEl>
                </p:cond>
              </p:nextCondLst>
            </p:seq>
          </p:childTnLst>
        </p:cTn>
      </p:par>
    </p:tnLst>
    <p:bldLst>
      <p:bldP spid="27651" grpId="0" animBg="1"/>
      <p:bldP spid="27652" grpId="0" animBg="1"/>
      <p:bldP spid="27653" grpId="0" animBg="1"/>
      <p:bldP spid="27654" grpId="0" animBg="1"/>
      <p:bldP spid="27655" grpId="0" animBg="1"/>
      <p:bldP spid="27659" grpId="0" animBg="1"/>
      <p:bldP spid="27659" grpId="1" animBg="1"/>
      <p:bldP spid="27661" grpId="0" animBg="1"/>
      <p:bldP spid="27663" grpId="0" animBg="1"/>
      <p:bldP spid="27665" grpId="0" animBg="1"/>
      <p:bldP spid="27667" grpId="0" animBg="1"/>
      <p:bldP spid="27669" grpId="0" animBg="1"/>
      <p:bldP spid="27671" grpId="0" animBg="1"/>
      <p:bldP spid="27671" grpId="1" animBg="1"/>
      <p:bldP spid="27673" grpId="0" animBg="1"/>
      <p:bldP spid="27675" grpId="0" animBg="1"/>
      <p:bldP spid="27677" grpId="0" animBg="1"/>
      <p:bldP spid="27679" grpId="0" animBg="1"/>
      <p:bldP spid="27681" grpId="0" animBg="1"/>
      <p:bldP spid="27683" grpId="0" animBg="1"/>
      <p:bldP spid="27685" grpId="0" animBg="1"/>
      <p:bldP spid="27687" grpId="0" animBg="1"/>
      <p:bldP spid="27688" grpId="0" animBg="1"/>
      <p:bldP spid="276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28600" y="199641"/>
            <a:ext cx="82296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400" b="1" dirty="0" smtClean="0"/>
              <a:t>1. Where is the writer’s new school?</a:t>
            </a:r>
            <a:endParaRPr lang="en-US" sz="4400" b="1" dirty="0"/>
          </a:p>
        </p:txBody>
      </p:sp>
      <p:sp>
        <p:nvSpPr>
          <p:cNvPr id="30724" name="Text Box 4"/>
          <p:cNvSpPr txBox="1">
            <a:spLocks noChangeArrowheads="1"/>
          </p:cNvSpPr>
          <p:nvPr/>
        </p:nvSpPr>
        <p:spPr bwMode="auto">
          <a:xfrm>
            <a:off x="415636" y="2133600"/>
            <a:ext cx="7509164" cy="131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20000"/>
              </a:spcBef>
              <a:buClr>
                <a:schemeClr val="accent1"/>
              </a:buClr>
              <a:buFont typeface="Wingdings" pitchFamily="2" charset="2"/>
              <a:buNone/>
            </a:pPr>
            <a:r>
              <a:rPr lang="en-US" sz="4400" b="1" dirty="0" smtClean="0">
                <a:solidFill>
                  <a:srgbClr val="FF0000"/>
                </a:solidFill>
                <a:latin typeface="Times New Roman" pitchFamily="18" charset="0"/>
                <a:cs typeface="Times New Roman" pitchFamily="18" charset="0"/>
              </a:rPr>
              <a:t>It’s in a quiet place not far from the city center.</a:t>
            </a:r>
            <a:endParaRPr lang="en-US" sz="4400" dirty="0">
              <a:solidFill>
                <a:srgbClr val="FF0000"/>
              </a:solidFill>
              <a:latin typeface="Times New Roman" pitchFamily="18" charset="0"/>
              <a:cs typeface="Times New Roman" pitchFamily="18" charset="0"/>
            </a:endParaRPr>
          </a:p>
        </p:txBody>
      </p:sp>
      <p:sp>
        <p:nvSpPr>
          <p:cNvPr id="5" name="Rectangle 4"/>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XMASCA~1">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5029200"/>
            <a:ext cx="2743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604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decel="50000" fill="hold">
                                          <p:stCondLst>
                                            <p:cond delay="0"/>
                                          </p:stCondLst>
                                        </p:cTn>
                                        <p:tgtEl>
                                          <p:spTgt spid="307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22"/>
                                        </p:tgtEl>
                                        <p:attrNameLst>
                                          <p:attrName>ppt_w</p:attrName>
                                        </p:attrNameLst>
                                      </p:cBhvr>
                                      <p:tavLst>
                                        <p:tav tm="0">
                                          <p:val>
                                            <p:strVal val="#ppt_w*.05"/>
                                          </p:val>
                                        </p:tav>
                                        <p:tav tm="100000">
                                          <p:val>
                                            <p:strVal val="#ppt_w"/>
                                          </p:val>
                                        </p:tav>
                                      </p:tavLst>
                                    </p:anim>
                                    <p:anim calcmode="lin" valueType="num">
                                      <p:cBhvr>
                                        <p:cTn id="10" dur="1000" fill="hold"/>
                                        <p:tgtEl>
                                          <p:spTgt spid="307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0724"/>
                                        </p:tgtEl>
                                        <p:attrNameLst>
                                          <p:attrName>style.visibility</p:attrName>
                                        </p:attrNameLst>
                                      </p:cBhvr>
                                      <p:to>
                                        <p:strVal val="visible"/>
                                      </p:to>
                                    </p:set>
                                    <p:animEffect transition="in" filter="checkerboard(across)">
                                      <p:cBhvr>
                                        <p:cTn id="19"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81000" y="685800"/>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31747" name="Text Box 3"/>
          <p:cNvSpPr txBox="1">
            <a:spLocks noChangeArrowheads="1"/>
          </p:cNvSpPr>
          <p:nvPr/>
        </p:nvSpPr>
        <p:spPr bwMode="auto">
          <a:xfrm>
            <a:off x="723900" y="484435"/>
            <a:ext cx="7391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000" dirty="0" smtClean="0">
                <a:latin typeface="SVNnew Century Schoolbook" pitchFamily="34" charset="0"/>
                <a:cs typeface="Times New Roman" pitchFamily="18" charset="0"/>
              </a:rPr>
              <a:t>2. What are the students like?</a:t>
            </a:r>
            <a:endParaRPr lang="en-US" sz="4000" dirty="0">
              <a:latin typeface="SVNnew Century Schoolbook" pitchFamily="34" charset="0"/>
              <a:cs typeface="Times New Roman" pitchFamily="18" charset="0"/>
            </a:endParaRPr>
          </a:p>
        </p:txBody>
      </p:sp>
      <p:sp>
        <p:nvSpPr>
          <p:cNvPr id="31748" name="AutoShape 4">
            <a:hlinkClick r:id="rId2" action="ppaction://hlinksldjump" highlightClick="1"/>
          </p:cNvPr>
          <p:cNvSpPr>
            <a:spLocks noChangeArrowheads="1"/>
          </p:cNvSpPr>
          <p:nvPr/>
        </p:nvSpPr>
        <p:spPr bwMode="auto">
          <a:xfrm>
            <a:off x="7924800" y="6172200"/>
            <a:ext cx="1066800" cy="6858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9" name="Text Box 5"/>
          <p:cNvSpPr txBox="1">
            <a:spLocks noChangeArrowheads="1"/>
          </p:cNvSpPr>
          <p:nvPr/>
        </p:nvSpPr>
        <p:spPr bwMode="auto">
          <a:xfrm>
            <a:off x="723900" y="2209800"/>
            <a:ext cx="7696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800" b="1" dirty="0" smtClean="0">
                <a:solidFill>
                  <a:srgbClr val="FF0000"/>
                </a:solidFill>
                <a:latin typeface="SwitzerlandCondensed" pitchFamily="34" charset="0"/>
                <a:ea typeface="SwitzerlandCondensed" pitchFamily="34" charset="0"/>
                <a:cs typeface="SwitzerlandCondensed" pitchFamily="34" charset="0"/>
              </a:rPr>
              <a:t> </a:t>
            </a:r>
            <a:r>
              <a:rPr lang="en-US" sz="4800" b="1" dirty="0">
                <a:solidFill>
                  <a:srgbClr val="FF0000"/>
                </a:solidFill>
                <a:latin typeface="SwitzerlandCondensed" pitchFamily="34" charset="0"/>
                <a:ea typeface="SwitzerlandCondensed" pitchFamily="34" charset="0"/>
                <a:cs typeface="SwitzerlandCondensed" pitchFamily="34" charset="0"/>
              </a:rPr>
              <a:t>They are hard – working and serious</a:t>
            </a:r>
            <a:r>
              <a:rPr lang="en-US" sz="4800" b="1" dirty="0" smtClean="0">
                <a:solidFill>
                  <a:srgbClr val="FF0000"/>
                </a:solidFill>
                <a:latin typeface="SwitzerlandCondensed" pitchFamily="34" charset="0"/>
                <a:ea typeface="SwitzerlandCondensed" pitchFamily="34" charset="0"/>
                <a:cs typeface="SwitzerlandCondensed" pitchFamily="34" charset="0"/>
              </a:rPr>
              <a:t>.</a:t>
            </a:r>
            <a:endParaRPr lang="en-US" sz="4800" b="1" dirty="0">
              <a:solidFill>
                <a:srgbClr val="FF0000"/>
              </a:solidFill>
              <a:latin typeface="SwitzerlandCondensed" pitchFamily="34" charset="0"/>
              <a:ea typeface="SwitzerlandCondensed" pitchFamily="34" charset="0"/>
              <a:cs typeface="SwitzerlandCondensed" pitchFamily="34" charset="0"/>
            </a:endParaRPr>
          </a:p>
        </p:txBody>
      </p:sp>
      <p:sp>
        <p:nvSpPr>
          <p:cNvPr id="6" name="Rectangle 5"/>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XMASCA~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4724400"/>
            <a:ext cx="274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XMASCA~1">
            <a:hlinkClick r:id="rId4"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5029200"/>
            <a:ext cx="274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XMASCA~1">
            <a:hlinkClick r:id="rId4"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5181600"/>
            <a:ext cx="2743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82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decel="50000" fill="hold">
                                          <p:stCondLst>
                                            <p:cond delay="0"/>
                                          </p:stCondLst>
                                        </p:cTn>
                                        <p:tgtEl>
                                          <p:spTgt spid="317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17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747"/>
                                        </p:tgtEl>
                                        <p:attrNameLst>
                                          <p:attrName>ppt_w</p:attrName>
                                        </p:attrNameLst>
                                      </p:cBhvr>
                                      <p:tavLst>
                                        <p:tav tm="0">
                                          <p:val>
                                            <p:strVal val="#ppt_w*.05"/>
                                          </p:val>
                                        </p:tav>
                                        <p:tav tm="100000">
                                          <p:val>
                                            <p:strVal val="#ppt_w"/>
                                          </p:val>
                                        </p:tav>
                                      </p:tavLst>
                                    </p:anim>
                                    <p:anim calcmode="lin" valueType="num">
                                      <p:cBhvr>
                                        <p:cTn id="10" dur="1000" fill="hold"/>
                                        <p:tgtEl>
                                          <p:spTgt spid="317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7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7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74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17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1749"/>
                                        </p:tgtEl>
                                        <p:attrNameLst>
                                          <p:attrName>style.visibility</p:attrName>
                                        </p:attrNameLst>
                                      </p:cBhvr>
                                      <p:to>
                                        <p:strVal val="visible"/>
                                      </p:to>
                                    </p:set>
                                    <p:animEffect transition="in" filter="checkerboard(across)">
                                      <p:cBhvr>
                                        <p:cTn id="19"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57200" y="457200"/>
            <a:ext cx="822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800" dirty="0" smtClean="0">
                <a:latin typeface="SVNnew Century Schoolbook" pitchFamily="34" charset="0"/>
                <a:cs typeface="Times New Roman" pitchFamily="18" charset="0"/>
              </a:rPr>
              <a:t>3. What are the teachers like?</a:t>
            </a:r>
            <a:endParaRPr lang="en-US" sz="4800" dirty="0">
              <a:latin typeface="SVNnew Century Schoolbook" pitchFamily="34" charset="0"/>
              <a:cs typeface="Times New Roman" pitchFamily="18" charset="0"/>
            </a:endParaRPr>
          </a:p>
        </p:txBody>
      </p:sp>
      <p:sp>
        <p:nvSpPr>
          <p:cNvPr id="32772" name="Text Box 4"/>
          <p:cNvSpPr txBox="1">
            <a:spLocks noChangeArrowheads="1"/>
          </p:cNvSpPr>
          <p:nvPr/>
        </p:nvSpPr>
        <p:spPr bwMode="auto">
          <a:xfrm>
            <a:off x="381000" y="2819400"/>
            <a:ext cx="81534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000" b="1" dirty="0">
                <a:solidFill>
                  <a:srgbClr val="FF0000"/>
                </a:solidFill>
                <a:latin typeface="SwitzerlandCondensed" pitchFamily="34" charset="0"/>
                <a:ea typeface="SwitzerlandCondensed" pitchFamily="34" charset="0"/>
                <a:cs typeface="SwitzerlandCondensed" pitchFamily="34" charset="0"/>
              </a:rPr>
              <a:t>They are </a:t>
            </a:r>
            <a:r>
              <a:rPr lang="en-US" sz="4000" b="1" dirty="0" smtClean="0">
                <a:solidFill>
                  <a:srgbClr val="FF0000"/>
                </a:solidFill>
                <a:latin typeface="SwitzerlandCondensed" pitchFamily="34" charset="0"/>
                <a:ea typeface="SwitzerlandCondensed" pitchFamily="34" charset="0"/>
                <a:cs typeface="SwitzerlandCondensed" pitchFamily="34" charset="0"/>
              </a:rPr>
              <a:t>helpful and friendly.</a:t>
            </a:r>
            <a:endParaRPr lang="en-US" sz="4000" b="1" dirty="0">
              <a:solidFill>
                <a:srgbClr val="FF0000"/>
              </a:solidFill>
              <a:latin typeface="SwitzerlandCondensed" pitchFamily="34" charset="0"/>
              <a:ea typeface="SwitzerlandCondensed" pitchFamily="34" charset="0"/>
              <a:cs typeface="SwitzerlandCondensed" pitchFamily="34" charset="0"/>
            </a:endParaRPr>
          </a:p>
          <a:p>
            <a:pPr algn="ctr">
              <a:spcBef>
                <a:spcPct val="50000"/>
              </a:spcBef>
            </a:pPr>
            <a:endParaRPr lang="en-US" sz="2800" dirty="0">
              <a:solidFill>
                <a:srgbClr val="FF0000"/>
              </a:solidFill>
              <a:latin typeface="Times New Roman" pitchFamily="18" charset="0"/>
              <a:cs typeface="Times New Roman" pitchFamily="18" charset="0"/>
            </a:endParaRPr>
          </a:p>
        </p:txBody>
      </p:sp>
      <p:sp>
        <p:nvSpPr>
          <p:cNvPr id="5" name="Rectangle 4"/>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4724400"/>
            <a:ext cx="274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XMASCA~1">
            <a:hlinkClick r:id="rId3" action="ppaction://hlinksldjump"/>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5029200"/>
            <a:ext cx="2743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7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decel="50000" fill="hold">
                                          <p:stCondLst>
                                            <p:cond delay="0"/>
                                          </p:stCondLst>
                                        </p:cTn>
                                        <p:tgtEl>
                                          <p:spTgt spid="3277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277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2770"/>
                                        </p:tgtEl>
                                        <p:attrNameLst>
                                          <p:attrName>ppt_w</p:attrName>
                                        </p:attrNameLst>
                                      </p:cBhvr>
                                      <p:tavLst>
                                        <p:tav tm="0">
                                          <p:val>
                                            <p:strVal val="#ppt_w*.05"/>
                                          </p:val>
                                        </p:tav>
                                        <p:tav tm="100000">
                                          <p:val>
                                            <p:strVal val="#ppt_w"/>
                                          </p:val>
                                        </p:tav>
                                      </p:tavLst>
                                    </p:anim>
                                    <p:anim calcmode="lin" valueType="num">
                                      <p:cBhvr>
                                        <p:cTn id="10" dur="1000" fill="hold"/>
                                        <p:tgtEl>
                                          <p:spTgt spid="3277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277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277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277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277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2772"/>
                                        </p:tgtEl>
                                        <p:attrNameLst>
                                          <p:attrName>style.visibility</p:attrName>
                                        </p:attrNameLst>
                                      </p:cBhvr>
                                      <p:to>
                                        <p:strVal val="visible"/>
                                      </p:to>
                                    </p:set>
                                    <p:animEffect transition="in" filter="checkerboard(across)">
                                      <p:cBhvr>
                                        <p:cTn id="19"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609600" y="381000"/>
            <a:ext cx="8077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400" dirty="0" smtClean="0">
                <a:latin typeface="SwitzerlandCondensed" pitchFamily="34" charset="0"/>
                <a:ea typeface="SwitzerlandCondensed" pitchFamily="34" charset="0"/>
                <a:cs typeface="SwitzerlandCondensed" pitchFamily="34" charset="0"/>
              </a:rPr>
              <a:t>4. How many clubs are there in the school?</a:t>
            </a:r>
            <a:endParaRPr lang="en-US" sz="4400" dirty="0">
              <a:latin typeface="SwitzerlandCondensed" pitchFamily="34" charset="0"/>
              <a:ea typeface="SwitzerlandCondensed" pitchFamily="34" charset="0"/>
              <a:cs typeface="SwitzerlandCondensed" pitchFamily="34" charset="0"/>
            </a:endParaRPr>
          </a:p>
        </p:txBody>
      </p:sp>
      <p:sp>
        <p:nvSpPr>
          <p:cNvPr id="33796" name="Text Box 4"/>
          <p:cNvSpPr txBox="1">
            <a:spLocks noChangeArrowheads="1"/>
          </p:cNvSpPr>
          <p:nvPr/>
        </p:nvSpPr>
        <p:spPr bwMode="auto">
          <a:xfrm>
            <a:off x="381000" y="2743200"/>
            <a:ext cx="830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800" b="1" dirty="0" smtClean="0">
                <a:solidFill>
                  <a:srgbClr val="FF0000"/>
                </a:solidFill>
                <a:latin typeface="SwitzerlandCondensed" pitchFamily="34" charset="0"/>
                <a:ea typeface="SwitzerlandCondensed" pitchFamily="34" charset="0"/>
                <a:cs typeface="SwitzerlandCondensed" pitchFamily="34" charset="0"/>
              </a:rPr>
              <a:t>There are five clubs.</a:t>
            </a:r>
            <a:endParaRPr lang="en-US" sz="4800" dirty="0">
              <a:solidFill>
                <a:srgbClr val="FF0000"/>
              </a:solidFill>
              <a:latin typeface="Times New Roman" pitchFamily="18" charset="0"/>
              <a:cs typeface="Times New Roman" pitchFamily="18" charset="0"/>
            </a:endParaRPr>
          </a:p>
        </p:txBody>
      </p:sp>
      <p:sp>
        <p:nvSpPr>
          <p:cNvPr id="5" name="Rectangle 4"/>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4724400"/>
            <a:ext cx="274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XMASCA~1">
            <a:hlinkClick r:id="rId3" action="ppaction://hlinksldjump"/>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5029200"/>
            <a:ext cx="2743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67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decel="50000" fill="hold">
                                          <p:stCondLst>
                                            <p:cond delay="0"/>
                                          </p:stCondLst>
                                        </p:cTn>
                                        <p:tgtEl>
                                          <p:spTgt spid="3379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37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3794"/>
                                        </p:tgtEl>
                                        <p:attrNameLst>
                                          <p:attrName>ppt_w</p:attrName>
                                        </p:attrNameLst>
                                      </p:cBhvr>
                                      <p:tavLst>
                                        <p:tav tm="0">
                                          <p:val>
                                            <p:strVal val="#ppt_w*.05"/>
                                          </p:val>
                                        </p:tav>
                                        <p:tav tm="100000">
                                          <p:val>
                                            <p:strVal val="#ppt_w"/>
                                          </p:val>
                                        </p:tav>
                                      </p:tavLst>
                                    </p:anim>
                                    <p:anim calcmode="lin" valueType="num">
                                      <p:cBhvr>
                                        <p:cTn id="10" dur="1000" fill="hold"/>
                                        <p:tgtEl>
                                          <p:spTgt spid="337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37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37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37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379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3796"/>
                                        </p:tgtEl>
                                        <p:attrNameLst>
                                          <p:attrName>style.visibility</p:attrName>
                                        </p:attrNameLst>
                                      </p:cBhvr>
                                      <p:to>
                                        <p:strVal val="visible"/>
                                      </p:to>
                                    </p:set>
                                    <p:animEffect transition="in" filter="checkerboard(across)">
                                      <p:cBhvr>
                                        <p:cTn id="19"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81000" y="685800"/>
            <a:ext cx="8763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800" dirty="0" smtClean="0">
                <a:latin typeface="SwitzerlandCondensed" pitchFamily="34" charset="0"/>
                <a:ea typeface="SwitzerlandCondensed" pitchFamily="34" charset="0"/>
                <a:cs typeface="SwitzerlandCondensed" pitchFamily="34" charset="0"/>
              </a:rPr>
              <a:t>5. Why does the author love the school?</a:t>
            </a:r>
            <a:endParaRPr lang="en-US" sz="4800" dirty="0">
              <a:latin typeface="Times New Roman" pitchFamily="18" charset="0"/>
              <a:cs typeface="Times New Roman" pitchFamily="18" charset="0"/>
            </a:endParaRPr>
          </a:p>
        </p:txBody>
      </p:sp>
      <p:sp>
        <p:nvSpPr>
          <p:cNvPr id="34820" name="Text Box 4"/>
          <p:cNvSpPr txBox="1">
            <a:spLocks noChangeArrowheads="1"/>
          </p:cNvSpPr>
          <p:nvPr/>
        </p:nvSpPr>
        <p:spPr bwMode="auto">
          <a:xfrm>
            <a:off x="381000" y="3200400"/>
            <a:ext cx="8458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800" b="1" dirty="0" smtClean="0">
                <a:solidFill>
                  <a:srgbClr val="FF0000"/>
                </a:solidFill>
                <a:latin typeface="SwitzerlandCondensed" pitchFamily="34" charset="0"/>
                <a:ea typeface="SwitzerlandCondensed" pitchFamily="34" charset="0"/>
                <a:cs typeface="SwitzerlandCondensed" pitchFamily="34" charset="0"/>
              </a:rPr>
              <a:t>Because it’s a good school.</a:t>
            </a:r>
            <a:endParaRPr lang="en-US" sz="4800" dirty="0">
              <a:solidFill>
                <a:srgbClr val="FF0000"/>
              </a:solidFill>
              <a:latin typeface="Times New Roman" pitchFamily="18" charset="0"/>
              <a:cs typeface="Times New Roman" pitchFamily="18" charset="0"/>
            </a:endParaRPr>
          </a:p>
        </p:txBody>
      </p:sp>
      <p:sp>
        <p:nvSpPr>
          <p:cNvPr id="5" name="Rectangle 4"/>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4724400"/>
            <a:ext cx="274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XMASCA~1">
            <a:hlinkClick r:id="rId3" action="ppaction://hlinksldjump"/>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5029200"/>
            <a:ext cx="2743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26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500" decel="50000" fill="hold">
                                          <p:stCondLst>
                                            <p:cond delay="0"/>
                                          </p:stCondLst>
                                        </p:cTn>
                                        <p:tgtEl>
                                          <p:spTgt spid="3481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48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4818"/>
                                        </p:tgtEl>
                                        <p:attrNameLst>
                                          <p:attrName>ppt_w</p:attrName>
                                        </p:attrNameLst>
                                      </p:cBhvr>
                                      <p:tavLst>
                                        <p:tav tm="0">
                                          <p:val>
                                            <p:strVal val="#ppt_w*.05"/>
                                          </p:val>
                                        </p:tav>
                                        <p:tav tm="100000">
                                          <p:val>
                                            <p:strVal val="#ppt_w"/>
                                          </p:val>
                                        </p:tav>
                                      </p:tavLst>
                                    </p:anim>
                                    <p:anim calcmode="lin" valueType="num">
                                      <p:cBhvr>
                                        <p:cTn id="10" dur="1000" fill="hold"/>
                                        <p:tgtEl>
                                          <p:spTgt spid="348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48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48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48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48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4820"/>
                                        </p:tgtEl>
                                        <p:attrNameLst>
                                          <p:attrName>style.visibility</p:attrName>
                                        </p:attrNameLst>
                                      </p:cBhvr>
                                      <p:to>
                                        <p:strVal val="visible"/>
                                      </p:to>
                                    </p:set>
                                    <p:animEffect transition="in" filter="checkerboard(across)">
                                      <p:cBhvr>
                                        <p:cTn id="19"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124200" y="2514600"/>
            <a:ext cx="5470525"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r>
              <a:rPr lang="en-US" sz="4800" b="1">
                <a:solidFill>
                  <a:srgbClr val="FF0000"/>
                </a:solidFill>
                <a:latin typeface=".VnAristote" pitchFamily="34" charset="0"/>
              </a:rPr>
              <a:t>Congratulation !</a:t>
            </a:r>
          </a:p>
          <a:p>
            <a:pPr algn="ctr" eaLnBrk="0" hangingPunct="0"/>
            <a:r>
              <a:rPr lang="en-US" sz="4800" b="1">
                <a:solidFill>
                  <a:srgbClr val="FF0000"/>
                </a:solidFill>
                <a:latin typeface=".VnAristote" pitchFamily="34" charset="0"/>
              </a:rPr>
              <a:t>You get 1 flower</a:t>
            </a:r>
          </a:p>
          <a:p>
            <a:pPr algn="ctr" eaLnBrk="0" hangingPunct="0"/>
            <a:endParaRPr lang="en-US" sz="12900" b="1">
              <a:solidFill>
                <a:srgbClr val="FF0000"/>
              </a:solidFill>
              <a:latin typeface=".VnAristote" pitchFamily="34" charset="0"/>
            </a:endParaRPr>
          </a:p>
        </p:txBody>
      </p:sp>
      <p:pic>
        <p:nvPicPr>
          <p:cNvPr id="37891" name="Picture 3" descr="0003-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2457450"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XMASCA~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4724400"/>
            <a:ext cx="274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XMASCA~1">
            <a:hlinkClick r:id="rId5"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5029200"/>
            <a:ext cx="2743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651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1000" fill="hold"/>
                                        <p:tgtEl>
                                          <p:spTgt spid="37890"/>
                                        </p:tgtEl>
                                        <p:attrNameLst>
                                          <p:attrName>ppt_x</p:attrName>
                                        </p:attrNameLst>
                                      </p:cBhvr>
                                      <p:tavLst>
                                        <p:tav tm="0">
                                          <p:val>
                                            <p:strVal val="#ppt_x-.2"/>
                                          </p:val>
                                        </p:tav>
                                        <p:tav tm="100000">
                                          <p:val>
                                            <p:strVal val="#ppt_x"/>
                                          </p:val>
                                        </p:tav>
                                      </p:tavLst>
                                    </p:anim>
                                    <p:anim calcmode="lin" valueType="num">
                                      <p:cBhvr>
                                        <p:cTn id="8" dur="1000" fill="hold"/>
                                        <p:tgtEl>
                                          <p:spTgt spid="378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789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12" presetClass="entr" presetSubtype="4" fill="hold" nodeType="with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slide(fromBottom)">
                                      <p:cBhvr>
                                        <p:cTn id="12" dur="5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124200" y="2514600"/>
            <a:ext cx="5470525"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r>
              <a:rPr lang="en-US" sz="4800" b="1">
                <a:solidFill>
                  <a:srgbClr val="FF0000"/>
                </a:solidFill>
                <a:latin typeface=".VnAristote" pitchFamily="34" charset="0"/>
              </a:rPr>
              <a:t>Congratulation !</a:t>
            </a:r>
          </a:p>
          <a:p>
            <a:pPr algn="ctr" eaLnBrk="0" hangingPunct="0"/>
            <a:r>
              <a:rPr lang="en-US" sz="4800" b="1">
                <a:solidFill>
                  <a:srgbClr val="FF0000"/>
                </a:solidFill>
                <a:latin typeface=".VnAristote" pitchFamily="34" charset="0"/>
              </a:rPr>
              <a:t>You get 1 flower</a:t>
            </a:r>
          </a:p>
          <a:p>
            <a:pPr algn="ctr" eaLnBrk="0" hangingPunct="0"/>
            <a:endParaRPr lang="en-US" sz="12900" b="1">
              <a:solidFill>
                <a:srgbClr val="FF0000"/>
              </a:solidFill>
              <a:latin typeface=".VnAristote" pitchFamily="34" charset="0"/>
            </a:endParaRPr>
          </a:p>
        </p:txBody>
      </p:sp>
      <p:pic>
        <p:nvPicPr>
          <p:cNvPr id="38915" name="Picture 3" descr="0003-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2457450"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XMASCA~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4724400"/>
            <a:ext cx="274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XMASCA~1">
            <a:hlinkClick r:id="rId5"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5029200"/>
            <a:ext cx="2743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512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1000" fill="hold"/>
                                        <p:tgtEl>
                                          <p:spTgt spid="38914"/>
                                        </p:tgtEl>
                                        <p:attrNameLst>
                                          <p:attrName>ppt_x</p:attrName>
                                        </p:attrNameLst>
                                      </p:cBhvr>
                                      <p:tavLst>
                                        <p:tav tm="0">
                                          <p:val>
                                            <p:strVal val="#ppt_x-.2"/>
                                          </p:val>
                                        </p:tav>
                                        <p:tav tm="100000">
                                          <p:val>
                                            <p:strVal val="#ppt_x"/>
                                          </p:val>
                                        </p:tav>
                                      </p:tavLst>
                                    </p:anim>
                                    <p:anim calcmode="lin" valueType="num">
                                      <p:cBhvr>
                                        <p:cTn id="8" dur="1000" fill="hold"/>
                                        <p:tgtEl>
                                          <p:spTgt spid="389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891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12" presetClass="entr" presetSubtype="4" fill="hold" nodeType="withEffect">
                                  <p:stCondLst>
                                    <p:cond delay="0"/>
                                  </p:stCondLst>
                                  <p:childTnLst>
                                    <p:set>
                                      <p:cBhvr>
                                        <p:cTn id="11" dur="1" fill="hold">
                                          <p:stCondLst>
                                            <p:cond delay="0"/>
                                          </p:stCondLst>
                                        </p:cTn>
                                        <p:tgtEl>
                                          <p:spTgt spid="38915"/>
                                        </p:tgtEl>
                                        <p:attrNameLst>
                                          <p:attrName>style.visibility</p:attrName>
                                        </p:attrNameLst>
                                      </p:cBhvr>
                                      <p:to>
                                        <p:strVal val="visible"/>
                                      </p:to>
                                    </p:set>
                                    <p:animEffect transition="in" filter="slide(fromBottom)">
                                      <p:cBhvr>
                                        <p:cTn id="12"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80361" y="219128"/>
            <a:ext cx="7135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rPr>
              <a:t>Solve the crossword puzzle.</a:t>
            </a:r>
          </a:p>
        </p:txBody>
      </p:sp>
      <p:grpSp>
        <p:nvGrpSpPr>
          <p:cNvPr id="3" name="Group 2"/>
          <p:cNvGrpSpPr/>
          <p:nvPr/>
        </p:nvGrpSpPr>
        <p:grpSpPr>
          <a:xfrm>
            <a:off x="4408220" y="1601744"/>
            <a:ext cx="4735780" cy="4380391"/>
            <a:chOff x="108230" y="1322199"/>
            <a:chExt cx="3170424" cy="289310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461" y="1576330"/>
              <a:ext cx="3004193" cy="2638977"/>
            </a:xfrm>
            <a:prstGeom prst="rect">
              <a:avLst/>
            </a:prstGeom>
          </p:spPr>
        </p:pic>
        <p:sp>
          <p:nvSpPr>
            <p:cNvPr id="28" name="Oval 27"/>
            <p:cNvSpPr/>
            <p:nvPr/>
          </p:nvSpPr>
          <p:spPr>
            <a:xfrm>
              <a:off x="998354" y="1322199"/>
              <a:ext cx="400376" cy="4023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sp>
          <p:nvSpPr>
            <p:cNvPr id="29" name="Oval 28"/>
            <p:cNvSpPr/>
            <p:nvPr/>
          </p:nvSpPr>
          <p:spPr>
            <a:xfrm>
              <a:off x="2206724" y="1322199"/>
              <a:ext cx="400376" cy="4023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2</a:t>
              </a:r>
            </a:p>
          </p:txBody>
        </p:sp>
        <p:sp>
          <p:nvSpPr>
            <p:cNvPr id="31" name="Oval 30"/>
            <p:cNvSpPr/>
            <p:nvPr/>
          </p:nvSpPr>
          <p:spPr>
            <a:xfrm>
              <a:off x="404387" y="1958716"/>
              <a:ext cx="400376" cy="4023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32" name="Oval 31"/>
            <p:cNvSpPr/>
            <p:nvPr/>
          </p:nvSpPr>
          <p:spPr>
            <a:xfrm>
              <a:off x="2821128" y="1623797"/>
              <a:ext cx="400376" cy="4023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4</a:t>
              </a:r>
            </a:p>
          </p:txBody>
        </p:sp>
        <p:sp>
          <p:nvSpPr>
            <p:cNvPr id="48" name="Oval 47"/>
            <p:cNvSpPr/>
            <p:nvPr/>
          </p:nvSpPr>
          <p:spPr>
            <a:xfrm>
              <a:off x="108230" y="2575736"/>
              <a:ext cx="400376" cy="4023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grpSp>
      <p:grpSp>
        <p:nvGrpSpPr>
          <p:cNvPr id="5" name="Group 4">
            <a:extLst>
              <a:ext uri="{FF2B5EF4-FFF2-40B4-BE49-F238E27FC236}">
                <a16:creationId xmlns:a16="http://schemas.microsoft.com/office/drawing/2014/main" id="{E13A0174-CFD8-4E29-AA6B-BAC6CDD3391E}"/>
              </a:ext>
            </a:extLst>
          </p:cNvPr>
          <p:cNvGrpSpPr/>
          <p:nvPr/>
        </p:nvGrpSpPr>
        <p:grpSpPr>
          <a:xfrm>
            <a:off x="120764" y="1259940"/>
            <a:ext cx="4632799" cy="5377122"/>
            <a:chOff x="4610602" y="1323081"/>
            <a:chExt cx="4632799" cy="5377122"/>
          </a:xfrm>
        </p:grpSpPr>
        <p:sp>
          <p:nvSpPr>
            <p:cNvPr id="4" name="TextBox 3"/>
            <p:cNvSpPr txBox="1"/>
            <p:nvPr/>
          </p:nvSpPr>
          <p:spPr>
            <a:xfrm>
              <a:off x="4610602" y="1323081"/>
              <a:ext cx="1188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DOWN</a:t>
              </a:r>
            </a:p>
          </p:txBody>
        </p:sp>
        <p:grpSp>
          <p:nvGrpSpPr>
            <p:cNvPr id="49" name="Group 48"/>
            <p:cNvGrpSpPr/>
            <p:nvPr/>
          </p:nvGrpSpPr>
          <p:grpSpPr>
            <a:xfrm>
              <a:off x="4627452" y="1824005"/>
              <a:ext cx="4615949" cy="839650"/>
              <a:chOff x="794659" y="707494"/>
              <a:chExt cx="4615949" cy="839650"/>
            </a:xfrm>
          </p:grpSpPr>
          <p:grpSp>
            <p:nvGrpSpPr>
              <p:cNvPr id="50" name="Group 49"/>
              <p:cNvGrpSpPr/>
              <p:nvPr/>
            </p:nvGrpSpPr>
            <p:grpSpPr>
              <a:xfrm>
                <a:off x="794659" y="707494"/>
                <a:ext cx="4615949" cy="839650"/>
                <a:chOff x="363373" y="1262747"/>
                <a:chExt cx="4615949" cy="839650"/>
              </a:xfrm>
            </p:grpSpPr>
            <p:sp>
              <p:nvSpPr>
                <p:cNvPr id="52" name="TextBox 51"/>
                <p:cNvSpPr txBox="1"/>
                <p:nvPr/>
              </p:nvSpPr>
              <p:spPr>
                <a:xfrm>
                  <a:off x="363373" y="1262747"/>
                  <a:ext cx="47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sp>
              <p:nvSpPr>
                <p:cNvPr id="53" name="TextBox 52"/>
                <p:cNvSpPr txBox="1"/>
                <p:nvPr/>
              </p:nvSpPr>
              <p:spPr>
                <a:xfrm>
                  <a:off x="827314" y="1271400"/>
                  <a:ext cx="41520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She likes to meet new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She’s              .</a:t>
                  </a:r>
                </a:p>
              </p:txBody>
            </p:sp>
          </p:grpSp>
          <p:cxnSp>
            <p:nvCxnSpPr>
              <p:cNvPr id="51" name="Straight Connector 50"/>
              <p:cNvCxnSpPr/>
              <p:nvPr/>
            </p:nvCxnSpPr>
            <p:spPr>
              <a:xfrm>
                <a:off x="1983379" y="143442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4627452" y="2908793"/>
              <a:ext cx="4615949" cy="470318"/>
              <a:chOff x="363373" y="1262747"/>
              <a:chExt cx="4615949" cy="470318"/>
            </a:xfrm>
          </p:grpSpPr>
          <p:sp>
            <p:nvSpPr>
              <p:cNvPr id="57" name="TextBox 56"/>
              <p:cNvSpPr txBox="1"/>
              <p:nvPr/>
            </p:nvSpPr>
            <p:spPr>
              <a:xfrm>
                <a:off x="363373" y="1262747"/>
                <a:ext cx="47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2.</a:t>
                </a:r>
              </a:p>
            </p:txBody>
          </p:sp>
          <p:sp>
            <p:nvSpPr>
              <p:cNvPr id="58" name="TextBox 57"/>
              <p:cNvSpPr txBox="1"/>
              <p:nvPr/>
            </p:nvSpPr>
            <p:spPr>
              <a:xfrm>
                <a:off x="827314" y="1271400"/>
                <a:ext cx="4152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People cook meals in this room.</a:t>
                </a:r>
              </a:p>
            </p:txBody>
          </p:sp>
        </p:grpSp>
        <p:grpSp>
          <p:nvGrpSpPr>
            <p:cNvPr id="59" name="Group 58"/>
            <p:cNvGrpSpPr/>
            <p:nvPr/>
          </p:nvGrpSpPr>
          <p:grpSpPr>
            <a:xfrm>
              <a:off x="4627452" y="3624249"/>
              <a:ext cx="4615949" cy="470318"/>
              <a:chOff x="363373" y="1262747"/>
              <a:chExt cx="4615949" cy="470318"/>
            </a:xfrm>
          </p:grpSpPr>
          <p:sp>
            <p:nvSpPr>
              <p:cNvPr id="60" name="TextBox 59"/>
              <p:cNvSpPr txBox="1"/>
              <p:nvPr/>
            </p:nvSpPr>
            <p:spPr>
              <a:xfrm>
                <a:off x="363373" y="1262747"/>
                <a:ext cx="47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4.</a:t>
                </a:r>
              </a:p>
            </p:txBody>
          </p:sp>
          <p:sp>
            <p:nvSpPr>
              <p:cNvPr id="61" name="TextBox 60"/>
              <p:cNvSpPr txBox="1"/>
              <p:nvPr/>
            </p:nvSpPr>
            <p:spPr>
              <a:xfrm>
                <a:off x="827314" y="1271400"/>
                <a:ext cx="4152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You hear with them.</a:t>
                </a:r>
              </a:p>
            </p:txBody>
          </p:sp>
        </p:grpSp>
        <p:sp>
          <p:nvSpPr>
            <p:cNvPr id="71" name="TextBox 70"/>
            <p:cNvSpPr txBox="1"/>
            <p:nvPr/>
          </p:nvSpPr>
          <p:spPr>
            <a:xfrm>
              <a:off x="4610602" y="4343421"/>
              <a:ext cx="14955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ACROSS</a:t>
              </a:r>
            </a:p>
          </p:txBody>
        </p:sp>
        <p:grpSp>
          <p:nvGrpSpPr>
            <p:cNvPr id="72" name="Group 71"/>
            <p:cNvGrpSpPr/>
            <p:nvPr/>
          </p:nvGrpSpPr>
          <p:grpSpPr>
            <a:xfrm>
              <a:off x="4627452" y="4844345"/>
              <a:ext cx="4615949" cy="839650"/>
              <a:chOff x="794659" y="707494"/>
              <a:chExt cx="4615949" cy="839650"/>
            </a:xfrm>
          </p:grpSpPr>
          <p:grpSp>
            <p:nvGrpSpPr>
              <p:cNvPr id="73" name="Group 72"/>
              <p:cNvGrpSpPr/>
              <p:nvPr/>
            </p:nvGrpSpPr>
            <p:grpSpPr>
              <a:xfrm>
                <a:off x="794659" y="707494"/>
                <a:ext cx="4615949" cy="839650"/>
                <a:chOff x="363373" y="1262747"/>
                <a:chExt cx="4615949" cy="839650"/>
              </a:xfrm>
            </p:grpSpPr>
            <p:sp>
              <p:nvSpPr>
                <p:cNvPr id="75" name="TextBox 74"/>
                <p:cNvSpPr txBox="1"/>
                <p:nvPr/>
              </p:nvSpPr>
              <p:spPr>
                <a:xfrm>
                  <a:off x="363373" y="1262747"/>
                  <a:ext cx="47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3.</a:t>
                  </a:r>
                </a:p>
              </p:txBody>
            </p:sp>
            <p:sp>
              <p:nvSpPr>
                <p:cNvPr id="76" name="TextBox 75"/>
                <p:cNvSpPr txBox="1"/>
                <p:nvPr/>
              </p:nvSpPr>
              <p:spPr>
                <a:xfrm>
                  <a:off x="827314" y="1271400"/>
                  <a:ext cx="41520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He’s good at drawing.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He’s very              .</a:t>
                  </a:r>
                </a:p>
              </p:txBody>
            </p:sp>
          </p:grpSp>
          <p:cxnSp>
            <p:nvCxnSpPr>
              <p:cNvPr id="74" name="Straight Connector 73"/>
              <p:cNvCxnSpPr/>
              <p:nvPr/>
            </p:nvCxnSpPr>
            <p:spPr>
              <a:xfrm>
                <a:off x="2497729" y="143442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4627452" y="5860553"/>
              <a:ext cx="4484798" cy="839650"/>
              <a:chOff x="363373" y="1262747"/>
              <a:chExt cx="4484798" cy="839650"/>
            </a:xfrm>
          </p:grpSpPr>
          <p:sp>
            <p:nvSpPr>
              <p:cNvPr id="78" name="TextBox 77"/>
              <p:cNvSpPr txBox="1"/>
              <p:nvPr/>
            </p:nvSpPr>
            <p:spPr>
              <a:xfrm>
                <a:off x="363373" y="1262747"/>
                <a:ext cx="47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5.</a:t>
                </a:r>
              </a:p>
            </p:txBody>
          </p:sp>
          <p:sp>
            <p:nvSpPr>
              <p:cNvPr id="79" name="TextBox 78"/>
              <p:cNvSpPr txBox="1"/>
              <p:nvPr/>
            </p:nvSpPr>
            <p:spPr>
              <a:xfrm>
                <a:off x="827314" y="1271400"/>
                <a:ext cx="4020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It’s a side of the face, below the eyes.</a:t>
                </a:r>
              </a:p>
            </p:txBody>
          </p:sp>
        </p:grpSp>
      </p:grpSp>
      <p:pic>
        <p:nvPicPr>
          <p:cNvPr id="34" name="Picture 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01" y="-304800"/>
            <a:ext cx="9748825" cy="790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32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000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2457450" cy="3276600"/>
          </a:xfrm>
          <a:prstGeom prst="rect">
            <a:avLst/>
          </a:prstGeom>
          <a:noFill/>
          <a:extLst>
            <a:ext uri="{909E8E84-426E-40DD-AFC4-6F175D3DCCD1}">
              <a14:hiddenFill xmlns:a14="http://schemas.microsoft.com/office/drawing/2010/main">
                <a:solidFill>
                  <a:srgbClr val="FFFFFF"/>
                </a:solidFill>
              </a14:hiddenFill>
            </a:ext>
          </a:extLst>
        </p:spPr>
      </p:pic>
      <p:sp>
        <p:nvSpPr>
          <p:cNvPr id="39940" name="Text Box 4"/>
          <p:cNvSpPr txBox="1">
            <a:spLocks noChangeArrowheads="1"/>
          </p:cNvSpPr>
          <p:nvPr/>
        </p:nvSpPr>
        <p:spPr bwMode="auto">
          <a:xfrm>
            <a:off x="1371600" y="1371600"/>
            <a:ext cx="7239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000" b="1" dirty="0">
                <a:solidFill>
                  <a:srgbClr val="000066"/>
                </a:solidFill>
                <a:latin typeface="Baclieu" pitchFamily="2" charset="0"/>
              </a:rPr>
              <a:t>Sorry ! </a:t>
            </a:r>
          </a:p>
          <a:p>
            <a:pPr algn="ctr">
              <a:spcBef>
                <a:spcPct val="50000"/>
              </a:spcBef>
            </a:pPr>
            <a:r>
              <a:rPr lang="en-US" sz="4000" b="1" dirty="0">
                <a:solidFill>
                  <a:srgbClr val="000066"/>
                </a:solidFill>
                <a:latin typeface="Baclieu" pitchFamily="2" charset="0"/>
              </a:rPr>
              <a:t> You lose 1 flower.</a:t>
            </a:r>
          </a:p>
        </p:txBody>
      </p:sp>
      <p:sp>
        <p:nvSpPr>
          <p:cNvPr id="5" name="Rectangle 4"/>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XMASCA~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4724400"/>
            <a:ext cx="274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XMASCA~1">
            <a:hlinkClick r:id="rId4"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5029200"/>
            <a:ext cx="2743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6879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6"/>
          <p:cNvSpPr txBox="1">
            <a:spLocks noChangeArrowheads="1"/>
          </p:cNvSpPr>
          <p:nvPr/>
        </p:nvSpPr>
        <p:spPr bwMode="auto">
          <a:xfrm>
            <a:off x="609600" y="1219200"/>
            <a:ext cx="7620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i="1"/>
              <a:t>3 . Interview two classmates. Ask them what they like and dislike about your school and the reason why. Write their answers in the table and report them to the class</a:t>
            </a:r>
            <a:r>
              <a:rPr lang="en-US" sz="2000"/>
              <a:t>.</a:t>
            </a:r>
          </a:p>
        </p:txBody>
      </p:sp>
      <p:graphicFrame>
        <p:nvGraphicFramePr>
          <p:cNvPr id="11293" name="Group 29"/>
          <p:cNvGraphicFramePr>
            <a:graphicFrameLocks noGrp="1"/>
          </p:cNvGraphicFramePr>
          <p:nvPr>
            <p:ph/>
          </p:nvPr>
        </p:nvGraphicFramePr>
        <p:xfrm>
          <a:off x="457200" y="3124200"/>
          <a:ext cx="8229600" cy="3001963"/>
        </p:xfrm>
        <a:graphic>
          <a:graphicData uri="http://schemas.openxmlformats.org/drawingml/2006/table">
            <a:tbl>
              <a:tblPr/>
              <a:tblGrid>
                <a:gridCol w="24384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1000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What  he / she likes + reason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What  he / she dislikes + reason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1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Classmate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0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Classmate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294" name="AutoShape 30">
            <a:hlinkClick r:id="rId2" action="ppaction://hlinksldjump" highlightClick="1"/>
          </p:cNvPr>
          <p:cNvSpPr>
            <a:spLocks noChangeArrowheads="1"/>
          </p:cNvSpPr>
          <p:nvPr/>
        </p:nvSpPr>
        <p:spPr bwMode="auto">
          <a:xfrm>
            <a:off x="8229600" y="6172200"/>
            <a:ext cx="914400" cy="685800"/>
          </a:xfrm>
          <a:prstGeom prst="actionButtonInformatio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6"/>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77333" y="76200"/>
            <a:ext cx="3132139"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ii. speaking</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564768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41" name="Text Box 13"/>
          <p:cNvSpPr txBox="1">
            <a:spLocks noChangeArrowheads="1"/>
          </p:cNvSpPr>
          <p:nvPr/>
        </p:nvSpPr>
        <p:spPr bwMode="auto">
          <a:xfrm>
            <a:off x="495302" y="1722437"/>
            <a:ext cx="769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a:solidFill>
                  <a:srgbClr val="FF0000"/>
                </a:solidFill>
              </a:rPr>
              <a:t>4. An and </a:t>
            </a:r>
            <a:r>
              <a:rPr lang="en-US" sz="2400" b="1" dirty="0" err="1">
                <a:solidFill>
                  <a:srgbClr val="FF0000"/>
                </a:solidFill>
              </a:rPr>
              <a:t>Mi</a:t>
            </a:r>
            <a:r>
              <a:rPr lang="en-US" sz="2400" b="1" dirty="0">
                <a:solidFill>
                  <a:srgbClr val="FF0000"/>
                </a:solidFill>
              </a:rPr>
              <a:t> are talking on the phone. Listen and circle the parts of the house you hear</a:t>
            </a:r>
          </a:p>
        </p:txBody>
      </p:sp>
      <p:sp>
        <p:nvSpPr>
          <p:cNvPr id="48142" name="Rectangle 14"/>
          <p:cNvSpPr>
            <a:spLocks noChangeArrowheads="1"/>
          </p:cNvSpPr>
          <p:nvPr/>
        </p:nvSpPr>
        <p:spPr bwMode="auto">
          <a:xfrm>
            <a:off x="685800" y="3657600"/>
            <a:ext cx="7010400" cy="1143000"/>
          </a:xfrm>
          <a:prstGeom prst="rect">
            <a:avLst/>
          </a:prstGeom>
          <a:solidFill>
            <a:schemeClr val="bg2"/>
          </a:solidFill>
          <a:ln w="9525">
            <a:solidFill>
              <a:schemeClr val="tx1"/>
            </a:solidFill>
            <a:miter lim="800000"/>
            <a:headEnd/>
            <a:tailEnd/>
          </a:ln>
          <a:effectLst/>
          <a:extLst/>
        </p:spPr>
        <p:txBody>
          <a:bodyPr wrap="none" anchor="ctr"/>
          <a:lstStyle/>
          <a:p>
            <a:pPr algn="ctr"/>
            <a:r>
              <a:rPr lang="en-US" sz="2800" dirty="0"/>
              <a:t>Kitchen               garden                garage  </a:t>
            </a:r>
          </a:p>
          <a:p>
            <a:pPr algn="ctr"/>
            <a:r>
              <a:rPr lang="en-US" sz="2800" dirty="0"/>
              <a:t>  bathroom              bedroom       living room</a:t>
            </a:r>
          </a:p>
        </p:txBody>
      </p:sp>
      <p:sp>
        <p:nvSpPr>
          <p:cNvPr id="6" name="Rectangle 5"/>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28728" y="475288"/>
            <a:ext cx="3373937"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iii. listening</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ounded Rectangle 2"/>
          <p:cNvSpPr/>
          <p:nvPr/>
        </p:nvSpPr>
        <p:spPr>
          <a:xfrm>
            <a:off x="5867400" y="5105400"/>
            <a:ext cx="13716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143000" y="5105400"/>
            <a:ext cx="1981200" cy="505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eing anh lop 6 Track 29.mp3">
            <a:hlinkClick r:id="" action="ppaction://media"/>
          </p:cNvPr>
          <p:cNvPicPr>
            <a:picLocks noRot="1" noChangeAspect="1"/>
          </p:cNvPicPr>
          <p:nvPr>
            <a:audioFile r:link="rId1"/>
          </p:nvPr>
        </p:nvPicPr>
        <p:blipFill>
          <a:blip r:embed="rId3"/>
          <a:stretch>
            <a:fillRect/>
          </a:stretch>
        </p:blipFill>
        <p:spPr>
          <a:xfrm>
            <a:off x="6858000" y="609600"/>
            <a:ext cx="304800" cy="304800"/>
          </a:xfrm>
          <a:prstGeom prst="rect">
            <a:avLst/>
          </a:prstGeom>
        </p:spPr>
      </p:pic>
    </p:spTree>
    <p:extLst>
      <p:ext uri="{BB962C8B-B14F-4D97-AF65-F5344CB8AC3E}">
        <p14:creationId xmlns:p14="http://schemas.microsoft.com/office/powerpoint/2010/main" val="3961986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7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5" name="Text Box 9"/>
          <p:cNvSpPr txBox="1">
            <a:spLocks noChangeArrowheads="1"/>
          </p:cNvSpPr>
          <p:nvPr/>
        </p:nvSpPr>
        <p:spPr bwMode="auto">
          <a:xfrm>
            <a:off x="685800" y="669132"/>
            <a:ext cx="7772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0000"/>
                </a:solidFill>
              </a:rPr>
              <a:t>5.  Listen  again and answer the questions</a:t>
            </a:r>
          </a:p>
        </p:txBody>
      </p:sp>
      <p:sp>
        <p:nvSpPr>
          <p:cNvPr id="39946" name="Text Box 10"/>
          <p:cNvSpPr txBox="1">
            <a:spLocks noChangeArrowheads="1"/>
          </p:cNvSpPr>
          <p:nvPr/>
        </p:nvSpPr>
        <p:spPr bwMode="auto">
          <a:xfrm>
            <a:off x="304800" y="1392237"/>
            <a:ext cx="7239000" cy="500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AutoNum type="arabicPeriod"/>
            </a:pPr>
            <a:r>
              <a:rPr lang="en-US" sz="2800" dirty="0"/>
              <a:t>What’s </a:t>
            </a:r>
            <a:r>
              <a:rPr lang="en-US" sz="2800" dirty="0" err="1"/>
              <a:t>Mi’s</a:t>
            </a:r>
            <a:r>
              <a:rPr lang="en-US" sz="2800" dirty="0"/>
              <a:t> Mum doing?</a:t>
            </a:r>
          </a:p>
          <a:p>
            <a:pPr>
              <a:spcBef>
                <a:spcPct val="50000"/>
              </a:spcBef>
            </a:pPr>
            <a:endParaRPr lang="en-US" sz="2800" dirty="0"/>
          </a:p>
          <a:p>
            <a:pPr>
              <a:spcBef>
                <a:spcPct val="50000"/>
              </a:spcBef>
            </a:pPr>
            <a:r>
              <a:rPr lang="en-US" sz="2800" dirty="0"/>
              <a:t>2. What’s </a:t>
            </a:r>
            <a:r>
              <a:rPr lang="en-US" sz="2800" dirty="0" err="1"/>
              <a:t>Mi’s</a:t>
            </a:r>
            <a:r>
              <a:rPr lang="en-US" sz="2800" dirty="0"/>
              <a:t> Dad doing?</a:t>
            </a:r>
          </a:p>
          <a:p>
            <a:pPr>
              <a:spcBef>
                <a:spcPct val="50000"/>
              </a:spcBef>
              <a:buFontTx/>
              <a:buAutoNum type="arabicPeriod"/>
            </a:pPr>
            <a:endParaRPr lang="en-US" sz="2800" dirty="0"/>
          </a:p>
          <a:p>
            <a:pPr>
              <a:spcBef>
                <a:spcPct val="50000"/>
              </a:spcBef>
            </a:pPr>
            <a:r>
              <a:rPr lang="en-US" sz="2800" dirty="0"/>
              <a:t>3. Where is </a:t>
            </a:r>
            <a:r>
              <a:rPr lang="en-US" sz="2800" dirty="0" err="1"/>
              <a:t>Mi’s</a:t>
            </a:r>
            <a:r>
              <a:rPr lang="en-US" sz="2800" dirty="0"/>
              <a:t> younger brother?</a:t>
            </a:r>
          </a:p>
          <a:p>
            <a:pPr>
              <a:spcBef>
                <a:spcPct val="50000"/>
              </a:spcBef>
              <a:buFontTx/>
              <a:buAutoNum type="arabicPeriod"/>
            </a:pPr>
            <a:endParaRPr lang="en-US" sz="2800" dirty="0"/>
          </a:p>
          <a:p>
            <a:pPr>
              <a:spcBef>
                <a:spcPct val="50000"/>
              </a:spcBef>
            </a:pPr>
            <a:r>
              <a:rPr lang="en-US" sz="2800" dirty="0"/>
              <a:t>4. What’s </a:t>
            </a:r>
            <a:r>
              <a:rPr lang="en-US" sz="2800" dirty="0" err="1"/>
              <a:t>Mi’s</a:t>
            </a:r>
            <a:r>
              <a:rPr lang="en-US" sz="2800" dirty="0"/>
              <a:t> cousin doing?</a:t>
            </a:r>
          </a:p>
          <a:p>
            <a:pPr>
              <a:spcBef>
                <a:spcPct val="50000"/>
              </a:spcBef>
              <a:buFontTx/>
              <a:buAutoNum type="arabicPeriod"/>
            </a:pPr>
            <a:endParaRPr lang="en-US" sz="2800" dirty="0"/>
          </a:p>
        </p:txBody>
      </p:sp>
      <p:sp>
        <p:nvSpPr>
          <p:cNvPr id="39947" name="Text Box 11"/>
          <p:cNvSpPr txBox="1">
            <a:spLocks noChangeArrowheads="1"/>
          </p:cNvSpPr>
          <p:nvPr/>
        </p:nvSpPr>
        <p:spPr bwMode="auto">
          <a:xfrm>
            <a:off x="800100" y="2041165"/>
            <a:ext cx="7543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solidFill>
                  <a:srgbClr val="FF0000"/>
                </a:solidFill>
              </a:rPr>
              <a:t>She is watering the plants in the garden</a:t>
            </a:r>
          </a:p>
        </p:txBody>
      </p:sp>
      <p:sp>
        <p:nvSpPr>
          <p:cNvPr id="39948" name="Text Box 12"/>
          <p:cNvSpPr txBox="1">
            <a:spLocks noChangeArrowheads="1"/>
          </p:cNvSpPr>
          <p:nvPr/>
        </p:nvSpPr>
        <p:spPr bwMode="auto">
          <a:xfrm>
            <a:off x="914400" y="3166196"/>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solidFill>
                  <a:srgbClr val="FF0000"/>
                </a:solidFill>
              </a:rPr>
              <a:t>He’s listening to the radio</a:t>
            </a:r>
          </a:p>
        </p:txBody>
      </p:sp>
      <p:sp>
        <p:nvSpPr>
          <p:cNvPr id="39949" name="Text Box 13"/>
          <p:cNvSpPr txBox="1">
            <a:spLocks noChangeArrowheads="1"/>
          </p:cNvSpPr>
          <p:nvPr/>
        </p:nvSpPr>
        <p:spPr bwMode="auto">
          <a:xfrm>
            <a:off x="914400" y="4572000"/>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solidFill>
                  <a:srgbClr val="FF0000"/>
                </a:solidFill>
              </a:rPr>
              <a:t>He’s in </a:t>
            </a:r>
            <a:r>
              <a:rPr lang="en-US" sz="2800" dirty="0" err="1">
                <a:solidFill>
                  <a:srgbClr val="FF0000"/>
                </a:solidFill>
              </a:rPr>
              <a:t>Mi’s</a:t>
            </a:r>
            <a:r>
              <a:rPr lang="en-US" sz="2800" dirty="0">
                <a:solidFill>
                  <a:srgbClr val="FF0000"/>
                </a:solidFill>
              </a:rPr>
              <a:t> bedroom</a:t>
            </a:r>
          </a:p>
        </p:txBody>
      </p:sp>
      <p:sp>
        <p:nvSpPr>
          <p:cNvPr id="39950" name="Text Box 14"/>
          <p:cNvSpPr txBox="1">
            <a:spLocks noChangeArrowheads="1"/>
          </p:cNvSpPr>
          <p:nvPr/>
        </p:nvSpPr>
        <p:spPr bwMode="auto">
          <a:xfrm>
            <a:off x="935182" y="5836443"/>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srgbClr val="FF0000"/>
                </a:solidFill>
              </a:rPr>
              <a:t>She’s watching TV</a:t>
            </a:r>
          </a:p>
        </p:txBody>
      </p:sp>
      <p:sp>
        <p:nvSpPr>
          <p:cNvPr id="10" name="Rectangle 9"/>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eing anh lop 6 Track 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391400" y="5226843"/>
            <a:ext cx="609600" cy="609600"/>
          </a:xfrm>
          <a:prstGeom prst="rect">
            <a:avLst/>
          </a:prstGeom>
        </p:spPr>
      </p:pic>
    </p:spTree>
    <p:extLst>
      <p:ext uri="{BB962C8B-B14F-4D97-AF65-F5344CB8AC3E}">
        <p14:creationId xmlns:p14="http://schemas.microsoft.com/office/powerpoint/2010/main" val="1311953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9947">
                                            <p:txEl>
                                              <p:pRg st="0" end="0"/>
                                            </p:txEl>
                                          </p:spTgt>
                                        </p:tgtEl>
                                        <p:attrNameLst>
                                          <p:attrName>style.visibility</p:attrName>
                                        </p:attrNameLst>
                                      </p:cBhvr>
                                      <p:to>
                                        <p:strVal val="visible"/>
                                      </p:to>
                                    </p:set>
                                    <p:anim calcmode="discrete" valueType="clr">
                                      <p:cBhvr override="childStyle">
                                        <p:cTn id="7" dur="80"/>
                                        <p:tgtEl>
                                          <p:spTgt spid="3994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4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994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9948">
                                            <p:txEl>
                                              <p:pRg st="0" end="0"/>
                                            </p:txEl>
                                          </p:spTgt>
                                        </p:tgtEl>
                                        <p:attrNameLst>
                                          <p:attrName>style.visibility</p:attrName>
                                        </p:attrNameLst>
                                      </p:cBhvr>
                                      <p:to>
                                        <p:strVal val="visible"/>
                                      </p:to>
                                    </p:set>
                                    <p:anim calcmode="discrete" valueType="clr">
                                      <p:cBhvr override="childStyle">
                                        <p:cTn id="14" dur="80"/>
                                        <p:tgtEl>
                                          <p:spTgt spid="3994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994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39948">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9949">
                                            <p:txEl>
                                              <p:pRg st="0" end="0"/>
                                            </p:txEl>
                                          </p:spTgt>
                                        </p:tgtEl>
                                        <p:attrNameLst>
                                          <p:attrName>style.visibility</p:attrName>
                                        </p:attrNameLst>
                                      </p:cBhvr>
                                      <p:to>
                                        <p:strVal val="visible"/>
                                      </p:to>
                                    </p:set>
                                    <p:anim calcmode="discrete" valueType="clr">
                                      <p:cBhvr override="childStyle">
                                        <p:cTn id="21" dur="80"/>
                                        <p:tgtEl>
                                          <p:spTgt spid="3994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9949">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39949">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9950">
                                            <p:txEl>
                                              <p:pRg st="0" end="0"/>
                                            </p:txEl>
                                          </p:spTgt>
                                        </p:tgtEl>
                                        <p:attrNameLst>
                                          <p:attrName>style.visibility</p:attrName>
                                        </p:attrNameLst>
                                      </p:cBhvr>
                                      <p:to>
                                        <p:strVal val="visible"/>
                                      </p:to>
                                    </p:set>
                                    <p:anim calcmode="discrete" valueType="clr">
                                      <p:cBhvr override="childStyle">
                                        <p:cTn id="28" dur="80"/>
                                        <p:tgtEl>
                                          <p:spTgt spid="3995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9950">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3995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8015"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5" name="Text Box 11"/>
          <p:cNvSpPr txBox="1">
            <a:spLocks noChangeArrowheads="1"/>
          </p:cNvSpPr>
          <p:nvPr/>
        </p:nvSpPr>
        <p:spPr bwMode="auto">
          <a:xfrm>
            <a:off x="381000" y="1676400"/>
            <a:ext cx="8153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smtClean="0">
                <a:solidFill>
                  <a:srgbClr val="FF0000"/>
                </a:solidFill>
              </a:rPr>
              <a:t>6. Write </a:t>
            </a:r>
            <a:r>
              <a:rPr lang="en-US" sz="2800" b="1" dirty="0">
                <a:solidFill>
                  <a:srgbClr val="FF0000"/>
                </a:solidFill>
              </a:rPr>
              <a:t>an email to your friend. Tell him / her about a family member. Include this information</a:t>
            </a:r>
          </a:p>
        </p:txBody>
      </p:sp>
      <p:sp>
        <p:nvSpPr>
          <p:cNvPr id="41996" name="Text Box 12"/>
          <p:cNvSpPr txBox="1">
            <a:spLocks noChangeArrowheads="1"/>
          </p:cNvSpPr>
          <p:nvPr/>
        </p:nvSpPr>
        <p:spPr bwMode="auto">
          <a:xfrm>
            <a:off x="1295400" y="2743200"/>
            <a:ext cx="7010400"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AutoNum type="arabicPeriod"/>
            </a:pPr>
            <a:r>
              <a:rPr lang="en-US" sz="2800"/>
              <a:t>Who the person is?</a:t>
            </a:r>
          </a:p>
          <a:p>
            <a:pPr>
              <a:spcBef>
                <a:spcPct val="50000"/>
              </a:spcBef>
              <a:buFontTx/>
              <a:buAutoNum type="arabicPeriod"/>
            </a:pPr>
            <a:r>
              <a:rPr lang="en-US" sz="2800"/>
              <a:t>How old is he / she?</a:t>
            </a:r>
          </a:p>
          <a:p>
            <a:pPr>
              <a:spcBef>
                <a:spcPct val="50000"/>
              </a:spcBef>
              <a:buFontTx/>
              <a:buAutoNum type="arabicPeriod"/>
            </a:pPr>
            <a:r>
              <a:rPr lang="en-US" sz="2800"/>
              <a:t>What is his / her job is / was?</a:t>
            </a:r>
          </a:p>
          <a:p>
            <a:pPr>
              <a:spcBef>
                <a:spcPct val="50000"/>
              </a:spcBef>
              <a:buFontTx/>
              <a:buAutoNum type="arabicPeriod"/>
            </a:pPr>
            <a:r>
              <a:rPr lang="en-US" sz="2800"/>
              <a:t>What  he / she likes doing?</a:t>
            </a:r>
          </a:p>
          <a:p>
            <a:pPr>
              <a:spcBef>
                <a:spcPct val="50000"/>
              </a:spcBef>
              <a:buFontTx/>
              <a:buAutoNum type="arabicPeriod"/>
            </a:pPr>
            <a:r>
              <a:rPr lang="en-US" sz="2800"/>
              <a:t> What he / she does for you ?</a:t>
            </a:r>
          </a:p>
          <a:p>
            <a:pPr>
              <a:spcBef>
                <a:spcPct val="50000"/>
              </a:spcBef>
              <a:buFontTx/>
              <a:buAutoNum type="arabicPeriod"/>
            </a:pPr>
            <a:endParaRPr lang="en-US" sz="2800"/>
          </a:p>
        </p:txBody>
      </p:sp>
      <p:sp>
        <p:nvSpPr>
          <p:cNvPr id="5" name="Rectangle 4"/>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98712" y="475288"/>
            <a:ext cx="3033972"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iv. writing</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933722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hung15"/>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6" name="WordArt 4"/>
          <p:cNvSpPr>
            <a:spLocks noChangeArrowheads="1" noChangeShapeType="1" noTextEdit="1"/>
          </p:cNvSpPr>
          <p:nvPr/>
        </p:nvSpPr>
        <p:spPr bwMode="auto">
          <a:xfrm>
            <a:off x="2529583" y="1124855"/>
            <a:ext cx="3762375" cy="611188"/>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18750"/>
              </a:avLst>
            </a:prstTxWarp>
          </a:bodyPr>
          <a:lstStyle/>
          <a:p>
            <a:pPr algn="ctr"/>
            <a:r>
              <a:rPr lang="en-US" sz="3600" kern="10" dirty="0">
                <a:ln w="9525">
                  <a:solidFill>
                    <a:srgbClr val="000000"/>
                  </a:solidFill>
                  <a:round/>
                  <a:headEnd/>
                  <a:tailEnd/>
                </a:ln>
                <a:solidFill>
                  <a:srgbClr val="000000"/>
                </a:solidFill>
                <a:latin typeface="Times New Roman"/>
                <a:cs typeface="Times New Roman"/>
              </a:rPr>
              <a:t>V</a:t>
            </a:r>
            <a:r>
              <a:rPr lang="en-US" sz="3600" kern="10" dirty="0" smtClean="0">
                <a:ln w="9525">
                  <a:solidFill>
                    <a:srgbClr val="000000"/>
                  </a:solidFill>
                  <a:round/>
                  <a:headEnd/>
                  <a:tailEnd/>
                </a:ln>
                <a:solidFill>
                  <a:srgbClr val="000000"/>
                </a:solidFill>
                <a:latin typeface="Times New Roman"/>
                <a:cs typeface="Times New Roman"/>
              </a:rPr>
              <a:t>. Homework: </a:t>
            </a:r>
            <a:endParaRPr lang="en-US" sz="3600" kern="10" dirty="0">
              <a:ln w="9525">
                <a:solidFill>
                  <a:srgbClr val="000000"/>
                </a:solidFill>
                <a:round/>
                <a:headEnd/>
                <a:tailEnd/>
              </a:ln>
              <a:solidFill>
                <a:srgbClr val="000000"/>
              </a:solidFill>
              <a:latin typeface="Times New Roman"/>
              <a:cs typeface="Times New Roman"/>
            </a:endParaRPr>
          </a:p>
        </p:txBody>
      </p:sp>
      <p:sp>
        <p:nvSpPr>
          <p:cNvPr id="23557" name="Text Box 5"/>
          <p:cNvSpPr txBox="1">
            <a:spLocks noChangeArrowheads="1"/>
          </p:cNvSpPr>
          <p:nvPr/>
        </p:nvSpPr>
        <p:spPr bwMode="auto">
          <a:xfrm>
            <a:off x="1600200" y="2133600"/>
            <a:ext cx="7010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571500" lvl="0" indent="-571500">
              <a:buBlip>
                <a:blip r:embed="rId3"/>
              </a:buBlip>
            </a:pPr>
            <a:r>
              <a:rPr lang="en-US" sz="3600" dirty="0" smtClean="0">
                <a:latin typeface=".VnKoala" pitchFamily="34" charset="0"/>
              </a:rPr>
              <a:t> </a:t>
            </a:r>
            <a:r>
              <a:rPr lang="en-US" sz="3600" dirty="0"/>
              <a:t>1. Do Language focus 1</a:t>
            </a:r>
          </a:p>
          <a:p>
            <a:pPr marL="571500" lvl="0" indent="-571500">
              <a:buBlip>
                <a:blip r:embed="rId3"/>
              </a:buBlip>
            </a:pPr>
            <a:r>
              <a:rPr lang="en-US" sz="3600" dirty="0"/>
              <a:t>2. Be ready for Test 1 </a:t>
            </a:r>
          </a:p>
        </p:txBody>
      </p:sp>
    </p:spTree>
    <p:extLst>
      <p:ext uri="{BB962C8B-B14F-4D97-AF65-F5344CB8AC3E}">
        <p14:creationId xmlns:p14="http://schemas.microsoft.com/office/powerpoint/2010/main" val="2940146325"/>
      </p:ext>
    </p:extLst>
  </p:cSld>
  <p:clrMapOvr>
    <a:masterClrMapping/>
  </p:clrMapOvr>
  <p:transition>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opy of KHUNG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79" name="WordArt 3"/>
          <p:cNvSpPr>
            <a:spLocks noChangeArrowheads="1" noChangeShapeType="1" noTextEdit="1"/>
          </p:cNvSpPr>
          <p:nvPr/>
        </p:nvSpPr>
        <p:spPr bwMode="auto">
          <a:xfrm>
            <a:off x="1576388" y="971550"/>
            <a:ext cx="6248400" cy="41148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1616383"/>
              </a:avLst>
            </a:prstTxWarp>
          </a:bodyPr>
          <a:lstStyle/>
          <a:p>
            <a:pPr algn="ctr"/>
            <a:r>
              <a:rPr lang="en-US" sz="3600" kern="10">
                <a:ln w="9525">
                  <a:solidFill>
                    <a:srgbClr val="FF00FF"/>
                  </a:solidFill>
                  <a:round/>
                  <a:headEnd/>
                  <a:tailEnd/>
                </a:ln>
                <a:solidFill>
                  <a:srgbClr val="0000FF"/>
                </a:solidFill>
                <a:latin typeface="Arial Black"/>
              </a:rPr>
              <a:t>THANK YOU FOR ATTENTION!</a:t>
            </a:r>
          </a:p>
        </p:txBody>
      </p:sp>
      <p:sp>
        <p:nvSpPr>
          <p:cNvPr id="24580" name="WordArt 4"/>
          <p:cNvSpPr>
            <a:spLocks noChangeArrowheads="1" noChangeShapeType="1" noTextEdit="1"/>
          </p:cNvSpPr>
          <p:nvPr/>
        </p:nvSpPr>
        <p:spPr bwMode="auto">
          <a:xfrm rot="5400000">
            <a:off x="-325437" y="3651250"/>
            <a:ext cx="33528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r>
              <a:rPr lang="en-US" sz="3600" b="1" kern="10">
                <a:solidFill>
                  <a:srgbClr val="800080"/>
                </a:solidFill>
                <a:effectLst>
                  <a:outerShdw dist="99190" dir="7788334" algn="ctr" rotWithShape="0">
                    <a:srgbClr val="000080">
                      <a:alpha val="80000"/>
                    </a:srgbClr>
                  </a:outerShdw>
                </a:effectLst>
                <a:latin typeface=".VnArial"/>
              </a:rPr>
              <a:t>the end</a:t>
            </a:r>
          </a:p>
        </p:txBody>
      </p:sp>
      <p:sp>
        <p:nvSpPr>
          <p:cNvPr id="24581" name="WordArt 5"/>
          <p:cNvSpPr>
            <a:spLocks noChangeArrowheads="1" noChangeShapeType="1" noTextEdit="1"/>
          </p:cNvSpPr>
          <p:nvPr/>
        </p:nvSpPr>
        <p:spPr bwMode="auto">
          <a:xfrm rot="5400000">
            <a:off x="5964237" y="3700463"/>
            <a:ext cx="3457575" cy="1485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buFontTx/>
              <a:buNone/>
            </a:pPr>
            <a:r>
              <a:rPr lang="en-US" sz="3600" b="1" kern="10">
                <a:solidFill>
                  <a:srgbClr val="FF00FF"/>
                </a:solidFill>
                <a:effectLst>
                  <a:outerShdw dist="99190" dir="7788334" algn="ctr" rotWithShape="0">
                    <a:srgbClr val="000080">
                      <a:alpha val="80000"/>
                    </a:srgbClr>
                  </a:outerShdw>
                </a:effectLst>
                <a:latin typeface=".VnArial"/>
              </a:rPr>
              <a:t>GOOD BYE!</a:t>
            </a:r>
          </a:p>
        </p:txBody>
      </p:sp>
      <p:pic>
        <p:nvPicPr>
          <p:cNvPr id="24582" name="Picture 6" descr="a2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1508125"/>
            <a:ext cx="6761162"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879667"/>
      </p:ext>
    </p:extLst>
  </p:cSld>
  <p:clrMapOvr>
    <a:masterClrMapping/>
  </p:clrMapOvr>
  <p:transition>
    <p:sndAc>
      <p:stSnd>
        <p:snd r:embed="rId2" name="goodbye_moi.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3000" fill="hold" grpId="0" nodeType="afterEffect">
                                  <p:stCondLst>
                                    <p:cond delay="100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2000"/>
                                        <p:tgtEl>
                                          <p:spTgt spid="24579"/>
                                        </p:tgtEl>
                                      </p:cBhvr>
                                    </p:animEffect>
                                  </p:childTnLst>
                                </p:cTn>
                              </p:par>
                            </p:childTnLst>
                          </p:cTn>
                        </p:par>
                        <p:par>
                          <p:cTn id="8" fill="hold" nodeType="afterGroup">
                            <p:stCondLst>
                              <p:cond delay="7000"/>
                            </p:stCondLst>
                            <p:childTnLst>
                              <p:par>
                                <p:cTn id="9" presetID="10" presetClass="entr" presetSubtype="0" fill="hold" nodeType="afterEffect">
                                  <p:stCondLst>
                                    <p:cond delay="0"/>
                                  </p:stCondLst>
                                  <p:childTnLst>
                                    <p:set>
                                      <p:cBhvr>
                                        <p:cTn id="10" dur="1" fill="hold">
                                          <p:stCondLst>
                                            <p:cond delay="0"/>
                                          </p:stCondLst>
                                        </p:cTn>
                                        <p:tgtEl>
                                          <p:spTgt spid="24582"/>
                                        </p:tgtEl>
                                        <p:attrNameLst>
                                          <p:attrName>style.visibility</p:attrName>
                                        </p:attrNameLst>
                                      </p:cBhvr>
                                      <p:to>
                                        <p:strVal val="visible"/>
                                      </p:to>
                                    </p:set>
                                    <p:animEffect transition="in" filter="fade">
                                      <p:cBhvr>
                                        <p:cTn id="11" dur="2000"/>
                                        <p:tgtEl>
                                          <p:spTgt spid="24582"/>
                                        </p:tgtEl>
                                      </p:cBhvr>
                                    </p:animEffect>
                                  </p:childTnLst>
                                </p:cTn>
                              </p:par>
                            </p:childTnLst>
                          </p:cTn>
                        </p:par>
                        <p:par>
                          <p:cTn id="12" fill="hold" nodeType="afterGroup">
                            <p:stCondLst>
                              <p:cond delay="9000"/>
                            </p:stCondLst>
                            <p:childTnLst>
                              <p:par>
                                <p:cTn id="13" presetID="22" presetClass="entr" presetSubtype="4" fill="hold" grpId="0" nodeType="afterEffect">
                                  <p:stCondLst>
                                    <p:cond delay="1000"/>
                                  </p:stCondLst>
                                  <p:childTnLst>
                                    <p:set>
                                      <p:cBhvr>
                                        <p:cTn id="14" dur="1" fill="hold">
                                          <p:stCondLst>
                                            <p:cond delay="0"/>
                                          </p:stCondLst>
                                        </p:cTn>
                                        <p:tgtEl>
                                          <p:spTgt spid="24580"/>
                                        </p:tgtEl>
                                        <p:attrNameLst>
                                          <p:attrName>style.visibility</p:attrName>
                                        </p:attrNameLst>
                                      </p:cBhvr>
                                      <p:to>
                                        <p:strVal val="visible"/>
                                      </p:to>
                                    </p:set>
                                    <p:animEffect transition="in" filter="wipe(down)">
                                      <p:cBhvr>
                                        <p:cTn id="15" dur="3000"/>
                                        <p:tgtEl>
                                          <p:spTgt spid="24580"/>
                                        </p:tgtEl>
                                      </p:cBhvr>
                                    </p:animEffect>
                                  </p:childTnLst>
                                </p:cTn>
                              </p:par>
                            </p:childTnLst>
                          </p:cTn>
                        </p:par>
                        <p:par>
                          <p:cTn id="16" fill="hold" nodeType="afterGroup">
                            <p:stCondLst>
                              <p:cond delay="13000"/>
                            </p:stCondLst>
                            <p:childTnLst>
                              <p:par>
                                <p:cTn id="17" presetID="22" presetClass="entr" presetSubtype="1" fill="hold" grpId="0" nodeType="afterEffect">
                                  <p:stCondLst>
                                    <p:cond delay="1000"/>
                                  </p:stCondLst>
                                  <p:childTnLst>
                                    <p:set>
                                      <p:cBhvr>
                                        <p:cTn id="18" dur="1" fill="hold">
                                          <p:stCondLst>
                                            <p:cond delay="0"/>
                                          </p:stCondLst>
                                        </p:cTn>
                                        <p:tgtEl>
                                          <p:spTgt spid="24581"/>
                                        </p:tgtEl>
                                        <p:attrNameLst>
                                          <p:attrName>style.visibility</p:attrName>
                                        </p:attrNameLst>
                                      </p:cBhvr>
                                      <p:to>
                                        <p:strVal val="visible"/>
                                      </p:to>
                                    </p:set>
                                    <p:animEffect transition="in" filter="wipe(up)">
                                      <p:cBhvr>
                                        <p:cTn id="19" dur="3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24580" grpId="0" animBg="1"/>
      <p:bldP spid="245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688" y="228600"/>
            <a:ext cx="7286625" cy="6400800"/>
          </a:xfrm>
          <a:prstGeom prst="rect">
            <a:avLst/>
          </a:prstGeom>
        </p:spPr>
      </p:pic>
      <p:sp>
        <p:nvSpPr>
          <p:cNvPr id="3" name="Oval 2"/>
          <p:cNvSpPr/>
          <p:nvPr/>
        </p:nvSpPr>
        <p:spPr>
          <a:xfrm>
            <a:off x="2925112" y="68580"/>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sp>
        <p:nvSpPr>
          <p:cNvPr id="4" name="Oval 3"/>
          <p:cNvSpPr/>
          <p:nvPr/>
        </p:nvSpPr>
        <p:spPr>
          <a:xfrm>
            <a:off x="5931202" y="68580"/>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2</a:t>
            </a:r>
          </a:p>
        </p:txBody>
      </p:sp>
      <p:sp>
        <p:nvSpPr>
          <p:cNvPr id="5" name="Oval 4"/>
          <p:cNvSpPr/>
          <p:nvPr/>
        </p:nvSpPr>
        <p:spPr>
          <a:xfrm>
            <a:off x="7438375" y="802540"/>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4</a:t>
            </a:r>
          </a:p>
        </p:txBody>
      </p:sp>
      <p:sp>
        <p:nvSpPr>
          <p:cNvPr id="6" name="Oval 5"/>
          <p:cNvSpPr/>
          <p:nvPr/>
        </p:nvSpPr>
        <p:spPr>
          <a:xfrm>
            <a:off x="1507792" y="1425878"/>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3</a:t>
            </a:r>
          </a:p>
        </p:txBody>
      </p:sp>
      <p:sp>
        <p:nvSpPr>
          <p:cNvPr id="7" name="Oval 6"/>
          <p:cNvSpPr/>
          <p:nvPr/>
        </p:nvSpPr>
        <p:spPr>
          <a:xfrm>
            <a:off x="728500" y="2887969"/>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5</a:t>
            </a:r>
          </a:p>
        </p:txBody>
      </p:sp>
      <p:sp>
        <p:nvSpPr>
          <p:cNvPr id="11" name="TextBox 10">
            <a:extLst>
              <a:ext uri="{FF2B5EF4-FFF2-40B4-BE49-F238E27FC236}">
                <a16:creationId xmlns:a16="http://schemas.microsoft.com/office/drawing/2014/main" id="{2959165F-38D9-4E27-B99A-643BB8CD7709}"/>
              </a:ext>
            </a:extLst>
          </p:cNvPr>
          <p:cNvSpPr txBox="1"/>
          <p:nvPr/>
        </p:nvSpPr>
        <p:spPr>
          <a:xfrm>
            <a:off x="2925112" y="458092"/>
            <a:ext cx="453970" cy="5952399"/>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f</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r</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15109"/>
                </a:solidFill>
                <a:effectLst/>
                <a:uLnTx/>
                <a:uFillTx/>
                <a:latin typeface="Calibri" panose="020F0502020204030204"/>
                <a:ea typeface="+mn-ea"/>
                <a:cs typeface="+mn-cs"/>
              </a:rPr>
              <a:t>i</a:t>
            </a:r>
            <a:endPar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y</a:t>
            </a:r>
          </a:p>
        </p:txBody>
      </p:sp>
      <p:sp>
        <p:nvSpPr>
          <p:cNvPr id="12" name="TextBox 11">
            <a:extLst>
              <a:ext uri="{FF2B5EF4-FFF2-40B4-BE49-F238E27FC236}">
                <a16:creationId xmlns:a16="http://schemas.microsoft.com/office/drawing/2014/main" id="{4B604A0E-1BEC-496E-8560-A19A6948D47F}"/>
              </a:ext>
            </a:extLst>
          </p:cNvPr>
          <p:cNvSpPr txBox="1"/>
          <p:nvPr/>
        </p:nvSpPr>
        <p:spPr>
          <a:xfrm>
            <a:off x="5904405" y="470916"/>
            <a:ext cx="453970" cy="5213735"/>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k</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15109"/>
                </a:solidFill>
                <a:effectLst/>
                <a:uLnTx/>
                <a:uFillTx/>
                <a:latin typeface="Calibri" panose="020F0502020204030204"/>
                <a:ea typeface="+mn-ea"/>
                <a:cs typeface="+mn-cs"/>
              </a:rPr>
              <a:t>i</a:t>
            </a:r>
            <a:endPar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c</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h</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n</a:t>
            </a:r>
          </a:p>
        </p:txBody>
      </p:sp>
      <p:sp>
        <p:nvSpPr>
          <p:cNvPr id="13" name="TextBox 12">
            <a:extLst>
              <a:ext uri="{FF2B5EF4-FFF2-40B4-BE49-F238E27FC236}">
                <a16:creationId xmlns:a16="http://schemas.microsoft.com/office/drawing/2014/main" id="{8D43EBA0-7B1B-4FC5-AF37-F4D017EE3DBB}"/>
              </a:ext>
            </a:extLst>
          </p:cNvPr>
          <p:cNvSpPr txBox="1"/>
          <p:nvPr/>
        </p:nvSpPr>
        <p:spPr>
          <a:xfrm>
            <a:off x="7438375" y="1184556"/>
            <a:ext cx="439544" cy="2997744"/>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a</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r</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15109"/>
                </a:solidFill>
                <a:effectLst/>
                <a:uLnTx/>
                <a:uFillTx/>
                <a:latin typeface="Calibri" panose="020F0502020204030204"/>
                <a:ea typeface="+mn-ea"/>
                <a:cs typeface="+mn-cs"/>
              </a:rPr>
              <a:t>s</a:t>
            </a:r>
          </a:p>
        </p:txBody>
      </p:sp>
      <p:sp>
        <p:nvSpPr>
          <p:cNvPr id="15" name="TextBox 14">
            <a:extLst>
              <a:ext uri="{FF2B5EF4-FFF2-40B4-BE49-F238E27FC236}">
                <a16:creationId xmlns:a16="http://schemas.microsoft.com/office/drawing/2014/main" id="{819357CF-1755-4EDB-AA8E-3B609B5A5680}"/>
              </a:ext>
            </a:extLst>
          </p:cNvPr>
          <p:cNvSpPr txBox="1"/>
          <p:nvPr/>
        </p:nvSpPr>
        <p:spPr>
          <a:xfrm>
            <a:off x="2172401" y="1283560"/>
            <a:ext cx="49943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 normalizeH="0" baseline="0" noProof="0" dirty="0">
                <a:ln>
                  <a:noFill/>
                </a:ln>
                <a:solidFill>
                  <a:srgbClr val="0070C0"/>
                </a:solidFill>
                <a:effectLst/>
                <a:uLnTx/>
                <a:uFillTx/>
                <a:latin typeface="Calibri" panose="020F0502020204030204"/>
                <a:ea typeface="+mn-ea"/>
                <a:cs typeface="+mn-cs"/>
              </a:rPr>
              <a:t>c             e     a      t            v</a:t>
            </a:r>
          </a:p>
        </p:txBody>
      </p:sp>
      <p:sp>
        <p:nvSpPr>
          <p:cNvPr id="16" name="TextBox 15">
            <a:extLst>
              <a:ext uri="{FF2B5EF4-FFF2-40B4-BE49-F238E27FC236}">
                <a16:creationId xmlns:a16="http://schemas.microsoft.com/office/drawing/2014/main" id="{6E556134-CFB2-436C-87A5-DCE069B4E551}"/>
              </a:ext>
            </a:extLst>
          </p:cNvPr>
          <p:cNvSpPr txBox="1"/>
          <p:nvPr/>
        </p:nvSpPr>
        <p:spPr>
          <a:xfrm>
            <a:off x="1428071" y="2765971"/>
            <a:ext cx="35262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 normalizeH="0" baseline="0" noProof="0" dirty="0">
                <a:ln>
                  <a:noFill/>
                </a:ln>
                <a:solidFill>
                  <a:srgbClr val="0070C0"/>
                </a:solidFill>
                <a:effectLst/>
                <a:uLnTx/>
                <a:uFillTx/>
                <a:latin typeface="Calibri" panose="020F0502020204030204"/>
                <a:ea typeface="+mn-ea"/>
                <a:cs typeface="+mn-cs"/>
              </a:rPr>
              <a:t>c      h            e     k</a:t>
            </a:r>
          </a:p>
        </p:txBody>
      </p:sp>
      <p:pic>
        <p:nvPicPr>
          <p:cNvPr id="8" name="Picture 7"/>
          <p:cNvPicPr>
            <a:picLocks noChangeAspect="1"/>
          </p:cNvPicPr>
          <p:nvPr/>
        </p:nvPicPr>
        <p:blipFill>
          <a:blip r:embed="rId3"/>
          <a:stretch>
            <a:fillRect/>
          </a:stretch>
        </p:blipFill>
        <p:spPr>
          <a:xfrm>
            <a:off x="-302175" y="-524599"/>
            <a:ext cx="9748349" cy="7907197"/>
          </a:xfrm>
          <a:prstGeom prst="rect">
            <a:avLst/>
          </a:prstGeom>
        </p:spPr>
      </p:pic>
    </p:spTree>
    <p:extLst>
      <p:ext uri="{BB962C8B-B14F-4D97-AF65-F5344CB8AC3E}">
        <p14:creationId xmlns:p14="http://schemas.microsoft.com/office/powerpoint/2010/main" val="2480728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70" y="-381000"/>
            <a:ext cx="9144000" cy="7418388"/>
          </a:xfrm>
          <a:prstGeom prst="rect">
            <a:avLst/>
          </a:prstGeom>
          <a:noFill/>
          <a:extLst>
            <a:ext uri="{909E8E84-426E-40DD-AFC4-6F175D3DCCD1}">
              <a14:hiddenFill xmlns:a14="http://schemas.microsoft.com/office/drawing/2010/main">
                <a:solidFill>
                  <a:srgbClr val="FFFFFF"/>
                </a:solidFill>
              </a14:hiddenFill>
            </a:ext>
          </a:extLst>
        </p:spPr>
      </p:pic>
      <p:sp>
        <p:nvSpPr>
          <p:cNvPr id="2056" name="Rectangle 8"/>
          <p:cNvSpPr>
            <a:spLocks noChangeArrowheads="1"/>
          </p:cNvSpPr>
          <p:nvPr/>
        </p:nvSpPr>
        <p:spPr bwMode="auto">
          <a:xfrm>
            <a:off x="4572000" y="1925598"/>
            <a:ext cx="4114800" cy="6096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5400" b="1">
                <a:solidFill>
                  <a:schemeClr val="bg1"/>
                </a:solidFill>
              </a:rPr>
              <a:t>UNIT 1,2,3</a:t>
            </a:r>
          </a:p>
        </p:txBody>
      </p:sp>
      <p:sp>
        <p:nvSpPr>
          <p:cNvPr id="2057" name="Oval 9"/>
          <p:cNvSpPr>
            <a:spLocks noChangeArrowheads="1"/>
          </p:cNvSpPr>
          <p:nvPr/>
        </p:nvSpPr>
        <p:spPr bwMode="auto">
          <a:xfrm>
            <a:off x="2362200" y="228600"/>
            <a:ext cx="3962400" cy="18288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5400">
                <a:solidFill>
                  <a:schemeClr val="bg1"/>
                </a:solidFill>
              </a:rPr>
              <a:t>REVIEW 1</a:t>
            </a:r>
          </a:p>
        </p:txBody>
      </p:sp>
      <p:sp>
        <p:nvSpPr>
          <p:cNvPr id="2060" name="WordArt 12"/>
          <p:cNvSpPr>
            <a:spLocks noChangeArrowheads="1" noChangeShapeType="1" noTextEdit="1"/>
          </p:cNvSpPr>
          <p:nvPr/>
        </p:nvSpPr>
        <p:spPr bwMode="auto">
          <a:xfrm>
            <a:off x="457200" y="4232196"/>
            <a:ext cx="4419600" cy="882729"/>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LANGUAGE</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2061" name="AutoShape 13"/>
          <p:cNvSpPr>
            <a:spLocks noChangeArrowheads="1"/>
          </p:cNvSpPr>
          <p:nvPr/>
        </p:nvSpPr>
        <p:spPr bwMode="auto">
          <a:xfrm>
            <a:off x="5334000" y="3581400"/>
            <a:ext cx="762000" cy="533400"/>
          </a:xfrm>
          <a:prstGeom prst="righ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2" name="AutoShape 14"/>
          <p:cNvSpPr>
            <a:spLocks noChangeArrowheads="1"/>
          </p:cNvSpPr>
          <p:nvPr/>
        </p:nvSpPr>
        <p:spPr bwMode="auto">
          <a:xfrm>
            <a:off x="5334000" y="4572000"/>
            <a:ext cx="762000" cy="533400"/>
          </a:xfrm>
          <a:prstGeom prst="righ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3" name="AutoShape 15"/>
          <p:cNvSpPr>
            <a:spLocks noChangeArrowheads="1"/>
          </p:cNvSpPr>
          <p:nvPr/>
        </p:nvSpPr>
        <p:spPr bwMode="auto">
          <a:xfrm>
            <a:off x="5334000" y="5562600"/>
            <a:ext cx="762000" cy="533400"/>
          </a:xfrm>
          <a:prstGeom prst="righ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5" name="Rectangle 17">
            <a:hlinkClick r:id="rId3" action="ppaction://hlinksldjump"/>
          </p:cNvPr>
          <p:cNvSpPr>
            <a:spLocks noChangeArrowheads="1"/>
          </p:cNvSpPr>
          <p:nvPr/>
        </p:nvSpPr>
        <p:spPr bwMode="auto">
          <a:xfrm>
            <a:off x="6248400" y="4495800"/>
            <a:ext cx="2590800" cy="6096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Vocabulary</a:t>
            </a:r>
          </a:p>
        </p:txBody>
      </p:sp>
      <p:sp>
        <p:nvSpPr>
          <p:cNvPr id="2066" name="Rectangle 18"/>
          <p:cNvSpPr>
            <a:spLocks noChangeArrowheads="1"/>
          </p:cNvSpPr>
          <p:nvPr/>
        </p:nvSpPr>
        <p:spPr bwMode="auto">
          <a:xfrm>
            <a:off x="6248400" y="5638800"/>
            <a:ext cx="2590800" cy="6096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Grammar</a:t>
            </a:r>
          </a:p>
        </p:txBody>
      </p:sp>
      <p:sp>
        <p:nvSpPr>
          <p:cNvPr id="2067" name="Rectangle 19">
            <a:hlinkClick r:id="rId4" action="ppaction://hlinksldjump"/>
          </p:cNvPr>
          <p:cNvSpPr>
            <a:spLocks noChangeArrowheads="1"/>
          </p:cNvSpPr>
          <p:nvPr/>
        </p:nvSpPr>
        <p:spPr bwMode="auto">
          <a:xfrm>
            <a:off x="6248400" y="3505200"/>
            <a:ext cx="2590800" cy="6096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smtClean="0"/>
              <a:t>Pronunciation </a:t>
            </a:r>
            <a:endParaRPr lang="en-US" sz="2800" b="1" dirty="0"/>
          </a:p>
        </p:txBody>
      </p:sp>
      <p:sp>
        <p:nvSpPr>
          <p:cNvPr id="2" name="Rectangle 1"/>
          <p:cNvSpPr/>
          <p:nvPr/>
        </p:nvSpPr>
        <p:spPr>
          <a:xfrm>
            <a:off x="838200" y="3505200"/>
            <a:ext cx="5587417" cy="707886"/>
          </a:xfrm>
          <a:prstGeom prst="rect">
            <a:avLst/>
          </a:prstGeom>
        </p:spPr>
        <p:txBody>
          <a:bodyPr wrap="square">
            <a:spAutoFit/>
          </a:bodyPr>
          <a:lstStyle/>
          <a:p>
            <a:r>
              <a:rPr lang="en-US" sz="4000" b="1" dirty="0">
                <a:ln w="28575">
                  <a:solidFill>
                    <a:srgbClr val="FF0000"/>
                  </a:solidFill>
                </a:ln>
                <a:solidFill>
                  <a:prstClr val="white"/>
                </a:solidFill>
              </a:rPr>
              <a:t>Period 23 </a:t>
            </a:r>
            <a:endParaRPr lang="en-US" sz="4000" dirty="0"/>
          </a:p>
        </p:txBody>
      </p:sp>
    </p:spTree>
    <p:extLst>
      <p:ext uri="{BB962C8B-B14F-4D97-AF65-F5344CB8AC3E}">
        <p14:creationId xmlns:p14="http://schemas.microsoft.com/office/powerpoint/2010/main" val="3489460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wheel(4)">
                                      <p:cBhvr>
                                        <p:cTn id="7" dur="2000"/>
                                        <p:tgtEl>
                                          <p:spTgt spid="20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additive="base">
                                        <p:cTn id="12" dur="500" fill="hold"/>
                                        <p:tgtEl>
                                          <p:spTgt spid="2056"/>
                                        </p:tgtEl>
                                        <p:attrNameLst>
                                          <p:attrName>ppt_x</p:attrName>
                                        </p:attrNameLst>
                                      </p:cBhvr>
                                      <p:tavLst>
                                        <p:tav tm="0">
                                          <p:val>
                                            <p:strVal val="#ppt_x"/>
                                          </p:val>
                                        </p:tav>
                                        <p:tav tm="100000">
                                          <p:val>
                                            <p:strVal val="#ppt_x"/>
                                          </p:val>
                                        </p:tav>
                                      </p:tavLst>
                                    </p:anim>
                                    <p:anim calcmode="lin" valueType="num">
                                      <p:cBhvr additive="base">
                                        <p:cTn id="13"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60"/>
                                        </p:tgtEl>
                                        <p:attrNameLst>
                                          <p:attrName>style.visibility</p:attrName>
                                        </p:attrNameLst>
                                      </p:cBhvr>
                                      <p:to>
                                        <p:strVal val="visible"/>
                                      </p:to>
                                    </p:set>
                                    <p:anim calcmode="lin" valueType="num">
                                      <p:cBhvr additive="base">
                                        <p:cTn id="18" dur="500" fill="hold"/>
                                        <p:tgtEl>
                                          <p:spTgt spid="2060"/>
                                        </p:tgtEl>
                                        <p:attrNameLst>
                                          <p:attrName>ppt_x</p:attrName>
                                        </p:attrNameLst>
                                      </p:cBhvr>
                                      <p:tavLst>
                                        <p:tav tm="0">
                                          <p:val>
                                            <p:strVal val="#ppt_x"/>
                                          </p:val>
                                        </p:tav>
                                        <p:tav tm="100000">
                                          <p:val>
                                            <p:strVal val="#ppt_x"/>
                                          </p:val>
                                        </p:tav>
                                      </p:tavLst>
                                    </p:anim>
                                    <p:anim calcmode="lin" valueType="num">
                                      <p:cBhvr additive="base">
                                        <p:cTn id="19"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061"/>
                                        </p:tgtEl>
                                        <p:attrNameLst>
                                          <p:attrName>style.visibility</p:attrName>
                                        </p:attrNameLst>
                                      </p:cBhvr>
                                      <p:to>
                                        <p:strVal val="visible"/>
                                      </p:to>
                                    </p:set>
                                    <p:animEffect transition="in" filter="box(in)">
                                      <p:cBhvr>
                                        <p:cTn id="24" dur="500"/>
                                        <p:tgtEl>
                                          <p:spTgt spid="206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067"/>
                                        </p:tgtEl>
                                        <p:attrNameLst>
                                          <p:attrName>style.visibility</p:attrName>
                                        </p:attrNameLst>
                                      </p:cBhvr>
                                      <p:to>
                                        <p:strVal val="visible"/>
                                      </p:to>
                                    </p:set>
                                    <p:animEffect transition="in" filter="box(in)">
                                      <p:cBhvr>
                                        <p:cTn id="29" dur="500"/>
                                        <p:tgtEl>
                                          <p:spTgt spid="206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2062"/>
                                        </p:tgtEl>
                                        <p:attrNameLst>
                                          <p:attrName>style.visibility</p:attrName>
                                        </p:attrNameLst>
                                      </p:cBhvr>
                                      <p:to>
                                        <p:strVal val="visible"/>
                                      </p:to>
                                    </p:set>
                                    <p:animEffect transition="in" filter="box(in)">
                                      <p:cBhvr>
                                        <p:cTn id="34" dur="500"/>
                                        <p:tgtEl>
                                          <p:spTgt spid="20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065"/>
                                        </p:tgtEl>
                                        <p:attrNameLst>
                                          <p:attrName>style.visibility</p:attrName>
                                        </p:attrNameLst>
                                      </p:cBhvr>
                                      <p:to>
                                        <p:strVal val="visible"/>
                                      </p:to>
                                    </p:set>
                                    <p:anim calcmode="discrete" valueType="clr">
                                      <p:cBhvr override="childStyle">
                                        <p:cTn id="39" dur="80"/>
                                        <p:tgtEl>
                                          <p:spTgt spid="2065"/>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065"/>
                                        </p:tgtEl>
                                        <p:attrNameLst>
                                          <p:attrName>fillcolor</p:attrName>
                                        </p:attrNameLst>
                                      </p:cBhvr>
                                      <p:tavLst>
                                        <p:tav tm="0">
                                          <p:val>
                                            <p:clrVal>
                                              <a:schemeClr val="accent2"/>
                                            </p:clrVal>
                                          </p:val>
                                        </p:tav>
                                        <p:tav tm="50000">
                                          <p:val>
                                            <p:clrVal>
                                              <a:schemeClr val="hlink"/>
                                            </p:clrVal>
                                          </p:val>
                                        </p:tav>
                                      </p:tavLst>
                                    </p:anim>
                                    <p:set>
                                      <p:cBhvr>
                                        <p:cTn id="41" dur="80"/>
                                        <p:tgtEl>
                                          <p:spTgt spid="2065"/>
                                        </p:tgtEl>
                                        <p:attrNameLst>
                                          <p:attrName>fill.type</p:attrName>
                                        </p:attrNameLst>
                                      </p:cBhvr>
                                      <p:to>
                                        <p:strVal val="solid"/>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2063"/>
                                        </p:tgtEl>
                                        <p:attrNameLst>
                                          <p:attrName>style.visibility</p:attrName>
                                        </p:attrNameLst>
                                      </p:cBhvr>
                                      <p:to>
                                        <p:strVal val="visible"/>
                                      </p:to>
                                    </p:set>
                                    <p:animEffect transition="in" filter="box(in)">
                                      <p:cBhvr>
                                        <p:cTn id="46" dur="500"/>
                                        <p:tgtEl>
                                          <p:spTgt spid="206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2066"/>
                                        </p:tgtEl>
                                        <p:attrNameLst>
                                          <p:attrName>style.visibility</p:attrName>
                                        </p:attrNameLst>
                                      </p:cBhvr>
                                      <p:to>
                                        <p:strVal val="visible"/>
                                      </p:to>
                                    </p:set>
                                    <p:anim calcmode="discrete" valueType="clr">
                                      <p:cBhvr override="childStyle">
                                        <p:cTn id="51" dur="80"/>
                                        <p:tgtEl>
                                          <p:spTgt spid="2066"/>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2066"/>
                                        </p:tgtEl>
                                        <p:attrNameLst>
                                          <p:attrName>fillcolor</p:attrName>
                                        </p:attrNameLst>
                                      </p:cBhvr>
                                      <p:tavLst>
                                        <p:tav tm="0">
                                          <p:val>
                                            <p:clrVal>
                                              <a:schemeClr val="accent2"/>
                                            </p:clrVal>
                                          </p:val>
                                        </p:tav>
                                        <p:tav tm="50000">
                                          <p:val>
                                            <p:clrVal>
                                              <a:schemeClr val="hlink"/>
                                            </p:clrVal>
                                          </p:val>
                                        </p:tav>
                                      </p:tavLst>
                                    </p:anim>
                                    <p:set>
                                      <p:cBhvr>
                                        <p:cTn id="53" dur="80"/>
                                        <p:tgtEl>
                                          <p:spTgt spid="20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animBg="1"/>
      <p:bldP spid="2057" grpId="0" animBg="1"/>
      <p:bldP spid="2060" grpId="0" animBg="1"/>
      <p:bldP spid="2061" grpId="0" animBg="1"/>
      <p:bldP spid="2062" grpId="0" animBg="1"/>
      <p:bldP spid="2063" grpId="0" animBg="1"/>
      <p:bldP spid="2065" grpId="0" animBg="1"/>
      <p:bldP spid="2066" grpId="0" animBg="1"/>
      <p:bldP spid="20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4" name="Rectangle 18"/>
          <p:cNvSpPr>
            <a:spLocks noChangeArrowheads="1"/>
          </p:cNvSpPr>
          <p:nvPr/>
        </p:nvSpPr>
        <p:spPr bwMode="auto">
          <a:xfrm>
            <a:off x="381000" y="2324100"/>
            <a:ext cx="8458200" cy="4114800"/>
          </a:xfrm>
          <a:prstGeom prst="rect">
            <a:avLst/>
          </a:prstGeom>
          <a:solidFill>
            <a:schemeClr val="accent3">
              <a:lumMod val="20000"/>
              <a:lumOff val="80000"/>
            </a:schemeClr>
          </a:solidFill>
          <a:ln w="9525">
            <a:solidFill>
              <a:schemeClr val="tx1"/>
            </a:solidFill>
            <a:miter lim="800000"/>
            <a:headEnd/>
            <a:tailEnd/>
          </a:ln>
          <a:effectLst/>
          <a:extLst/>
        </p:spPr>
        <p:txBody>
          <a:bodyPr wrap="none" anchor="ctr"/>
          <a:lstStyle/>
          <a:p>
            <a:pPr marL="342900" indent="-342900">
              <a:buFontTx/>
              <a:buAutoNum type="arabicPeriod"/>
            </a:pPr>
            <a:r>
              <a:rPr lang="en-US" sz="3200" dirty="0"/>
              <a:t>A. ear</a:t>
            </a:r>
            <a:r>
              <a:rPr lang="en-US" sz="3200" i="1" u="sng" dirty="0">
                <a:solidFill>
                  <a:srgbClr val="FF0000"/>
                </a:solidFill>
              </a:rPr>
              <a:t>s</a:t>
            </a:r>
            <a:r>
              <a:rPr lang="en-US" sz="3200" dirty="0"/>
              <a:t>	     </a:t>
            </a:r>
            <a:r>
              <a:rPr lang="en-US" sz="3200" dirty="0" smtClean="0"/>
              <a:t>     B</a:t>
            </a:r>
            <a:r>
              <a:rPr lang="en-US" sz="3200" dirty="0"/>
              <a:t>. eye</a:t>
            </a:r>
            <a:r>
              <a:rPr lang="en-US" sz="3200" i="1" u="sng" dirty="0">
                <a:solidFill>
                  <a:srgbClr val="FF0000"/>
                </a:solidFill>
              </a:rPr>
              <a:t>s</a:t>
            </a:r>
            <a:r>
              <a:rPr lang="en-US" sz="3200" dirty="0"/>
              <a:t>	  </a:t>
            </a:r>
            <a:r>
              <a:rPr lang="en-US" sz="3200" dirty="0" smtClean="0"/>
              <a:t>  C</a:t>
            </a:r>
            <a:r>
              <a:rPr lang="en-US" sz="3200" dirty="0"/>
              <a:t>. arm</a:t>
            </a:r>
            <a:r>
              <a:rPr lang="en-US" sz="3200" i="1" u="sng" dirty="0">
                <a:solidFill>
                  <a:srgbClr val="FF0000"/>
                </a:solidFill>
              </a:rPr>
              <a:t>s</a:t>
            </a:r>
            <a:r>
              <a:rPr lang="en-US" sz="3200" dirty="0"/>
              <a:t>	  </a:t>
            </a:r>
            <a:r>
              <a:rPr lang="en-US" sz="3200" dirty="0" smtClean="0"/>
              <a:t>D</a:t>
            </a:r>
            <a:r>
              <a:rPr lang="en-US" sz="3200" dirty="0"/>
              <a:t>. lip</a:t>
            </a:r>
            <a:r>
              <a:rPr lang="en-US" sz="3200" i="1" u="sng" dirty="0">
                <a:solidFill>
                  <a:srgbClr val="FF0000"/>
                </a:solidFill>
              </a:rPr>
              <a:t>s</a:t>
            </a:r>
          </a:p>
          <a:p>
            <a:pPr marL="342900" indent="-342900"/>
            <a:r>
              <a:rPr lang="en-US" sz="3200" dirty="0"/>
              <a:t>2.A. st</a:t>
            </a:r>
            <a:r>
              <a:rPr lang="en-US" sz="3200" i="1" u="sng" dirty="0">
                <a:solidFill>
                  <a:srgbClr val="FF0000"/>
                </a:solidFill>
              </a:rPr>
              <a:t>o</a:t>
            </a:r>
            <a:r>
              <a:rPr lang="en-US" sz="3200" dirty="0"/>
              <a:t>ve	    </a:t>
            </a:r>
            <a:r>
              <a:rPr lang="en-US" sz="3200" dirty="0" smtClean="0"/>
              <a:t>      B</a:t>
            </a:r>
            <a:r>
              <a:rPr lang="en-US" sz="3200" dirty="0"/>
              <a:t>. teleph</a:t>
            </a:r>
            <a:r>
              <a:rPr lang="en-US" sz="3200" i="1" u="sng" dirty="0">
                <a:solidFill>
                  <a:srgbClr val="FF0000"/>
                </a:solidFill>
              </a:rPr>
              <a:t>o</a:t>
            </a:r>
            <a:r>
              <a:rPr lang="en-US" sz="3200" dirty="0"/>
              <a:t>ne C. </a:t>
            </a:r>
            <a:r>
              <a:rPr lang="en-US" sz="3200" dirty="0" smtClean="0"/>
              <a:t>m</a:t>
            </a:r>
            <a:r>
              <a:rPr lang="en-US" sz="3200" i="1" u="sng" dirty="0" smtClean="0">
                <a:solidFill>
                  <a:srgbClr val="FF0000"/>
                </a:solidFill>
              </a:rPr>
              <a:t>o</a:t>
            </a:r>
            <a:r>
              <a:rPr lang="en-US" sz="3200" dirty="0" smtClean="0"/>
              <a:t>ther D</a:t>
            </a:r>
            <a:r>
              <a:rPr lang="en-US" sz="3200" dirty="0"/>
              <a:t>. b</a:t>
            </a:r>
            <a:r>
              <a:rPr lang="en-US" sz="3200" i="1" u="sng" dirty="0">
                <a:solidFill>
                  <a:srgbClr val="FF0000"/>
                </a:solidFill>
              </a:rPr>
              <a:t>o</a:t>
            </a:r>
            <a:r>
              <a:rPr lang="en-US" sz="3200" dirty="0"/>
              <a:t>ne</a:t>
            </a:r>
          </a:p>
          <a:p>
            <a:pPr marL="342900" indent="-342900"/>
            <a:r>
              <a:rPr lang="en-US" sz="3200" dirty="0"/>
              <a:t>3.A. vas</a:t>
            </a:r>
            <a:r>
              <a:rPr lang="en-US" sz="3200" i="1" u="sng" dirty="0">
                <a:solidFill>
                  <a:srgbClr val="FF0000"/>
                </a:solidFill>
              </a:rPr>
              <a:t>es</a:t>
            </a:r>
            <a:r>
              <a:rPr lang="en-US" sz="3200" dirty="0">
                <a:solidFill>
                  <a:srgbClr val="FF0000"/>
                </a:solidFill>
              </a:rPr>
              <a:t> </a:t>
            </a:r>
            <a:r>
              <a:rPr lang="en-US" sz="3200" dirty="0"/>
              <a:t>    </a:t>
            </a:r>
            <a:r>
              <a:rPr lang="en-US" sz="3200" dirty="0" smtClean="0"/>
              <a:t>       B</a:t>
            </a:r>
            <a:r>
              <a:rPr lang="en-US" sz="3200" dirty="0"/>
              <a:t>. </a:t>
            </a:r>
            <a:r>
              <a:rPr lang="en-US" sz="3200" dirty="0" smtClean="0"/>
              <a:t>dish</a:t>
            </a:r>
            <a:r>
              <a:rPr lang="en-US" sz="3200" i="1" u="sng" dirty="0" smtClean="0">
                <a:solidFill>
                  <a:srgbClr val="FF0000"/>
                </a:solidFill>
              </a:rPr>
              <a:t>es</a:t>
            </a:r>
            <a:r>
              <a:rPr lang="en-US" sz="3200" dirty="0"/>
              <a:t> </a:t>
            </a:r>
            <a:r>
              <a:rPr lang="en-US" sz="3200" dirty="0" smtClean="0"/>
              <a:t>       C</a:t>
            </a:r>
            <a:r>
              <a:rPr lang="en-US" sz="3200" dirty="0"/>
              <a:t>. tabl</a:t>
            </a:r>
            <a:r>
              <a:rPr lang="en-US" sz="3200" i="1" u="sng" dirty="0">
                <a:solidFill>
                  <a:srgbClr val="FF0000"/>
                </a:solidFill>
              </a:rPr>
              <a:t>es</a:t>
            </a:r>
            <a:r>
              <a:rPr lang="en-US" sz="3200" dirty="0"/>
              <a:t>	 </a:t>
            </a:r>
            <a:r>
              <a:rPr lang="en-US" sz="3200" dirty="0" smtClean="0"/>
              <a:t> D</a:t>
            </a:r>
            <a:r>
              <a:rPr lang="en-US" sz="3200" dirty="0"/>
              <a:t>. fridg</a:t>
            </a:r>
            <a:r>
              <a:rPr lang="en-US" sz="3200" i="1" u="sng" dirty="0">
                <a:solidFill>
                  <a:srgbClr val="FF0000"/>
                </a:solidFill>
              </a:rPr>
              <a:t>es</a:t>
            </a:r>
          </a:p>
          <a:p>
            <a:pPr marL="342900" indent="-342900"/>
            <a:r>
              <a:rPr lang="en-US" sz="3200" dirty="0"/>
              <a:t>4. A. notebook</a:t>
            </a:r>
            <a:r>
              <a:rPr lang="en-US" sz="3200" i="1" u="sng" dirty="0">
                <a:solidFill>
                  <a:srgbClr val="FF0000"/>
                </a:solidFill>
              </a:rPr>
              <a:t>s</a:t>
            </a:r>
            <a:r>
              <a:rPr lang="en-US" sz="3200" dirty="0"/>
              <a:t>  B. ruler</a:t>
            </a:r>
            <a:r>
              <a:rPr lang="en-US" sz="3200" i="1" u="sng" dirty="0">
                <a:solidFill>
                  <a:srgbClr val="FF0000"/>
                </a:solidFill>
              </a:rPr>
              <a:t>s</a:t>
            </a:r>
            <a:r>
              <a:rPr lang="en-US" sz="3200" dirty="0"/>
              <a:t>	</a:t>
            </a:r>
            <a:r>
              <a:rPr lang="en-US" sz="3200" dirty="0" smtClean="0"/>
              <a:t>    C</a:t>
            </a:r>
            <a:r>
              <a:rPr lang="en-US" sz="3200" dirty="0"/>
              <a:t>. eraser</a:t>
            </a:r>
            <a:r>
              <a:rPr lang="en-US" sz="3200" i="1" u="sng" dirty="0">
                <a:solidFill>
                  <a:srgbClr val="FF0000"/>
                </a:solidFill>
              </a:rPr>
              <a:t>s</a:t>
            </a:r>
            <a:r>
              <a:rPr lang="en-US" sz="3200" dirty="0"/>
              <a:t>  </a:t>
            </a:r>
            <a:r>
              <a:rPr lang="en-US" sz="3200" dirty="0" smtClean="0"/>
              <a:t>D</a:t>
            </a:r>
            <a:r>
              <a:rPr lang="en-US" sz="3200" dirty="0"/>
              <a:t>. pencil</a:t>
            </a:r>
            <a:r>
              <a:rPr lang="en-US" sz="3200" i="1" u="sng" dirty="0">
                <a:solidFill>
                  <a:srgbClr val="FF0000"/>
                </a:solidFill>
              </a:rPr>
              <a:t>s</a:t>
            </a:r>
          </a:p>
          <a:p>
            <a:pPr marL="342900" indent="-342900"/>
            <a:r>
              <a:rPr lang="en-US" sz="3200" dirty="0"/>
              <a:t>5.A. br</a:t>
            </a:r>
            <a:r>
              <a:rPr lang="en-US" sz="3200" i="1" u="sng" dirty="0">
                <a:solidFill>
                  <a:srgbClr val="FF0000"/>
                </a:solidFill>
              </a:rPr>
              <a:t>o</a:t>
            </a:r>
            <a:r>
              <a:rPr lang="en-US" sz="3200" dirty="0"/>
              <a:t>ther   </a:t>
            </a:r>
            <a:r>
              <a:rPr lang="en-US" sz="3200" dirty="0" smtClean="0"/>
              <a:t>     B</a:t>
            </a:r>
            <a:r>
              <a:rPr lang="en-US" sz="3200" dirty="0"/>
              <a:t>. n</a:t>
            </a:r>
            <a:r>
              <a:rPr lang="en-US" sz="3200" i="1" u="sng" dirty="0">
                <a:solidFill>
                  <a:srgbClr val="FF0000"/>
                </a:solidFill>
              </a:rPr>
              <a:t>o</a:t>
            </a:r>
            <a:r>
              <a:rPr lang="en-US" sz="3200" dirty="0"/>
              <a:t>se	 </a:t>
            </a:r>
            <a:r>
              <a:rPr lang="en-US" sz="3200" dirty="0" smtClean="0"/>
              <a:t>   </a:t>
            </a:r>
            <a:r>
              <a:rPr lang="en-US" sz="3200" dirty="0"/>
              <a:t>C. st</a:t>
            </a:r>
            <a:r>
              <a:rPr lang="en-US" sz="3200" i="1" u="sng" dirty="0">
                <a:solidFill>
                  <a:srgbClr val="FF0000"/>
                </a:solidFill>
              </a:rPr>
              <a:t>o</a:t>
            </a:r>
            <a:r>
              <a:rPr lang="en-US" sz="3200" dirty="0"/>
              <a:t>mach </a:t>
            </a:r>
            <a:r>
              <a:rPr lang="en-US" sz="3200" dirty="0" smtClean="0"/>
              <a:t>D</a:t>
            </a:r>
            <a:r>
              <a:rPr lang="en-US" sz="3200" dirty="0"/>
              <a:t>. </a:t>
            </a:r>
            <a:r>
              <a:rPr lang="en-US" sz="3200" i="1" u="sng" dirty="0">
                <a:solidFill>
                  <a:srgbClr val="FF0000"/>
                </a:solidFill>
              </a:rPr>
              <a:t>o</a:t>
            </a:r>
            <a:r>
              <a:rPr lang="en-US" sz="3200" dirty="0"/>
              <a:t>ven</a:t>
            </a:r>
          </a:p>
          <a:p>
            <a:pPr marL="342900" indent="-342900">
              <a:buFontTx/>
              <a:buAutoNum type="arabicPeriod"/>
            </a:pPr>
            <a:endParaRPr lang="en-US" dirty="0"/>
          </a:p>
        </p:txBody>
      </p:sp>
      <p:sp>
        <p:nvSpPr>
          <p:cNvPr id="2" name="Rectangle 1"/>
          <p:cNvSpPr/>
          <p:nvPr/>
        </p:nvSpPr>
        <p:spPr>
          <a:xfrm>
            <a:off x="2895600" y="228600"/>
            <a:ext cx="303621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LANGUAGE </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2392221" y="874931"/>
            <a:ext cx="4277197"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PRONUCIATION</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762000" y="1644372"/>
            <a:ext cx="6096000" cy="461665"/>
          </a:xfrm>
          <a:prstGeom prst="rect">
            <a:avLst/>
          </a:prstGeom>
          <a:noFill/>
        </p:spPr>
        <p:txBody>
          <a:bodyPr wrap="square" rtlCol="0">
            <a:spAutoFit/>
          </a:bodyPr>
          <a:lstStyle/>
          <a:p>
            <a:r>
              <a:rPr lang="en-US" sz="2400" b="1" dirty="0" smtClean="0">
                <a:solidFill>
                  <a:srgbClr val="FF0000"/>
                </a:solidFill>
              </a:rPr>
              <a:t>1. Odd one out: </a:t>
            </a:r>
            <a:endParaRPr lang="en-US" sz="2400" b="1" dirty="0">
              <a:solidFill>
                <a:srgbClr val="FF0000"/>
              </a:solidFill>
            </a:endParaRPr>
          </a:p>
        </p:txBody>
      </p:sp>
      <p:sp>
        <p:nvSpPr>
          <p:cNvPr id="6" name="Rectangle 5"/>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05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08" y="44624"/>
            <a:ext cx="9037484" cy="1077218"/>
          </a:xfrm>
          <a:prstGeom prst="rect">
            <a:avLst/>
          </a:prstGeom>
        </p:spPr>
        <p:txBody>
          <a:bodyPr wrap="square">
            <a:spAutoFit/>
          </a:bodyPr>
          <a:lstStyle/>
          <a:p>
            <a:pPr marL="530225" marR="0" lvl="0" indent="-530225"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a:t>
            </a:r>
            <a:r>
              <a:rPr kumimoji="0" lang="en-US" sz="3200" b="1" i="0" u="sng" strike="noStrike" kern="1200" cap="none" spc="0" normalizeH="0" baseline="0" noProof="0" dirty="0" smtClean="0">
                <a:ln>
                  <a:noFill/>
                </a:ln>
                <a:solidFill>
                  <a:srgbClr val="FF0000"/>
                </a:solidFill>
                <a:effectLst/>
                <a:uLnTx/>
                <a:uFillTx/>
                <a:latin typeface="Arial" pitchFamily="34" charset="0"/>
                <a:ea typeface="+mn-ea"/>
                <a:cs typeface="Arial" pitchFamily="34" charset="0"/>
              </a:rPr>
              <a:t>Pronunciation</a:t>
            </a:r>
            <a:r>
              <a:rPr kumimoji="0" lang="en-US" sz="32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32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rPr>
              <a:t>The ways to pronounce _s/_</a:t>
            </a:r>
            <a:r>
              <a:rPr kumimoji="0" lang="en-US" sz="3200" b="1" i="0" u="none" strike="noStrike" kern="1200" cap="none" spc="0" normalizeH="0" baseline="0" noProof="0" dirty="0" err="1" smtClean="0">
                <a:ln>
                  <a:noFill/>
                </a:ln>
                <a:solidFill>
                  <a:srgbClr val="FFFF00"/>
                </a:solidFill>
                <a:effectLst/>
                <a:uLnTx/>
                <a:uFillTx/>
                <a:latin typeface="Arial" pitchFamily="34" charset="0"/>
                <a:ea typeface="+mn-ea"/>
                <a:cs typeface="Arial" pitchFamily="34" charset="0"/>
              </a:rPr>
              <a:t>es</a:t>
            </a:r>
            <a:r>
              <a:rPr kumimoji="0" lang="en-US" sz="32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rPr>
              <a:t> at the end of the word</a:t>
            </a:r>
            <a:endParaRPr kumimoji="0" 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77845969"/>
              </p:ext>
            </p:extLst>
          </p:nvPr>
        </p:nvGraphicFramePr>
        <p:xfrm>
          <a:off x="29496" y="1489140"/>
          <a:ext cx="9072000" cy="5273040"/>
        </p:xfrm>
        <a:graphic>
          <a:graphicData uri="http://schemas.openxmlformats.org/drawingml/2006/table">
            <a:tbl>
              <a:tblPr firstRow="1" bandRow="1">
                <a:tableStyleId>{2D5ABB26-0587-4C30-8999-92F81FD0307C}</a:tableStyleId>
              </a:tblPr>
              <a:tblGrid>
                <a:gridCol w="2598288">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3233352">
                  <a:extLst>
                    <a:ext uri="{9D8B030D-6E8A-4147-A177-3AD203B41FA5}">
                      <a16:colId xmlns:a16="http://schemas.microsoft.com/office/drawing/2014/main" val="20002"/>
                    </a:ext>
                  </a:extLst>
                </a:gridCol>
              </a:tblGrid>
              <a:tr h="488876">
                <a:tc>
                  <a:txBody>
                    <a:bodyPr/>
                    <a:lstStyle/>
                    <a:p>
                      <a:pPr algn="ctr"/>
                      <a:r>
                        <a:rPr lang="en-US" sz="3000" b="1" dirty="0" err="1" smtClean="0">
                          <a:solidFill>
                            <a:srgbClr val="FFFF00"/>
                          </a:solidFill>
                          <a:latin typeface="Arial" pitchFamily="34" charset="0"/>
                          <a:cs typeface="Arial" pitchFamily="34" charset="0"/>
                        </a:rPr>
                        <a:t>Cách</a:t>
                      </a:r>
                      <a:r>
                        <a:rPr lang="en-US" sz="3000" b="1" baseline="0" dirty="0" smtClean="0">
                          <a:solidFill>
                            <a:srgbClr val="FFFF00"/>
                          </a:solidFill>
                          <a:latin typeface="Arial" pitchFamily="34" charset="0"/>
                          <a:cs typeface="Arial" pitchFamily="34" charset="0"/>
                        </a:rPr>
                        <a:t> </a:t>
                      </a:r>
                      <a:r>
                        <a:rPr lang="en-US" sz="3000" b="1" baseline="0" dirty="0" err="1" smtClean="0">
                          <a:solidFill>
                            <a:srgbClr val="FFFF00"/>
                          </a:solidFill>
                          <a:latin typeface="Arial" pitchFamily="34" charset="0"/>
                          <a:cs typeface="Arial" pitchFamily="34" charset="0"/>
                        </a:rPr>
                        <a:t>đọc</a:t>
                      </a:r>
                      <a:endParaRPr lang="en-US" sz="3000" b="1" dirty="0">
                        <a:solidFill>
                          <a:srgbClr val="FFFF00"/>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28575" cap="flat" cmpd="sng" algn="ctr">
                      <a:solidFill>
                        <a:srgbClr val="3FCDFF"/>
                      </a:solidFill>
                      <a:prstDash val="solid"/>
                      <a:round/>
                      <a:headEnd type="none" w="med" len="med"/>
                      <a:tailEnd type="none" w="med" len="med"/>
                    </a:lnT>
                    <a:lnB w="12700" cap="flat" cmpd="sng" algn="ctr">
                      <a:solidFill>
                        <a:srgbClr val="3FCDFF"/>
                      </a:solidFill>
                      <a:prstDash val="solid"/>
                      <a:round/>
                      <a:headEnd type="none" w="med" len="med"/>
                      <a:tailEnd type="none" w="med" len="med"/>
                    </a:lnB>
                  </a:tcPr>
                </a:tc>
                <a:tc>
                  <a:txBody>
                    <a:bodyPr/>
                    <a:lstStyle/>
                    <a:p>
                      <a:pPr algn="ctr"/>
                      <a:r>
                        <a:rPr lang="en-US" sz="3000" b="1" dirty="0" err="1" smtClean="0">
                          <a:solidFill>
                            <a:srgbClr val="FFFF00"/>
                          </a:solidFill>
                          <a:latin typeface="Arial" pitchFamily="34" charset="0"/>
                          <a:cs typeface="Arial" pitchFamily="34" charset="0"/>
                        </a:rPr>
                        <a:t>Âm</a:t>
                      </a:r>
                      <a:r>
                        <a:rPr lang="en-US" sz="3000" b="1" baseline="0" dirty="0" smtClean="0">
                          <a:solidFill>
                            <a:srgbClr val="FFFF00"/>
                          </a:solidFill>
                          <a:latin typeface="Arial" pitchFamily="34" charset="0"/>
                          <a:cs typeface="Arial" pitchFamily="34" charset="0"/>
                        </a:rPr>
                        <a:t> </a:t>
                      </a:r>
                      <a:r>
                        <a:rPr lang="en-US" sz="3000" b="1" baseline="0" dirty="0" err="1" smtClean="0">
                          <a:solidFill>
                            <a:srgbClr val="FFFF00"/>
                          </a:solidFill>
                          <a:latin typeface="Arial" pitchFamily="34" charset="0"/>
                          <a:cs typeface="Arial" pitchFamily="34" charset="0"/>
                        </a:rPr>
                        <a:t>cuối</a:t>
                      </a:r>
                      <a:endParaRPr lang="en-US" sz="3000" b="1" dirty="0">
                        <a:solidFill>
                          <a:srgbClr val="FFFF00"/>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28575" cap="flat" cmpd="sng" algn="ctr">
                      <a:solidFill>
                        <a:srgbClr val="3FCDFF"/>
                      </a:solidFill>
                      <a:prstDash val="solid"/>
                      <a:round/>
                      <a:headEnd type="none" w="med" len="med"/>
                      <a:tailEnd type="none" w="med" len="med"/>
                    </a:lnT>
                    <a:lnB w="12700" cap="flat" cmpd="sng" algn="ctr">
                      <a:solidFill>
                        <a:srgbClr val="3FCDFF"/>
                      </a:solidFill>
                      <a:prstDash val="solid"/>
                      <a:round/>
                      <a:headEnd type="none" w="med" len="med"/>
                      <a:tailEnd type="none" w="med" len="med"/>
                    </a:lnB>
                  </a:tcPr>
                </a:tc>
                <a:tc>
                  <a:txBody>
                    <a:bodyPr/>
                    <a:lstStyle/>
                    <a:p>
                      <a:pPr algn="ctr"/>
                      <a:r>
                        <a:rPr lang="en-US" sz="3000" b="1" dirty="0" err="1" smtClean="0">
                          <a:solidFill>
                            <a:srgbClr val="FFFF00"/>
                          </a:solidFill>
                          <a:latin typeface="Arial" pitchFamily="34" charset="0"/>
                          <a:cs typeface="Arial" pitchFamily="34" charset="0"/>
                        </a:rPr>
                        <a:t>Ví</a:t>
                      </a:r>
                      <a:r>
                        <a:rPr lang="en-US" sz="3000" b="1" baseline="0" dirty="0" smtClean="0">
                          <a:solidFill>
                            <a:srgbClr val="FFFF00"/>
                          </a:solidFill>
                          <a:latin typeface="Arial" pitchFamily="34" charset="0"/>
                          <a:cs typeface="Arial" pitchFamily="34" charset="0"/>
                        </a:rPr>
                        <a:t> </a:t>
                      </a:r>
                      <a:r>
                        <a:rPr lang="en-US" sz="3000" b="1" baseline="0" dirty="0" err="1" smtClean="0">
                          <a:solidFill>
                            <a:srgbClr val="FFFF00"/>
                          </a:solidFill>
                          <a:latin typeface="Arial" pitchFamily="34" charset="0"/>
                          <a:cs typeface="Arial" pitchFamily="34" charset="0"/>
                        </a:rPr>
                        <a:t>dụ</a:t>
                      </a:r>
                      <a:endParaRPr lang="en-US" sz="3000" b="1" dirty="0">
                        <a:solidFill>
                          <a:srgbClr val="FFFF00"/>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28575" cap="flat" cmpd="sng" algn="ctr">
                      <a:solidFill>
                        <a:srgbClr val="3FCDFF"/>
                      </a:solidFill>
                      <a:prstDash val="solid"/>
                      <a:round/>
                      <a:headEnd type="none" w="med" len="med"/>
                      <a:tailEnd type="none" w="med" len="med"/>
                    </a:lnT>
                    <a:lnB w="12700" cap="flat" cmpd="sng" algn="ctr">
                      <a:solidFill>
                        <a:srgbClr val="3FCDFF"/>
                      </a:solidFill>
                      <a:prstDash val="solid"/>
                      <a:round/>
                      <a:headEnd type="none" w="med" len="med"/>
                      <a:tailEnd type="none" w="med" len="med"/>
                    </a:lnB>
                  </a:tcPr>
                </a:tc>
                <a:extLst>
                  <a:ext uri="{0D108BD9-81ED-4DB2-BD59-A6C34878D82A}">
                    <a16:rowId xmlns:a16="http://schemas.microsoft.com/office/drawing/2014/main" val="10000"/>
                  </a:ext>
                </a:extLst>
              </a:tr>
              <a:tr h="879978">
                <a:tc>
                  <a:txBody>
                    <a:bodyPr/>
                    <a:lstStyle/>
                    <a:p>
                      <a:pPr algn="ctr">
                        <a:spcBef>
                          <a:spcPts val="400"/>
                        </a:spcBef>
                        <a:spcAft>
                          <a:spcPts val="400"/>
                        </a:spcAft>
                      </a:pPr>
                      <a:endParaRPr lang="en-US" sz="2000" b="1" i="0" dirty="0" smtClean="0">
                        <a:solidFill>
                          <a:schemeClr val="bg1"/>
                        </a:solidFill>
                        <a:latin typeface="Arial" pitchFamily="34" charset="0"/>
                        <a:cs typeface="Arial" pitchFamily="34" charset="0"/>
                      </a:endParaRPr>
                    </a:p>
                    <a:p>
                      <a:pPr algn="ctr">
                        <a:spcBef>
                          <a:spcPts val="400"/>
                        </a:spcBef>
                        <a:spcAft>
                          <a:spcPts val="400"/>
                        </a:spcAft>
                      </a:pPr>
                      <a:endParaRPr lang="en-US" sz="2000" b="1" i="0" dirty="0" smtClean="0">
                        <a:solidFill>
                          <a:schemeClr val="bg1"/>
                        </a:solidFill>
                        <a:latin typeface="Arial" pitchFamily="34" charset="0"/>
                        <a:cs typeface="Arial" pitchFamily="34" charset="0"/>
                      </a:endParaRPr>
                    </a:p>
                    <a:p>
                      <a:pPr algn="ctr">
                        <a:spcBef>
                          <a:spcPts val="400"/>
                        </a:spcBef>
                        <a:spcAft>
                          <a:spcPts val="400"/>
                        </a:spcAft>
                      </a:pPr>
                      <a:endParaRPr lang="en-US" sz="2000" b="1" i="0" dirty="0" smtClean="0">
                        <a:solidFill>
                          <a:schemeClr val="bg1"/>
                        </a:solidFill>
                        <a:latin typeface="Arial" pitchFamily="34" charset="0"/>
                        <a:cs typeface="Arial" pitchFamily="34" charset="0"/>
                      </a:endParaRPr>
                    </a:p>
                    <a:p>
                      <a:pPr algn="ctr">
                        <a:spcBef>
                          <a:spcPts val="400"/>
                        </a:spcBef>
                        <a:spcAft>
                          <a:spcPts val="400"/>
                        </a:spcAft>
                      </a:pPr>
                      <a:endParaRPr lang="en-US" sz="2000" b="1" i="0" dirty="0" smtClean="0">
                        <a:solidFill>
                          <a:schemeClr val="bg1"/>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12700" cap="flat" cmpd="sng" algn="ctr">
                      <a:solidFill>
                        <a:srgbClr val="3FCDFF"/>
                      </a:solidFill>
                      <a:prstDash val="solid"/>
                      <a:round/>
                      <a:headEnd type="none" w="med" len="med"/>
                      <a:tailEnd type="none" w="med" len="med"/>
                    </a:lnT>
                    <a:lnB w="28575" cap="flat" cmpd="sng" algn="ctr">
                      <a:solidFill>
                        <a:srgbClr val="3FCD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400"/>
                        </a:spcBef>
                        <a:spcAft>
                          <a:spcPts val="400"/>
                        </a:spcAft>
                        <a:buClrTx/>
                        <a:buSzTx/>
                        <a:buFontTx/>
                        <a:buNone/>
                        <a:tabLst/>
                        <a:defRPr/>
                      </a:pPr>
                      <a:endParaRPr lang="en-US" sz="2800" b="1" dirty="0">
                        <a:solidFill>
                          <a:schemeClr val="bg1"/>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12700" cap="flat" cmpd="sng" algn="ctr">
                      <a:solidFill>
                        <a:srgbClr val="3FCDFF"/>
                      </a:solidFill>
                      <a:prstDash val="solid"/>
                      <a:round/>
                      <a:headEnd type="none" w="med" len="med"/>
                      <a:tailEnd type="none" w="med" len="med"/>
                    </a:lnT>
                    <a:lnB w="28575" cap="flat" cmpd="sng" algn="ctr">
                      <a:solidFill>
                        <a:srgbClr val="3FCDFF"/>
                      </a:solidFill>
                      <a:prstDash val="solid"/>
                      <a:round/>
                      <a:headEnd type="none" w="med" len="med"/>
                      <a:tailEnd type="none" w="med" len="med"/>
                    </a:lnB>
                  </a:tcPr>
                </a:tc>
                <a:tc>
                  <a:txBody>
                    <a:bodyPr/>
                    <a:lstStyle/>
                    <a:p>
                      <a:pPr>
                        <a:spcBef>
                          <a:spcPts val="400"/>
                        </a:spcBef>
                        <a:spcAft>
                          <a:spcPts val="400"/>
                        </a:spcAft>
                      </a:pPr>
                      <a:endParaRPr lang="en-US" sz="2800" b="1" dirty="0">
                        <a:solidFill>
                          <a:schemeClr val="bg1"/>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12700" cap="flat" cmpd="sng" algn="ctr">
                      <a:solidFill>
                        <a:srgbClr val="3FCDFF"/>
                      </a:solidFill>
                      <a:prstDash val="solid"/>
                      <a:round/>
                      <a:headEnd type="none" w="med" len="med"/>
                      <a:tailEnd type="none" w="med" len="med"/>
                    </a:lnT>
                    <a:lnB w="28575" cap="flat" cmpd="sng" algn="ctr">
                      <a:solidFill>
                        <a:srgbClr val="3FCDFF"/>
                      </a:solidFill>
                      <a:prstDash val="solid"/>
                      <a:round/>
                      <a:headEnd type="none" w="med" len="med"/>
                      <a:tailEnd type="none" w="med" len="med"/>
                    </a:lnB>
                  </a:tcPr>
                </a:tc>
                <a:extLst>
                  <a:ext uri="{0D108BD9-81ED-4DB2-BD59-A6C34878D82A}">
                    <a16:rowId xmlns:a16="http://schemas.microsoft.com/office/drawing/2014/main" val="10001"/>
                  </a:ext>
                </a:extLst>
              </a:tr>
              <a:tr h="488876">
                <a:tc>
                  <a:txBody>
                    <a:bodyPr/>
                    <a:lstStyle/>
                    <a:p>
                      <a:pPr algn="ctr">
                        <a:spcBef>
                          <a:spcPts val="400"/>
                        </a:spcBef>
                        <a:spcAft>
                          <a:spcPts val="400"/>
                        </a:spcAft>
                      </a:pPr>
                      <a:endParaRPr lang="en-US" sz="2000" b="1" i="0" dirty="0" smtClean="0">
                        <a:solidFill>
                          <a:schemeClr val="bg1"/>
                        </a:solidFill>
                        <a:latin typeface="Arial" pitchFamily="34" charset="0"/>
                        <a:cs typeface="Arial" pitchFamily="34" charset="0"/>
                      </a:endParaRPr>
                    </a:p>
                    <a:p>
                      <a:pPr algn="ctr">
                        <a:spcBef>
                          <a:spcPts val="400"/>
                        </a:spcBef>
                        <a:spcAft>
                          <a:spcPts val="400"/>
                        </a:spcAft>
                      </a:pPr>
                      <a:endParaRPr lang="en-US" sz="2000" b="1" i="0" dirty="0" smtClean="0">
                        <a:solidFill>
                          <a:schemeClr val="bg1"/>
                        </a:solidFill>
                        <a:latin typeface="Arial" pitchFamily="34" charset="0"/>
                        <a:cs typeface="Arial" pitchFamily="34" charset="0"/>
                      </a:endParaRPr>
                    </a:p>
                    <a:p>
                      <a:pPr algn="ctr">
                        <a:spcBef>
                          <a:spcPts val="400"/>
                        </a:spcBef>
                        <a:spcAft>
                          <a:spcPts val="400"/>
                        </a:spcAft>
                      </a:pPr>
                      <a:endParaRPr lang="en-US" sz="2000" b="1" i="0" dirty="0" smtClean="0">
                        <a:solidFill>
                          <a:schemeClr val="bg1"/>
                        </a:solidFill>
                        <a:latin typeface="Arial" pitchFamily="34" charset="0"/>
                        <a:cs typeface="Arial" pitchFamily="34" charset="0"/>
                      </a:endParaRPr>
                    </a:p>
                    <a:p>
                      <a:pPr algn="ctr">
                        <a:spcBef>
                          <a:spcPts val="400"/>
                        </a:spcBef>
                        <a:spcAft>
                          <a:spcPts val="400"/>
                        </a:spcAft>
                      </a:pPr>
                      <a:endParaRPr lang="en-US" sz="2000" b="1" i="0" dirty="0" smtClean="0">
                        <a:solidFill>
                          <a:schemeClr val="bg1"/>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28575" cap="flat" cmpd="sng" algn="ctr">
                      <a:solidFill>
                        <a:srgbClr val="3FCDFF"/>
                      </a:solidFill>
                      <a:prstDash val="solid"/>
                      <a:round/>
                      <a:headEnd type="none" w="med" len="med"/>
                      <a:tailEnd type="none" w="med" len="med"/>
                    </a:lnT>
                    <a:lnB w="12700" cap="flat" cmpd="sng" algn="ctr">
                      <a:solidFill>
                        <a:srgbClr val="3FCDFF"/>
                      </a:solidFill>
                      <a:prstDash val="solid"/>
                      <a:round/>
                      <a:headEnd type="none" w="med" len="med"/>
                      <a:tailEnd type="none" w="med" len="med"/>
                    </a:lnB>
                  </a:tcPr>
                </a:tc>
                <a:tc>
                  <a:txBody>
                    <a:bodyPr/>
                    <a:lstStyle/>
                    <a:p>
                      <a:pPr>
                        <a:spcBef>
                          <a:spcPts val="400"/>
                        </a:spcBef>
                        <a:spcAft>
                          <a:spcPts val="400"/>
                        </a:spcAft>
                      </a:pPr>
                      <a:endParaRPr lang="en-US" sz="3000" b="1" dirty="0" smtClean="0">
                        <a:solidFill>
                          <a:schemeClr val="bg1"/>
                        </a:solidFill>
                        <a:latin typeface="Arial" pitchFamily="34" charset="0"/>
                        <a:cs typeface="Arial" pitchFamily="34" charset="0"/>
                      </a:endParaRPr>
                    </a:p>
                    <a:p>
                      <a:pPr algn="ctr">
                        <a:spcBef>
                          <a:spcPts val="400"/>
                        </a:spcBef>
                        <a:spcAft>
                          <a:spcPts val="400"/>
                        </a:spcAft>
                      </a:pPr>
                      <a:endParaRPr lang="en-US" sz="2000" b="1" i="0" dirty="0">
                        <a:solidFill>
                          <a:schemeClr val="bg1"/>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28575" cap="flat" cmpd="sng" algn="ctr">
                      <a:solidFill>
                        <a:srgbClr val="3FCDFF"/>
                      </a:solidFill>
                      <a:prstDash val="solid"/>
                      <a:round/>
                      <a:headEnd type="none" w="med" len="med"/>
                      <a:tailEnd type="none" w="med" len="med"/>
                    </a:lnT>
                    <a:lnB w="12700" cap="flat" cmpd="sng" algn="ctr">
                      <a:solidFill>
                        <a:srgbClr val="3FCDFF"/>
                      </a:solidFill>
                      <a:prstDash val="solid"/>
                      <a:round/>
                      <a:headEnd type="none" w="med" len="med"/>
                      <a:tailEnd type="none" w="med" len="med"/>
                    </a:lnB>
                  </a:tcPr>
                </a:tc>
                <a:tc>
                  <a:txBody>
                    <a:bodyPr/>
                    <a:lstStyle/>
                    <a:p>
                      <a:pPr>
                        <a:spcBef>
                          <a:spcPts val="400"/>
                        </a:spcBef>
                        <a:spcAft>
                          <a:spcPts val="400"/>
                        </a:spcAft>
                      </a:pPr>
                      <a:endParaRPr lang="en-US" sz="2800" b="1" spc="-100" baseline="0" dirty="0">
                        <a:solidFill>
                          <a:schemeClr val="bg1"/>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28575" cap="flat" cmpd="sng" algn="ctr">
                      <a:solidFill>
                        <a:srgbClr val="3FCDFF"/>
                      </a:solidFill>
                      <a:prstDash val="solid"/>
                      <a:round/>
                      <a:headEnd type="none" w="med" len="med"/>
                      <a:tailEnd type="none" w="med" len="med"/>
                    </a:lnT>
                    <a:lnB w="12700" cap="flat" cmpd="sng" algn="ctr">
                      <a:solidFill>
                        <a:srgbClr val="3FCDFF"/>
                      </a:solidFill>
                      <a:prstDash val="solid"/>
                      <a:round/>
                      <a:headEnd type="none" w="med" len="med"/>
                      <a:tailEnd type="none" w="med" len="med"/>
                    </a:lnB>
                  </a:tcPr>
                </a:tc>
                <a:extLst>
                  <a:ext uri="{0D108BD9-81ED-4DB2-BD59-A6C34878D82A}">
                    <a16:rowId xmlns:a16="http://schemas.microsoft.com/office/drawing/2014/main" val="10002"/>
                  </a:ext>
                </a:extLst>
              </a:tr>
              <a:tr h="488876">
                <a:tc>
                  <a:txBody>
                    <a:bodyPr/>
                    <a:lstStyle/>
                    <a:p>
                      <a:pPr algn="ctr">
                        <a:spcBef>
                          <a:spcPts val="400"/>
                        </a:spcBef>
                        <a:spcAft>
                          <a:spcPts val="400"/>
                        </a:spcAft>
                      </a:pPr>
                      <a:endParaRPr lang="en-US" sz="1800" b="1" baseline="0" dirty="0" smtClean="0">
                        <a:solidFill>
                          <a:srgbClr val="FFFF00"/>
                        </a:solidFill>
                        <a:latin typeface="Arial" pitchFamily="34" charset="0"/>
                        <a:cs typeface="Arial" pitchFamily="34" charset="0"/>
                      </a:endParaRPr>
                    </a:p>
                    <a:p>
                      <a:pPr algn="ctr">
                        <a:spcBef>
                          <a:spcPts val="400"/>
                        </a:spcBef>
                        <a:spcAft>
                          <a:spcPts val="400"/>
                        </a:spcAft>
                      </a:pPr>
                      <a:endParaRPr lang="en-US" sz="1800" b="1" baseline="0" dirty="0" smtClean="0">
                        <a:solidFill>
                          <a:srgbClr val="FFFF00"/>
                        </a:solidFill>
                        <a:latin typeface="Arial" pitchFamily="34" charset="0"/>
                        <a:cs typeface="Arial" pitchFamily="34" charset="0"/>
                      </a:endParaRPr>
                    </a:p>
                    <a:p>
                      <a:pPr algn="ctr">
                        <a:spcBef>
                          <a:spcPts val="400"/>
                        </a:spcBef>
                        <a:spcAft>
                          <a:spcPts val="400"/>
                        </a:spcAft>
                      </a:pPr>
                      <a:endParaRPr lang="en-US" sz="1800" b="1" baseline="0" dirty="0" smtClean="0">
                        <a:solidFill>
                          <a:srgbClr val="FFFF00"/>
                        </a:solidFill>
                        <a:latin typeface="Arial" pitchFamily="34" charset="0"/>
                        <a:cs typeface="Arial" pitchFamily="34" charset="0"/>
                      </a:endParaRPr>
                    </a:p>
                    <a:p>
                      <a:pPr algn="ctr">
                        <a:spcBef>
                          <a:spcPts val="400"/>
                        </a:spcBef>
                        <a:spcAft>
                          <a:spcPts val="400"/>
                        </a:spcAft>
                      </a:pPr>
                      <a:endParaRPr lang="en-US" sz="1800" b="1" baseline="0" dirty="0" smtClean="0">
                        <a:solidFill>
                          <a:srgbClr val="FFFF00"/>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12700" cap="flat" cmpd="sng" algn="ctr">
                      <a:solidFill>
                        <a:srgbClr val="3FCDFF"/>
                      </a:solidFill>
                      <a:prstDash val="solid"/>
                      <a:round/>
                      <a:headEnd type="none" w="med" len="med"/>
                      <a:tailEnd type="none" w="med" len="med"/>
                    </a:lnT>
                    <a:lnB w="28575" cap="flat" cmpd="sng" algn="ctr">
                      <a:solidFill>
                        <a:srgbClr val="3FCDFF"/>
                      </a:solidFill>
                      <a:prstDash val="solid"/>
                      <a:round/>
                      <a:headEnd type="none" w="med" len="med"/>
                      <a:tailEnd type="none" w="med" len="med"/>
                    </a:lnB>
                  </a:tcPr>
                </a:tc>
                <a:tc>
                  <a:txBody>
                    <a:bodyPr/>
                    <a:lstStyle/>
                    <a:p>
                      <a:pPr algn="ctr">
                        <a:spcBef>
                          <a:spcPts val="400"/>
                        </a:spcBef>
                        <a:spcAft>
                          <a:spcPts val="400"/>
                        </a:spcAft>
                      </a:pPr>
                      <a:endParaRPr lang="en-US" sz="2000" b="1" i="0" dirty="0">
                        <a:solidFill>
                          <a:schemeClr val="bg1"/>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12700" cap="flat" cmpd="sng" algn="ctr">
                      <a:solidFill>
                        <a:srgbClr val="3FCDFF"/>
                      </a:solidFill>
                      <a:prstDash val="solid"/>
                      <a:round/>
                      <a:headEnd type="none" w="med" len="med"/>
                      <a:tailEnd type="none" w="med" len="med"/>
                    </a:lnT>
                    <a:lnB w="28575" cap="flat" cmpd="sng" algn="ctr">
                      <a:solidFill>
                        <a:srgbClr val="3FCDFF"/>
                      </a:solidFill>
                      <a:prstDash val="solid"/>
                      <a:round/>
                      <a:headEnd type="none" w="med" len="med"/>
                      <a:tailEnd type="none" w="med" len="med"/>
                    </a:lnB>
                  </a:tcPr>
                </a:tc>
                <a:tc>
                  <a:txBody>
                    <a:bodyPr/>
                    <a:lstStyle/>
                    <a:p>
                      <a:pPr>
                        <a:spcBef>
                          <a:spcPts val="400"/>
                        </a:spcBef>
                        <a:spcAft>
                          <a:spcPts val="400"/>
                        </a:spcAft>
                      </a:pPr>
                      <a:endParaRPr lang="en-US" sz="2800" b="1" dirty="0">
                        <a:solidFill>
                          <a:schemeClr val="bg1"/>
                        </a:solidFill>
                        <a:latin typeface="Arial" pitchFamily="34" charset="0"/>
                        <a:cs typeface="Arial" pitchFamily="34" charset="0"/>
                      </a:endParaRPr>
                    </a:p>
                  </a:txBody>
                  <a:tcPr>
                    <a:lnL w="28575" cap="flat" cmpd="sng" algn="ctr">
                      <a:solidFill>
                        <a:srgbClr val="3FCDFF"/>
                      </a:solidFill>
                      <a:prstDash val="solid"/>
                      <a:round/>
                      <a:headEnd type="none" w="med" len="med"/>
                      <a:tailEnd type="none" w="med" len="med"/>
                    </a:lnL>
                    <a:lnR w="28575" cap="flat" cmpd="sng" algn="ctr">
                      <a:solidFill>
                        <a:srgbClr val="3FCDFF"/>
                      </a:solidFill>
                      <a:prstDash val="solid"/>
                      <a:round/>
                      <a:headEnd type="none" w="med" len="med"/>
                      <a:tailEnd type="none" w="med" len="med"/>
                    </a:lnR>
                    <a:lnT w="12700" cap="flat" cmpd="sng" algn="ctr">
                      <a:solidFill>
                        <a:srgbClr val="3FCDFF"/>
                      </a:solidFill>
                      <a:prstDash val="solid"/>
                      <a:round/>
                      <a:headEnd type="none" w="med" len="med"/>
                      <a:tailEnd type="none" w="med" len="med"/>
                    </a:lnT>
                    <a:lnB w="28575" cap="flat" cmpd="sng" algn="ctr">
                      <a:solidFill>
                        <a:srgbClr val="3FCD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Rectangle 3"/>
          <p:cNvSpPr/>
          <p:nvPr/>
        </p:nvSpPr>
        <p:spPr>
          <a:xfrm>
            <a:off x="827584" y="3721224"/>
            <a:ext cx="1116010" cy="646331"/>
          </a:xfrm>
          <a:prstGeom prst="rect">
            <a:avLst/>
          </a:prstGeom>
        </p:spPr>
        <p:txBody>
          <a:bodyPr wrap="non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ɪz</a:t>
            </a: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p>
        </p:txBody>
      </p:sp>
      <p:sp>
        <p:nvSpPr>
          <p:cNvPr id="5" name="Rectangle 4"/>
          <p:cNvSpPr/>
          <p:nvPr/>
        </p:nvSpPr>
        <p:spPr>
          <a:xfrm>
            <a:off x="24681" y="4441304"/>
            <a:ext cx="263358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nguyên</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tắc</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riêng</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2640281" y="3721224"/>
            <a:ext cx="3279528"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 </a:t>
            </a:r>
            <a:r>
              <a:rPr kumimoji="0" lang="en-US" sz="3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ch</a:t>
            </a:r>
            <a:r>
              <a:rPr kumimoji="0" lang="en-US" sz="3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x, </a:t>
            </a:r>
            <a:r>
              <a:rPr kumimoji="0" lang="en-US" sz="3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sh</a:t>
            </a:r>
            <a:r>
              <a:rPr kumimoji="0" lang="en-US" sz="3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z, </a:t>
            </a:r>
            <a:r>
              <a:rPr kumimoji="0" lang="en-US" sz="3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ge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2654385" y="4419238"/>
            <a:ext cx="326542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Sáu</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chạy</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xe</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SH </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zin</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ghê</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5868144" y="3721224"/>
            <a:ext cx="3347864" cy="1384995"/>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buses, boxes, watches, brushes, </a:t>
            </a:r>
            <a:r>
              <a:rPr kumimoji="0" lang="en-US" sz="2800" b="1" i="0" u="none" strike="noStrike" kern="1200" cap="none" spc="-100" normalizeH="0" baseline="0" noProof="0" dirty="0">
                <a:ln>
                  <a:noFill/>
                </a:ln>
                <a:solidFill>
                  <a:prstClr val="white"/>
                </a:solidFill>
                <a:effectLst/>
                <a:uLnTx/>
                <a:uFillTx/>
                <a:latin typeface="Arial" pitchFamily="34" charset="0"/>
                <a:ea typeface="+mn-ea"/>
                <a:cs typeface="Arial" pitchFamily="34" charset="0"/>
              </a:rPr>
              <a:t>quizzes, languages</a:t>
            </a:r>
          </a:p>
        </p:txBody>
      </p:sp>
      <p:sp>
        <p:nvSpPr>
          <p:cNvPr id="9" name="Rectangle 8"/>
          <p:cNvSpPr/>
          <p:nvPr/>
        </p:nvSpPr>
        <p:spPr>
          <a:xfrm>
            <a:off x="881589" y="5377408"/>
            <a:ext cx="9541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107504" y="5953472"/>
            <a:ext cx="2487755" cy="400110"/>
          </a:xfrm>
          <a:prstGeom prst="rect">
            <a:avLst/>
          </a:prstGeom>
        </p:spPr>
        <p:txBody>
          <a:bodyPr wrap="square" lIns="3600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nguyên</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tắc</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smtClean="0">
                <a:ln>
                  <a:noFill/>
                </a:ln>
                <a:solidFill>
                  <a:prstClr val="white"/>
                </a:solidFill>
                <a:effectLst/>
                <a:uLnTx/>
                <a:uFillTx/>
                <a:latin typeface="Arial" pitchFamily="34" charset="0"/>
                <a:ea typeface="+mn-ea"/>
                <a:cs typeface="Arial" pitchFamily="34" charset="0"/>
              </a:rPr>
              <a:t>riêng</a:t>
            </a:r>
            <a:r>
              <a:rPr kumimoji="0" lang="en-US" sz="20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 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2819401" y="5305400"/>
            <a:ext cx="2472680" cy="553998"/>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3000" b="1" i="0" u="none" strike="noStrike" kern="1200" cap="none" spc="0" normalizeH="0" baseline="0" noProof="0" dirty="0" err="1" smtClean="0">
                <a:ln>
                  <a:noFill/>
                </a:ln>
                <a:solidFill>
                  <a:prstClr val="white"/>
                </a:solidFill>
                <a:effectLst/>
                <a:uLnTx/>
                <a:uFillTx/>
                <a:latin typeface="Arial" pitchFamily="34" charset="0"/>
                <a:ea typeface="+mn-ea"/>
                <a:cs typeface="Arial" pitchFamily="34" charset="0"/>
              </a:rPr>
              <a:t>th</a:t>
            </a:r>
            <a:r>
              <a:rPr kumimoji="0" lang="en-US" sz="30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 </a:t>
            </a:r>
            <a:r>
              <a:rPr kumimoji="0" lang="en-US" sz="3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p, </a:t>
            </a:r>
            <a:r>
              <a:rPr kumimoji="0" lang="en-US" sz="30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k, </a:t>
            </a:r>
            <a:r>
              <a:rPr kumimoji="0" lang="en-US" sz="3000" b="1" i="0" u="none" strike="noStrike" kern="1200" cap="none" spc="0" normalizeH="0" baseline="0" noProof="0" dirty="0" err="1" smtClean="0">
                <a:ln>
                  <a:noFill/>
                </a:ln>
                <a:solidFill>
                  <a:prstClr val="white"/>
                </a:solidFill>
                <a:effectLst/>
                <a:uLnTx/>
                <a:uFillTx/>
                <a:latin typeface="Arial" pitchFamily="34" charset="0"/>
                <a:ea typeface="+mn-ea"/>
                <a:cs typeface="Arial" pitchFamily="34" charset="0"/>
              </a:rPr>
              <a:t>f,t</a:t>
            </a:r>
            <a:endParaRPr kumimoji="0" lang="en-US" sz="3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2" name="Rectangle 11"/>
          <p:cNvSpPr/>
          <p:nvPr/>
        </p:nvSpPr>
        <p:spPr>
          <a:xfrm>
            <a:off x="2716212" y="5881464"/>
            <a:ext cx="3079924" cy="707886"/>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2000" b="1" i="0" u="none" strike="noStrike" kern="1200" cap="none" spc="0" normalizeH="0" baseline="0" noProof="0" dirty="0" err="1" smtClean="0">
                <a:ln>
                  <a:noFill/>
                </a:ln>
                <a:solidFill>
                  <a:prstClr val="white"/>
                </a:solidFill>
                <a:effectLst/>
                <a:uLnTx/>
                <a:uFillTx/>
                <a:latin typeface="Arial" pitchFamily="34" charset="0"/>
                <a:ea typeface="+mn-ea"/>
                <a:cs typeface="Arial" pitchFamily="34" charset="0"/>
              </a:rPr>
              <a:t>Thời</a:t>
            </a:r>
            <a:r>
              <a:rPr kumimoji="0" lang="en-US" sz="20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smtClean="0">
                <a:ln>
                  <a:noFill/>
                </a:ln>
                <a:solidFill>
                  <a:prstClr val="white"/>
                </a:solidFill>
                <a:effectLst/>
                <a:uLnTx/>
                <a:uFillTx/>
                <a:latin typeface="Arial" pitchFamily="34" charset="0"/>
                <a:ea typeface="+mn-ea"/>
                <a:cs typeface="Arial" pitchFamily="34" charset="0"/>
              </a:rPr>
              <a:t>phong</a:t>
            </a:r>
            <a:r>
              <a:rPr kumimoji="0" lang="en-US" sz="20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smtClean="0">
                <a:ln>
                  <a:noFill/>
                </a:ln>
                <a:solidFill>
                  <a:prstClr val="white"/>
                </a:solidFill>
                <a:effectLst/>
                <a:uLnTx/>
                <a:uFillTx/>
                <a:latin typeface="Arial" pitchFamily="34" charset="0"/>
                <a:ea typeface="+mn-ea"/>
                <a:cs typeface="Arial" pitchFamily="34" charset="0"/>
              </a:rPr>
              <a:t>kiến</a:t>
            </a:r>
            <a:r>
              <a:rPr kumimoji="0" lang="en-US" sz="2000" b="1" i="0" u="none" strike="noStrike" kern="1200" cap="none" spc="0" normalizeH="0" noProof="0" dirty="0" smtClean="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smtClean="0">
                <a:ln>
                  <a:noFill/>
                </a:ln>
                <a:solidFill>
                  <a:prstClr val="white"/>
                </a:solidFill>
                <a:effectLst/>
                <a:uLnTx/>
                <a:uFillTx/>
                <a:latin typeface="Arial" pitchFamily="34" charset="0"/>
                <a:ea typeface="+mn-ea"/>
                <a:cs typeface="Arial" pitchFamily="34" charset="0"/>
              </a:rPr>
              <a:t>fương</a:t>
            </a:r>
            <a:r>
              <a:rPr lang="en-US" sz="2000" b="1" dirty="0">
                <a:solidFill>
                  <a:prstClr val="white"/>
                </a:solidFill>
                <a:latin typeface="Arial" pitchFamily="34" charset="0"/>
                <a:cs typeface="Arial" pitchFamily="34" charset="0"/>
              </a:rPr>
              <a:t> </a:t>
            </a:r>
            <a:r>
              <a:rPr lang="en-US" sz="2000" b="1" dirty="0" err="1" smtClean="0">
                <a:solidFill>
                  <a:prstClr val="white"/>
                </a:solidFill>
                <a:latin typeface="Arial" pitchFamily="34" charset="0"/>
                <a:cs typeface="Arial" pitchFamily="34" charset="0"/>
              </a:rPr>
              <a:t>tây</a:t>
            </a:r>
            <a:r>
              <a:rPr lang="en-US" sz="2000" b="1" dirty="0" smtClean="0">
                <a:solidFill>
                  <a:prstClr val="white"/>
                </a:solidFill>
                <a:latin typeface="Arial" pitchFamily="34" charset="0"/>
                <a:cs typeface="Arial" pitchFamily="34" charset="0"/>
              </a:rPr>
              <a:t> </a:t>
            </a:r>
            <a:r>
              <a:rPr kumimoji="0" lang="en-US" sz="20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5919808" y="5345325"/>
            <a:ext cx="3146183" cy="1384995"/>
          </a:xfrm>
          <a:prstGeom prst="rect">
            <a:avLst/>
          </a:prstGeom>
        </p:spPr>
        <p:txBody>
          <a:bodyPr wrap="square" lIns="0" rIns="0">
            <a:spAutoFit/>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cats, taps, paths, looks, books, laughs, handcuffs</a:t>
            </a:r>
          </a:p>
        </p:txBody>
      </p:sp>
      <p:sp>
        <p:nvSpPr>
          <p:cNvPr id="14" name="Rectangle 13"/>
          <p:cNvSpPr/>
          <p:nvPr/>
        </p:nvSpPr>
        <p:spPr>
          <a:xfrm>
            <a:off x="894412" y="2128640"/>
            <a:ext cx="928459" cy="646331"/>
          </a:xfrm>
          <a:prstGeom prst="rect">
            <a:avLst/>
          </a:prstGeom>
        </p:spPr>
        <p:txBody>
          <a:bodyPr wrap="non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z /</a:t>
            </a:r>
          </a:p>
        </p:txBody>
      </p:sp>
      <p:sp>
        <p:nvSpPr>
          <p:cNvPr id="15" name="Rectangle 14"/>
          <p:cNvSpPr/>
          <p:nvPr/>
        </p:nvSpPr>
        <p:spPr>
          <a:xfrm>
            <a:off x="28508" y="2925863"/>
            <a:ext cx="2611773" cy="400110"/>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nguyên</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tắc</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chung</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p>
        </p:txBody>
      </p:sp>
      <p:sp>
        <p:nvSpPr>
          <p:cNvPr id="16" name="Rectangle 15"/>
          <p:cNvSpPr/>
          <p:nvPr/>
        </p:nvSpPr>
        <p:spPr>
          <a:xfrm>
            <a:off x="2909695" y="1985481"/>
            <a:ext cx="274242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 b, e, g, l, m, n, o, r, u, v, w</a:t>
            </a:r>
          </a:p>
        </p:txBody>
      </p:sp>
      <p:sp>
        <p:nvSpPr>
          <p:cNvPr id="17" name="Rectangle 16"/>
          <p:cNvSpPr/>
          <p:nvPr/>
        </p:nvSpPr>
        <p:spPr>
          <a:xfrm>
            <a:off x="2483768" y="2929136"/>
            <a:ext cx="3576301" cy="707886"/>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các</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âm</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còn</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lại</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ngoài</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 2 </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nguyên</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tắc</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riêng</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dưới</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 </a:t>
            </a:r>
            <a:r>
              <a:rPr kumimoji="0" lang="en-US" sz="2000" b="1" i="0" u="none" strike="noStrike" kern="1200" cap="none" spc="-50" normalizeH="0" baseline="0" noProof="0" dirty="0" err="1">
                <a:ln>
                  <a:noFill/>
                </a:ln>
                <a:solidFill>
                  <a:prstClr val="white"/>
                </a:solidFill>
                <a:effectLst/>
                <a:uLnTx/>
                <a:uFillTx/>
                <a:latin typeface="Arial" pitchFamily="34" charset="0"/>
                <a:ea typeface="+mn-ea"/>
                <a:cs typeface="Arial" pitchFamily="34" charset="0"/>
              </a:rPr>
              <a:t>đây</a:t>
            </a:r>
            <a:r>
              <a:rPr kumimoji="0" lang="en-US" sz="2000" b="1" i="0" u="none" strike="noStrike" kern="1200" cap="none" spc="-50" normalizeH="0" baseline="0" noProof="0" dirty="0">
                <a:ln>
                  <a:noFill/>
                </a:ln>
                <a:solidFill>
                  <a:prstClr val="white"/>
                </a:solidFill>
                <a:effectLst/>
                <a:uLnTx/>
                <a:uFillTx/>
                <a:latin typeface="Arial" pitchFamily="34" charset="0"/>
                <a:ea typeface="+mn-ea"/>
                <a:cs typeface="Arial" pitchFamily="34" charset="0"/>
              </a:rPr>
              <a:t>)</a:t>
            </a:r>
            <a:endParaRPr kumimoji="0" lang="en-US" sz="2800" b="1" i="0" u="none" strike="noStrike" kern="1200" cap="none" spc="-50" normalizeH="0" baseline="0" noProof="0" dirty="0">
              <a:ln>
                <a:noFill/>
              </a:ln>
              <a:solidFill>
                <a:prstClr val="white"/>
              </a:solidFill>
              <a:effectLst/>
              <a:uLnTx/>
              <a:uFillTx/>
              <a:latin typeface="Arial" pitchFamily="34" charset="0"/>
              <a:ea typeface="+mn-ea"/>
              <a:cs typeface="Arial" pitchFamily="34" charset="0"/>
            </a:endParaRPr>
          </a:p>
        </p:txBody>
      </p:sp>
      <p:sp>
        <p:nvSpPr>
          <p:cNvPr id="18" name="Rectangle 17"/>
          <p:cNvSpPr/>
          <p:nvPr/>
        </p:nvSpPr>
        <p:spPr>
          <a:xfrm>
            <a:off x="5868144" y="2137048"/>
            <a:ext cx="275664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enjoys, games, arrives, plays answers, tries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7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left)">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4" name="Rectangle 18"/>
          <p:cNvSpPr>
            <a:spLocks noChangeArrowheads="1"/>
          </p:cNvSpPr>
          <p:nvPr/>
        </p:nvSpPr>
        <p:spPr bwMode="auto">
          <a:xfrm>
            <a:off x="381000" y="2324100"/>
            <a:ext cx="8458200" cy="4114800"/>
          </a:xfrm>
          <a:prstGeom prst="rect">
            <a:avLst/>
          </a:prstGeom>
          <a:solidFill>
            <a:schemeClr val="accent3">
              <a:lumMod val="20000"/>
              <a:lumOff val="80000"/>
            </a:schemeClr>
          </a:solidFill>
          <a:ln w="9525">
            <a:solidFill>
              <a:schemeClr val="tx1"/>
            </a:solidFill>
            <a:miter lim="800000"/>
            <a:headEnd/>
            <a:tailEnd/>
          </a:ln>
          <a:effectLst/>
          <a:extLst/>
        </p:spPr>
        <p:txBody>
          <a:bodyPr wrap="none"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 ear</a:t>
            </a:r>
            <a:r>
              <a:rPr kumimoji="0" lang="en-US" sz="3200" b="0" i="1" u="sng" strike="noStrike" kern="1200" cap="none" spc="0" normalizeH="0" baseline="0" noProof="0" dirty="0">
                <a:ln>
                  <a:noFill/>
                </a:ln>
                <a:solidFill>
                  <a:srgbClr val="FF0000"/>
                </a:solidFill>
                <a:effectLst/>
                <a:uLnTx/>
                <a:uFillTx/>
                <a:latin typeface="Calibri"/>
                <a:ea typeface="+mn-ea"/>
                <a:cs typeface="+mn-cs"/>
              </a:rPr>
              <a:t>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B</a:t>
            </a:r>
            <a:r>
              <a:rPr kumimoji="0" lang="en-US" sz="3200" b="0" i="0" u="none" strike="noStrike" kern="1200" cap="none" spc="0" normalizeH="0" baseline="0" noProof="0" dirty="0">
                <a:ln>
                  <a:noFill/>
                </a:ln>
                <a:solidFill>
                  <a:prstClr val="black"/>
                </a:solidFill>
                <a:effectLst/>
                <a:uLnTx/>
                <a:uFillTx/>
                <a:latin typeface="Calibri"/>
                <a:ea typeface="+mn-ea"/>
                <a:cs typeface="+mn-cs"/>
              </a:rPr>
              <a:t>. eye</a:t>
            </a:r>
            <a:r>
              <a:rPr kumimoji="0" lang="en-US" sz="3200" b="0" i="1" u="sng" strike="noStrike" kern="1200" cap="none" spc="0" normalizeH="0" baseline="0" noProof="0" dirty="0">
                <a:ln>
                  <a:noFill/>
                </a:ln>
                <a:solidFill>
                  <a:srgbClr val="FF0000"/>
                </a:solidFill>
                <a:effectLst/>
                <a:uLnTx/>
                <a:uFillTx/>
                <a:latin typeface="Calibri"/>
                <a:ea typeface="+mn-ea"/>
                <a:cs typeface="+mn-cs"/>
              </a:rPr>
              <a:t>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C</a:t>
            </a:r>
            <a:r>
              <a:rPr kumimoji="0" lang="en-US" sz="3200" b="0" i="0" u="none" strike="noStrike" kern="1200" cap="none" spc="0" normalizeH="0" baseline="0" noProof="0" dirty="0">
                <a:ln>
                  <a:noFill/>
                </a:ln>
                <a:solidFill>
                  <a:prstClr val="black"/>
                </a:solidFill>
                <a:effectLst/>
                <a:uLnTx/>
                <a:uFillTx/>
                <a:latin typeface="Calibri"/>
                <a:ea typeface="+mn-ea"/>
                <a:cs typeface="+mn-cs"/>
              </a:rPr>
              <a:t>. arm</a:t>
            </a:r>
            <a:r>
              <a:rPr kumimoji="0" lang="en-US" sz="3200" b="0" i="1" u="sng" strike="noStrike" kern="1200" cap="none" spc="0" normalizeH="0" baseline="0" noProof="0" dirty="0">
                <a:ln>
                  <a:noFill/>
                </a:ln>
                <a:solidFill>
                  <a:srgbClr val="FF0000"/>
                </a:solidFill>
                <a:effectLst/>
                <a:uLnTx/>
                <a:uFillTx/>
                <a:latin typeface="Calibri"/>
                <a:ea typeface="+mn-ea"/>
                <a:cs typeface="+mn-cs"/>
              </a:rPr>
              <a:t>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D</a:t>
            </a:r>
            <a:r>
              <a:rPr kumimoji="0" lang="en-US" sz="3200" b="0" i="0" u="none" strike="noStrike" kern="1200" cap="none" spc="0" normalizeH="0" baseline="0" noProof="0" dirty="0">
                <a:ln>
                  <a:noFill/>
                </a:ln>
                <a:solidFill>
                  <a:prstClr val="black"/>
                </a:solidFill>
                <a:effectLst/>
                <a:uLnTx/>
                <a:uFillTx/>
                <a:latin typeface="Calibri"/>
                <a:ea typeface="+mn-ea"/>
                <a:cs typeface="+mn-cs"/>
              </a:rPr>
              <a:t>. lip</a:t>
            </a:r>
            <a:r>
              <a:rPr kumimoji="0" lang="en-US" sz="3200" b="0" i="1" u="sng" strike="noStrike" kern="1200" cap="none" spc="0" normalizeH="0" baseline="0" noProof="0" dirty="0">
                <a:ln>
                  <a:noFill/>
                </a:ln>
                <a:solidFill>
                  <a:srgbClr val="FF0000"/>
                </a:solidFill>
                <a:effectLst/>
                <a:uLnTx/>
                <a:uFillTx/>
                <a:latin typeface="Calibri"/>
                <a:ea typeface="+mn-ea"/>
                <a:cs typeface="+mn-cs"/>
              </a:rPr>
              <a:t>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2.A. st</a:t>
            </a:r>
            <a:r>
              <a:rPr kumimoji="0" lang="en-US" sz="3200" b="0" i="1" u="sng" strike="noStrike" kern="1200" cap="none" spc="0" normalizeH="0" baseline="0" noProof="0" dirty="0">
                <a:ln>
                  <a:noFill/>
                </a:ln>
                <a:solidFill>
                  <a:srgbClr val="FF0000"/>
                </a:solidFill>
                <a:effectLst/>
                <a:uLnTx/>
                <a:uFillTx/>
                <a:latin typeface="Calibri"/>
                <a:ea typeface="+mn-ea"/>
                <a:cs typeface="+mn-cs"/>
              </a:rPr>
              <a:t>o</a:t>
            </a:r>
            <a:r>
              <a:rPr kumimoji="0" lang="en-US" sz="3200" b="0" i="0" u="none" strike="noStrike" kern="1200" cap="none" spc="0" normalizeH="0" baseline="0" noProof="0" dirty="0">
                <a:ln>
                  <a:noFill/>
                </a:ln>
                <a:solidFill>
                  <a:prstClr val="black"/>
                </a:solidFill>
                <a:effectLst/>
                <a:uLnTx/>
                <a:uFillTx/>
                <a:latin typeface="Calibri"/>
                <a:ea typeface="+mn-ea"/>
                <a:cs typeface="+mn-cs"/>
              </a:rPr>
              <a:t>ve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B</a:t>
            </a:r>
            <a:r>
              <a:rPr kumimoji="0" lang="en-US" sz="3200" b="0" i="0" u="none" strike="noStrike" kern="1200" cap="none" spc="0" normalizeH="0" baseline="0" noProof="0" dirty="0">
                <a:ln>
                  <a:noFill/>
                </a:ln>
                <a:solidFill>
                  <a:prstClr val="black"/>
                </a:solidFill>
                <a:effectLst/>
                <a:uLnTx/>
                <a:uFillTx/>
                <a:latin typeface="Calibri"/>
                <a:ea typeface="+mn-ea"/>
                <a:cs typeface="+mn-cs"/>
              </a:rPr>
              <a:t>. teleph</a:t>
            </a:r>
            <a:r>
              <a:rPr kumimoji="0" lang="en-US" sz="3200" b="0" i="1" u="sng" strike="noStrike" kern="1200" cap="none" spc="0" normalizeH="0" baseline="0" noProof="0" dirty="0">
                <a:ln>
                  <a:noFill/>
                </a:ln>
                <a:solidFill>
                  <a:srgbClr val="FF0000"/>
                </a:solidFill>
                <a:effectLst/>
                <a:uLnTx/>
                <a:uFillTx/>
                <a:latin typeface="Calibri"/>
                <a:ea typeface="+mn-ea"/>
                <a:cs typeface="+mn-cs"/>
              </a:rPr>
              <a:t>o</a:t>
            </a:r>
            <a:r>
              <a:rPr kumimoji="0" lang="en-US" sz="3200" b="0" i="0" u="none" strike="noStrike" kern="1200" cap="none" spc="0" normalizeH="0" baseline="0" noProof="0" dirty="0">
                <a:ln>
                  <a:noFill/>
                </a:ln>
                <a:solidFill>
                  <a:prstClr val="black"/>
                </a:solidFill>
                <a:effectLst/>
                <a:uLnTx/>
                <a:uFillTx/>
                <a:latin typeface="Calibri"/>
                <a:ea typeface="+mn-ea"/>
                <a:cs typeface="+mn-cs"/>
              </a:rPr>
              <a:t>ne C.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m</a:t>
            </a:r>
            <a:r>
              <a:rPr kumimoji="0" lang="en-US" sz="3200" b="0" i="1" u="sng" strike="noStrike" kern="1200" cap="none" spc="0" normalizeH="0" baseline="0" noProof="0" dirty="0" smtClean="0">
                <a:ln>
                  <a:noFill/>
                </a:ln>
                <a:solidFill>
                  <a:srgbClr val="FF0000"/>
                </a:solidFill>
                <a:effectLst/>
                <a:uLnTx/>
                <a:uFillTx/>
                <a:latin typeface="Calibri"/>
                <a:ea typeface="+mn-ea"/>
                <a:cs typeface="+mn-cs"/>
              </a:rPr>
              <a:t>o</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ther D</a:t>
            </a:r>
            <a:r>
              <a:rPr kumimoji="0" lang="en-US" sz="3200" b="0" i="0" u="none" strike="noStrike" kern="1200" cap="none" spc="0" normalizeH="0" baseline="0" noProof="0" dirty="0">
                <a:ln>
                  <a:noFill/>
                </a:ln>
                <a:solidFill>
                  <a:prstClr val="black"/>
                </a:solidFill>
                <a:effectLst/>
                <a:uLnTx/>
                <a:uFillTx/>
                <a:latin typeface="Calibri"/>
                <a:ea typeface="+mn-ea"/>
                <a:cs typeface="+mn-cs"/>
              </a:rPr>
              <a:t>. b</a:t>
            </a:r>
            <a:r>
              <a:rPr kumimoji="0" lang="en-US" sz="3200" b="0" i="1" u="sng" strike="noStrike" kern="1200" cap="none" spc="0" normalizeH="0" baseline="0" noProof="0" dirty="0">
                <a:ln>
                  <a:noFill/>
                </a:ln>
                <a:solidFill>
                  <a:srgbClr val="FF0000"/>
                </a:solidFill>
                <a:effectLst/>
                <a:uLnTx/>
                <a:uFillTx/>
                <a:latin typeface="Calibri"/>
                <a:ea typeface="+mn-ea"/>
                <a:cs typeface="+mn-cs"/>
              </a:rPr>
              <a:t>o</a:t>
            </a:r>
            <a:r>
              <a:rPr kumimoji="0" lang="en-US" sz="3200" b="0" i="0" u="none" strike="noStrike" kern="1200" cap="none" spc="0" normalizeH="0" baseline="0" noProof="0" dirty="0">
                <a:ln>
                  <a:noFill/>
                </a:ln>
                <a:solidFill>
                  <a:prstClr val="black"/>
                </a:solidFill>
                <a:effectLst/>
                <a:uLnTx/>
                <a:uFillTx/>
                <a:latin typeface="Calibri"/>
                <a:ea typeface="+mn-ea"/>
                <a:cs typeface="+mn-cs"/>
              </a:rPr>
              <a:t>ne</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3.A. vas</a:t>
            </a:r>
            <a:r>
              <a:rPr kumimoji="0" lang="en-US" sz="3200" b="0" i="1" u="sng" strike="noStrike" kern="1200" cap="none" spc="0" normalizeH="0" baseline="0" noProof="0" dirty="0">
                <a:ln>
                  <a:noFill/>
                </a:ln>
                <a:solidFill>
                  <a:srgbClr val="FF0000"/>
                </a:solidFill>
                <a:effectLst/>
                <a:uLnTx/>
                <a:uFillTx/>
                <a:latin typeface="Calibri"/>
                <a:ea typeface="+mn-ea"/>
                <a:cs typeface="+mn-cs"/>
              </a:rPr>
              <a:t>es</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B</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dish</a:t>
            </a:r>
            <a:r>
              <a:rPr kumimoji="0" lang="en-US" sz="3200" b="0" i="1" u="sng" strike="noStrike" kern="1200" cap="none" spc="0" normalizeH="0" baseline="0" noProof="0" dirty="0" smtClean="0">
                <a:ln>
                  <a:noFill/>
                </a:ln>
                <a:solidFill>
                  <a:srgbClr val="FF0000"/>
                </a:solidFill>
                <a:effectLst/>
                <a:uLnTx/>
                <a:uFillTx/>
                <a:latin typeface="Calibri"/>
                <a:ea typeface="+mn-ea"/>
                <a:cs typeface="+mn-cs"/>
              </a:rPr>
              <a:t>es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C</a:t>
            </a:r>
            <a:r>
              <a:rPr kumimoji="0" lang="en-US" sz="3200" b="0" i="0" u="none" strike="noStrike" kern="1200" cap="none" spc="0" normalizeH="0" baseline="0" noProof="0" dirty="0">
                <a:ln>
                  <a:noFill/>
                </a:ln>
                <a:solidFill>
                  <a:prstClr val="black"/>
                </a:solidFill>
                <a:effectLst/>
                <a:uLnTx/>
                <a:uFillTx/>
                <a:latin typeface="Calibri"/>
                <a:ea typeface="+mn-ea"/>
                <a:cs typeface="+mn-cs"/>
              </a:rPr>
              <a:t>. tabl</a:t>
            </a:r>
            <a:r>
              <a:rPr kumimoji="0" lang="en-US" sz="3200" b="0" i="1" u="sng" strike="noStrike" kern="1200" cap="none" spc="0" normalizeH="0" baseline="0" noProof="0" dirty="0">
                <a:ln>
                  <a:noFill/>
                </a:ln>
                <a:solidFill>
                  <a:srgbClr val="FF0000"/>
                </a:solidFill>
                <a:effectLst/>
                <a:uLnTx/>
                <a:uFillTx/>
                <a:latin typeface="Calibri"/>
                <a:ea typeface="+mn-ea"/>
                <a:cs typeface="+mn-cs"/>
              </a:rPr>
              <a:t>es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D</a:t>
            </a:r>
            <a:r>
              <a:rPr kumimoji="0" lang="en-US" sz="3200" b="0" i="0" u="none" strike="noStrike" kern="1200" cap="none" spc="0" normalizeH="0" baseline="0" noProof="0" dirty="0">
                <a:ln>
                  <a:noFill/>
                </a:ln>
                <a:solidFill>
                  <a:prstClr val="black"/>
                </a:solidFill>
                <a:effectLst/>
                <a:uLnTx/>
                <a:uFillTx/>
                <a:latin typeface="Calibri"/>
                <a:ea typeface="+mn-ea"/>
                <a:cs typeface="+mn-cs"/>
              </a:rPr>
              <a:t>. fridg</a:t>
            </a:r>
            <a:r>
              <a:rPr kumimoji="0" lang="en-US" sz="3200" b="0" i="1" u="sng" strike="noStrike" kern="1200" cap="none" spc="0" normalizeH="0" baseline="0" noProof="0" dirty="0">
                <a:ln>
                  <a:noFill/>
                </a:ln>
                <a:solidFill>
                  <a:srgbClr val="FF0000"/>
                </a:solidFill>
                <a:effectLst/>
                <a:uLnTx/>
                <a:uFillTx/>
                <a:latin typeface="Calibri"/>
                <a:ea typeface="+mn-ea"/>
                <a:cs typeface="+mn-cs"/>
              </a:rPr>
              <a:t>es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4. A. notebook</a:t>
            </a:r>
            <a:r>
              <a:rPr kumimoji="0" lang="en-US" sz="3200" b="0" i="1" u="sng" strike="noStrike" kern="1200" cap="none" spc="0" normalizeH="0" baseline="0" noProof="0" dirty="0">
                <a:ln>
                  <a:noFill/>
                </a:ln>
                <a:solidFill>
                  <a:srgbClr val="FF0000"/>
                </a:solidFill>
                <a:effectLst/>
                <a:uLnTx/>
                <a:uFillTx/>
                <a:latin typeface="Calibri"/>
                <a:ea typeface="+mn-ea"/>
                <a:cs typeface="+mn-cs"/>
              </a:rPr>
              <a:t>s</a:t>
            </a:r>
            <a:r>
              <a:rPr kumimoji="0" lang="en-US" sz="3200" b="0" i="0" u="none" strike="noStrike" kern="1200" cap="none" spc="0" normalizeH="0" baseline="0" noProof="0" dirty="0">
                <a:ln>
                  <a:noFill/>
                </a:ln>
                <a:solidFill>
                  <a:prstClr val="black"/>
                </a:solidFill>
                <a:effectLst/>
                <a:uLnTx/>
                <a:uFillTx/>
                <a:latin typeface="Calibri"/>
                <a:ea typeface="+mn-ea"/>
                <a:cs typeface="+mn-cs"/>
              </a:rPr>
              <a:t>  B. ruler</a:t>
            </a:r>
            <a:r>
              <a:rPr kumimoji="0" lang="en-US" sz="3200" b="0" i="1" u="sng" strike="noStrike" kern="1200" cap="none" spc="0" normalizeH="0" baseline="0" noProof="0" dirty="0">
                <a:ln>
                  <a:noFill/>
                </a:ln>
                <a:solidFill>
                  <a:srgbClr val="FF0000"/>
                </a:solidFill>
                <a:effectLst/>
                <a:uLnTx/>
                <a:uFillTx/>
                <a:latin typeface="Calibri"/>
                <a:ea typeface="+mn-ea"/>
                <a:cs typeface="+mn-cs"/>
              </a:rPr>
              <a:t>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C</a:t>
            </a:r>
            <a:r>
              <a:rPr kumimoji="0" lang="en-US" sz="3200" b="0" i="0" u="none" strike="noStrike" kern="1200" cap="none" spc="0" normalizeH="0" baseline="0" noProof="0" dirty="0">
                <a:ln>
                  <a:noFill/>
                </a:ln>
                <a:solidFill>
                  <a:prstClr val="black"/>
                </a:solidFill>
                <a:effectLst/>
                <a:uLnTx/>
                <a:uFillTx/>
                <a:latin typeface="Calibri"/>
                <a:ea typeface="+mn-ea"/>
                <a:cs typeface="+mn-cs"/>
              </a:rPr>
              <a:t>. eraser</a:t>
            </a:r>
            <a:r>
              <a:rPr kumimoji="0" lang="en-US" sz="3200" b="0" i="1" u="sng" strike="noStrike" kern="1200" cap="none" spc="0" normalizeH="0" baseline="0" noProof="0" dirty="0">
                <a:ln>
                  <a:noFill/>
                </a:ln>
                <a:solidFill>
                  <a:srgbClr val="FF0000"/>
                </a:solidFill>
                <a:effectLst/>
                <a:uLnTx/>
                <a:uFillTx/>
                <a:latin typeface="Calibri"/>
                <a:ea typeface="+mn-ea"/>
                <a:cs typeface="+mn-cs"/>
              </a:rPr>
              <a:t>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D</a:t>
            </a:r>
            <a:r>
              <a:rPr kumimoji="0" lang="en-US" sz="3200" b="0" i="0" u="none" strike="noStrike" kern="1200" cap="none" spc="0" normalizeH="0" baseline="0" noProof="0" dirty="0">
                <a:ln>
                  <a:noFill/>
                </a:ln>
                <a:solidFill>
                  <a:prstClr val="black"/>
                </a:solidFill>
                <a:effectLst/>
                <a:uLnTx/>
                <a:uFillTx/>
                <a:latin typeface="Calibri"/>
                <a:ea typeface="+mn-ea"/>
                <a:cs typeface="+mn-cs"/>
              </a:rPr>
              <a:t>. pencil</a:t>
            </a:r>
            <a:r>
              <a:rPr kumimoji="0" lang="en-US" sz="3200" b="0" i="1" u="sng" strike="noStrike" kern="1200" cap="none" spc="0" normalizeH="0" baseline="0" noProof="0" dirty="0">
                <a:ln>
                  <a:noFill/>
                </a:ln>
                <a:solidFill>
                  <a:srgbClr val="FF0000"/>
                </a:solidFill>
                <a:effectLst/>
                <a:uLnTx/>
                <a:uFillTx/>
                <a:latin typeface="Calibri"/>
                <a:ea typeface="+mn-ea"/>
                <a:cs typeface="+mn-cs"/>
              </a:rPr>
              <a:t>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5.A. br</a:t>
            </a:r>
            <a:r>
              <a:rPr kumimoji="0" lang="en-US" sz="3200" b="0" i="1" u="sng" strike="noStrike" kern="1200" cap="none" spc="0" normalizeH="0" baseline="0" noProof="0" dirty="0">
                <a:ln>
                  <a:noFill/>
                </a:ln>
                <a:solidFill>
                  <a:srgbClr val="FF0000"/>
                </a:solidFill>
                <a:effectLst/>
                <a:uLnTx/>
                <a:uFillTx/>
                <a:latin typeface="Calibri"/>
                <a:ea typeface="+mn-ea"/>
                <a:cs typeface="+mn-cs"/>
              </a:rPr>
              <a:t>o</a:t>
            </a:r>
            <a:r>
              <a:rPr kumimoji="0" lang="en-US" sz="3200" b="0" i="0" u="none" strike="noStrike" kern="1200" cap="none" spc="0" normalizeH="0" baseline="0" noProof="0" dirty="0">
                <a:ln>
                  <a:noFill/>
                </a:ln>
                <a:solidFill>
                  <a:prstClr val="black"/>
                </a:solidFill>
                <a:effectLst/>
                <a:uLnTx/>
                <a:uFillTx/>
                <a:latin typeface="Calibri"/>
                <a:ea typeface="+mn-ea"/>
                <a:cs typeface="+mn-cs"/>
              </a:rPr>
              <a:t>ther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B</a:t>
            </a:r>
            <a:r>
              <a:rPr kumimoji="0" lang="en-US" sz="3200" b="0" i="0" u="none" strike="noStrike" kern="1200" cap="none" spc="0" normalizeH="0" baseline="0" noProof="0" dirty="0">
                <a:ln>
                  <a:noFill/>
                </a:ln>
                <a:solidFill>
                  <a:prstClr val="black"/>
                </a:solidFill>
                <a:effectLst/>
                <a:uLnTx/>
                <a:uFillTx/>
                <a:latin typeface="Calibri"/>
                <a:ea typeface="+mn-ea"/>
                <a:cs typeface="+mn-cs"/>
              </a:rPr>
              <a:t>. n</a:t>
            </a:r>
            <a:r>
              <a:rPr kumimoji="0" lang="en-US" sz="3200" b="0" i="1" u="sng" strike="noStrike" kern="1200" cap="none" spc="0" normalizeH="0" baseline="0" noProof="0" dirty="0">
                <a:ln>
                  <a:noFill/>
                </a:ln>
                <a:solidFill>
                  <a:srgbClr val="FF0000"/>
                </a:solidFill>
                <a:effectLst/>
                <a:uLnTx/>
                <a:uFillTx/>
                <a:latin typeface="Calibri"/>
                <a:ea typeface="+mn-ea"/>
                <a:cs typeface="+mn-cs"/>
              </a:rPr>
              <a:t>o</a:t>
            </a:r>
            <a:r>
              <a:rPr kumimoji="0" lang="en-US" sz="3200" b="0" i="0" u="none" strike="noStrike" kern="1200" cap="none" spc="0" normalizeH="0" baseline="0" noProof="0" dirty="0">
                <a:ln>
                  <a:noFill/>
                </a:ln>
                <a:solidFill>
                  <a:prstClr val="black"/>
                </a:solidFill>
                <a:effectLst/>
                <a:uLnTx/>
                <a:uFillTx/>
                <a:latin typeface="Calibri"/>
                <a:ea typeface="+mn-ea"/>
                <a:cs typeface="+mn-cs"/>
              </a:rPr>
              <a:t>se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C. st</a:t>
            </a:r>
            <a:r>
              <a:rPr kumimoji="0" lang="en-US" sz="3200" b="0" i="1" u="sng" strike="noStrike" kern="1200" cap="none" spc="0" normalizeH="0" baseline="0" noProof="0" dirty="0">
                <a:ln>
                  <a:noFill/>
                </a:ln>
                <a:solidFill>
                  <a:srgbClr val="FF0000"/>
                </a:solidFill>
                <a:effectLst/>
                <a:uLnTx/>
                <a:uFillTx/>
                <a:latin typeface="Calibri"/>
                <a:ea typeface="+mn-ea"/>
                <a:cs typeface="+mn-cs"/>
              </a:rPr>
              <a:t>o</a:t>
            </a:r>
            <a:r>
              <a:rPr kumimoji="0" lang="en-US" sz="3200" b="0" i="0" u="none" strike="noStrike" kern="1200" cap="none" spc="0" normalizeH="0" baseline="0" noProof="0" dirty="0">
                <a:ln>
                  <a:noFill/>
                </a:ln>
                <a:solidFill>
                  <a:prstClr val="black"/>
                </a:solidFill>
                <a:effectLst/>
                <a:uLnTx/>
                <a:uFillTx/>
                <a:latin typeface="Calibri"/>
                <a:ea typeface="+mn-ea"/>
                <a:cs typeface="+mn-cs"/>
              </a:rPr>
              <a:t>mach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D</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1" u="sng" strike="noStrike" kern="1200" cap="none" spc="0" normalizeH="0" baseline="0" noProof="0" dirty="0">
                <a:ln>
                  <a:noFill/>
                </a:ln>
                <a:solidFill>
                  <a:srgbClr val="FF0000"/>
                </a:solidFill>
                <a:effectLst/>
                <a:uLnTx/>
                <a:uFillTx/>
                <a:latin typeface="Calibri"/>
                <a:ea typeface="+mn-ea"/>
                <a:cs typeface="+mn-cs"/>
              </a:rPr>
              <a:t>o</a:t>
            </a:r>
            <a:r>
              <a:rPr kumimoji="0" lang="en-US" sz="3200" b="0" i="0" u="none" strike="noStrike" kern="1200" cap="none" spc="0" normalizeH="0" baseline="0" noProof="0" dirty="0">
                <a:ln>
                  <a:noFill/>
                </a:ln>
                <a:solidFill>
                  <a:prstClr val="black"/>
                </a:solidFill>
                <a:effectLst/>
                <a:uLnTx/>
                <a:uFillTx/>
                <a:latin typeface="Calibri"/>
                <a:ea typeface="+mn-ea"/>
                <a:cs typeface="+mn-cs"/>
              </a:rPr>
              <a:t>ven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2895600" y="228600"/>
            <a:ext cx="303621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 LANGUAGE </a:t>
            </a:r>
            <a:endParaRPr kumimoji="0" lang="en-US" sz="3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endParaRPr>
          </a:p>
        </p:txBody>
      </p:sp>
      <p:sp>
        <p:nvSpPr>
          <p:cNvPr id="3" name="Rectangle 2"/>
          <p:cNvSpPr/>
          <p:nvPr/>
        </p:nvSpPr>
        <p:spPr>
          <a:xfrm>
            <a:off x="2392221" y="874931"/>
            <a:ext cx="427719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I. PRONUCIATION</a:t>
            </a:r>
            <a:endParaRPr kumimoji="0" lang="en-US" sz="4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4" name="TextBox 3"/>
          <p:cNvSpPr txBox="1"/>
          <p:nvPr/>
        </p:nvSpPr>
        <p:spPr>
          <a:xfrm>
            <a:off x="762000" y="1644372"/>
            <a:ext cx="6096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1. Odd one out: </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Rectangle 4"/>
          <p:cNvSpPr/>
          <p:nvPr/>
        </p:nvSpPr>
        <p:spPr>
          <a:xfrm>
            <a:off x="6858000" y="2971800"/>
            <a:ext cx="1447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5410200" y="3581399"/>
            <a:ext cx="1600200" cy="4641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334000" y="4038600"/>
            <a:ext cx="1600200" cy="4502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833966" y="4502727"/>
            <a:ext cx="2290233" cy="4502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78166" y="4973782"/>
            <a:ext cx="1812634" cy="4502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031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ChangeArrowheads="1"/>
          </p:cNvSpPr>
          <p:nvPr/>
        </p:nvSpPr>
        <p:spPr bwMode="auto">
          <a:xfrm>
            <a:off x="457200" y="2362200"/>
            <a:ext cx="8077200" cy="10668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a:t>/b/ : book,</a:t>
            </a:r>
            <a:r>
              <a:rPr lang="en-US"/>
              <a:t> </a:t>
            </a:r>
          </a:p>
        </p:txBody>
      </p:sp>
      <p:sp>
        <p:nvSpPr>
          <p:cNvPr id="5128" name="Rectangle 8"/>
          <p:cNvSpPr>
            <a:spLocks noChangeArrowheads="1"/>
          </p:cNvSpPr>
          <p:nvPr/>
        </p:nvSpPr>
        <p:spPr bwMode="auto">
          <a:xfrm>
            <a:off x="533400" y="4114800"/>
            <a:ext cx="8077200" cy="10668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a:t>/p/ : pen,</a:t>
            </a:r>
            <a:r>
              <a:rPr lang="en-US"/>
              <a:t> </a:t>
            </a:r>
          </a:p>
        </p:txBody>
      </p:sp>
      <p:sp>
        <p:nvSpPr>
          <p:cNvPr id="5129" name="Text Box 9"/>
          <p:cNvSpPr txBox="1">
            <a:spLocks noChangeArrowheads="1"/>
          </p:cNvSpPr>
          <p:nvPr/>
        </p:nvSpPr>
        <p:spPr bwMode="auto">
          <a:xfrm>
            <a:off x="2667000" y="25908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bag,</a:t>
            </a:r>
          </a:p>
        </p:txBody>
      </p:sp>
      <p:sp>
        <p:nvSpPr>
          <p:cNvPr id="5130" name="Text Box 10"/>
          <p:cNvSpPr txBox="1">
            <a:spLocks noChangeArrowheads="1"/>
          </p:cNvSpPr>
          <p:nvPr/>
        </p:nvSpPr>
        <p:spPr bwMode="auto">
          <a:xfrm>
            <a:off x="4038600" y="25908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bed,</a:t>
            </a:r>
          </a:p>
        </p:txBody>
      </p:sp>
      <p:sp>
        <p:nvSpPr>
          <p:cNvPr id="5133" name="Text Box 13"/>
          <p:cNvSpPr txBox="1">
            <a:spLocks noChangeArrowheads="1"/>
          </p:cNvSpPr>
          <p:nvPr/>
        </p:nvSpPr>
        <p:spPr bwMode="auto">
          <a:xfrm>
            <a:off x="5334000" y="4373563"/>
            <a:ext cx="1981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poster.</a:t>
            </a:r>
          </a:p>
        </p:txBody>
      </p:sp>
      <p:sp>
        <p:nvSpPr>
          <p:cNvPr id="5134" name="Text Box 14"/>
          <p:cNvSpPr txBox="1">
            <a:spLocks noChangeArrowheads="1"/>
          </p:cNvSpPr>
          <p:nvPr/>
        </p:nvSpPr>
        <p:spPr bwMode="auto">
          <a:xfrm>
            <a:off x="3733800" y="4373563"/>
            <a:ext cx="1600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pencil,</a:t>
            </a:r>
          </a:p>
        </p:txBody>
      </p:sp>
      <p:sp>
        <p:nvSpPr>
          <p:cNvPr id="5135" name="Text Box 15"/>
          <p:cNvSpPr txBox="1">
            <a:spLocks noChangeArrowheads="1"/>
          </p:cNvSpPr>
          <p:nvPr/>
        </p:nvSpPr>
        <p:spPr bwMode="auto">
          <a:xfrm>
            <a:off x="2362200" y="4373563"/>
            <a:ext cx="2057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picture,</a:t>
            </a:r>
          </a:p>
        </p:txBody>
      </p:sp>
      <p:sp>
        <p:nvSpPr>
          <p:cNvPr id="5136" name="AutoShape 16">
            <a:hlinkClick r:id="rId2" action="ppaction://hlinksldjump" highlightClick="1"/>
          </p:cNvPr>
          <p:cNvSpPr>
            <a:spLocks noChangeArrowheads="1"/>
          </p:cNvSpPr>
          <p:nvPr/>
        </p:nvSpPr>
        <p:spPr bwMode="auto">
          <a:xfrm>
            <a:off x="7772400" y="5867400"/>
            <a:ext cx="838200" cy="533400"/>
          </a:xfrm>
          <a:prstGeom prst="actionButtonInformatio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11"/>
          <p:cNvSpPr/>
          <p:nvPr/>
        </p:nvSpPr>
        <p:spPr>
          <a:xfrm>
            <a:off x="152400" y="76200"/>
            <a:ext cx="8839200" cy="662940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33400" y="439724"/>
            <a:ext cx="8077200" cy="954107"/>
          </a:xfrm>
          <a:prstGeom prst="rect">
            <a:avLst/>
          </a:prstGeom>
          <a:noFill/>
        </p:spPr>
        <p:txBody>
          <a:bodyPr wrap="square" rtlCol="0">
            <a:spAutoFit/>
          </a:bodyPr>
          <a:lstStyle/>
          <a:p>
            <a:pPr algn="ctr"/>
            <a:r>
              <a:rPr lang="en-US" sz="2800" b="1" dirty="0">
                <a:solidFill>
                  <a:srgbClr val="FF0000"/>
                </a:solidFill>
              </a:rPr>
              <a:t>2</a:t>
            </a:r>
            <a:r>
              <a:rPr lang="en-US" sz="2800" b="1" dirty="0" smtClean="0">
                <a:solidFill>
                  <a:srgbClr val="FF0000"/>
                </a:solidFill>
              </a:rPr>
              <a:t>. Write </a:t>
            </a:r>
            <a:r>
              <a:rPr lang="en-US" sz="2800" b="1" dirty="0">
                <a:solidFill>
                  <a:srgbClr val="FF0000"/>
                </a:solidFill>
              </a:rPr>
              <a:t>the name of the school things and</a:t>
            </a:r>
          </a:p>
          <a:p>
            <a:pPr algn="ctr"/>
            <a:r>
              <a:rPr lang="en-US" sz="2800" b="1" dirty="0">
                <a:solidFill>
                  <a:srgbClr val="FF0000"/>
                </a:solidFill>
              </a:rPr>
              <a:t>furniture in the house which begin with /b/ and /p/</a:t>
            </a:r>
          </a:p>
        </p:txBody>
      </p:sp>
    </p:spTree>
    <p:extLst>
      <p:ext uri="{BB962C8B-B14F-4D97-AF65-F5344CB8AC3E}">
        <p14:creationId xmlns:p14="http://schemas.microsoft.com/office/powerpoint/2010/main" val="501735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ox(in)">
                                      <p:cBhvr>
                                        <p:cTn id="7" dur="500"/>
                                        <p:tgtEl>
                                          <p:spTgt spid="51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28"/>
                                        </p:tgtEl>
                                        <p:attrNameLst>
                                          <p:attrName>style.visibility</p:attrName>
                                        </p:attrNameLst>
                                      </p:cBhvr>
                                      <p:to>
                                        <p:strVal val="visible"/>
                                      </p:to>
                                    </p:set>
                                    <p:anim calcmode="lin" valueType="num">
                                      <p:cBhvr additive="base">
                                        <p:cTn id="12" dur="500" fill="hold"/>
                                        <p:tgtEl>
                                          <p:spTgt spid="5128"/>
                                        </p:tgtEl>
                                        <p:attrNameLst>
                                          <p:attrName>ppt_x</p:attrName>
                                        </p:attrNameLst>
                                      </p:cBhvr>
                                      <p:tavLst>
                                        <p:tav tm="0">
                                          <p:val>
                                            <p:strVal val="#ppt_x"/>
                                          </p:val>
                                        </p:tav>
                                        <p:tav tm="100000">
                                          <p:val>
                                            <p:strVal val="#ppt_x"/>
                                          </p:val>
                                        </p:tav>
                                      </p:tavLst>
                                    </p:anim>
                                    <p:anim calcmode="lin" valueType="num">
                                      <p:cBhvr additive="base">
                                        <p:cTn id="13"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9"/>
                                        </p:tgtEl>
                                        <p:attrNameLst>
                                          <p:attrName>style.visibility</p:attrName>
                                        </p:attrNameLst>
                                      </p:cBhvr>
                                      <p:to>
                                        <p:strVal val="visible"/>
                                      </p:to>
                                    </p:set>
                                    <p:anim calcmode="lin" valueType="num">
                                      <p:cBhvr additive="base">
                                        <p:cTn id="18" dur="500" fill="hold"/>
                                        <p:tgtEl>
                                          <p:spTgt spid="5129"/>
                                        </p:tgtEl>
                                        <p:attrNameLst>
                                          <p:attrName>ppt_x</p:attrName>
                                        </p:attrNameLst>
                                      </p:cBhvr>
                                      <p:tavLst>
                                        <p:tav tm="0">
                                          <p:val>
                                            <p:strVal val="#ppt_x"/>
                                          </p:val>
                                        </p:tav>
                                        <p:tav tm="100000">
                                          <p:val>
                                            <p:strVal val="#ppt_x"/>
                                          </p:val>
                                        </p:tav>
                                      </p:tavLst>
                                    </p:anim>
                                    <p:anim calcmode="lin" valueType="num">
                                      <p:cBhvr additive="base">
                                        <p:cTn id="19"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130"/>
                                        </p:tgtEl>
                                        <p:attrNameLst>
                                          <p:attrName>style.visibility</p:attrName>
                                        </p:attrNameLst>
                                      </p:cBhvr>
                                      <p:to>
                                        <p:strVal val="visible"/>
                                      </p:to>
                                    </p:set>
                                    <p:anim calcmode="lin" valueType="num">
                                      <p:cBhvr additive="base">
                                        <p:cTn id="24" dur="500" fill="hold"/>
                                        <p:tgtEl>
                                          <p:spTgt spid="5130"/>
                                        </p:tgtEl>
                                        <p:attrNameLst>
                                          <p:attrName>ppt_x</p:attrName>
                                        </p:attrNameLst>
                                      </p:cBhvr>
                                      <p:tavLst>
                                        <p:tav tm="0">
                                          <p:val>
                                            <p:strVal val="#ppt_x"/>
                                          </p:val>
                                        </p:tav>
                                        <p:tav tm="100000">
                                          <p:val>
                                            <p:strVal val="#ppt_x"/>
                                          </p:val>
                                        </p:tav>
                                      </p:tavLst>
                                    </p:anim>
                                    <p:anim calcmode="lin" valueType="num">
                                      <p:cBhvr additive="base">
                                        <p:cTn id="25" dur="500" fill="hold"/>
                                        <p:tgtEl>
                                          <p:spTgt spid="5130"/>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5135"/>
                                        </p:tgtEl>
                                        <p:attrNameLst>
                                          <p:attrName>style.visibility</p:attrName>
                                        </p:attrNameLst>
                                      </p:cBhvr>
                                      <p:to>
                                        <p:strVal val="visible"/>
                                      </p:to>
                                    </p:set>
                                    <p:anim calcmode="lin" valueType="num">
                                      <p:cBhvr additive="base">
                                        <p:cTn id="30" dur="500" fill="hold"/>
                                        <p:tgtEl>
                                          <p:spTgt spid="5135"/>
                                        </p:tgtEl>
                                        <p:attrNameLst>
                                          <p:attrName>ppt_x</p:attrName>
                                        </p:attrNameLst>
                                      </p:cBhvr>
                                      <p:tavLst>
                                        <p:tav tm="0">
                                          <p:val>
                                            <p:strVal val="#ppt_x"/>
                                          </p:val>
                                        </p:tav>
                                        <p:tav tm="100000">
                                          <p:val>
                                            <p:strVal val="#ppt_x"/>
                                          </p:val>
                                        </p:tav>
                                      </p:tavLst>
                                    </p:anim>
                                    <p:anim calcmode="lin" valueType="num">
                                      <p:cBhvr additive="base">
                                        <p:cTn id="31" dur="500" fill="hold"/>
                                        <p:tgtEl>
                                          <p:spTgt spid="5135"/>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5134"/>
                                        </p:tgtEl>
                                        <p:attrNameLst>
                                          <p:attrName>style.visibility</p:attrName>
                                        </p:attrNameLst>
                                      </p:cBhvr>
                                      <p:to>
                                        <p:strVal val="visible"/>
                                      </p:to>
                                    </p:set>
                                    <p:anim calcmode="lin" valueType="num">
                                      <p:cBhvr additive="base">
                                        <p:cTn id="36" dur="500" fill="hold"/>
                                        <p:tgtEl>
                                          <p:spTgt spid="5134"/>
                                        </p:tgtEl>
                                        <p:attrNameLst>
                                          <p:attrName>ppt_x</p:attrName>
                                        </p:attrNameLst>
                                      </p:cBhvr>
                                      <p:tavLst>
                                        <p:tav tm="0">
                                          <p:val>
                                            <p:strVal val="#ppt_x"/>
                                          </p:val>
                                        </p:tav>
                                        <p:tav tm="100000">
                                          <p:val>
                                            <p:strVal val="#ppt_x"/>
                                          </p:val>
                                        </p:tav>
                                      </p:tavLst>
                                    </p:anim>
                                    <p:anim calcmode="lin" valueType="num">
                                      <p:cBhvr additive="base">
                                        <p:cTn id="37" dur="500" fill="hold"/>
                                        <p:tgtEl>
                                          <p:spTgt spid="5134"/>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5133"/>
                                        </p:tgtEl>
                                        <p:attrNameLst>
                                          <p:attrName>style.visibility</p:attrName>
                                        </p:attrNameLst>
                                      </p:cBhvr>
                                      <p:to>
                                        <p:strVal val="visible"/>
                                      </p:to>
                                    </p:set>
                                    <p:anim calcmode="lin" valueType="num">
                                      <p:cBhvr additive="base">
                                        <p:cTn id="42" dur="500" fill="hold"/>
                                        <p:tgtEl>
                                          <p:spTgt spid="5133"/>
                                        </p:tgtEl>
                                        <p:attrNameLst>
                                          <p:attrName>ppt_x</p:attrName>
                                        </p:attrNameLst>
                                      </p:cBhvr>
                                      <p:tavLst>
                                        <p:tav tm="0">
                                          <p:val>
                                            <p:strVal val="#ppt_x"/>
                                          </p:val>
                                        </p:tav>
                                        <p:tav tm="100000">
                                          <p:val>
                                            <p:strVal val="#ppt_x"/>
                                          </p:val>
                                        </p:tav>
                                      </p:tavLst>
                                    </p:anim>
                                    <p:anim calcmode="lin" valueType="num">
                                      <p:cBhvr additive="base">
                                        <p:cTn id="43" dur="500" fill="hold"/>
                                        <p:tgtEl>
                                          <p:spTgt spid="51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P spid="5128" grpId="0" animBg="1"/>
      <p:bldP spid="5129" grpId="0"/>
      <p:bldP spid="5130" grpId="0"/>
      <p:bldP spid="5133" grpId="0"/>
      <p:bldP spid="5134" grpId="0"/>
      <p:bldP spid="51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1354</Words>
  <Application>Microsoft Office PowerPoint</Application>
  <PresentationFormat>On-screen Show (4:3)</PresentationFormat>
  <Paragraphs>282</Paragraphs>
  <Slides>36</Slides>
  <Notes>4</Notes>
  <HiddenSlides>1</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36</vt:i4>
      </vt:variant>
    </vt:vector>
  </HeadingPairs>
  <TitlesOfParts>
    <vt:vector size="55" baseType="lpstr">
      <vt:lpstr>.VnArial</vt:lpstr>
      <vt:lpstr>.VnAristote</vt:lpstr>
      <vt:lpstr>.VnBahamasB</vt:lpstr>
      <vt:lpstr>.VnKoala</vt:lpstr>
      <vt:lpstr>.VnTifani HeavyH</vt:lpstr>
      <vt:lpstr>Arial</vt:lpstr>
      <vt:lpstr>Arial Black</vt:lpstr>
      <vt:lpstr>Baclieu</vt:lpstr>
      <vt:lpstr>Calibri</vt:lpstr>
      <vt:lpstr>Calibri Light</vt:lpstr>
      <vt:lpstr>Impact</vt:lpstr>
      <vt:lpstr>SVNnew Century Schoolbook</vt:lpstr>
      <vt:lpstr>SwitzerlandCondensed</vt:lpstr>
      <vt:lpstr>Times New Roman</vt:lpstr>
      <vt:lpstr>Wingdings</vt:lpstr>
      <vt:lpstr>Office Theme</vt:lpstr>
      <vt:lpstr>1_Office Theme</vt:lpstr>
      <vt:lpstr>2_Office Theme</vt:lpstr>
      <vt:lpstr>3_Office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 User</cp:lastModifiedBy>
  <cp:revision>24</cp:revision>
  <dcterms:created xsi:type="dcterms:W3CDTF">2014-08-12T05:28:14Z</dcterms:created>
  <dcterms:modified xsi:type="dcterms:W3CDTF">2023-10-10T15:32:13Z</dcterms:modified>
</cp:coreProperties>
</file>