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3" r:id="rId2"/>
    <p:sldId id="275" r:id="rId3"/>
    <p:sldId id="258" r:id="rId4"/>
    <p:sldId id="274" r:id="rId5"/>
    <p:sldId id="259" r:id="rId6"/>
    <p:sldId id="260" r:id="rId7"/>
    <p:sldId id="261" r:id="rId8"/>
    <p:sldId id="264" r:id="rId9"/>
    <p:sldId id="26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26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5113"/>
            <a:ext cx="883920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1371600" y="457200"/>
            <a:ext cx="6172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>
                <a:cs typeface="Times New Roman" pitchFamily="18" charset="0"/>
              </a:rPr>
              <a:t>UNIT </a:t>
            </a:r>
            <a:r>
              <a:rPr lang="en-US" sz="3200" smtClean="0">
                <a:cs typeface="Times New Roman" pitchFamily="18" charset="0"/>
              </a:rPr>
              <a:t>1 </a:t>
            </a:r>
            <a:r>
              <a:rPr lang="en-US" sz="3200">
                <a:cs typeface="Times New Roman" pitchFamily="18" charset="0"/>
              </a:rPr>
              <a:t>: </a:t>
            </a:r>
            <a:r>
              <a:rPr lang="en-US" sz="3200" smtClean="0">
                <a:cs typeface="Times New Roman" pitchFamily="18" charset="0"/>
              </a:rPr>
              <a:t>MY NEW SCHOOL</a:t>
            </a:r>
            <a:endParaRPr lang="en-US" sz="3200">
              <a:cs typeface="Times New Roman" pitchFamily="18" charset="0"/>
            </a:endParaRPr>
          </a:p>
          <a:p>
            <a:pPr algn="ctr" eaLnBrk="1" hangingPunct="1"/>
            <a:r>
              <a:rPr lang="en-US" sz="3200">
                <a:cs typeface="Times New Roman" pitchFamily="18" charset="0"/>
              </a:rPr>
              <a:t>Lesson 1: Getting started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8026" y="5338916"/>
            <a:ext cx="594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6381750"/>
            <a:ext cx="7505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667000" y="1905000"/>
            <a:ext cx="3886200" cy="2133600"/>
          </a:xfrm>
          <a:prstGeom prst="cloudCallout">
            <a:avLst>
              <a:gd name="adj1" fmla="val -43384"/>
              <a:gd name="adj2" fmla="val 2001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School things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1066800" y="3276600"/>
            <a:ext cx="1752600" cy="76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2209800" y="3810000"/>
            <a:ext cx="1143000" cy="1066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724400" y="4038600"/>
            <a:ext cx="0" cy="609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6248400" y="3200400"/>
            <a:ext cx="1066800" cy="152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3810000" y="1524000"/>
            <a:ext cx="762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 flipV="1">
            <a:off x="1447800" y="1752600"/>
            <a:ext cx="1371600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5943600" y="1828800"/>
            <a:ext cx="838200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34364" y="12954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ruler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352800" y="10668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book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019800" y="1219200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Eraser 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30480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chalk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57200" y="48006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School bag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267200" y="4495800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pen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7239000" y="2971800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paper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6477000" y="4495800"/>
            <a:ext cx="266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itchFamily="18" charset="0"/>
                <a:cs typeface="Arial" charset="0"/>
              </a:rPr>
              <a:t>notebook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791200" y="3657600"/>
            <a:ext cx="914400" cy="685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1"/>
          <p:cNvSpPr>
            <a:spLocks noChangeShapeType="1"/>
          </p:cNvSpPr>
          <p:nvPr/>
        </p:nvSpPr>
        <p:spPr bwMode="auto">
          <a:xfrm flipV="1">
            <a:off x="5105400" y="914400"/>
            <a:ext cx="2286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42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8" grpId="0"/>
      <p:bldP spid="4109" grpId="0"/>
      <p:bldP spid="4110" grpId="0"/>
      <p:bldP spid="4111" grpId="0"/>
      <p:bldP spid="4112" grpId="0"/>
      <p:bldP spid="4113" grpId="0"/>
      <p:bldP spid="4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D924E5DE-CA51-42B3-A99B-8CCDF3CD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486" y="4415472"/>
            <a:ext cx="790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Who are they? What are they talking about?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990600"/>
            <a:ext cx="4027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excited  (a):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334000" y="981075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hào hứng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68313" y="1484313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calculator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334000" y="152400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máy tính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68313" y="1989138"/>
            <a:ext cx="4027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uniform  (n)   :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572000" y="198913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đồng phục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28600" y="2514600"/>
            <a:ext cx="381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(a) :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419599" y="2438400"/>
            <a:ext cx="5147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thông minh  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84213" y="188913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 err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I.Vocabulary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2981325"/>
            <a:ext cx="35052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put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 = wear  ( v )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5378247" y="2941638"/>
            <a:ext cx="2514600" cy="519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35080" y="3476625"/>
            <a:ext cx="36576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compass (n)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62600" y="3505200"/>
            <a:ext cx="22860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endParaRPr lang="en-US" alt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4449924" y="4100317"/>
            <a:ext cx="4102172" cy="241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31" y="4410635"/>
            <a:ext cx="4442993" cy="2447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20" y="4464394"/>
            <a:ext cx="2464054" cy="24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7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/>
      <p:bldP spid="28676" grpId="0"/>
      <p:bldP spid="28677" grpId="0"/>
      <p:bldP spid="28678" grpId="0"/>
      <p:bldP spid="28679" grpId="0"/>
      <p:bldP spid="28680" grpId="0"/>
      <p:bldP spid="28681" grpId="0"/>
      <p:bldP spid="7" grpId="0" animBg="1" autoUpdateAnimBg="0"/>
      <p:bldP spid="2" grpId="0" animBg="1" autoUpdateAnimBg="0"/>
      <p:bldP spid="3" grpId="0" animBg="1" autoUpdateAnimBg="0"/>
      <p:bldP spid="4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this is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new uniform,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(Loud knock)</a:t>
            </a:r>
          </a:p>
        </p:txBody>
      </p:sp>
      <p:pic>
        <p:nvPicPr>
          <p:cNvPr id="3" name="Track 2 unit 1 getting started act 1 Listen and read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7254" y="862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93239"/>
              </p:ext>
            </p:extLst>
          </p:nvPr>
        </p:nvGraphicFramePr>
        <p:xfrm>
          <a:off x="1047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 to the same 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school.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Phong’s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says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wearing a school uniform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1927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72345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451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37563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526515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Action Button: Retur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0976BD-450E-4178-BD01-042476F50413}"/>
              </a:ext>
            </a:extLst>
          </p:cNvPr>
          <p:cNvSpPr/>
          <p:nvPr/>
        </p:nvSpPr>
        <p:spPr>
          <a:xfrm>
            <a:off x="4257367" y="6351640"/>
            <a:ext cx="629265" cy="405086"/>
          </a:xfrm>
          <a:prstGeom prst="actionButtonReturn">
            <a:avLst/>
          </a:prstGeom>
          <a:solidFill>
            <a:srgbClr val="1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ONE word from the box in each gap.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844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                    their uniforms on Monday.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407316" y="2806238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Vy</a:t>
            </a:r>
            <a:r>
              <a:rPr lang="en-US" sz="2800" dirty="0"/>
              <a:t>              a new friend, </a:t>
            </a:r>
            <a:r>
              <a:rPr lang="en-US" sz="2800" dirty="0" err="1"/>
              <a:t>Duy</a:t>
            </a:r>
            <a:r>
              <a:rPr lang="en-US" sz="2800" dirty="0"/>
              <a:t>.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Phong,Vy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607310" y="4362964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always look smart in their                  </a:t>
            </a:r>
            <a:r>
              <a:rPr lang="en-US" sz="2800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they do.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                 do you like to study?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2183834" y="609399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like to study English and history.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409881" y="543896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725527" y="3906613"/>
            <a:ext cx="575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151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951458" y="5655869"/>
            <a:ext cx="143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6251707" y="4967753"/>
            <a:ext cx="195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53780"/>
            <a:ext cx="74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473960" y="6127500"/>
            <a:ext cx="355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73031" y="4715972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667827" y="2681838"/>
            <a:ext cx="243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74295" y="6124259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48566" y="2404230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66866" y="4178596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pencil case</a:t>
            </a:r>
          </a:p>
        </p:txBody>
      </p:sp>
      <p:pic>
        <p:nvPicPr>
          <p:cNvPr id="4" name="unit 1  getting started act 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0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1213</TotalTime>
  <Words>443</Words>
  <Application>Microsoft Office PowerPoint</Application>
  <PresentationFormat>On-screen Show (4:3)</PresentationFormat>
  <Paragraphs>98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58</cp:revision>
  <dcterms:created xsi:type="dcterms:W3CDTF">2020-12-09T02:04:09Z</dcterms:created>
  <dcterms:modified xsi:type="dcterms:W3CDTF">2023-10-10T14:19:53Z</dcterms:modified>
</cp:coreProperties>
</file>