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48" r:id="rId2"/>
    <p:sldId id="271" r:id="rId3"/>
    <p:sldId id="256" r:id="rId4"/>
    <p:sldId id="339" r:id="rId5"/>
    <p:sldId id="309" r:id="rId6"/>
    <p:sldId id="281" r:id="rId7"/>
    <p:sldId id="315" r:id="rId8"/>
    <p:sldId id="316" r:id="rId9"/>
    <p:sldId id="340" r:id="rId10"/>
    <p:sldId id="341" r:id="rId11"/>
    <p:sldId id="283" r:id="rId12"/>
    <p:sldId id="337" r:id="rId13"/>
    <p:sldId id="346" r:id="rId14"/>
    <p:sldId id="318" r:id="rId15"/>
    <p:sldId id="331" r:id="rId16"/>
    <p:sldId id="313" r:id="rId17"/>
    <p:sldId id="342" r:id="rId18"/>
    <p:sldId id="314" r:id="rId19"/>
    <p:sldId id="33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 Thuỳ Võ Thị" initials="MTVT" lastIdx="9" clrIdx="0">
    <p:extLst>
      <p:ext uri="{19B8F6BF-5375-455C-9EA6-DF929625EA0E}">
        <p15:presenceInfo xmlns:p15="http://schemas.microsoft.com/office/powerpoint/2012/main" xmlns="" userId="cb009d6f6e286c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FFDAAB"/>
    <a:srgbClr val="F7941E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860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 Thuỳ Võ Thị" userId="cb009d6f6e286c53" providerId="LiveId" clId="{B1A67D49-47D4-4ED3-9F7D-B3EBF9DDAC63}"/>
    <pc:docChg chg="undo custSel modSld">
      <pc:chgData name="Mai Thuỳ Võ Thị" userId="cb009d6f6e286c53" providerId="LiveId" clId="{B1A67D49-47D4-4ED3-9F7D-B3EBF9DDAC63}" dt="2022-08-12T13:40:08.568" v="21"/>
      <pc:docMkLst>
        <pc:docMk/>
      </pc:docMkLst>
      <pc:sldChg chg="addCm modCm">
        <pc:chgData name="Mai Thuỳ Võ Thị" userId="cb009d6f6e286c53" providerId="LiveId" clId="{B1A67D49-47D4-4ED3-9F7D-B3EBF9DDAC63}" dt="2022-08-11T13:44:28.772" v="1"/>
        <pc:sldMkLst>
          <pc:docMk/>
          <pc:sldMk cId="252621157" sldId="256"/>
        </pc:sldMkLst>
      </pc:sldChg>
      <pc:sldChg chg="addCm modCm">
        <pc:chgData name="Mai Thuỳ Võ Thị" userId="cb009d6f6e286c53" providerId="LiveId" clId="{B1A67D49-47D4-4ED3-9F7D-B3EBF9DDAC63}" dt="2022-08-12T13:11:38.672" v="9"/>
        <pc:sldMkLst>
          <pc:docMk/>
          <pc:sldMk cId="3326368629" sldId="309"/>
        </pc:sldMkLst>
      </pc:sldChg>
      <pc:sldChg chg="addCm modCm">
        <pc:chgData name="Mai Thuỳ Võ Thị" userId="cb009d6f6e286c53" providerId="LiveId" clId="{B1A67D49-47D4-4ED3-9F7D-B3EBF9DDAC63}" dt="2022-08-12T13:34:32.474" v="19"/>
        <pc:sldMkLst>
          <pc:docMk/>
          <pc:sldMk cId="2954983036" sldId="310"/>
        </pc:sldMkLst>
      </pc:sldChg>
      <pc:sldChg chg="modSp mod addCm modCm">
        <pc:chgData name="Mai Thuỳ Võ Thị" userId="cb009d6f6e286c53" providerId="LiveId" clId="{B1A67D49-47D4-4ED3-9F7D-B3EBF9DDAC63}" dt="2022-08-12T13:31:36.719" v="17"/>
        <pc:sldMkLst>
          <pc:docMk/>
          <pc:sldMk cId="305804402" sldId="331"/>
        </pc:sldMkLst>
        <pc:spChg chg="mod">
          <ac:chgData name="Mai Thuỳ Võ Thị" userId="cb009d6f6e286c53" providerId="LiveId" clId="{B1A67D49-47D4-4ED3-9F7D-B3EBF9DDAC63}" dt="2022-08-12T13:31:27.533" v="15" actId="14100"/>
          <ac:spMkLst>
            <pc:docMk/>
            <pc:sldMk cId="305804402" sldId="331"/>
            <ac:spMk id="4" creationId="{8A246C72-A00F-4DCC-892A-22298169B003}"/>
          </ac:spMkLst>
        </pc:spChg>
      </pc:sldChg>
      <pc:sldChg chg="addCm modCm">
        <pc:chgData name="Mai Thuỳ Võ Thị" userId="cb009d6f6e286c53" providerId="LiveId" clId="{B1A67D49-47D4-4ED3-9F7D-B3EBF9DDAC63}" dt="2022-08-12T13:09:43.763" v="3"/>
        <pc:sldMkLst>
          <pc:docMk/>
          <pc:sldMk cId="1940285194" sldId="338"/>
        </pc:sldMkLst>
      </pc:sldChg>
      <pc:sldChg chg="addCm modCm">
        <pc:chgData name="Mai Thuỳ Võ Thị" userId="cb009d6f6e286c53" providerId="LiveId" clId="{B1A67D49-47D4-4ED3-9F7D-B3EBF9DDAC63}" dt="2022-08-12T13:10:13.670" v="7"/>
        <pc:sldMkLst>
          <pc:docMk/>
          <pc:sldMk cId="1225828804" sldId="339"/>
        </pc:sldMkLst>
      </pc:sldChg>
      <pc:sldChg chg="addCm modCm">
        <pc:chgData name="Mai Thuỳ Võ Thị" userId="cb009d6f6e286c53" providerId="LiveId" clId="{B1A67D49-47D4-4ED3-9F7D-B3EBF9DDAC63}" dt="2022-08-12T13:40:08.568" v="21"/>
        <pc:sldMkLst>
          <pc:docMk/>
          <pc:sldMk cId="2286641007" sldId="342"/>
        </pc:sldMkLst>
      </pc:sldChg>
    </pc:docChg>
  </pc:docChgLst>
  <pc:docChgLst>
    <pc:chgData name="Thuy Linh Do" userId="f60f9f76584ec879" providerId="LiveId" clId="{98FC08EE-1951-4F0A-A0DC-E0348520F6EB}"/>
    <pc:docChg chg="undo custSel addSld modSld">
      <pc:chgData name="Thuy Linh Do" userId="f60f9f76584ec879" providerId="LiveId" clId="{98FC08EE-1951-4F0A-A0DC-E0348520F6EB}" dt="2022-03-22T03:11:22.472" v="484" actId="20577"/>
      <pc:docMkLst>
        <pc:docMk/>
      </pc:docMkLst>
      <pc:sldChg chg="addSp delSp modSp mod">
        <pc:chgData name="Thuy Linh Do" userId="f60f9f76584ec879" providerId="LiveId" clId="{98FC08EE-1951-4F0A-A0DC-E0348520F6EB}" dt="2022-03-22T02:08:40.795" v="40" actId="1076"/>
        <pc:sldMkLst>
          <pc:docMk/>
          <pc:sldMk cId="252621157" sldId="256"/>
        </pc:sldMkLst>
        <pc:spChg chg="mod">
          <ac:chgData name="Thuy Linh Do" userId="f60f9f76584ec879" providerId="LiveId" clId="{98FC08EE-1951-4F0A-A0DC-E0348520F6EB}" dt="2022-03-22T02:07:07.073" v="32" actId="14100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06:34.555" v="29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05:47.355" v="3" actId="14100"/>
          <ac:spMkLst>
            <pc:docMk/>
            <pc:sldMk cId="252621157" sldId="256"/>
            <ac:spMk id="18" creationId="{00000000-0000-0000-0000-000000000000}"/>
          </ac:spMkLst>
        </pc:spChg>
        <pc:picChg chg="add mod">
          <ac:chgData name="Thuy Linh Do" userId="f60f9f76584ec879" providerId="LiveId" clId="{98FC08EE-1951-4F0A-A0DC-E0348520F6EB}" dt="2022-03-22T02:08:40.795" v="40" actId="1076"/>
          <ac:picMkLst>
            <pc:docMk/>
            <pc:sldMk cId="252621157" sldId="256"/>
            <ac:picMk id="2" creationId="{A7B62452-8056-4ECD-ADC7-F748E1501CAD}"/>
          </ac:picMkLst>
        </pc:picChg>
        <pc:picChg chg="del">
          <ac:chgData name="Thuy Linh Do" userId="f60f9f76584ec879" providerId="LiveId" clId="{98FC08EE-1951-4F0A-A0DC-E0348520F6EB}" dt="2022-03-22T02:08:26.410" v="34" actId="478"/>
          <ac:picMkLst>
            <pc:docMk/>
            <pc:sldMk cId="252621157" sldId="256"/>
            <ac:picMk id="1026" creationId="{548F6424-389E-485F-81C5-193B882F59FF}"/>
          </ac:picMkLst>
        </pc:picChg>
      </pc:sldChg>
      <pc:sldChg chg="modSp mod">
        <pc:chgData name="Thuy Linh Do" userId="f60f9f76584ec879" providerId="LiveId" clId="{98FC08EE-1951-4F0A-A0DC-E0348520F6EB}" dt="2022-03-22T02:09:16.325" v="43"/>
        <pc:sldMkLst>
          <pc:docMk/>
          <pc:sldMk cId="2021924275" sldId="275"/>
        </pc:sldMkLst>
        <pc:spChg chg="mod">
          <ac:chgData name="Thuy Linh Do" userId="f60f9f76584ec879" providerId="LiveId" clId="{98FC08EE-1951-4F0A-A0DC-E0348520F6EB}" dt="2022-03-22T02:09:16.325" v="43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98FC08EE-1951-4F0A-A0DC-E0348520F6EB}" dt="2022-03-22T02:23:58.790" v="163" actId="20577"/>
        <pc:sldMkLst>
          <pc:docMk/>
          <pc:sldMk cId="1529224504" sldId="276"/>
        </pc:sldMkLst>
        <pc:spChg chg="mod">
          <ac:chgData name="Thuy Linh Do" userId="f60f9f76584ec879" providerId="LiveId" clId="{98FC08EE-1951-4F0A-A0DC-E0348520F6EB}" dt="2022-03-22T02:23:58.790" v="163" actId="20577"/>
          <ac:spMkLst>
            <pc:docMk/>
            <pc:sldMk cId="1529224504" sldId="276"/>
            <ac:spMk id="2" creationId="{00000000-0000-0000-0000-000000000000}"/>
          </ac:spMkLst>
        </pc:spChg>
        <pc:picChg chg="add mod">
          <ac:chgData name="Thuy Linh Do" userId="f60f9f76584ec879" providerId="LiveId" clId="{98FC08EE-1951-4F0A-A0DC-E0348520F6EB}" dt="2022-03-22T02:23:24.930" v="160" actId="14100"/>
          <ac:picMkLst>
            <pc:docMk/>
            <pc:sldMk cId="1529224504" sldId="276"/>
            <ac:picMk id="3" creationId="{F6611352-33FB-4C62-9B7B-C35DF9DF8D78}"/>
          </ac:picMkLst>
        </pc:picChg>
        <pc:picChg chg="del">
          <ac:chgData name="Thuy Linh Do" userId="f60f9f76584ec879" providerId="LiveId" clId="{98FC08EE-1951-4F0A-A0DC-E0348520F6EB}" dt="2022-03-22T02:23:13.901" v="157" actId="478"/>
          <ac:picMkLst>
            <pc:docMk/>
            <pc:sldMk cId="1529224504" sldId="276"/>
            <ac:picMk id="1026" creationId="{325206B0-DDD6-4098-AFFC-A6E987D5618C}"/>
          </ac:picMkLst>
        </pc:picChg>
      </pc:sldChg>
      <pc:sldChg chg="modSp mod">
        <pc:chgData name="Thuy Linh Do" userId="f60f9f76584ec879" providerId="LiveId" clId="{98FC08EE-1951-4F0A-A0DC-E0348520F6EB}" dt="2022-03-22T02:11:54.099" v="92" actId="20577"/>
        <pc:sldMkLst>
          <pc:docMk/>
          <pc:sldMk cId="3404845292" sldId="279"/>
        </pc:sldMkLst>
        <pc:spChg chg="mod">
          <ac:chgData name="Thuy Linh Do" userId="f60f9f76584ec879" providerId="LiveId" clId="{98FC08EE-1951-4F0A-A0DC-E0348520F6EB}" dt="2022-03-22T02:11:54.099" v="92" actId="20577"/>
          <ac:spMkLst>
            <pc:docMk/>
            <pc:sldMk cId="3404845292" sldId="279"/>
            <ac:spMk id="13" creationId="{00000000-0000-0000-0000-000000000000}"/>
          </ac:spMkLst>
        </pc:spChg>
      </pc:sldChg>
      <pc:sldChg chg="addSp delSp modSp mod addAnim delAnim">
        <pc:chgData name="Thuy Linh Do" userId="f60f9f76584ec879" providerId="LiveId" clId="{98FC08EE-1951-4F0A-A0DC-E0348520F6EB}" dt="2022-03-22T02:14:48.884" v="116"/>
        <pc:sldMkLst>
          <pc:docMk/>
          <pc:sldMk cId="3563799751" sldId="281"/>
        </pc:sldMkLst>
        <pc:spChg chg="mod">
          <ac:chgData name="Thuy Linh Do" userId="f60f9f76584ec879" providerId="LiveId" clId="{98FC08EE-1951-4F0A-A0DC-E0348520F6EB}" dt="2022-03-22T02:14:34.797" v="115"/>
          <ac:spMkLst>
            <pc:docMk/>
            <pc:sldMk cId="3563799751" sldId="281"/>
            <ac:spMk id="2" creationId="{00000000-0000-0000-0000-000000000000}"/>
          </ac:spMkLst>
        </pc:spChg>
        <pc:spChg chg="del">
          <ac:chgData name="Thuy Linh Do" userId="f60f9f76584ec879" providerId="LiveId" clId="{98FC08EE-1951-4F0A-A0DC-E0348520F6EB}" dt="2022-03-22T02:14:03.215" v="109" actId="478"/>
          <ac:spMkLst>
            <pc:docMk/>
            <pc:sldMk cId="3563799751" sldId="281"/>
            <ac:spMk id="4" creationId="{F3AE1C73-00CF-4A99-B33C-E7CFA2765C3D}"/>
          </ac:spMkLst>
        </pc:spChg>
        <pc:spChg chg="add del mod">
          <ac:chgData name="Thuy Linh Do" userId="f60f9f76584ec879" providerId="LiveId" clId="{98FC08EE-1951-4F0A-A0DC-E0348520F6EB}" dt="2022-03-22T02:13:56.196" v="107" actId="478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14:48.884" v="116"/>
          <ac:spMkLst>
            <pc:docMk/>
            <pc:sldMk cId="3563799751" sldId="281"/>
            <ac:spMk id="12" creationId="{00000000-0000-0000-0000-000000000000}"/>
          </ac:spMkLst>
        </pc:spChg>
        <pc:picChg chg="add mod">
          <ac:chgData name="Thuy Linh Do" userId="f60f9f76584ec879" providerId="LiveId" clId="{98FC08EE-1951-4F0A-A0DC-E0348520F6EB}" dt="2022-03-22T02:14:12.781" v="114" actId="14100"/>
          <ac:picMkLst>
            <pc:docMk/>
            <pc:sldMk cId="3563799751" sldId="281"/>
            <ac:picMk id="3" creationId="{1EF00D8E-32FC-4E96-B3E6-DBE046F181B9}"/>
          </ac:picMkLst>
        </pc:picChg>
        <pc:picChg chg="del">
          <ac:chgData name="Thuy Linh Do" userId="f60f9f76584ec879" providerId="LiveId" clId="{98FC08EE-1951-4F0A-A0DC-E0348520F6EB}" dt="2022-03-22T02:13:57.940" v="108" actId="478"/>
          <ac:picMkLst>
            <pc:docMk/>
            <pc:sldMk cId="3563799751" sldId="281"/>
            <ac:picMk id="8" creationId="{55B93CBE-D1A0-4C10-90D2-82667C8CF229}"/>
          </ac:picMkLst>
        </pc:picChg>
      </pc:sldChg>
      <pc:sldChg chg="modSp mod">
        <pc:chgData name="Thuy Linh Do" userId="f60f9f76584ec879" providerId="LiveId" clId="{98FC08EE-1951-4F0A-A0DC-E0348520F6EB}" dt="2022-03-22T02:21:07.878" v="155" actId="255"/>
        <pc:sldMkLst>
          <pc:docMk/>
          <pc:sldMk cId="1769986107" sldId="283"/>
        </pc:sldMkLst>
        <pc:graphicFrameChg chg="mod modGraphic">
          <ac:chgData name="Thuy Linh Do" userId="f60f9f76584ec879" providerId="LiveId" clId="{98FC08EE-1951-4F0A-A0DC-E0348520F6EB}" dt="2022-03-22T02:21:07.878" v="155" actId="255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addSp delSp modSp mod delAnim">
        <pc:chgData name="Thuy Linh Do" userId="f60f9f76584ec879" providerId="LiveId" clId="{98FC08EE-1951-4F0A-A0DC-E0348520F6EB}" dt="2022-03-22T02:44:31.467" v="215" actId="478"/>
        <pc:sldMkLst>
          <pc:docMk/>
          <pc:sldMk cId="3633158301" sldId="298"/>
        </pc:sldMkLst>
        <pc:spChg chg="mod">
          <ac:chgData name="Thuy Linh Do" userId="f60f9f76584ec879" providerId="LiveId" clId="{98FC08EE-1951-4F0A-A0DC-E0348520F6EB}" dt="2022-03-22T02:41:15.064" v="208" actId="207"/>
          <ac:spMkLst>
            <pc:docMk/>
            <pc:sldMk cId="3633158301" sldId="298"/>
            <ac:spMk id="3" creationId="{00000000-0000-0000-0000-000000000000}"/>
          </ac:spMkLst>
        </pc:spChg>
        <pc:spChg chg="del">
          <ac:chgData name="Thuy Linh Do" userId="f60f9f76584ec879" providerId="LiveId" clId="{98FC08EE-1951-4F0A-A0DC-E0348520F6EB}" dt="2022-03-22T02:44:29.448" v="214" actId="478"/>
          <ac:spMkLst>
            <pc:docMk/>
            <pc:sldMk cId="3633158301" sldId="298"/>
            <ac:spMk id="6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40:21.915" v="204"/>
          <ac:spMkLst>
            <pc:docMk/>
            <pc:sldMk cId="3633158301" sldId="298"/>
            <ac:spMk id="12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41:38.235" v="210" actId="1076"/>
          <ac:spMkLst>
            <pc:docMk/>
            <pc:sldMk cId="3633158301" sldId="298"/>
            <ac:spMk id="18" creationId="{00000000-0000-0000-0000-000000000000}"/>
          </ac:spMkLst>
        </pc:spChg>
        <pc:picChg chg="add mod">
          <ac:chgData name="Thuy Linh Do" userId="f60f9f76584ec879" providerId="LiveId" clId="{98FC08EE-1951-4F0A-A0DC-E0348520F6EB}" dt="2022-03-22T02:41:54.795" v="213" actId="1076"/>
          <ac:picMkLst>
            <pc:docMk/>
            <pc:sldMk cId="3633158301" sldId="298"/>
            <ac:picMk id="2" creationId="{78D7109F-56EB-4A3D-AA43-5CDDCBBEB3DF}"/>
          </ac:picMkLst>
        </pc:picChg>
        <pc:picChg chg="del">
          <ac:chgData name="Thuy Linh Do" userId="f60f9f76584ec879" providerId="LiveId" clId="{98FC08EE-1951-4F0A-A0DC-E0348520F6EB}" dt="2022-03-22T02:40:23.952" v="205" actId="478"/>
          <ac:picMkLst>
            <pc:docMk/>
            <pc:sldMk cId="3633158301" sldId="298"/>
            <ac:picMk id="3074" creationId="{FF78E8C5-7C8F-4F75-9D7B-B2CE47C51187}"/>
          </ac:picMkLst>
        </pc:picChg>
        <pc:cxnChg chg="del">
          <ac:chgData name="Thuy Linh Do" userId="f60f9f76584ec879" providerId="LiveId" clId="{98FC08EE-1951-4F0A-A0DC-E0348520F6EB}" dt="2022-03-22T02:44:31.467" v="215" actId="478"/>
          <ac:cxnSpMkLst>
            <pc:docMk/>
            <pc:sldMk cId="3633158301" sldId="298"/>
            <ac:cxnSpMk id="14" creationId="{00000000-0000-0000-0000-000000000000}"/>
          </ac:cxnSpMkLst>
        </pc:cxnChg>
      </pc:sldChg>
      <pc:sldChg chg="modSp mod">
        <pc:chgData name="Thuy Linh Do" userId="f60f9f76584ec879" providerId="LiveId" clId="{98FC08EE-1951-4F0A-A0DC-E0348520F6EB}" dt="2022-03-22T02:10:52.189" v="73" actId="20577"/>
        <pc:sldMkLst>
          <pc:docMk/>
          <pc:sldMk cId="658201877" sldId="302"/>
        </pc:sldMkLst>
        <pc:spChg chg="mod">
          <ac:chgData name="Thuy Linh Do" userId="f60f9f76584ec879" providerId="LiveId" clId="{98FC08EE-1951-4F0A-A0DC-E0348520F6EB}" dt="2022-03-22T02:09:36.669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10:14.221" v="52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10:52.189" v="73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98FC08EE-1951-4F0A-A0DC-E0348520F6EB}" dt="2022-03-22T02:11:47.004" v="88" actId="1076"/>
        <pc:sldMkLst>
          <pc:docMk/>
          <pc:sldMk cId="1899537031" sldId="308"/>
        </pc:sldMkLst>
        <pc:spChg chg="mod">
          <ac:chgData name="Thuy Linh Do" userId="f60f9f76584ec879" providerId="LiveId" clId="{98FC08EE-1951-4F0A-A0DC-E0348520F6EB}" dt="2022-03-22T02:11:33.722" v="85" actId="20577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11:03.925" v="83" actId="20577"/>
          <ac:spMkLst>
            <pc:docMk/>
            <pc:sldMk cId="1899537031" sldId="308"/>
            <ac:spMk id="20" creationId="{00000000-0000-0000-0000-000000000000}"/>
          </ac:spMkLst>
        </pc:spChg>
        <pc:picChg chg="add mod">
          <ac:chgData name="Thuy Linh Do" userId="f60f9f76584ec879" providerId="LiveId" clId="{98FC08EE-1951-4F0A-A0DC-E0348520F6EB}" dt="2022-03-22T02:11:47.004" v="88" actId="1076"/>
          <ac:picMkLst>
            <pc:docMk/>
            <pc:sldMk cId="1899537031" sldId="308"/>
            <ac:picMk id="4" creationId="{50595B6C-029F-489B-B86D-14FE077FC5E3}"/>
          </ac:picMkLst>
        </pc:picChg>
        <pc:picChg chg="del">
          <ac:chgData name="Thuy Linh Do" userId="f60f9f76584ec879" providerId="LiveId" clId="{98FC08EE-1951-4F0A-A0DC-E0348520F6EB}" dt="2022-03-22T02:11:42.724" v="86" actId="478"/>
          <ac:picMkLst>
            <pc:docMk/>
            <pc:sldMk cId="1899537031" sldId="308"/>
            <ac:picMk id="2054" creationId="{F834E8F8-CB60-4177-A1C7-D55AB8E61117}"/>
          </ac:picMkLst>
        </pc:picChg>
      </pc:sldChg>
      <pc:sldChg chg="modSp mod">
        <pc:chgData name="Thuy Linh Do" userId="f60f9f76584ec879" providerId="LiveId" clId="{98FC08EE-1951-4F0A-A0DC-E0348520F6EB}" dt="2022-03-22T02:22:55.913" v="156"/>
        <pc:sldMkLst>
          <pc:docMk/>
          <pc:sldMk cId="2954983036" sldId="310"/>
        </pc:sldMkLst>
        <pc:spChg chg="mod">
          <ac:chgData name="Thuy Linh Do" userId="f60f9f76584ec879" providerId="LiveId" clId="{98FC08EE-1951-4F0A-A0DC-E0348520F6EB}" dt="2022-03-22T02:22:55.913" v="156"/>
          <ac:spMkLst>
            <pc:docMk/>
            <pc:sldMk cId="2954983036" sldId="310"/>
            <ac:spMk id="21" creationId="{22E04400-8250-4CDD-87E2-224BB6DB3FC1}"/>
          </ac:spMkLst>
        </pc:spChg>
      </pc:sldChg>
      <pc:sldChg chg="addSp delSp modSp mod">
        <pc:chgData name="Thuy Linh Do" userId="f60f9f76584ec879" providerId="LiveId" clId="{98FC08EE-1951-4F0A-A0DC-E0348520F6EB}" dt="2022-03-22T03:08:58.209" v="447" actId="20577"/>
        <pc:sldMkLst>
          <pc:docMk/>
          <pc:sldMk cId="3194032739" sldId="311"/>
        </pc:sldMkLst>
        <pc:spChg chg="del">
          <ac:chgData name="Thuy Linh Do" userId="f60f9f76584ec879" providerId="LiveId" clId="{98FC08EE-1951-4F0A-A0DC-E0348520F6EB}" dt="2022-03-22T03:08:49.695" v="444" actId="478"/>
          <ac:spMkLst>
            <pc:docMk/>
            <pc:sldMk cId="3194032739" sldId="311"/>
            <ac:spMk id="18" creationId="{3B834E5D-9976-4F02-B145-973D06C035C1}"/>
          </ac:spMkLst>
        </pc:spChg>
        <pc:spChg chg="add mod">
          <ac:chgData name="Thuy Linh Do" userId="f60f9f76584ec879" providerId="LiveId" clId="{98FC08EE-1951-4F0A-A0DC-E0348520F6EB}" dt="2022-03-22T03:08:51.670" v="445"/>
          <ac:spMkLst>
            <pc:docMk/>
            <pc:sldMk cId="3194032739" sldId="311"/>
            <ac:spMk id="19" creationId="{FD3E1DEB-6261-49C6-A7A7-C04F95930C26}"/>
          </ac:spMkLst>
        </pc:spChg>
        <pc:spChg chg="mod">
          <ac:chgData name="Thuy Linh Do" userId="f60f9f76584ec879" providerId="LiveId" clId="{98FC08EE-1951-4F0A-A0DC-E0348520F6EB}" dt="2022-03-22T03:08:58.209" v="447" actId="20577"/>
          <ac:spMkLst>
            <pc:docMk/>
            <pc:sldMk cId="3194032739" sldId="311"/>
            <ac:spMk id="21" creationId="{ACCB9FBB-E5CF-45CB-92CE-CBCB2AD18E26}"/>
          </ac:spMkLst>
        </pc:spChg>
      </pc:sldChg>
      <pc:sldChg chg="modSp mod">
        <pc:chgData name="Thuy Linh Do" userId="f60f9f76584ec879" providerId="LiveId" clId="{98FC08EE-1951-4F0A-A0DC-E0348520F6EB}" dt="2022-03-22T03:09:20.508" v="448" actId="20577"/>
        <pc:sldMkLst>
          <pc:docMk/>
          <pc:sldMk cId="626516812" sldId="313"/>
        </pc:sldMkLst>
        <pc:spChg chg="mod">
          <ac:chgData name="Thuy Linh Do" userId="f60f9f76584ec879" providerId="LiveId" clId="{98FC08EE-1951-4F0A-A0DC-E0348520F6EB}" dt="2022-03-22T03:09:20.508" v="448" actId="20577"/>
          <ac:spMkLst>
            <pc:docMk/>
            <pc:sldMk cId="626516812" sldId="313"/>
            <ac:spMk id="12" creationId="{00000000-0000-0000-0000-000000000000}"/>
          </ac:spMkLst>
        </pc:spChg>
      </pc:sldChg>
      <pc:sldChg chg="modSp">
        <pc:chgData name="Thuy Linh Do" userId="f60f9f76584ec879" providerId="LiveId" clId="{98FC08EE-1951-4F0A-A0DC-E0348520F6EB}" dt="2022-03-22T03:11:22.472" v="484" actId="20577"/>
        <pc:sldMkLst>
          <pc:docMk/>
          <pc:sldMk cId="2275727840" sldId="314"/>
        </pc:sldMkLst>
        <pc:graphicFrameChg chg="mod">
          <ac:chgData name="Thuy Linh Do" userId="f60f9f76584ec879" providerId="LiveId" clId="{98FC08EE-1951-4F0A-A0DC-E0348520F6EB}" dt="2022-03-22T03:11:22.472" v="484" actId="20577"/>
          <ac:graphicFrameMkLst>
            <pc:docMk/>
            <pc:sldMk cId="2275727840" sldId="314"/>
            <ac:graphicFrameMk id="2" creationId="{00000000-0000-0000-0000-000000000000}"/>
          </ac:graphicFrameMkLst>
        </pc:graphicFrameChg>
      </pc:sldChg>
      <pc:sldChg chg="addSp delSp modSp mod">
        <pc:chgData name="Thuy Linh Do" userId="f60f9f76584ec879" providerId="LiveId" clId="{98FC08EE-1951-4F0A-A0DC-E0348520F6EB}" dt="2022-03-22T02:16:09.227" v="125"/>
        <pc:sldMkLst>
          <pc:docMk/>
          <pc:sldMk cId="3342496260" sldId="315"/>
        </pc:sldMkLst>
        <pc:spChg chg="mod">
          <ac:chgData name="Thuy Linh Do" userId="f60f9f76584ec879" providerId="LiveId" clId="{98FC08EE-1951-4F0A-A0DC-E0348520F6EB}" dt="2022-03-22T02:15:55.714" v="124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15:21.200" v="118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16:09.227" v="125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98FC08EE-1951-4F0A-A0DC-E0348520F6EB}" dt="2022-03-22T02:15:36.243" v="123" actId="1076"/>
          <ac:picMkLst>
            <pc:docMk/>
            <pc:sldMk cId="3342496260" sldId="315"/>
            <ac:picMk id="3" creationId="{797B5F77-F704-427A-B304-551E69C6962E}"/>
          </ac:picMkLst>
        </pc:picChg>
        <pc:picChg chg="del">
          <ac:chgData name="Thuy Linh Do" userId="f60f9f76584ec879" providerId="LiveId" clId="{98FC08EE-1951-4F0A-A0DC-E0348520F6EB}" dt="2022-03-22T02:15:27.669" v="119" actId="478"/>
          <ac:picMkLst>
            <pc:docMk/>
            <pc:sldMk cId="3342496260" sldId="315"/>
            <ac:picMk id="8" creationId="{CF72C368-2612-4606-A8C2-A31DBD444000}"/>
          </ac:picMkLst>
        </pc:picChg>
      </pc:sldChg>
      <pc:sldChg chg="addSp delSp modSp mod">
        <pc:chgData name="Thuy Linh Do" userId="f60f9f76584ec879" providerId="LiveId" clId="{98FC08EE-1951-4F0A-A0DC-E0348520F6EB}" dt="2022-03-22T02:18:59.967" v="140" actId="1076"/>
        <pc:sldMkLst>
          <pc:docMk/>
          <pc:sldMk cId="2817977460" sldId="316"/>
        </pc:sldMkLst>
        <pc:spChg chg="mod">
          <ac:chgData name="Thuy Linh Do" userId="f60f9f76584ec879" providerId="LiveId" clId="{98FC08EE-1951-4F0A-A0DC-E0348520F6EB}" dt="2022-03-22T02:16:37.604" v="12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16:25.276" v="126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16:58.805" v="128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98FC08EE-1951-4F0A-A0DC-E0348520F6EB}" dt="2022-03-22T02:18:59.967" v="140" actId="1076"/>
          <ac:picMkLst>
            <pc:docMk/>
            <pc:sldMk cId="2817977460" sldId="316"/>
            <ac:picMk id="3" creationId="{83F179B1-C942-48C4-BD21-34BDE99FFB3C}"/>
          </ac:picMkLst>
        </pc:picChg>
        <pc:picChg chg="del">
          <ac:chgData name="Thuy Linh Do" userId="f60f9f76584ec879" providerId="LiveId" clId="{98FC08EE-1951-4F0A-A0DC-E0348520F6EB}" dt="2022-03-22T02:18:50.191" v="135" actId="478"/>
          <ac:picMkLst>
            <pc:docMk/>
            <pc:sldMk cId="2817977460" sldId="316"/>
            <ac:picMk id="8" creationId="{30F1A15E-87C4-4A65-98EA-6F7B2DD95923}"/>
          </ac:picMkLst>
        </pc:picChg>
      </pc:sldChg>
      <pc:sldChg chg="addSp delSp modSp mod delAnim modAnim">
        <pc:chgData name="Thuy Linh Do" userId="f60f9f76584ec879" providerId="LiveId" clId="{98FC08EE-1951-4F0A-A0DC-E0348520F6EB}" dt="2022-03-22T02:58:20.964" v="272"/>
        <pc:sldMkLst>
          <pc:docMk/>
          <pc:sldMk cId="1165419856" sldId="318"/>
        </pc:sldMkLst>
        <pc:spChg chg="del">
          <ac:chgData name="Thuy Linh Do" userId="f60f9f76584ec879" providerId="LiveId" clId="{98FC08EE-1951-4F0A-A0DC-E0348520F6EB}" dt="2022-03-22T02:47:09.468" v="220" actId="478"/>
          <ac:spMkLst>
            <pc:docMk/>
            <pc:sldMk cId="1165419856" sldId="318"/>
            <ac:spMk id="2" creationId="{687D5984-A99D-4C38-A53B-2D4A558351BD}"/>
          </ac:spMkLst>
        </pc:spChg>
        <pc:spChg chg="del">
          <ac:chgData name="Thuy Linh Do" userId="f60f9f76584ec879" providerId="LiveId" clId="{98FC08EE-1951-4F0A-A0DC-E0348520F6EB}" dt="2022-03-22T02:47:19.118" v="222" actId="478"/>
          <ac:spMkLst>
            <pc:docMk/>
            <pc:sldMk cId="1165419856" sldId="318"/>
            <ac:spMk id="4" creationId="{BD7D74CE-13F0-47E2-94ED-22C10670DF52}"/>
          </ac:spMkLst>
        </pc:spChg>
        <pc:spChg chg="add del mod">
          <ac:chgData name="Thuy Linh Do" userId="f60f9f76584ec879" providerId="LiveId" clId="{98FC08EE-1951-4F0A-A0DC-E0348520F6EB}" dt="2022-03-22T02:50:00.493" v="235" actId="478"/>
          <ac:spMkLst>
            <pc:docMk/>
            <pc:sldMk cId="1165419856" sldId="318"/>
            <ac:spMk id="10" creationId="{3CD84A0E-3792-4D3B-9A9D-E912EC95AD67}"/>
          </ac:spMkLst>
        </pc:spChg>
        <pc:spChg chg="mod">
          <ac:chgData name="Thuy Linh Do" userId="f60f9f76584ec879" providerId="LiveId" clId="{98FC08EE-1951-4F0A-A0DC-E0348520F6EB}" dt="2022-03-22T02:47:59.226" v="224" actId="20577"/>
          <ac:spMkLst>
            <pc:docMk/>
            <pc:sldMk cId="1165419856" sldId="318"/>
            <ac:spMk id="12" creationId="{00000000-0000-0000-0000-000000000000}"/>
          </ac:spMkLst>
        </pc:spChg>
        <pc:spChg chg="add mod">
          <ac:chgData name="Thuy Linh Do" userId="f60f9f76584ec879" providerId="LiveId" clId="{98FC08EE-1951-4F0A-A0DC-E0348520F6EB}" dt="2022-03-22T02:56:16.071" v="266" actId="1076"/>
          <ac:spMkLst>
            <pc:docMk/>
            <pc:sldMk cId="1165419856" sldId="318"/>
            <ac:spMk id="15" creationId="{2FD0C8A4-95A8-400D-A423-6ABE6A888138}"/>
          </ac:spMkLst>
        </pc:spChg>
        <pc:spChg chg="del">
          <ac:chgData name="Thuy Linh Do" userId="f60f9f76584ec879" providerId="LiveId" clId="{98FC08EE-1951-4F0A-A0DC-E0348520F6EB}" dt="2022-03-22T02:47:19.118" v="222" actId="478"/>
          <ac:spMkLst>
            <pc:docMk/>
            <pc:sldMk cId="1165419856" sldId="318"/>
            <ac:spMk id="18" creationId="{934E9F33-16C2-4B1A-AD2A-28F25A0FC8F0}"/>
          </ac:spMkLst>
        </pc:spChg>
        <pc:spChg chg="del">
          <ac:chgData name="Thuy Linh Do" userId="f60f9f76584ec879" providerId="LiveId" clId="{98FC08EE-1951-4F0A-A0DC-E0348520F6EB}" dt="2022-03-22T02:47:19.118" v="222" actId="478"/>
          <ac:spMkLst>
            <pc:docMk/>
            <pc:sldMk cId="1165419856" sldId="318"/>
            <ac:spMk id="23" creationId="{161FDF4D-D4D4-45FC-BF65-B8DB785B48CD}"/>
          </ac:spMkLst>
        </pc:spChg>
        <pc:spChg chg="del">
          <ac:chgData name="Thuy Linh Do" userId="f60f9f76584ec879" providerId="LiveId" clId="{98FC08EE-1951-4F0A-A0DC-E0348520F6EB}" dt="2022-03-22T02:47:19.118" v="222" actId="478"/>
          <ac:spMkLst>
            <pc:docMk/>
            <pc:sldMk cId="1165419856" sldId="318"/>
            <ac:spMk id="24" creationId="{C71B246F-77A2-42C7-8694-25315A246CFA}"/>
          </ac:spMkLst>
        </pc:spChg>
        <pc:spChg chg="del">
          <ac:chgData name="Thuy Linh Do" userId="f60f9f76584ec879" providerId="LiveId" clId="{98FC08EE-1951-4F0A-A0DC-E0348520F6EB}" dt="2022-03-22T02:47:19.118" v="222" actId="478"/>
          <ac:spMkLst>
            <pc:docMk/>
            <pc:sldMk cId="1165419856" sldId="318"/>
            <ac:spMk id="25" creationId="{68A910BF-6C6D-4299-892B-87E64356F1B5}"/>
          </ac:spMkLst>
        </pc:spChg>
        <pc:spChg chg="add mod">
          <ac:chgData name="Thuy Linh Do" userId="f60f9f76584ec879" providerId="LiveId" clId="{98FC08EE-1951-4F0A-A0DC-E0348520F6EB}" dt="2022-03-22T02:57:59.770" v="270"/>
          <ac:spMkLst>
            <pc:docMk/>
            <pc:sldMk cId="1165419856" sldId="318"/>
            <ac:spMk id="29" creationId="{A32A8294-A378-407C-9815-634D82D5DC2D}"/>
          </ac:spMkLst>
        </pc:spChg>
        <pc:graphicFrameChg chg="del">
          <ac:chgData name="Thuy Linh Do" userId="f60f9f76584ec879" providerId="LiveId" clId="{98FC08EE-1951-4F0A-A0DC-E0348520F6EB}" dt="2022-03-22T02:47:14.312" v="221" actId="478"/>
          <ac:graphicFrameMkLst>
            <pc:docMk/>
            <pc:sldMk cId="1165419856" sldId="318"/>
            <ac:graphicFrameMk id="7" creationId="{BA464EEC-70F4-4172-83E0-577C652E284A}"/>
          </ac:graphicFrameMkLst>
        </pc:graphicFrameChg>
        <pc:picChg chg="add del mod">
          <ac:chgData name="Thuy Linh Do" userId="f60f9f76584ec879" providerId="LiveId" clId="{98FC08EE-1951-4F0A-A0DC-E0348520F6EB}" dt="2022-03-22T02:48:09.896" v="227" actId="478"/>
          <ac:picMkLst>
            <pc:docMk/>
            <pc:sldMk cId="1165419856" sldId="318"/>
            <ac:picMk id="5" creationId="{F4ECD0DD-8322-40E2-9563-DC670397594B}"/>
          </ac:picMkLst>
        </pc:picChg>
        <pc:picChg chg="add mod">
          <ac:chgData name="Thuy Linh Do" userId="f60f9f76584ec879" providerId="LiveId" clId="{98FC08EE-1951-4F0A-A0DC-E0348520F6EB}" dt="2022-03-22T02:48:19.428" v="232" actId="1076"/>
          <ac:picMkLst>
            <pc:docMk/>
            <pc:sldMk cId="1165419856" sldId="318"/>
            <ac:picMk id="9" creationId="{78DD3C48-1CBC-4F73-A302-3DD5DB5B3AC9}"/>
          </ac:picMkLst>
        </pc:picChg>
        <pc:picChg chg="add mod">
          <ac:chgData name="Thuy Linh Do" userId="f60f9f76584ec879" providerId="LiveId" clId="{98FC08EE-1951-4F0A-A0DC-E0348520F6EB}" dt="2022-03-22T02:51:13.624" v="238" actId="1076"/>
          <ac:picMkLst>
            <pc:docMk/>
            <pc:sldMk cId="1165419856" sldId="318"/>
            <ac:picMk id="14" creationId="{241A3C28-F5C8-4BB6-9C71-827CDCC546BA}"/>
          </ac:picMkLst>
        </pc:picChg>
        <pc:picChg chg="add mod">
          <ac:chgData name="Thuy Linh Do" userId="f60f9f76584ec879" providerId="LiveId" clId="{98FC08EE-1951-4F0A-A0DC-E0348520F6EB}" dt="2022-03-22T02:51:27.752" v="240" actId="1076"/>
          <ac:picMkLst>
            <pc:docMk/>
            <pc:sldMk cId="1165419856" sldId="318"/>
            <ac:picMk id="22" creationId="{7BF5CFCA-0C47-44F4-8E0C-D18F74A046BA}"/>
          </ac:picMkLst>
        </pc:picChg>
        <pc:picChg chg="add mod">
          <ac:chgData name="Thuy Linh Do" userId="f60f9f76584ec879" providerId="LiveId" clId="{98FC08EE-1951-4F0A-A0DC-E0348520F6EB}" dt="2022-03-22T02:51:37.887" v="242" actId="1076"/>
          <ac:picMkLst>
            <pc:docMk/>
            <pc:sldMk cId="1165419856" sldId="318"/>
            <ac:picMk id="26" creationId="{1C09D0EA-1B33-465D-B438-68907A6F37A9}"/>
          </ac:picMkLst>
        </pc:picChg>
        <pc:picChg chg="add mod">
          <ac:chgData name="Thuy Linh Do" userId="f60f9f76584ec879" providerId="LiveId" clId="{98FC08EE-1951-4F0A-A0DC-E0348520F6EB}" dt="2022-03-22T02:51:51.418" v="244" actId="1076"/>
          <ac:picMkLst>
            <pc:docMk/>
            <pc:sldMk cId="1165419856" sldId="318"/>
            <ac:picMk id="27" creationId="{C4F2616C-5C5D-4929-9241-87298A38E129}"/>
          </ac:picMkLst>
        </pc:picChg>
        <pc:picChg chg="add mod">
          <ac:chgData name="Thuy Linh Do" userId="f60f9f76584ec879" providerId="LiveId" clId="{98FC08EE-1951-4F0A-A0DC-E0348520F6EB}" dt="2022-03-22T02:51:59.590" v="246" actId="1076"/>
          <ac:picMkLst>
            <pc:docMk/>
            <pc:sldMk cId="1165419856" sldId="318"/>
            <ac:picMk id="28" creationId="{01282526-B020-40B7-B93D-D498D05FF9FD}"/>
          </ac:picMkLst>
        </pc:picChg>
        <pc:picChg chg="del">
          <ac:chgData name="Thuy Linh Do" userId="f60f9f76584ec879" providerId="LiveId" clId="{98FC08EE-1951-4F0A-A0DC-E0348520F6EB}" dt="2022-03-22T02:46:16.914" v="219" actId="478"/>
          <ac:picMkLst>
            <pc:docMk/>
            <pc:sldMk cId="1165419856" sldId="318"/>
            <ac:picMk id="4098" creationId="{7EE2892B-65D2-4A63-ADB6-9014987F39AF}"/>
          </ac:picMkLst>
        </pc:picChg>
      </pc:sldChg>
      <pc:sldChg chg="addSp delSp modSp mod">
        <pc:chgData name="Thuy Linh Do" userId="f60f9f76584ec879" providerId="LiveId" clId="{98FC08EE-1951-4F0A-A0DC-E0348520F6EB}" dt="2022-03-22T02:34:05.723" v="201"/>
        <pc:sldMkLst>
          <pc:docMk/>
          <pc:sldMk cId="3280264759" sldId="326"/>
        </pc:sldMkLst>
        <pc:spChg chg="mod">
          <ac:chgData name="Thuy Linh Do" userId="f60f9f76584ec879" providerId="LiveId" clId="{98FC08EE-1951-4F0A-A0DC-E0348520F6EB}" dt="2022-03-22T02:34:05.723" v="201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33:19.595" v="197"/>
          <ac:spMkLst>
            <pc:docMk/>
            <pc:sldMk cId="3280264759" sldId="326"/>
            <ac:spMk id="15" creationId="{00000000-0000-0000-0000-000000000000}"/>
          </ac:spMkLst>
        </pc:spChg>
        <pc:picChg chg="add mod">
          <ac:chgData name="Thuy Linh Do" userId="f60f9f76584ec879" providerId="LiveId" clId="{98FC08EE-1951-4F0A-A0DC-E0348520F6EB}" dt="2022-03-22T02:33:46.267" v="200" actId="1076"/>
          <ac:picMkLst>
            <pc:docMk/>
            <pc:sldMk cId="3280264759" sldId="326"/>
            <ac:picMk id="2" creationId="{0E5AB050-0DAF-4198-A82B-8EB8244DE8F2}"/>
          </ac:picMkLst>
        </pc:picChg>
        <pc:picChg chg="del">
          <ac:chgData name="Thuy Linh Do" userId="f60f9f76584ec879" providerId="LiveId" clId="{98FC08EE-1951-4F0A-A0DC-E0348520F6EB}" dt="2022-03-22T02:33:23.444" v="198" actId="478"/>
          <ac:picMkLst>
            <pc:docMk/>
            <pc:sldMk cId="3280264759" sldId="326"/>
            <ac:picMk id="2050" creationId="{BD8DC478-BCF3-47D3-BFFB-C172856FE65E}"/>
          </ac:picMkLst>
        </pc:picChg>
      </pc:sldChg>
      <pc:sldChg chg="addSp delSp modSp mod">
        <pc:chgData name="Thuy Linh Do" userId="f60f9f76584ec879" providerId="LiveId" clId="{98FC08EE-1951-4F0A-A0DC-E0348520F6EB}" dt="2022-03-22T03:00:48.911" v="278" actId="1076"/>
        <pc:sldMkLst>
          <pc:docMk/>
          <pc:sldMk cId="2138508035" sldId="327"/>
        </pc:sldMkLst>
        <pc:spChg chg="mod">
          <ac:chgData name="Thuy Linh Do" userId="f60f9f76584ec879" providerId="LiveId" clId="{98FC08EE-1951-4F0A-A0DC-E0348520F6EB}" dt="2022-03-22T02:59:22.928" v="273"/>
          <ac:spMkLst>
            <pc:docMk/>
            <pc:sldMk cId="2138508035" sldId="327"/>
            <ac:spMk id="12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59:46.142" v="276" actId="20577"/>
          <ac:spMkLst>
            <pc:docMk/>
            <pc:sldMk cId="2138508035" sldId="327"/>
            <ac:spMk id="13" creationId="{00000000-0000-0000-0000-000000000000}"/>
          </ac:spMkLst>
        </pc:spChg>
        <pc:picChg chg="add mod">
          <ac:chgData name="Thuy Linh Do" userId="f60f9f76584ec879" providerId="LiveId" clId="{98FC08EE-1951-4F0A-A0DC-E0348520F6EB}" dt="2022-03-22T03:00:48.911" v="278" actId="1076"/>
          <ac:picMkLst>
            <pc:docMk/>
            <pc:sldMk cId="2138508035" sldId="327"/>
            <ac:picMk id="2" creationId="{12A0C7BF-CD86-4A53-A458-2C3FAC40484E}"/>
          </ac:picMkLst>
        </pc:picChg>
        <pc:picChg chg="del">
          <ac:chgData name="Thuy Linh Do" userId="f60f9f76584ec879" providerId="LiveId" clId="{98FC08EE-1951-4F0A-A0DC-E0348520F6EB}" dt="2022-03-22T02:59:26.063" v="274" actId="478"/>
          <ac:picMkLst>
            <pc:docMk/>
            <pc:sldMk cId="2138508035" sldId="327"/>
            <ac:picMk id="5122" creationId="{3F6B5FB8-3AC7-4DC5-B362-C3AD0692D242}"/>
          </ac:picMkLst>
        </pc:picChg>
      </pc:sldChg>
      <pc:sldChg chg="modSp mod">
        <pc:chgData name="Thuy Linh Do" userId="f60f9f76584ec879" providerId="LiveId" clId="{98FC08EE-1951-4F0A-A0DC-E0348520F6EB}" dt="2022-03-22T03:08:25.055" v="443" actId="20577"/>
        <pc:sldMkLst>
          <pc:docMk/>
          <pc:sldMk cId="1480562979" sldId="329"/>
        </pc:sldMkLst>
        <pc:spChg chg="mod">
          <ac:chgData name="Thuy Linh Do" userId="f60f9f76584ec879" providerId="LiveId" clId="{98FC08EE-1951-4F0A-A0DC-E0348520F6EB}" dt="2022-03-22T03:08:19.488" v="441"/>
          <ac:spMkLst>
            <pc:docMk/>
            <pc:sldMk cId="1480562979" sldId="329"/>
            <ac:spMk id="21" creationId="{10A3F4B6-29DB-4570-9265-DD867B485FE7}"/>
          </ac:spMkLst>
        </pc:spChg>
        <pc:spChg chg="mod">
          <ac:chgData name="Thuy Linh Do" userId="f60f9f76584ec879" providerId="LiveId" clId="{98FC08EE-1951-4F0A-A0DC-E0348520F6EB}" dt="2022-03-22T03:08:25.055" v="443" actId="20577"/>
          <ac:spMkLst>
            <pc:docMk/>
            <pc:sldMk cId="1480562979" sldId="329"/>
            <ac:spMk id="22" creationId="{11FEDFAB-DCA6-4321-96B6-B9FACF32F7BA}"/>
          </ac:spMkLst>
        </pc:spChg>
      </pc:sldChg>
      <pc:sldChg chg="addSp delSp modSp mod delAnim modAnim">
        <pc:chgData name="Thuy Linh Do" userId="f60f9f76584ec879" providerId="LiveId" clId="{98FC08EE-1951-4F0A-A0DC-E0348520F6EB}" dt="2022-03-22T03:07:28.213" v="440"/>
        <pc:sldMkLst>
          <pc:docMk/>
          <pc:sldMk cId="305804402" sldId="331"/>
        </pc:sldMkLst>
        <pc:spChg chg="del">
          <ac:chgData name="Thuy Linh Do" userId="f60f9f76584ec879" providerId="LiveId" clId="{98FC08EE-1951-4F0A-A0DC-E0348520F6EB}" dt="2022-03-22T03:01:22.206" v="281" actId="478"/>
          <ac:spMkLst>
            <pc:docMk/>
            <pc:sldMk cId="305804402" sldId="331"/>
            <ac:spMk id="3" creationId="{C62A4732-B9E1-4BC6-8A58-97A9179BF36B}"/>
          </ac:spMkLst>
        </pc:spChg>
        <pc:spChg chg="add mod">
          <ac:chgData name="Thuy Linh Do" userId="f60f9f76584ec879" providerId="LiveId" clId="{98FC08EE-1951-4F0A-A0DC-E0348520F6EB}" dt="2022-03-22T03:06:06.953" v="407" actId="255"/>
          <ac:spMkLst>
            <pc:docMk/>
            <pc:sldMk cId="305804402" sldId="331"/>
            <ac:spMk id="4" creationId="{8A246C72-A00F-4DCC-892A-22298169B003}"/>
          </ac:spMkLst>
        </pc:spChg>
        <pc:spChg chg="mod">
          <ac:chgData name="Thuy Linh Do" userId="f60f9f76584ec879" providerId="LiveId" clId="{98FC08EE-1951-4F0A-A0DC-E0348520F6EB}" dt="2022-03-22T03:01:16.952" v="279"/>
          <ac:spMkLst>
            <pc:docMk/>
            <pc:sldMk cId="305804402" sldId="331"/>
            <ac:spMk id="12" creationId="{00000000-0000-0000-0000-000000000000}"/>
          </ac:spMkLst>
        </pc:spChg>
        <pc:spChg chg="del">
          <ac:chgData name="Thuy Linh Do" userId="f60f9f76584ec879" providerId="LiveId" clId="{98FC08EE-1951-4F0A-A0DC-E0348520F6EB}" dt="2022-03-22T03:01:25.362" v="282" actId="478"/>
          <ac:spMkLst>
            <pc:docMk/>
            <pc:sldMk cId="305804402" sldId="331"/>
            <ac:spMk id="25" creationId="{AFB8C26B-0CB8-44F5-ABD1-ECF9F7C3BDAF}"/>
          </ac:spMkLst>
        </pc:spChg>
        <pc:spChg chg="del">
          <ac:chgData name="Thuy Linh Do" userId="f60f9f76584ec879" providerId="LiveId" clId="{98FC08EE-1951-4F0A-A0DC-E0348520F6EB}" dt="2022-03-22T03:01:25.362" v="282" actId="478"/>
          <ac:spMkLst>
            <pc:docMk/>
            <pc:sldMk cId="305804402" sldId="331"/>
            <ac:spMk id="26" creationId="{C55EA469-7907-423B-834D-DEDAE76CA273}"/>
          </ac:spMkLst>
        </pc:spChg>
        <pc:spChg chg="del">
          <ac:chgData name="Thuy Linh Do" userId="f60f9f76584ec879" providerId="LiveId" clId="{98FC08EE-1951-4F0A-A0DC-E0348520F6EB}" dt="2022-03-22T03:01:25.362" v="282" actId="478"/>
          <ac:spMkLst>
            <pc:docMk/>
            <pc:sldMk cId="305804402" sldId="331"/>
            <ac:spMk id="28" creationId="{6F90A789-CE38-4A30-927F-D2AB1AF27DB5}"/>
          </ac:spMkLst>
        </pc:spChg>
        <pc:spChg chg="del">
          <ac:chgData name="Thuy Linh Do" userId="f60f9f76584ec879" providerId="LiveId" clId="{98FC08EE-1951-4F0A-A0DC-E0348520F6EB}" dt="2022-03-22T03:01:25.362" v="282" actId="478"/>
          <ac:spMkLst>
            <pc:docMk/>
            <pc:sldMk cId="305804402" sldId="331"/>
            <ac:spMk id="29" creationId="{5696B91C-7187-4FFD-90BC-A6C29E4D6CD5}"/>
          </ac:spMkLst>
        </pc:spChg>
        <pc:spChg chg="del">
          <ac:chgData name="Thuy Linh Do" userId="f60f9f76584ec879" providerId="LiveId" clId="{98FC08EE-1951-4F0A-A0DC-E0348520F6EB}" dt="2022-03-22T03:01:25.362" v="282" actId="478"/>
          <ac:spMkLst>
            <pc:docMk/>
            <pc:sldMk cId="305804402" sldId="331"/>
            <ac:spMk id="30" creationId="{45C185CC-2A00-4635-9694-DDE358874B3A}"/>
          </ac:spMkLst>
        </pc:spChg>
        <pc:spChg chg="del">
          <ac:chgData name="Thuy Linh Do" userId="f60f9f76584ec879" providerId="LiveId" clId="{98FC08EE-1951-4F0A-A0DC-E0348520F6EB}" dt="2022-03-22T03:01:25.362" v="282" actId="478"/>
          <ac:spMkLst>
            <pc:docMk/>
            <pc:sldMk cId="305804402" sldId="331"/>
            <ac:spMk id="31" creationId="{7EEF4210-FB9A-4906-ACEC-F1380AD5CEA4}"/>
          </ac:spMkLst>
        </pc:spChg>
        <pc:spChg chg="del">
          <ac:chgData name="Thuy Linh Do" userId="f60f9f76584ec879" providerId="LiveId" clId="{98FC08EE-1951-4F0A-A0DC-E0348520F6EB}" dt="2022-03-22T03:01:25.362" v="282" actId="478"/>
          <ac:spMkLst>
            <pc:docMk/>
            <pc:sldMk cId="305804402" sldId="331"/>
            <ac:spMk id="32" creationId="{25574297-7745-4DA8-9C3A-676C74E0E668}"/>
          </ac:spMkLst>
        </pc:spChg>
        <pc:spChg chg="add mod">
          <ac:chgData name="Thuy Linh Do" userId="f60f9f76584ec879" providerId="LiveId" clId="{98FC08EE-1951-4F0A-A0DC-E0348520F6EB}" dt="2022-03-22T03:06:49.722" v="438" actId="1076"/>
          <ac:spMkLst>
            <pc:docMk/>
            <pc:sldMk cId="305804402" sldId="331"/>
            <ac:spMk id="33" creationId="{D84F688D-B2EB-4560-A0FF-D79BBADD0F7B}"/>
          </ac:spMkLst>
        </pc:spChg>
        <pc:spChg chg="del">
          <ac:chgData name="Thuy Linh Do" userId="f60f9f76584ec879" providerId="LiveId" clId="{98FC08EE-1951-4F0A-A0DC-E0348520F6EB}" dt="2022-03-22T03:01:25.362" v="282" actId="478"/>
          <ac:spMkLst>
            <pc:docMk/>
            <pc:sldMk cId="305804402" sldId="331"/>
            <ac:spMk id="34" creationId="{5B33C5EC-909E-433C-B916-BE26B956B4F7}"/>
          </ac:spMkLst>
        </pc:spChg>
        <pc:spChg chg="del">
          <ac:chgData name="Thuy Linh Do" userId="f60f9f76584ec879" providerId="LiveId" clId="{98FC08EE-1951-4F0A-A0DC-E0348520F6EB}" dt="2022-03-22T03:01:25.362" v="282" actId="478"/>
          <ac:spMkLst>
            <pc:docMk/>
            <pc:sldMk cId="305804402" sldId="331"/>
            <ac:spMk id="35" creationId="{60E6ED09-5501-4C2E-BAD6-9DF1A582CD0C}"/>
          </ac:spMkLst>
        </pc:spChg>
        <pc:spChg chg="del">
          <ac:chgData name="Thuy Linh Do" userId="f60f9f76584ec879" providerId="LiveId" clId="{98FC08EE-1951-4F0A-A0DC-E0348520F6EB}" dt="2022-03-22T03:01:31.627" v="283" actId="478"/>
          <ac:spMkLst>
            <pc:docMk/>
            <pc:sldMk cId="305804402" sldId="331"/>
            <ac:spMk id="36" creationId="{BF118D8A-CA15-4B00-BC36-F43B3597A53A}"/>
          </ac:spMkLst>
        </pc:spChg>
        <pc:spChg chg="del">
          <ac:chgData name="Thuy Linh Do" userId="f60f9f76584ec879" providerId="LiveId" clId="{98FC08EE-1951-4F0A-A0DC-E0348520F6EB}" dt="2022-03-22T03:01:31.627" v="283" actId="478"/>
          <ac:spMkLst>
            <pc:docMk/>
            <pc:sldMk cId="305804402" sldId="331"/>
            <ac:spMk id="37" creationId="{BB183589-0135-4C9D-994C-EBF13AB337A2}"/>
          </ac:spMkLst>
        </pc:spChg>
        <pc:spChg chg="del">
          <ac:chgData name="Thuy Linh Do" userId="f60f9f76584ec879" providerId="LiveId" clId="{98FC08EE-1951-4F0A-A0DC-E0348520F6EB}" dt="2022-03-22T03:01:25.362" v="282" actId="478"/>
          <ac:spMkLst>
            <pc:docMk/>
            <pc:sldMk cId="305804402" sldId="331"/>
            <ac:spMk id="38" creationId="{B6FEE535-5498-4434-ACDF-73FD063F430D}"/>
          </ac:spMkLst>
        </pc:spChg>
        <pc:graphicFrameChg chg="add mod modGraphic">
          <ac:chgData name="Thuy Linh Do" userId="f60f9f76584ec879" providerId="LiveId" clId="{98FC08EE-1951-4F0A-A0DC-E0348520F6EB}" dt="2022-03-22T03:06:12.995" v="408" actId="255"/>
          <ac:graphicFrameMkLst>
            <pc:docMk/>
            <pc:sldMk cId="305804402" sldId="331"/>
            <ac:graphicFrameMk id="2" creationId="{1E518B82-73EC-445D-888C-C1BAD9C90E6F}"/>
          </ac:graphicFrameMkLst>
        </pc:graphicFrameChg>
        <pc:picChg chg="del">
          <ac:chgData name="Thuy Linh Do" userId="f60f9f76584ec879" providerId="LiveId" clId="{98FC08EE-1951-4F0A-A0DC-E0348520F6EB}" dt="2022-03-22T03:01:25.362" v="282" actId="478"/>
          <ac:picMkLst>
            <pc:docMk/>
            <pc:sldMk cId="305804402" sldId="331"/>
            <ac:picMk id="7" creationId="{03510113-D6B7-477D-9DE4-A75CEDD6AA50}"/>
          </ac:picMkLst>
        </pc:picChg>
        <pc:picChg chg="del">
          <ac:chgData name="Thuy Linh Do" userId="f60f9f76584ec879" providerId="LiveId" clId="{98FC08EE-1951-4F0A-A0DC-E0348520F6EB}" dt="2022-03-22T03:01:25.362" v="282" actId="478"/>
          <ac:picMkLst>
            <pc:docMk/>
            <pc:sldMk cId="305804402" sldId="331"/>
            <ac:picMk id="10" creationId="{D8BB65AC-1C96-4D8F-95A2-ABFD8976C77A}"/>
          </ac:picMkLst>
        </pc:picChg>
        <pc:picChg chg="del">
          <ac:chgData name="Thuy Linh Do" userId="f60f9f76584ec879" providerId="LiveId" clId="{98FC08EE-1951-4F0A-A0DC-E0348520F6EB}" dt="2022-03-22T03:01:25.362" v="282" actId="478"/>
          <ac:picMkLst>
            <pc:docMk/>
            <pc:sldMk cId="305804402" sldId="331"/>
            <ac:picMk id="18" creationId="{FC5B40B8-D0AA-473D-80C3-C5B0BCDF8F8D}"/>
          </ac:picMkLst>
        </pc:picChg>
        <pc:picChg chg="del">
          <ac:chgData name="Thuy Linh Do" userId="f60f9f76584ec879" providerId="LiveId" clId="{98FC08EE-1951-4F0A-A0DC-E0348520F6EB}" dt="2022-03-22T03:01:25.362" v="282" actId="478"/>
          <ac:picMkLst>
            <pc:docMk/>
            <pc:sldMk cId="305804402" sldId="331"/>
            <ac:picMk id="20" creationId="{BE2B3717-6411-4874-AD9F-075F7B547D9D}"/>
          </ac:picMkLst>
        </pc:picChg>
        <pc:picChg chg="del">
          <ac:chgData name="Thuy Linh Do" userId="f60f9f76584ec879" providerId="LiveId" clId="{98FC08EE-1951-4F0A-A0DC-E0348520F6EB}" dt="2022-03-22T03:01:25.362" v="282" actId="478"/>
          <ac:picMkLst>
            <pc:docMk/>
            <pc:sldMk cId="305804402" sldId="331"/>
            <ac:picMk id="22" creationId="{4858E3A0-40B3-4BA2-8F50-2C69EB0E560C}"/>
          </ac:picMkLst>
        </pc:picChg>
        <pc:picChg chg="del">
          <ac:chgData name="Thuy Linh Do" userId="f60f9f76584ec879" providerId="LiveId" clId="{98FC08EE-1951-4F0A-A0DC-E0348520F6EB}" dt="2022-03-22T03:01:25.362" v="282" actId="478"/>
          <ac:picMkLst>
            <pc:docMk/>
            <pc:sldMk cId="305804402" sldId="331"/>
            <ac:picMk id="24" creationId="{7CB674C6-2412-46BE-BD77-ECA0A9434BA1}"/>
          </ac:picMkLst>
        </pc:picChg>
        <pc:picChg chg="del">
          <ac:chgData name="Thuy Linh Do" userId="f60f9f76584ec879" providerId="LiveId" clId="{98FC08EE-1951-4F0A-A0DC-E0348520F6EB}" dt="2022-03-22T03:01:33.969" v="284" actId="478"/>
          <ac:picMkLst>
            <pc:docMk/>
            <pc:sldMk cId="305804402" sldId="331"/>
            <ac:picMk id="27" creationId="{DC9D2ED3-3A8E-4083-AE6B-528271A4DB3C}"/>
          </ac:picMkLst>
        </pc:picChg>
        <pc:picChg chg="del">
          <ac:chgData name="Thuy Linh Do" userId="f60f9f76584ec879" providerId="LiveId" clId="{98FC08EE-1951-4F0A-A0DC-E0348520F6EB}" dt="2022-03-22T03:01:19.785" v="280" actId="478"/>
          <ac:picMkLst>
            <pc:docMk/>
            <pc:sldMk cId="305804402" sldId="331"/>
            <ac:picMk id="6148" creationId="{FE3D3DB6-3F40-41B5-94F3-F104E47F3133}"/>
          </ac:picMkLst>
        </pc:picChg>
      </pc:sldChg>
      <pc:sldChg chg="addSp delSp modSp mod delAnim modAnim">
        <pc:chgData name="Thuy Linh Do" userId="f60f9f76584ec879" providerId="LiveId" clId="{98FC08EE-1951-4F0A-A0DC-E0348520F6EB}" dt="2022-03-22T02:39:56.843" v="203" actId="1076"/>
        <pc:sldMkLst>
          <pc:docMk/>
          <pc:sldMk cId="1072969023" sldId="337"/>
        </pc:sldMkLst>
        <pc:spChg chg="add mod">
          <ac:chgData name="Thuy Linh Do" userId="f60f9f76584ec879" providerId="LiveId" clId="{98FC08EE-1951-4F0A-A0DC-E0348520F6EB}" dt="2022-03-22T02:30:45.555" v="196" actId="113"/>
          <ac:spMkLst>
            <pc:docMk/>
            <pc:sldMk cId="1072969023" sldId="337"/>
            <ac:spMk id="5" creationId="{4FDC0D90-BC5B-48C8-AB28-85BD596C1B4D}"/>
          </ac:spMkLst>
        </pc:spChg>
        <pc:spChg chg="del">
          <ac:chgData name="Thuy Linh Do" userId="f60f9f76584ec879" providerId="LiveId" clId="{98FC08EE-1951-4F0A-A0DC-E0348520F6EB}" dt="2022-03-22T02:26:37.860" v="172" actId="478"/>
          <ac:spMkLst>
            <pc:docMk/>
            <pc:sldMk cId="1072969023" sldId="337"/>
            <ac:spMk id="9" creationId="{35C20020-642B-4EDF-BE02-FE9C4B9F36F5}"/>
          </ac:spMkLst>
        </pc:spChg>
        <pc:picChg chg="add mod">
          <ac:chgData name="Thuy Linh Do" userId="f60f9f76584ec879" providerId="LiveId" clId="{98FC08EE-1951-4F0A-A0DC-E0348520F6EB}" dt="2022-03-22T02:26:44.784" v="174" actId="14100"/>
          <ac:picMkLst>
            <pc:docMk/>
            <pc:sldMk cId="1072969023" sldId="337"/>
            <ac:picMk id="3" creationId="{BA6282AF-3D21-494B-A5B7-B6E92548F3AF}"/>
          </ac:picMkLst>
        </pc:picChg>
        <pc:picChg chg="del">
          <ac:chgData name="Thuy Linh Do" userId="f60f9f76584ec879" providerId="LiveId" clId="{98FC08EE-1951-4F0A-A0DC-E0348520F6EB}" dt="2022-03-22T02:26:14.909" v="164" actId="478"/>
          <ac:picMkLst>
            <pc:docMk/>
            <pc:sldMk cId="1072969023" sldId="337"/>
            <ac:picMk id="4" creationId="{43B23297-4F5D-47DA-80C0-80DD84A6814C}"/>
          </ac:picMkLst>
        </pc:picChg>
        <pc:picChg chg="del">
          <ac:chgData name="Thuy Linh Do" userId="f60f9f76584ec879" providerId="LiveId" clId="{98FC08EE-1951-4F0A-A0DC-E0348520F6EB}" dt="2022-03-22T02:26:16.710" v="165" actId="478"/>
          <ac:picMkLst>
            <pc:docMk/>
            <pc:sldMk cId="1072969023" sldId="337"/>
            <ac:picMk id="6" creationId="{30297EF7-E7ED-4DAD-8CE4-5245D2262867}"/>
          </ac:picMkLst>
        </pc:picChg>
        <pc:picChg chg="add mod">
          <ac:chgData name="Thuy Linh Do" userId="f60f9f76584ec879" providerId="LiveId" clId="{98FC08EE-1951-4F0A-A0DC-E0348520F6EB}" dt="2022-03-22T02:39:56.843" v="203" actId="1076"/>
          <ac:picMkLst>
            <pc:docMk/>
            <pc:sldMk cId="1072969023" sldId="337"/>
            <ac:picMk id="10" creationId="{DB1B2492-C74F-4B2D-A9CB-24253E8CF6FE}"/>
          </ac:picMkLst>
        </pc:picChg>
      </pc:sldChg>
      <pc:sldChg chg="addSp delSp modSp mod setBg delAnim">
        <pc:chgData name="Thuy Linh Do" userId="f60f9f76584ec879" providerId="LiveId" clId="{98FC08EE-1951-4F0A-A0DC-E0348520F6EB}" dt="2022-03-22T02:12:36.258" v="102" actId="1076"/>
        <pc:sldMkLst>
          <pc:docMk/>
          <pc:sldMk cId="1940285194" sldId="338"/>
        </pc:sldMkLst>
        <pc:spChg chg="mod">
          <ac:chgData name="Thuy Linh Do" userId="f60f9f76584ec879" providerId="LiveId" clId="{98FC08EE-1951-4F0A-A0DC-E0348520F6EB}" dt="2022-03-22T02:12:30.710" v="99" actId="26606"/>
          <ac:spMkLst>
            <pc:docMk/>
            <pc:sldMk cId="1940285194" sldId="338"/>
            <ac:spMk id="13" creationId="{00000000-0000-0000-0000-000000000000}"/>
          </ac:spMkLst>
        </pc:spChg>
        <pc:spChg chg="add del">
          <ac:chgData name="Thuy Linh Do" userId="f60f9f76584ec879" providerId="LiveId" clId="{98FC08EE-1951-4F0A-A0DC-E0348520F6EB}" dt="2022-03-22T02:12:30.710" v="99" actId="26606"/>
          <ac:spMkLst>
            <pc:docMk/>
            <pc:sldMk cId="1940285194" sldId="338"/>
            <ac:spMk id="18" creationId="{2151139A-886F-4B97-8815-729AD3831BBD}"/>
          </ac:spMkLst>
        </pc:spChg>
        <pc:spChg chg="add del">
          <ac:chgData name="Thuy Linh Do" userId="f60f9f76584ec879" providerId="LiveId" clId="{98FC08EE-1951-4F0A-A0DC-E0348520F6EB}" dt="2022-03-22T02:12:30.710" v="99" actId="26606"/>
          <ac:spMkLst>
            <pc:docMk/>
            <pc:sldMk cId="1940285194" sldId="338"/>
            <ac:spMk id="20" creationId="{AB5E08C4-8CDD-4623-A5B8-E998C6DEE3B7}"/>
          </ac:spMkLst>
        </pc:spChg>
        <pc:spChg chg="add del">
          <ac:chgData name="Thuy Linh Do" userId="f60f9f76584ec879" providerId="LiveId" clId="{98FC08EE-1951-4F0A-A0DC-E0348520F6EB}" dt="2022-03-22T02:12:30.710" v="99" actId="26606"/>
          <ac:spMkLst>
            <pc:docMk/>
            <pc:sldMk cId="1940285194" sldId="338"/>
            <ac:spMk id="22" creationId="{15F33878-D502-4FFA-8ACE-F2AECDB2A23F}"/>
          </ac:spMkLst>
        </pc:spChg>
        <pc:spChg chg="add del">
          <ac:chgData name="Thuy Linh Do" userId="f60f9f76584ec879" providerId="LiveId" clId="{98FC08EE-1951-4F0A-A0DC-E0348520F6EB}" dt="2022-03-22T02:12:30.710" v="99" actId="26606"/>
          <ac:spMkLst>
            <pc:docMk/>
            <pc:sldMk cId="1940285194" sldId="338"/>
            <ac:spMk id="24" creationId="{D3539FEE-81D3-4406-802E-60B20B16F4F6}"/>
          </ac:spMkLst>
        </pc:spChg>
        <pc:spChg chg="add del">
          <ac:chgData name="Thuy Linh Do" userId="f60f9f76584ec879" providerId="LiveId" clId="{98FC08EE-1951-4F0A-A0DC-E0348520F6EB}" dt="2022-03-22T02:12:30.710" v="99" actId="26606"/>
          <ac:spMkLst>
            <pc:docMk/>
            <pc:sldMk cId="1940285194" sldId="338"/>
            <ac:spMk id="26" creationId="{DC701763-729E-462F-A5A8-E0DEFEB1E2E4}"/>
          </ac:spMkLst>
        </pc:spChg>
        <pc:picChg chg="del">
          <ac:chgData name="Thuy Linh Do" userId="f60f9f76584ec879" providerId="LiveId" clId="{98FC08EE-1951-4F0A-A0DC-E0348520F6EB}" dt="2022-03-22T02:12:07.121" v="93" actId="478"/>
          <ac:picMkLst>
            <pc:docMk/>
            <pc:sldMk cId="1940285194" sldId="338"/>
            <ac:picMk id="2" creationId="{BCFA7BA6-2C7B-41BB-B865-6B20F993525F}"/>
          </ac:picMkLst>
        </pc:picChg>
        <pc:picChg chg="add mod">
          <ac:chgData name="Thuy Linh Do" userId="f60f9f76584ec879" providerId="LiveId" clId="{98FC08EE-1951-4F0A-A0DC-E0348520F6EB}" dt="2022-03-22T02:12:36.258" v="102" actId="1076"/>
          <ac:picMkLst>
            <pc:docMk/>
            <pc:sldMk cId="1940285194" sldId="338"/>
            <ac:picMk id="3" creationId="{9DEBEEEB-D673-4E22-98AD-87EDBF2C5129}"/>
          </ac:picMkLst>
        </pc:picChg>
        <pc:picChg chg="mod">
          <ac:chgData name="Thuy Linh Do" userId="f60f9f76584ec879" providerId="LiveId" clId="{98FC08EE-1951-4F0A-A0DC-E0348520F6EB}" dt="2022-03-22T02:12:30.710" v="99" actId="26606"/>
          <ac:picMkLst>
            <pc:docMk/>
            <pc:sldMk cId="1940285194" sldId="338"/>
            <ac:picMk id="11" creationId="{00000000-0000-0000-0000-000000000000}"/>
          </ac:picMkLst>
        </pc:picChg>
        <pc:picChg chg="ord">
          <ac:chgData name="Thuy Linh Do" userId="f60f9f76584ec879" providerId="LiveId" clId="{98FC08EE-1951-4F0A-A0DC-E0348520F6EB}" dt="2022-03-22T02:12:30.710" v="99" actId="26606"/>
          <ac:picMkLst>
            <pc:docMk/>
            <pc:sldMk cId="1940285194" sldId="338"/>
            <ac:picMk id="12" creationId="{00000000-0000-0000-0000-000000000000}"/>
          </ac:picMkLst>
        </pc:picChg>
      </pc:sldChg>
      <pc:sldChg chg="modSp mod">
        <pc:chgData name="Thuy Linh Do" userId="f60f9f76584ec879" providerId="LiveId" clId="{98FC08EE-1951-4F0A-A0DC-E0348520F6EB}" dt="2022-03-22T02:13:00.024" v="104" actId="1076"/>
        <pc:sldMkLst>
          <pc:docMk/>
          <pc:sldMk cId="1225828804" sldId="339"/>
        </pc:sldMkLst>
        <pc:spChg chg="mod">
          <ac:chgData name="Thuy Linh Do" userId="f60f9f76584ec879" providerId="LiveId" clId="{98FC08EE-1951-4F0A-A0DC-E0348520F6EB}" dt="2022-03-22T02:13:00.024" v="104" actId="1076"/>
          <ac:spMkLst>
            <pc:docMk/>
            <pc:sldMk cId="1225828804" sldId="339"/>
            <ac:spMk id="7" creationId="{C88042BA-7BB8-4312-9693-598D75B2EFBC}"/>
          </ac:spMkLst>
        </pc:spChg>
      </pc:sldChg>
      <pc:sldChg chg="addSp delSp modSp mod">
        <pc:chgData name="Thuy Linh Do" userId="f60f9f76584ec879" providerId="LiveId" clId="{98FC08EE-1951-4F0A-A0DC-E0348520F6EB}" dt="2022-03-22T02:19:15.547" v="145" actId="1076"/>
        <pc:sldMkLst>
          <pc:docMk/>
          <pc:sldMk cId="1934387094" sldId="340"/>
        </pc:sldMkLst>
        <pc:spChg chg="mod">
          <ac:chgData name="Thuy Linh Do" userId="f60f9f76584ec879" providerId="LiveId" clId="{98FC08EE-1951-4F0A-A0DC-E0348520F6EB}" dt="2022-03-22T02:17:34.219" v="130"/>
          <ac:spMkLst>
            <pc:docMk/>
            <pc:sldMk cId="1934387094" sldId="340"/>
            <ac:spMk id="2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17:18.610" v="129"/>
          <ac:spMkLst>
            <pc:docMk/>
            <pc:sldMk cId="1934387094" sldId="340"/>
            <ac:spMk id="7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17:49.451" v="131"/>
          <ac:spMkLst>
            <pc:docMk/>
            <pc:sldMk cId="1934387094" sldId="340"/>
            <ac:spMk id="12" creationId="{00000000-0000-0000-0000-000000000000}"/>
          </ac:spMkLst>
        </pc:spChg>
        <pc:picChg chg="add mod">
          <ac:chgData name="Thuy Linh Do" userId="f60f9f76584ec879" providerId="LiveId" clId="{98FC08EE-1951-4F0A-A0DC-E0348520F6EB}" dt="2022-03-22T02:19:15.547" v="145" actId="1076"/>
          <ac:picMkLst>
            <pc:docMk/>
            <pc:sldMk cId="1934387094" sldId="340"/>
            <ac:picMk id="3" creationId="{D04C1F8A-8F7C-4495-A6C2-E389C53709E7}"/>
          </ac:picMkLst>
        </pc:picChg>
        <pc:picChg chg="del">
          <ac:chgData name="Thuy Linh Do" userId="f60f9f76584ec879" providerId="LiveId" clId="{98FC08EE-1951-4F0A-A0DC-E0348520F6EB}" dt="2022-03-22T02:19:04.061" v="141" actId="478"/>
          <ac:picMkLst>
            <pc:docMk/>
            <pc:sldMk cId="1934387094" sldId="340"/>
            <ac:picMk id="9" creationId="{3D33638E-0648-447E-99C0-8D2914616B03}"/>
          </ac:picMkLst>
        </pc:picChg>
      </pc:sldChg>
      <pc:sldChg chg="addSp delSp modSp mod">
        <pc:chgData name="Thuy Linh Do" userId="f60f9f76584ec879" providerId="LiveId" clId="{98FC08EE-1951-4F0A-A0DC-E0348520F6EB}" dt="2022-03-22T02:19:36.555" v="150" actId="14100"/>
        <pc:sldMkLst>
          <pc:docMk/>
          <pc:sldMk cId="291852260" sldId="341"/>
        </pc:sldMkLst>
        <pc:spChg chg="mod">
          <ac:chgData name="Thuy Linh Do" userId="f60f9f76584ec879" providerId="LiveId" clId="{98FC08EE-1951-4F0A-A0DC-E0348520F6EB}" dt="2022-03-22T02:18:15.358" v="133"/>
          <ac:spMkLst>
            <pc:docMk/>
            <pc:sldMk cId="291852260" sldId="341"/>
            <ac:spMk id="2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18:04.159" v="132"/>
          <ac:spMkLst>
            <pc:docMk/>
            <pc:sldMk cId="291852260" sldId="341"/>
            <ac:spMk id="7" creationId="{00000000-0000-0000-0000-000000000000}"/>
          </ac:spMkLst>
        </pc:spChg>
        <pc:spChg chg="mod">
          <ac:chgData name="Thuy Linh Do" userId="f60f9f76584ec879" providerId="LiveId" clId="{98FC08EE-1951-4F0A-A0DC-E0348520F6EB}" dt="2022-03-22T02:18:30.741" v="134"/>
          <ac:spMkLst>
            <pc:docMk/>
            <pc:sldMk cId="291852260" sldId="341"/>
            <ac:spMk id="12" creationId="{00000000-0000-0000-0000-000000000000}"/>
          </ac:spMkLst>
        </pc:spChg>
        <pc:picChg chg="add mod">
          <ac:chgData name="Thuy Linh Do" userId="f60f9f76584ec879" providerId="LiveId" clId="{98FC08EE-1951-4F0A-A0DC-E0348520F6EB}" dt="2022-03-22T02:19:36.555" v="150" actId="14100"/>
          <ac:picMkLst>
            <pc:docMk/>
            <pc:sldMk cId="291852260" sldId="341"/>
            <ac:picMk id="3" creationId="{C62975B7-17EE-420E-B429-2E57CBA653DE}"/>
          </ac:picMkLst>
        </pc:picChg>
        <pc:picChg chg="del">
          <ac:chgData name="Thuy Linh Do" userId="f60f9f76584ec879" providerId="LiveId" clId="{98FC08EE-1951-4F0A-A0DC-E0348520F6EB}" dt="2022-03-22T02:19:27.443" v="146" actId="478"/>
          <ac:picMkLst>
            <pc:docMk/>
            <pc:sldMk cId="291852260" sldId="341"/>
            <ac:picMk id="8" creationId="{B7BD69C2-0B8B-4883-97AC-D951629C4C2F}"/>
          </ac:picMkLst>
        </pc:picChg>
      </pc:sldChg>
      <pc:sldChg chg="addSp delSp modSp add mod">
        <pc:chgData name="Thuy Linh Do" userId="f60f9f76584ec879" providerId="LiveId" clId="{98FC08EE-1951-4F0A-A0DC-E0348520F6EB}" dt="2022-03-22T03:11:03.524" v="460" actId="207"/>
        <pc:sldMkLst>
          <pc:docMk/>
          <pc:sldMk cId="2286641007" sldId="342"/>
        </pc:sldMkLst>
        <pc:spChg chg="add mod">
          <ac:chgData name="Thuy Linh Do" userId="f60f9f76584ec879" providerId="LiveId" clId="{98FC08EE-1951-4F0A-A0DC-E0348520F6EB}" dt="2022-03-22T03:11:03.524" v="460" actId="207"/>
          <ac:spMkLst>
            <pc:docMk/>
            <pc:sldMk cId="2286641007" sldId="342"/>
            <ac:spMk id="2" creationId="{6942508C-0D7D-4C5A-B6F8-1A91F3DB2D52}"/>
          </ac:spMkLst>
        </pc:spChg>
        <pc:picChg chg="del">
          <ac:chgData name="Thuy Linh Do" userId="f60f9f76584ec879" providerId="LiveId" clId="{98FC08EE-1951-4F0A-A0DC-E0348520F6EB}" dt="2022-03-22T03:09:42.927" v="450" actId="478"/>
          <ac:picMkLst>
            <pc:docMk/>
            <pc:sldMk cId="2286641007" sldId="342"/>
            <ac:picMk id="7170" creationId="{A0D6EBAB-2202-4662-8D71-93B47B06B29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smtClean="0"/>
            <a:t>Topic of the unit</a:t>
          </a:r>
          <a:endParaRPr lang="en-US" dirty="0"/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Travelling in the future</a:t>
          </a:r>
          <a:endParaRPr lang="en-US" dirty="0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Future means of transport</a:t>
          </a:r>
          <a:endParaRPr lang="en-US" dirty="0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1"/>
      <dgm:spPr/>
      <dgm:t>
        <a:bodyPr/>
        <a:lstStyle/>
        <a:p>
          <a:endParaRPr lang="en-US"/>
        </a:p>
      </dgm:t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1"/>
      <dgm:spPr/>
      <dgm:t>
        <a:bodyPr/>
        <a:lstStyle/>
        <a:p>
          <a:endParaRPr lang="en-US"/>
        </a:p>
      </dgm:t>
    </dgm:pt>
    <dgm:pt modelId="{EE8BFEBA-4E6C-40E1-B342-40D339E029FF}" type="pres">
      <dgm:prSet presAssocID="{AFB6757D-97B1-4663-A950-106220254434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  <dgm:t>
        <a:bodyPr/>
        <a:lstStyle/>
        <a:p>
          <a:endParaRPr lang="en-US"/>
        </a:p>
      </dgm:t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  <dgm:t>
        <a:bodyPr/>
        <a:lstStyle/>
        <a:p>
          <a:endParaRPr lang="en-US"/>
        </a:p>
      </dgm:t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071810"/>
          <a:ext cx="6788594" cy="176890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Vocabulary</a:t>
          </a:r>
        </a:p>
      </dsp:txBody>
      <dsp:txXfrm>
        <a:off x="0" y="2071810"/>
        <a:ext cx="2036578" cy="1768903"/>
      </dsp:txXfrm>
    </dsp:sp>
    <dsp:sp modelId="{F88AC81A-2BC5-4E80-A859-27A859164080}">
      <dsp:nvSpPr>
        <dsp:cNvPr id="0" name=""/>
        <dsp:cNvSpPr/>
      </dsp:nvSpPr>
      <dsp:spPr>
        <a:xfrm>
          <a:off x="0" y="1929"/>
          <a:ext cx="6788594" cy="176890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Topic of the unit</a:t>
          </a:r>
          <a:endParaRPr lang="en-US" sz="2800" kern="1200" dirty="0"/>
        </a:p>
      </dsp:txBody>
      <dsp:txXfrm>
        <a:off x="0" y="1929"/>
        <a:ext cx="2036578" cy="1768903"/>
      </dsp:txXfrm>
    </dsp:sp>
    <dsp:sp modelId="{900A6C8C-2B7C-4F16-8523-B2C8E70FE539}">
      <dsp:nvSpPr>
        <dsp:cNvPr id="0" name=""/>
        <dsp:cNvSpPr/>
      </dsp:nvSpPr>
      <dsp:spPr>
        <a:xfrm>
          <a:off x="3216030" y="152418"/>
          <a:ext cx="2257340" cy="1504893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Travelling in the future</a:t>
          </a:r>
          <a:endParaRPr lang="en-US" sz="2800" kern="1200" dirty="0"/>
        </a:p>
      </dsp:txBody>
      <dsp:txXfrm>
        <a:off x="3260107" y="196495"/>
        <a:ext cx="2169186" cy="1416739"/>
      </dsp:txXfrm>
    </dsp:sp>
    <dsp:sp modelId="{4F25D1CD-CD2D-4831-80B6-B15A0B4A4043}">
      <dsp:nvSpPr>
        <dsp:cNvPr id="0" name=""/>
        <dsp:cNvSpPr/>
      </dsp:nvSpPr>
      <dsp:spPr>
        <a:xfrm>
          <a:off x="4298980" y="1657311"/>
          <a:ext cx="91440" cy="6019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195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3216030" y="2259269"/>
          <a:ext cx="2257340" cy="1504893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Future means of transport</a:t>
          </a:r>
          <a:endParaRPr lang="en-US" sz="2800" kern="1200" dirty="0"/>
        </a:p>
      </dsp:txBody>
      <dsp:txXfrm>
        <a:off x="3260107" y="2303346"/>
        <a:ext cx="2169186" cy="1416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51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6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45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13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2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7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oa-hong-dep-nhat-the-gioi-034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" y="0"/>
            <a:ext cx="12307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242816" y="5913119"/>
            <a:ext cx="4486655" cy="67673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Dao </a:t>
            </a:r>
            <a:r>
              <a:rPr lang="en-US" sz="3200" b="1" dirty="0" err="1" smtClean="0"/>
              <a:t>Quang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Tuyen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0995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0" y="1688158"/>
            <a:ext cx="559656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campsite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871" y="450579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địa</a:t>
            </a:r>
            <a:r>
              <a:rPr lang="en-US" sz="3600" dirty="0"/>
              <a:t> </a:t>
            </a:r>
            <a:r>
              <a:rPr lang="en-US" sz="3600" dirty="0" err="1"/>
              <a:t>điểm</a:t>
            </a:r>
            <a:r>
              <a:rPr lang="en-US" sz="3600" dirty="0"/>
              <a:t> </a:t>
            </a:r>
            <a:r>
              <a:rPr lang="en-US" sz="3600" dirty="0" err="1"/>
              <a:t>cắm</a:t>
            </a:r>
            <a:r>
              <a:rPr lang="en-US" sz="3600" dirty="0"/>
              <a:t> </a:t>
            </a:r>
            <a:r>
              <a:rPr lang="en-US" sz="3600" dirty="0" err="1"/>
              <a:t>trại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237125" y="3264113"/>
            <a:ext cx="2632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kæmpsaɪt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04" y="1688158"/>
            <a:ext cx="5933784" cy="379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96984"/>
              </p:ext>
            </p:extLst>
          </p:nvPr>
        </p:nvGraphicFramePr>
        <p:xfrm>
          <a:off x="1396032" y="1647481"/>
          <a:ext cx="9399936" cy="458787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3955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40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eco-friendly </a:t>
                      </a: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40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adj)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iːkəʊ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ˌ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frendli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 thiện với môi trường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016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fume (n)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fjuːm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khói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643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hyperloop (n)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haɪpərluːp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tốc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118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teleporter (n)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telɪpɔːtər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tức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833121563"/>
                  </a:ext>
                </a:extLst>
              </a:tr>
              <a:tr h="77118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campsite (n)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kæmpsaɪt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cắm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trại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9417385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757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35719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DC0D90-BC5B-48C8-AB28-85BD596C1B4D}"/>
              </a:ext>
            </a:extLst>
          </p:cNvPr>
          <p:cNvSpPr txBox="1"/>
          <p:nvPr/>
        </p:nvSpPr>
        <p:spPr>
          <a:xfrm>
            <a:off x="662069" y="1874889"/>
            <a:ext cx="104891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6"/>
                </a:solidFill>
              </a:rPr>
              <a:t>Minh</a:t>
            </a:r>
            <a:r>
              <a:rPr lang="en-US" sz="2200" dirty="0"/>
              <a:t>: Oh, another traffic jam. </a:t>
            </a:r>
          </a:p>
          <a:p>
            <a:r>
              <a:rPr lang="en-US" sz="2200" b="1" dirty="0">
                <a:solidFill>
                  <a:schemeClr val="accent2"/>
                </a:solidFill>
              </a:rPr>
              <a:t>Ann</a:t>
            </a:r>
            <a:r>
              <a:rPr lang="en-US" sz="2200" dirty="0"/>
              <a:t>: How will we get to the campsite on time now?</a:t>
            </a:r>
          </a:p>
          <a:p>
            <a:r>
              <a:rPr lang="en-US" sz="2200" b="1" dirty="0">
                <a:solidFill>
                  <a:schemeClr val="accent6"/>
                </a:solidFill>
              </a:rPr>
              <a:t>Minh</a:t>
            </a:r>
            <a:r>
              <a:rPr lang="en-US" sz="2200" dirty="0"/>
              <a:t>: I don’t know. It’s a pity that we don’t have a hyperloop now!</a:t>
            </a:r>
          </a:p>
          <a:p>
            <a:r>
              <a:rPr lang="en-US" sz="2200" b="1" dirty="0">
                <a:solidFill>
                  <a:schemeClr val="accent2"/>
                </a:solidFill>
              </a:rPr>
              <a:t>Ann</a:t>
            </a:r>
            <a:r>
              <a:rPr lang="en-US" sz="2200" dirty="0"/>
              <a:t>: What’s a hyperloop?</a:t>
            </a:r>
          </a:p>
          <a:p>
            <a:r>
              <a:rPr lang="en-US" sz="2200" b="1" dirty="0">
                <a:solidFill>
                  <a:schemeClr val="accent6"/>
                </a:solidFill>
              </a:rPr>
              <a:t>Minh</a:t>
            </a:r>
            <a:r>
              <a:rPr lang="en-US" sz="2200" dirty="0"/>
              <a:t>: It’s a system of tubes. You can go from one place to another in just minutes. </a:t>
            </a:r>
          </a:p>
          <a:p>
            <a:r>
              <a:rPr lang="en-US" sz="2200" b="1" dirty="0">
                <a:solidFill>
                  <a:schemeClr val="accent2"/>
                </a:solidFill>
              </a:rPr>
              <a:t>Ann</a:t>
            </a:r>
            <a:r>
              <a:rPr lang="en-US" sz="2200" dirty="0"/>
              <a:t>: Amazing! Even faster than a flying car!</a:t>
            </a:r>
          </a:p>
          <a:p>
            <a:r>
              <a:rPr lang="en-US" sz="2200" b="1" dirty="0">
                <a:solidFill>
                  <a:schemeClr val="accent6"/>
                </a:solidFill>
              </a:rPr>
              <a:t>Minh</a:t>
            </a:r>
            <a:r>
              <a:rPr lang="en-US" sz="2200" dirty="0"/>
              <a:t>: Yes, and there are no traffic jams.</a:t>
            </a:r>
          </a:p>
          <a:p>
            <a:r>
              <a:rPr lang="en-US" sz="2200" b="1" dirty="0">
                <a:solidFill>
                  <a:schemeClr val="accent2"/>
                </a:solidFill>
              </a:rPr>
              <a:t>Ann</a:t>
            </a:r>
            <a:r>
              <a:rPr lang="en-US" sz="2200" dirty="0"/>
              <a:t>: Will it pollute the environment?</a:t>
            </a:r>
          </a:p>
          <a:p>
            <a:r>
              <a:rPr lang="en-US" sz="2200" b="1" dirty="0">
                <a:solidFill>
                  <a:schemeClr val="accent6"/>
                </a:solidFill>
              </a:rPr>
              <a:t>Minh</a:t>
            </a:r>
            <a:r>
              <a:rPr lang="en-US" sz="2200" dirty="0"/>
              <a:t>: No. There will be no fumes, and it’s totally safe. </a:t>
            </a:r>
          </a:p>
          <a:p>
            <a:r>
              <a:rPr lang="en-US" sz="2200" b="1" dirty="0">
                <a:solidFill>
                  <a:schemeClr val="accent2"/>
                </a:solidFill>
              </a:rPr>
              <a:t>Ann</a:t>
            </a:r>
            <a:r>
              <a:rPr lang="en-US" sz="2200" dirty="0"/>
              <a:t>: Like a teleporter? </a:t>
            </a:r>
          </a:p>
          <a:p>
            <a:r>
              <a:rPr lang="en-US" sz="2200" b="1" dirty="0">
                <a:solidFill>
                  <a:schemeClr val="accent6"/>
                </a:solidFill>
              </a:rPr>
              <a:t>Minh</a:t>
            </a:r>
            <a:r>
              <a:rPr lang="en-US" sz="2200" dirty="0"/>
              <a:t>: A teleporter is also fast, safe and eco-friendly. But it’s a different mode of travel.</a:t>
            </a:r>
          </a:p>
          <a:p>
            <a:r>
              <a:rPr lang="en-US" sz="2200" b="1" dirty="0">
                <a:solidFill>
                  <a:schemeClr val="accent2"/>
                </a:solidFill>
              </a:rPr>
              <a:t>Ann</a:t>
            </a:r>
            <a:r>
              <a:rPr lang="en-US" sz="2200" dirty="0"/>
              <a:t>: So when we travel in hyperloops, we won’t have to worry about bad weather, right?</a:t>
            </a:r>
          </a:p>
          <a:p>
            <a:r>
              <a:rPr lang="en-US" sz="2200" b="1" dirty="0">
                <a:solidFill>
                  <a:schemeClr val="accent6"/>
                </a:solidFill>
              </a:rPr>
              <a:t>Minh</a:t>
            </a:r>
            <a:r>
              <a:rPr lang="en-US" sz="2200" dirty="0"/>
              <a:t>: Right.</a:t>
            </a:r>
          </a:p>
          <a:p>
            <a:r>
              <a:rPr lang="en-US" sz="2200" b="1" dirty="0">
                <a:solidFill>
                  <a:schemeClr val="accent2"/>
                </a:solidFill>
              </a:rPr>
              <a:t>Ann</a:t>
            </a:r>
            <a:r>
              <a:rPr lang="en-US" sz="2200" dirty="0"/>
              <a:t>: Sounds great! I hope we’ll have them soon.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2112" y="1188331"/>
            <a:ext cx="71913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 What are Ann and Minh talking about?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6198" y="116831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983" y="10768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07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75308" y="11464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757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35719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2112" y="1188331"/>
            <a:ext cx="71913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 What are Ann and Minh talking about?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6198" y="116831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983" y="10768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72112" y="2325116"/>
            <a:ext cx="6096000" cy="16970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AAA5"/>
                </a:solidFill>
                <a:latin typeface="ChronicaPro-Medium"/>
              </a:rPr>
              <a:t>A. </a:t>
            </a:r>
            <a:r>
              <a:rPr lang="en-US" sz="2400" dirty="0">
                <a:latin typeface="ChronicaPro-Medium"/>
              </a:rPr>
              <a:t>Travelling by teleporter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AAA5"/>
                </a:solidFill>
                <a:latin typeface="ChronicaPro-Medium"/>
              </a:rPr>
              <a:t>B. </a:t>
            </a:r>
            <a:r>
              <a:rPr lang="en-US" sz="2400" dirty="0">
                <a:latin typeface="ChronicaPro-Medium"/>
              </a:rPr>
              <a:t>Future modes of travel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AAA5"/>
                </a:solidFill>
                <a:latin typeface="ChronicaPro-Medium"/>
              </a:rPr>
              <a:t>C. </a:t>
            </a:r>
            <a:r>
              <a:rPr lang="en-US" sz="2400" dirty="0">
                <a:latin typeface="ChronicaPro-Medium"/>
              </a:rPr>
              <a:t>Being in a traffic jam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1155609" y="2973105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8D7109F-56EB-4A3D-AA43-5CDDCBBEB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277" y="2318204"/>
            <a:ext cx="5688061" cy="3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7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8136" y="1268692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 the conversation again and tick T (True) or F (False).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463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437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FD0C8A4-95A8-400D-A423-6ABE6A888138}"/>
              </a:ext>
            </a:extLst>
          </p:cNvPr>
          <p:cNvSpPr txBox="1"/>
          <p:nvPr/>
        </p:nvSpPr>
        <p:spPr>
          <a:xfrm>
            <a:off x="6321456" y="3160423"/>
            <a:ext cx="5755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C00000"/>
                </a:solidFill>
              </a:rPr>
              <a:t>Ann: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How will we get </a:t>
            </a:r>
            <a:r>
              <a:rPr lang="en-US" sz="2400"/>
              <a:t>to </a:t>
            </a:r>
            <a:r>
              <a:rPr lang="en-US" sz="2400" smtClean="0"/>
              <a:t>the campsite </a:t>
            </a:r>
            <a:r>
              <a:rPr lang="en-US" sz="2400" dirty="0"/>
              <a:t>on time now?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32A8294-A378-407C-9815-634D82D5DC2D}"/>
              </a:ext>
            </a:extLst>
          </p:cNvPr>
          <p:cNvSpPr txBox="1"/>
          <p:nvPr/>
        </p:nvSpPr>
        <p:spPr>
          <a:xfrm>
            <a:off x="6321456" y="4109607"/>
            <a:ext cx="511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C00000"/>
                </a:solidFill>
              </a:rPr>
              <a:t>Ann: </a:t>
            </a:r>
            <a:r>
              <a:rPr lang="en-US" sz="2400" dirty="0"/>
              <a:t>What’s a hyperloop?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842" y="1851613"/>
            <a:ext cx="4965158" cy="4905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97" y="2399908"/>
            <a:ext cx="657617" cy="6576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285" y="3205769"/>
            <a:ext cx="657617" cy="6576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284" y="4011632"/>
            <a:ext cx="657617" cy="6576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96" y="4970637"/>
            <a:ext cx="657617" cy="6576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95" y="6007701"/>
            <a:ext cx="657617" cy="65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8136" y="1166029"/>
            <a:ext cx="946206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the words and phrases that describe the means of transport in the conversation and write them in the correct columns.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xmlns="" id="{1E518B82-73EC-445D-888C-C1BAD9C90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557069"/>
              </p:ext>
            </p:extLst>
          </p:nvPr>
        </p:nvGraphicFramePr>
        <p:xfrm>
          <a:off x="2032000" y="2242795"/>
          <a:ext cx="8128000" cy="3210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14904777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113814398"/>
                    </a:ext>
                  </a:extLst>
                </a:gridCol>
              </a:tblGrid>
              <a:tr h="70114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Hyperloop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Teleporter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66457153"/>
                  </a:ext>
                </a:extLst>
              </a:tr>
              <a:tr h="501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9160880"/>
                  </a:ext>
                </a:extLst>
              </a:tr>
              <a:tr h="501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2481223"/>
                  </a:ext>
                </a:extLst>
              </a:tr>
              <a:tr h="501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1890269"/>
                  </a:ext>
                </a:extLst>
              </a:tr>
              <a:tr h="501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6304362"/>
                  </a:ext>
                </a:extLst>
              </a:tr>
              <a:tr h="501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400633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84F688D-B2EB-4560-A0FF-D79BBADD0F7B}"/>
              </a:ext>
            </a:extLst>
          </p:cNvPr>
          <p:cNvSpPr txBox="1"/>
          <p:nvPr/>
        </p:nvSpPr>
        <p:spPr>
          <a:xfrm>
            <a:off x="2694437" y="2962246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 system of tubes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84F688D-B2EB-4560-A0FF-D79BBADD0F7B}"/>
              </a:ext>
            </a:extLst>
          </p:cNvPr>
          <p:cNvSpPr txBox="1"/>
          <p:nvPr/>
        </p:nvSpPr>
        <p:spPr>
          <a:xfrm>
            <a:off x="2694436" y="3438847"/>
            <a:ext cx="3363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faster </a:t>
            </a:r>
            <a:r>
              <a:rPr lang="en-US" sz="2400"/>
              <a:t>than a flying car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84F688D-B2EB-4560-A0FF-D79BBADD0F7B}"/>
              </a:ext>
            </a:extLst>
          </p:cNvPr>
          <p:cNvSpPr txBox="1"/>
          <p:nvPr/>
        </p:nvSpPr>
        <p:spPr>
          <a:xfrm>
            <a:off x="2694437" y="392178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no </a:t>
            </a:r>
            <a:r>
              <a:rPr lang="en-US" sz="2400"/>
              <a:t>traffic jams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84F688D-B2EB-4560-A0FF-D79BBADD0F7B}"/>
              </a:ext>
            </a:extLst>
          </p:cNvPr>
          <p:cNvSpPr txBox="1"/>
          <p:nvPr/>
        </p:nvSpPr>
        <p:spPr>
          <a:xfrm>
            <a:off x="2694437" y="446013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no </a:t>
            </a:r>
            <a:r>
              <a:rPr lang="en-US" sz="2400"/>
              <a:t>fumes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84F688D-B2EB-4560-A0FF-D79BBADD0F7B}"/>
              </a:ext>
            </a:extLst>
          </p:cNvPr>
          <p:cNvSpPr txBox="1"/>
          <p:nvPr/>
        </p:nvSpPr>
        <p:spPr>
          <a:xfrm>
            <a:off x="2694437" y="4936733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safe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84F688D-B2EB-4560-A0FF-D79BBADD0F7B}"/>
              </a:ext>
            </a:extLst>
          </p:cNvPr>
          <p:cNvSpPr txBox="1"/>
          <p:nvPr/>
        </p:nvSpPr>
        <p:spPr>
          <a:xfrm>
            <a:off x="6626357" y="296224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fast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84F688D-B2EB-4560-A0FF-D79BBADD0F7B}"/>
              </a:ext>
            </a:extLst>
          </p:cNvPr>
          <p:cNvSpPr txBox="1"/>
          <p:nvPr/>
        </p:nvSpPr>
        <p:spPr>
          <a:xfrm>
            <a:off x="6623049" y="346358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safe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84F688D-B2EB-4560-A0FF-D79BBADD0F7B}"/>
              </a:ext>
            </a:extLst>
          </p:cNvPr>
          <p:cNvSpPr txBox="1"/>
          <p:nvPr/>
        </p:nvSpPr>
        <p:spPr>
          <a:xfrm>
            <a:off x="6623049" y="3976763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</a:t>
            </a:r>
            <a:r>
              <a:rPr lang="en-US" sz="2400" smtClean="0"/>
              <a:t>co-friendly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3987" y="12998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/>
              <a:t>Quiz. What vehicle is this?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42508C-0D7D-4C5A-B6F8-1A91F3DB2D52}"/>
              </a:ext>
            </a:extLst>
          </p:cNvPr>
          <p:cNvSpPr txBox="1"/>
          <p:nvPr/>
        </p:nvSpPr>
        <p:spPr>
          <a:xfrm>
            <a:off x="939012" y="2010112"/>
            <a:ext cx="98754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1. It </a:t>
            </a:r>
            <a:r>
              <a:rPr lang="en-US" sz="2600" dirty="0"/>
              <a:t>has two wheels and you pedal it</a:t>
            </a:r>
            <a:r>
              <a:rPr lang="en-US" sz="2600" dirty="0" smtClean="0"/>
              <a:t>.</a:t>
            </a:r>
          </a:p>
          <a:p>
            <a:endParaRPr lang="en-US" sz="2600" dirty="0"/>
          </a:p>
          <a:p>
            <a:r>
              <a:rPr lang="en-US" sz="2600" dirty="0"/>
              <a:t>2. It has four wheels. It runs on petrol </a:t>
            </a:r>
            <a:r>
              <a:rPr lang="en-US" sz="2600" dirty="0" smtClean="0"/>
              <a:t>or electricity, and </a:t>
            </a:r>
            <a:r>
              <a:rPr lang="en-US" sz="2600" dirty="0"/>
              <a:t>can carry up to eight </a:t>
            </a:r>
            <a:r>
              <a:rPr lang="en-US" sz="2600" dirty="0" smtClean="0"/>
              <a:t>passengers</a:t>
            </a:r>
            <a:r>
              <a:rPr lang="en-US" sz="2600" dirty="0"/>
              <a:t>. </a:t>
            </a:r>
            <a:endParaRPr lang="en-US" sz="2600" dirty="0" smtClean="0"/>
          </a:p>
          <a:p>
            <a:endParaRPr lang="en-US" sz="2600" dirty="0"/>
          </a:p>
          <a:p>
            <a:r>
              <a:rPr lang="en-US" sz="2600" dirty="0"/>
              <a:t>3. It carries many passengers and runs </a:t>
            </a:r>
            <a:r>
              <a:rPr lang="en-US" sz="2600" dirty="0" smtClean="0"/>
              <a:t>on </a:t>
            </a:r>
            <a:r>
              <a:rPr lang="en-US" sz="2600" dirty="0"/>
              <a:t>tracks</a:t>
            </a:r>
            <a:r>
              <a:rPr lang="en-US" sz="2600" dirty="0" smtClean="0"/>
              <a:t>.</a:t>
            </a:r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4</a:t>
            </a:r>
            <a:r>
              <a:rPr lang="en-US" sz="2600" dirty="0"/>
              <a:t>. It sails on the sea. It needs wind to sail</a:t>
            </a:r>
            <a:r>
              <a:rPr lang="en-US" sz="2600" dirty="0" smtClean="0"/>
              <a:t>.</a:t>
            </a:r>
          </a:p>
          <a:p>
            <a:endParaRPr lang="en-US" sz="2600" dirty="0"/>
          </a:p>
          <a:p>
            <a:r>
              <a:rPr lang="en-US" sz="2600" dirty="0"/>
              <a:t>5. It travels in space. It can even carry </a:t>
            </a:r>
            <a:r>
              <a:rPr lang="en-US" sz="2600" dirty="0" smtClean="0"/>
              <a:t>people </a:t>
            </a:r>
            <a:r>
              <a:rPr lang="en-US" sz="2600" dirty="0"/>
              <a:t>to the moon.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804" y="2457479"/>
            <a:ext cx="2277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A9A5"/>
                </a:solidFill>
              </a:rPr>
              <a:t>→ bicycle / bike </a:t>
            </a:r>
            <a:endParaRPr lang="en-GB" sz="2400" b="1" dirty="0">
              <a:solidFill>
                <a:srgbClr val="00A9A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6018" y="3595161"/>
            <a:ext cx="920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mtClean="0">
                <a:solidFill>
                  <a:srgbClr val="00A9A5"/>
                </a:solidFill>
              </a:rPr>
              <a:t>→ car</a:t>
            </a:r>
            <a:endParaRPr lang="en-GB" sz="2400" b="1">
              <a:solidFill>
                <a:srgbClr val="00A9A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6018" y="4387685"/>
            <a:ext cx="1134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mtClean="0">
                <a:solidFill>
                  <a:srgbClr val="00A9A5"/>
                </a:solidFill>
              </a:rPr>
              <a:t>→ train</a:t>
            </a:r>
            <a:endParaRPr lang="en-GB" sz="2400" b="1">
              <a:solidFill>
                <a:srgbClr val="00A9A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6018" y="5180210"/>
            <a:ext cx="2001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mtClean="0">
                <a:solidFill>
                  <a:srgbClr val="00A9A5"/>
                </a:solidFill>
              </a:rPr>
              <a:t>→ sailing boat</a:t>
            </a:r>
            <a:endParaRPr lang="en-GB" sz="2400" b="1">
              <a:solidFill>
                <a:srgbClr val="00A9A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6018" y="5979883"/>
            <a:ext cx="285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mtClean="0">
                <a:solidFill>
                  <a:srgbClr val="00A9A5"/>
                </a:solidFill>
              </a:rPr>
              <a:t>→ rocket / spaceship</a:t>
            </a:r>
            <a:endParaRPr lang="en-GB" sz="2400" b="1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3987" y="1299842"/>
            <a:ext cx="90759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/>
              <a:t>Discussion: What do you think these vehicles will be like in 50 years?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49" y="2474460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6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4371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50652644"/>
              </p:ext>
            </p:extLst>
          </p:nvPr>
        </p:nvGraphicFramePr>
        <p:xfrm>
          <a:off x="2466918" y="2190166"/>
          <a:ext cx="6788594" cy="384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93089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the vocabulary for the next lesson: A closer look </a:t>
            </a:r>
            <a:r>
              <a:rPr lang="en-US" sz="2800"/>
              <a:t>1</a:t>
            </a:r>
            <a:r>
              <a:rPr lang="en-US" sz="280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Do the exercise in the Workbook.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49944" y="1331913"/>
            <a:ext cx="33663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59504" y="2341854"/>
            <a:ext cx="6695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I hope we will have </a:t>
            </a:r>
            <a:r>
              <a:rPr lang="en-US" sz="3200" b="1">
                <a:solidFill>
                  <a:srgbClr val="0FB7BD"/>
                </a:solidFill>
              </a:rPr>
              <a:t>a </a:t>
            </a:r>
            <a:r>
              <a:rPr lang="en-US" sz="3200" b="1" smtClean="0">
                <a:solidFill>
                  <a:srgbClr val="0FB7BD"/>
                </a:solidFill>
              </a:rPr>
              <a:t>hyperloop </a:t>
            </a:r>
            <a:r>
              <a:rPr lang="en-US" sz="3200" b="1" dirty="0">
                <a:solidFill>
                  <a:srgbClr val="0FB7BD"/>
                </a:solidFill>
              </a:rPr>
              <a:t>soon!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1: GETTING STARTED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13092" y="237708"/>
            <a:ext cx="8083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TRAVELLING IN THE FUTURE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40875" y="190029"/>
            <a:ext cx="911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7B62452-8056-4ECD-ADC7-F748E1501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412" y="3565933"/>
            <a:ext cx="5480579" cy="329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1" y="202239"/>
            <a:ext cx="74117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CHATTING</a:t>
            </a:r>
          </a:p>
        </p:txBody>
      </p:sp>
      <p:pic>
        <p:nvPicPr>
          <p:cNvPr id="11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4" y="2458219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8042BA-7BB8-4312-9693-598D75B2EFBC}"/>
              </a:ext>
            </a:extLst>
          </p:cNvPr>
          <p:cNvSpPr txBox="1"/>
          <p:nvPr/>
        </p:nvSpPr>
        <p:spPr>
          <a:xfrm>
            <a:off x="4203521" y="1205785"/>
            <a:ext cx="75685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hronicaPro-Book"/>
              </a:rPr>
              <a:t>+ How do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hronicaPro-Book"/>
              </a:rPr>
              <a:t>you think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hronicaPro-Book"/>
              </a:rPr>
              <a:t>people travel every day?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hronicaPro-Book"/>
              </a:rPr>
              <a:t>+ What do you think about the traffic in the picture?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hronicaPro-Book"/>
              </a:rPr>
              <a:t>+ How about traffic in the future?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681" y="3508428"/>
            <a:ext cx="7155366" cy="273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587" y="1476113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3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643258"/>
            <a:ext cx="599926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e</a:t>
            </a:r>
            <a:r>
              <a:rPr lang="en-US" sz="6000" b="1" smtClean="0">
                <a:solidFill>
                  <a:srgbClr val="F7941E"/>
                </a:solidFill>
              </a:rPr>
              <a:t>co-friendly</a:t>
            </a:r>
            <a:r>
              <a:rPr lang="en-US" sz="4800" b="1" smtClean="0">
                <a:solidFill>
                  <a:srgbClr val="F7941E"/>
                </a:solidFill>
              </a:rPr>
              <a:t> </a:t>
            </a:r>
            <a:r>
              <a:rPr lang="en-US" sz="4400" b="1">
                <a:solidFill>
                  <a:srgbClr val="F7941E"/>
                </a:solidFill>
              </a:rPr>
              <a:t>(</a:t>
            </a:r>
            <a:r>
              <a:rPr lang="en-US" sz="4400" b="1" smtClean="0">
                <a:solidFill>
                  <a:srgbClr val="F7941E"/>
                </a:solidFill>
              </a:rPr>
              <a:t>adj)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7493" y="4798958"/>
            <a:ext cx="5446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thân thiện với môi trường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77074" y="3388246"/>
            <a:ext cx="3067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iːkəʊ</a:t>
            </a:r>
            <a:r>
              <a:rPr lang="en-US" sz="3600" b="1">
                <a:solidFill>
                  <a:srgbClr val="0FB7BD"/>
                </a:solidFill>
              </a:rPr>
              <a:t>ˌ</a:t>
            </a:r>
            <a:r>
              <a:rPr lang="en-US" sz="3600" b="1" smtClean="0">
                <a:solidFill>
                  <a:srgbClr val="0FB7BD"/>
                </a:solidFill>
              </a:rPr>
              <a:t>frendli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94" y="1276728"/>
            <a:ext cx="4715108" cy="47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5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fume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7225" y="456575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khói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553414" y="3244424"/>
            <a:ext cx="1598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fjuːm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2304" r="66486" b="52505"/>
          <a:stretch/>
        </p:blipFill>
        <p:spPr>
          <a:xfrm>
            <a:off x="6668429" y="1483111"/>
            <a:ext cx="4326672" cy="424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36594" y="1516382"/>
            <a:ext cx="559656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hyperloop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(n)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9432" y="4611969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hệ</a:t>
            </a:r>
            <a:r>
              <a:rPr lang="en-US" sz="3600" dirty="0"/>
              <a:t> </a:t>
            </a:r>
            <a:r>
              <a:rPr lang="en-US" sz="3600" dirty="0" err="1"/>
              <a:t>thống</a:t>
            </a:r>
            <a:r>
              <a:rPr lang="en-US" sz="3600" dirty="0"/>
              <a:t> </a:t>
            </a:r>
            <a:r>
              <a:rPr lang="en-US" sz="3600" dirty="0" err="1"/>
              <a:t>giao</a:t>
            </a:r>
            <a:r>
              <a:rPr lang="en-US" sz="3600" dirty="0"/>
              <a:t> </a:t>
            </a:r>
            <a:r>
              <a:rPr lang="en-US" sz="3600" err="1"/>
              <a:t>thông</a:t>
            </a:r>
            <a:r>
              <a:rPr lang="en-US" sz="3600"/>
              <a:t> </a:t>
            </a:r>
            <a:endParaRPr lang="en-US" sz="3600" smtClean="0"/>
          </a:p>
          <a:p>
            <a:pPr lvl="0" algn="ctr"/>
            <a:r>
              <a:rPr lang="en-US" sz="3600" smtClean="0"/>
              <a:t>tốc </a:t>
            </a:r>
            <a:r>
              <a:rPr lang="en-US" sz="3600" dirty="0" err="1"/>
              <a:t>độ</a:t>
            </a:r>
            <a:r>
              <a:rPr lang="en-US" sz="3600" dirty="0"/>
              <a:t> </a:t>
            </a:r>
            <a:r>
              <a:rPr lang="en-US" sz="3600" dirty="0" err="1"/>
              <a:t>cao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50163" y="3310389"/>
            <a:ext cx="2725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haɪpərluːp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37549"/>
            <a:ext cx="5319132" cy="299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683364"/>
            <a:ext cx="559656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teleporter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(n)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1605" y="4545061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phương tiện di chuyển tức thời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9370" y="3269484"/>
            <a:ext cx="2495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telɪpɔːtər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985" y="1520040"/>
            <a:ext cx="4791550" cy="479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8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3546</TotalTime>
  <Words>679</Words>
  <Application>Microsoft Office PowerPoint</Application>
  <PresentationFormat>Custom</PresentationFormat>
  <Paragraphs>143</Paragraphs>
  <Slides>19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132</cp:revision>
  <dcterms:created xsi:type="dcterms:W3CDTF">2020-12-09T02:04:09Z</dcterms:created>
  <dcterms:modified xsi:type="dcterms:W3CDTF">2023-10-10T14:52:22Z</dcterms:modified>
</cp:coreProperties>
</file>