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34"/>
  </p:notesMasterIdLst>
  <p:sldIdLst>
    <p:sldId id="345" r:id="rId2"/>
    <p:sldId id="297" r:id="rId3"/>
    <p:sldId id="258" r:id="rId4"/>
    <p:sldId id="282" r:id="rId5"/>
    <p:sldId id="346" r:id="rId6"/>
    <p:sldId id="347" r:id="rId7"/>
    <p:sldId id="293" r:id="rId8"/>
    <p:sldId id="355" r:id="rId9"/>
    <p:sldId id="280" r:id="rId10"/>
    <p:sldId id="279" r:id="rId11"/>
    <p:sldId id="294" r:id="rId12"/>
    <p:sldId id="259" r:id="rId13"/>
    <p:sldId id="278" r:id="rId14"/>
    <p:sldId id="261" r:id="rId15"/>
    <p:sldId id="285" r:id="rId16"/>
    <p:sldId id="899" r:id="rId17"/>
    <p:sldId id="902" r:id="rId18"/>
    <p:sldId id="337" r:id="rId19"/>
    <p:sldId id="260" r:id="rId20"/>
    <p:sldId id="262" r:id="rId21"/>
    <p:sldId id="284" r:id="rId22"/>
    <p:sldId id="900" r:id="rId23"/>
    <p:sldId id="903" r:id="rId24"/>
    <p:sldId id="286" r:id="rId25"/>
    <p:sldId id="287" r:id="rId26"/>
    <p:sldId id="354" r:id="rId27"/>
    <p:sldId id="298" r:id="rId28"/>
    <p:sldId id="288" r:id="rId29"/>
    <p:sldId id="289" r:id="rId30"/>
    <p:sldId id="290" r:id="rId31"/>
    <p:sldId id="291" r:id="rId32"/>
    <p:sldId id="292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F0"/>
    <a:srgbClr val="60699E"/>
    <a:srgbClr val="60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94622" autoAdjust="0"/>
  </p:normalViewPr>
  <p:slideViewPr>
    <p:cSldViewPr>
      <p:cViewPr varScale="1">
        <p:scale>
          <a:sx n="46" d="100"/>
          <a:sy n="46" d="100"/>
        </p:scale>
        <p:origin x="1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8619-66FB-402D-A815-C002C42BE7A0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E2A3-3677-431D-91DC-FE7BC852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7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Downloads\4%20minute%20countdown%20timer-&#272;&#7891;ng%20h&#7891;%20&#273;&#7871;m%20ng&#432;&#7907;c%204%20ph&#250;t--COUNTDOWN.web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Downloads\4%20minute%20countdown%20timer-&#272;&#7891;ng%20h&#7891;%20&#273;&#7871;m%20ng&#432;&#7907;c%204%20ph&#250;t--COUNTDOWN.web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slide" Target="slide25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26" Type="http://schemas.openxmlformats.org/officeDocument/2006/relationships/slide" Target="slide30.xml"/><Relationship Id="rId3" Type="http://schemas.openxmlformats.org/officeDocument/2006/relationships/image" Target="../media/image43.png"/><Relationship Id="rId21" Type="http://schemas.openxmlformats.org/officeDocument/2006/relationships/image" Target="../media/image53.png"/><Relationship Id="rId7" Type="http://schemas.openxmlformats.org/officeDocument/2006/relationships/image" Target="../media/image4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slide" Target="slide29.xml"/><Relationship Id="rId2" Type="http://schemas.openxmlformats.org/officeDocument/2006/relationships/audio" Target="../media/audio1.wav"/><Relationship Id="rId16" Type="http://schemas.openxmlformats.org/officeDocument/2006/relationships/image" Target="../media/image50.svg"/><Relationship Id="rId20" Type="http://schemas.openxmlformats.org/officeDocument/2006/relationships/image" Target="../media/image52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11" Type="http://schemas.openxmlformats.org/officeDocument/2006/relationships/image" Target="../media/image34.svg"/><Relationship Id="rId24" Type="http://schemas.openxmlformats.org/officeDocument/2006/relationships/slide" Target="slide28.xml"/><Relationship Id="rId5" Type="http://schemas.openxmlformats.org/officeDocument/2006/relationships/image" Target="../media/image45.png"/><Relationship Id="rId15" Type="http://schemas.openxmlformats.org/officeDocument/2006/relationships/image" Target="../media/image49.png"/><Relationship Id="rId23" Type="http://schemas.openxmlformats.org/officeDocument/2006/relationships/image" Target="../media/image55.png"/><Relationship Id="rId28" Type="http://schemas.openxmlformats.org/officeDocument/2006/relationships/slide" Target="slide32.xml"/><Relationship Id="rId10" Type="http://schemas.openxmlformats.org/officeDocument/2006/relationships/image" Target="../media/image33.pn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Relationship Id="rId22" Type="http://schemas.openxmlformats.org/officeDocument/2006/relationships/image" Target="../media/image54.png"/><Relationship Id="rId27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microsoft.com/office/2007/relationships/media" Target="../media/media2.mp3"/><Relationship Id="rId7" Type="http://schemas.openxmlformats.org/officeDocument/2006/relationships/image" Target="../media/image58.png"/><Relationship Id="rId12" Type="http://schemas.openxmlformats.org/officeDocument/2006/relationships/image" Target="../media/image6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3" Type="http://schemas.microsoft.com/office/2007/relationships/media" Target="../media/media2.mp3"/><Relationship Id="rId7" Type="http://schemas.openxmlformats.org/officeDocument/2006/relationships/image" Target="../media/image59.svg"/><Relationship Id="rId12" Type="http://schemas.openxmlformats.org/officeDocument/2006/relationships/image" Target="../media/image5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5.xml"/><Relationship Id="rId4" Type="http://schemas.openxmlformats.org/officeDocument/2006/relationships/audio" Target="../media/media2.mp3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microsoft.com/office/2007/relationships/media" Target="../media/media2.mp3"/><Relationship Id="rId7" Type="http://schemas.openxmlformats.org/officeDocument/2006/relationships/image" Target="../media/image60.png"/><Relationship Id="rId12" Type="http://schemas.openxmlformats.org/officeDocument/2006/relationships/image" Target="../media/image5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5.xml"/><Relationship Id="rId11" Type="http://schemas.openxmlformats.org/officeDocument/2006/relationships/image" Target="../media/image62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5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microsoft.com/office/2007/relationships/media" Target="../media/media2.mp3"/><Relationship Id="rId7" Type="http://schemas.openxmlformats.org/officeDocument/2006/relationships/image" Target="../media/image59.svg"/><Relationship Id="rId12" Type="http://schemas.openxmlformats.org/officeDocument/2006/relationships/image" Target="../media/image5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5.xml"/><Relationship Id="rId4" Type="http://schemas.openxmlformats.org/officeDocument/2006/relationships/audio" Target="../media/media2.mp3"/><Relationship Id="rId9" Type="http://schemas.openxmlformats.org/officeDocument/2006/relationships/image" Target="../media/image6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microsoft.com/office/2007/relationships/media" Target="../media/media2.mp3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7.png"/><Relationship Id="rId11" Type="http://schemas.openxmlformats.org/officeDocument/2006/relationships/slide" Target="slide2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2.svg"/><Relationship Id="rId4" Type="http://schemas.openxmlformats.org/officeDocument/2006/relationships/audio" Target="../media/media2.mp3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CD1B5-D1AC-2696-06CB-89898BA9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22195-4D9F-E398-1325-F1BD5FABE137}"/>
              </a:ext>
            </a:extLst>
          </p:cNvPr>
          <p:cNvSpPr txBox="1"/>
          <p:nvPr/>
        </p:nvSpPr>
        <p:spPr>
          <a:xfrm>
            <a:off x="6232609" y="4706312"/>
            <a:ext cx="757497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6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3EF34-F22E-61C1-4C68-3398C1733A0B}"/>
              </a:ext>
            </a:extLst>
          </p:cNvPr>
          <p:cNvSpPr/>
          <p:nvPr/>
        </p:nvSpPr>
        <p:spPr>
          <a:xfrm>
            <a:off x="984073" y="-306583"/>
            <a:ext cx="16319852" cy="3927764"/>
          </a:xfrm>
          <a:prstGeom prst="rect">
            <a:avLst/>
          </a:prstGeom>
          <a:noFill/>
        </p:spPr>
        <p:txBody>
          <a:bodyPr wrap="none" lIns="137160" tIns="68580" rIns="137160" bIns="68580" numCol="1">
            <a:prstTxWarp prst="textDeflate">
              <a:avLst/>
            </a:prstTxWarp>
            <a:spAutoFit/>
          </a:bodyPr>
          <a:lstStyle/>
          <a:p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endParaRPr lang="en-US" sz="8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9B0A0-B52F-5B68-1971-B30FBDA0038F}"/>
              </a:ext>
            </a:extLst>
          </p:cNvPr>
          <p:cNvSpPr txBox="1"/>
          <p:nvPr/>
        </p:nvSpPr>
        <p:spPr>
          <a:xfrm>
            <a:off x="5382494" y="6213224"/>
            <a:ext cx="787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EAECD-2579-3397-34B0-EB9F56887D6B}"/>
              </a:ext>
            </a:extLst>
          </p:cNvPr>
          <p:cNvSpPr/>
          <p:nvPr/>
        </p:nvSpPr>
        <p:spPr>
          <a:xfrm>
            <a:off x="4480415" y="3130755"/>
            <a:ext cx="9327168" cy="1384995"/>
          </a:xfrm>
          <a:prstGeom prst="rect">
            <a:avLst/>
          </a:prstGeom>
          <a:noFill/>
        </p:spPr>
        <p:txBody>
          <a:bodyPr wrap="none" lIns="137160" tIns="68580" rIns="137160" bIns="68580" numCol="1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81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8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GVG </a:t>
            </a:r>
            <a:r>
              <a:rPr lang="en-US" sz="81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8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sz="81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82507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6863" y="1350023"/>
            <a:ext cx="12361718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38" y="3950554"/>
            <a:ext cx="11925300" cy="4532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76" y="6814745"/>
            <a:ext cx="1194431" cy="1205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514" y="6690370"/>
            <a:ext cx="1194431" cy="1205339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106088" y="6939118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CD43E-D2E1-C310-7D18-2E981C43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11" y="855196"/>
            <a:ext cx="4717473" cy="37175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054FFB-2545-3B56-7891-FCE1234FFD71}"/>
              </a:ext>
            </a:extLst>
          </p:cNvPr>
          <p:cNvCxnSpPr>
            <a:cxnSpLocks/>
          </p:cNvCxnSpPr>
          <p:nvPr/>
        </p:nvCxnSpPr>
        <p:spPr>
          <a:xfrm flipH="1">
            <a:off x="4468093" y="855197"/>
            <a:ext cx="1184564" cy="4281731"/>
          </a:xfrm>
          <a:prstGeom prst="line">
            <a:avLst/>
          </a:prstGeom>
          <a:ln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4E77629-359F-EFE6-D5E0-96BBA665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270" y="1144446"/>
            <a:ext cx="3685715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EFB87-FBAC-69FA-43BB-A121EE628BB7}"/>
              </a:ext>
            </a:extLst>
          </p:cNvPr>
          <p:cNvSpPr txBox="1"/>
          <p:nvPr/>
        </p:nvSpPr>
        <p:spPr>
          <a:xfrm>
            <a:off x="1198626" y="-114300"/>
            <a:ext cx="5424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1AEE1-807C-17D7-9E43-9E1979462910}"/>
              </a:ext>
            </a:extLst>
          </p:cNvPr>
          <p:cNvSpPr txBox="1"/>
          <p:nvPr/>
        </p:nvSpPr>
        <p:spPr>
          <a:xfrm>
            <a:off x="1228363" y="4898187"/>
            <a:ext cx="5424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993076-BC39-B138-D48E-DEA33CD0A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65" y="5359852"/>
            <a:ext cx="10365972" cy="294437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B4F60889-A709-D023-01FD-E98665FFE4A3}"/>
              </a:ext>
            </a:extLst>
          </p:cNvPr>
          <p:cNvSpPr txBox="1"/>
          <p:nvPr/>
        </p:nvSpPr>
        <p:spPr>
          <a:xfrm>
            <a:off x="1170748" y="8636222"/>
            <a:ext cx="3161703" cy="575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D07C8-4E44-6F81-B643-ED756A181653}"/>
              </a:ext>
            </a:extLst>
          </p:cNvPr>
          <p:cNvSpPr txBox="1"/>
          <p:nvPr/>
        </p:nvSpPr>
        <p:spPr>
          <a:xfrm>
            <a:off x="1198626" y="8334922"/>
            <a:ext cx="15420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1. 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6800" y="1181100"/>
            <a:ext cx="3161703" cy="575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95400" y="2218913"/>
                <a:ext cx="9906000" cy="6384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Ox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Oy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18913"/>
                <a:ext cx="9906000" cy="6384761"/>
              </a:xfrm>
              <a:prstGeom prst="rect">
                <a:avLst/>
              </a:prstGeom>
              <a:blipFill>
                <a:blip r:embed="rId2"/>
                <a:stretch>
                  <a:fillRect l="-3323" r="-3262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2D924FD-433E-A3E5-5195-E04B82CB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3619500"/>
            <a:ext cx="6419424" cy="44483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287690" y="1365671"/>
            <a:ext cx="4786005" cy="100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16967" y="2729984"/>
            <a:ext cx="7527033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3.4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03" y="2379121"/>
            <a:ext cx="5699085" cy="43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699656" y="1359297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1" name="Rounded Rectangle 40"/>
          <p:cNvSpPr/>
          <p:nvPr/>
        </p:nvSpPr>
        <p:spPr>
          <a:xfrm>
            <a:off x="1477292" y="823397"/>
            <a:ext cx="1790700" cy="10344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77292" y="823397"/>
            <a:ext cx="156815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		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hai góc được đánh dấu trong hình bên. Em hãy nhận xét quan hệ về đỉnh, về cạnh của ha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góc được đánh dấu.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88" y="3459614"/>
            <a:ext cx="7231913" cy="67256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48573" y="1424623"/>
            <a:ext cx="16252475" cy="7882208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2337441" y="1112847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7441" y="2026229"/>
            <a:ext cx="14883759" cy="243598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900" y="4690812"/>
            <a:ext cx="8458200" cy="34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37" y="1282253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1563" y="1446023"/>
            <a:ext cx="11934185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góc được đánh dấu trong hình nào dưới đây là hai góc đối đỉnh?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6DA3D-9B0F-6EF1-FC64-AF8D6B333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07" y="4892167"/>
            <a:ext cx="11934186" cy="3948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60AF8-5CDE-287C-E31D-00A37CD9C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793" y="7118719"/>
            <a:ext cx="1194431" cy="1205339"/>
          </a:xfrm>
          <a:prstGeom prst="rect">
            <a:avLst/>
          </a:prstGeom>
        </p:spPr>
      </p:pic>
      <p:sp>
        <p:nvSpPr>
          <p:cNvPr id="8" name="Multiply 17">
            <a:extLst>
              <a:ext uri="{FF2B5EF4-FFF2-40B4-BE49-F238E27FC236}">
                <a16:creationId xmlns:a16="http://schemas.microsoft.com/office/drawing/2014/main" id="{B3BA57E1-ABBA-A5E5-69EE-573274E34CAB}"/>
              </a:ext>
            </a:extLst>
          </p:cNvPr>
          <p:cNvSpPr/>
          <p:nvPr/>
        </p:nvSpPr>
        <p:spPr>
          <a:xfrm>
            <a:off x="6546962" y="749655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994067" y="3009900"/>
            <a:ext cx="15002181" cy="50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thẳng xx’ và yy’ cắt nhau tại 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6896" y="3924300"/>
            <a:ext cx="17331104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DA4EEC91-4153-922B-A751-A57C6ACDB30B}"/>
              </a:ext>
            </a:extLst>
          </p:cNvPr>
          <p:cNvSpPr/>
          <p:nvPr/>
        </p:nvSpPr>
        <p:spPr>
          <a:xfrm>
            <a:off x="994067" y="897524"/>
            <a:ext cx="1790700" cy="103447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</a:p>
        </p:txBody>
      </p:sp>
      <p:sp>
        <p:nvSpPr>
          <p:cNvPr id="3" name="TextBox 2">
            <a:hlinkClick r:id="rId2" action="ppaction://hlinkfile"/>
            <a:extLst>
              <a:ext uri="{FF2B5EF4-FFF2-40B4-BE49-F238E27FC236}">
                <a16:creationId xmlns:a16="http://schemas.microsoft.com/office/drawing/2014/main" id="{2DF65E84-9601-B939-6CA0-D197DF1001B4}"/>
              </a:ext>
            </a:extLst>
          </p:cNvPr>
          <p:cNvSpPr txBox="1"/>
          <p:nvPr/>
        </p:nvSpPr>
        <p:spPr>
          <a:xfrm>
            <a:off x="5105400" y="1044254"/>
            <a:ext cx="899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(4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2917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2A2CF-95EC-49BA-D2D3-5C4E58B7F890}"/>
              </a:ext>
            </a:extLst>
          </p:cNvPr>
          <p:cNvSpPr txBox="1"/>
          <p:nvPr/>
        </p:nvSpPr>
        <p:spPr>
          <a:xfrm>
            <a:off x="5330534" y="457200"/>
            <a:ext cx="812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85975C-CCE3-E8DC-A283-240D25482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27258"/>
              </p:ext>
            </p:extLst>
          </p:nvPr>
        </p:nvGraphicFramePr>
        <p:xfrm>
          <a:off x="1704110" y="2514599"/>
          <a:ext cx="15066818" cy="74680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84727">
                  <a:extLst>
                    <a:ext uri="{9D8B030D-6E8A-4147-A177-3AD203B41FA5}">
                      <a16:colId xmlns:a16="http://schemas.microsoft.com/office/drawing/2014/main" val="2898282463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2476132921"/>
                    </a:ext>
                  </a:extLst>
                </a:gridCol>
              </a:tblGrid>
              <a:tr h="102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1106913079"/>
                  </a:ext>
                </a:extLst>
              </a:tr>
              <a:tr h="1911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4264665903"/>
                  </a:ext>
                </a:extLst>
              </a:tr>
              <a:tr h="156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1285445626"/>
                  </a:ext>
                </a:extLst>
              </a:tr>
              <a:tr h="15660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3497802381"/>
                  </a:ext>
                </a:extLst>
              </a:tr>
              <a:tr h="1396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103560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35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994067" y="3009900"/>
            <a:ext cx="15002181" cy="50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thẳng xx’ và yy’ cắt nhau tại 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6896" y="3924300"/>
            <a:ext cx="17331104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DA4EEC91-4153-922B-A751-A57C6ACDB30B}"/>
              </a:ext>
            </a:extLst>
          </p:cNvPr>
          <p:cNvSpPr/>
          <p:nvPr/>
        </p:nvSpPr>
        <p:spPr>
          <a:xfrm>
            <a:off x="994067" y="897524"/>
            <a:ext cx="1790700" cy="103447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</a:p>
        </p:txBody>
      </p:sp>
      <p:sp>
        <p:nvSpPr>
          <p:cNvPr id="3" name="TextBox 2">
            <a:hlinkClick r:id="rId2" action="ppaction://hlinkfile"/>
            <a:extLst>
              <a:ext uri="{FF2B5EF4-FFF2-40B4-BE49-F238E27FC236}">
                <a16:creationId xmlns:a16="http://schemas.microsoft.com/office/drawing/2014/main" id="{2DF65E84-9601-B939-6CA0-D197DF1001B4}"/>
              </a:ext>
            </a:extLst>
          </p:cNvPr>
          <p:cNvSpPr txBox="1"/>
          <p:nvPr/>
        </p:nvSpPr>
        <p:spPr>
          <a:xfrm>
            <a:off x="5105400" y="1044254"/>
            <a:ext cx="899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(4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1" y="1787271"/>
            <a:ext cx="9081657" cy="8499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17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70" y="4739827"/>
            <a:ext cx="5943600" cy="3025442"/>
          </a:xfrm>
          <a:prstGeom prst="rect">
            <a:avLst/>
          </a:prstGeom>
        </p:spPr>
      </p:pic>
      <p:sp>
        <p:nvSpPr>
          <p:cNvPr id="5" name="Round Same Side Corner Rectangle 22">
            <a:extLst>
              <a:ext uri="{FF2B5EF4-FFF2-40B4-BE49-F238E27FC236}">
                <a16:creationId xmlns:a16="http://schemas.microsoft.com/office/drawing/2014/main" id="{8FDD2D0A-04C8-0447-1F08-0144A2090F60}"/>
              </a:ext>
            </a:extLst>
          </p:cNvPr>
          <p:cNvSpPr/>
          <p:nvPr/>
        </p:nvSpPr>
        <p:spPr>
          <a:xfrm rot="5400000">
            <a:off x="8174780" y="-2846966"/>
            <a:ext cx="1216961" cy="11803023"/>
          </a:xfrm>
          <a:prstGeom prst="round2SameRect">
            <a:avLst/>
          </a:prstGeom>
          <a:solidFill>
            <a:srgbClr val="F3F07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3C54E-AF4B-0647-63BD-3C0EB67E6BEA}"/>
              </a:ext>
            </a:extLst>
          </p:cNvPr>
          <p:cNvSpPr txBox="1"/>
          <p:nvPr/>
        </p:nvSpPr>
        <p:spPr>
          <a:xfrm>
            <a:off x="2881748" y="2556873"/>
            <a:ext cx="1180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0396F-4870-D717-FD6E-306B2E65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"/>
            <a:ext cx="9393128" cy="91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36"/>
          <p:cNvSpPr txBox="1"/>
          <p:nvPr/>
        </p:nvSpPr>
        <p:spPr>
          <a:xfrm>
            <a:off x="1981200" y="1514903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2693310"/>
            <a:ext cx="138684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06312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483581" y="2638472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50405" y="288682"/>
            <a:ext cx="9374304" cy="986768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57346" y="7371500"/>
            <a:ext cx="2531598" cy="2626820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1852" y="6208422"/>
            <a:ext cx="5797799" cy="4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36884" y="934836"/>
            <a:ext cx="1934411" cy="199167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00432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381451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81795" y="542663"/>
            <a:ext cx="8425544" cy="9560903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119252" y="7536268"/>
            <a:ext cx="2531598" cy="26268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7045424" y="1758289"/>
            <a:ext cx="1667285" cy="18372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6010216" y="3778704"/>
            <a:ext cx="1608389" cy="183728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9378175" y="1773631"/>
            <a:ext cx="1732148" cy="17125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10722900" y="3286784"/>
            <a:ext cx="1956918" cy="174628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10394891" y="4977171"/>
            <a:ext cx="1608387" cy="1895970"/>
          </a:xfrm>
          <a:prstGeom prst="rect">
            <a:avLst/>
          </a:prstGeom>
        </p:spPr>
      </p:pic>
      <p:pic>
        <p:nvPicPr>
          <p:cNvPr id="90" name="Picture 89">
            <a:hlinkClick r:id="rId24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7058235" y="1763924"/>
            <a:ext cx="1667285" cy="1837283"/>
          </a:xfrm>
          <a:prstGeom prst="rect">
            <a:avLst/>
          </a:prstGeom>
        </p:spPr>
      </p:pic>
      <p:pic>
        <p:nvPicPr>
          <p:cNvPr id="91" name="Picture 90">
            <a:hlinkClick r:id="rId25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6023468" y="3778704"/>
            <a:ext cx="1608389" cy="1837284"/>
          </a:xfrm>
          <a:prstGeom prst="rect">
            <a:avLst/>
          </a:prstGeom>
        </p:spPr>
      </p:pic>
      <p:pic>
        <p:nvPicPr>
          <p:cNvPr id="92" name="Picture 91">
            <a:hlinkClick r:id="rId26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9390986" y="1758289"/>
            <a:ext cx="1732148" cy="1712507"/>
          </a:xfrm>
          <a:prstGeom prst="rect">
            <a:avLst/>
          </a:prstGeom>
        </p:spPr>
      </p:pic>
      <p:pic>
        <p:nvPicPr>
          <p:cNvPr id="93" name="Picture 92">
            <a:hlinkClick r:id="rId27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10730986" y="3258728"/>
            <a:ext cx="1956918" cy="1746288"/>
          </a:xfrm>
          <a:prstGeom prst="rect">
            <a:avLst/>
          </a:prstGeom>
        </p:spPr>
      </p:pic>
      <p:pic>
        <p:nvPicPr>
          <p:cNvPr id="94" name="Picture 93">
            <a:hlinkClick r:id="rId28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10409479" y="4971234"/>
            <a:ext cx="1608387" cy="1895970"/>
          </a:xfrm>
          <a:prstGeom prst="rect">
            <a:avLst/>
          </a:prstGeom>
        </p:spPr>
      </p:pic>
      <p:pic>
        <p:nvPicPr>
          <p:cNvPr id="105" name="Picture 104">
            <a:hlinkClick r:id="rId24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042839" y="7263282"/>
            <a:ext cx="3200678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2318EB-4E4F-2C7F-C2E5-F7A7AFBB3BD9}"/>
              </a:ext>
            </a:extLst>
          </p:cNvPr>
          <p:cNvSpPr txBox="1"/>
          <p:nvPr/>
        </p:nvSpPr>
        <p:spPr>
          <a:xfrm>
            <a:off x="2743200" y="3695700"/>
            <a:ext cx="12801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			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: Hai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kề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bù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DCC7-63B2-AC37-75A4-6DBA644A2424}"/>
              </a:ext>
            </a:extLst>
          </p:cNvPr>
          <p:cNvSpPr txBox="1"/>
          <p:nvPr/>
        </p:nvSpPr>
        <p:spPr>
          <a:xfrm>
            <a:off x="4883727" y="952500"/>
            <a:ext cx="966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3709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89A8B-0482-1ECB-ACEB-5AD2E65DAD76}"/>
              </a:ext>
            </a:extLst>
          </p:cNvPr>
          <p:cNvSpPr txBox="1"/>
          <p:nvPr/>
        </p:nvSpPr>
        <p:spPr>
          <a:xfrm>
            <a:off x="4322618" y="1392381"/>
            <a:ext cx="9393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25B74-ECD1-E586-D429-4C209E427BCB}"/>
              </a:ext>
            </a:extLst>
          </p:cNvPr>
          <p:cNvSpPr txBox="1"/>
          <p:nvPr/>
        </p:nvSpPr>
        <p:spPr>
          <a:xfrm>
            <a:off x="2161309" y="3117274"/>
            <a:ext cx="1458883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3.1; 3.2; 3.4; 3.5 (SGK/45)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“Tia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3958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834660" y="908213"/>
            <a:ext cx="7809877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vẽ, cặp  góc kề bù trong hình bên là:</a:t>
            </a:r>
            <a:endParaRPr lang="vi-VN" sz="48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385194" y="4824847"/>
            <a:ext cx="7661895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Góc AMB và góc BMC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-60120" y="7010355"/>
            <a:ext cx="8082152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ABM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</a:t>
            </a:r>
          </a:p>
          <a:p>
            <a:pPr algn="ctr"/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9363522" y="4824847"/>
            <a:ext cx="7661895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AMB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AMC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9544785" y="6666858"/>
            <a:ext cx="7299367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Góc ABM và góc MBC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73357" y="5106829"/>
            <a:ext cx="1279569" cy="111374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7332" y="8399498"/>
            <a:ext cx="2036216" cy="1887503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89301" y="5039457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96658" y="7047410"/>
            <a:ext cx="1275183" cy="113607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10693" y="6833709"/>
            <a:ext cx="1275183" cy="113607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94FC439-9024-1EBD-6694-66D9CF816D3D}"/>
              </a:ext>
            </a:extLst>
          </p:cNvPr>
          <p:cNvGrpSpPr/>
          <p:nvPr/>
        </p:nvGrpSpPr>
        <p:grpSpPr>
          <a:xfrm>
            <a:off x="10221899" y="-160477"/>
            <a:ext cx="7103541" cy="5030052"/>
            <a:chOff x="-10548" y="0"/>
            <a:chExt cx="2178364" cy="138474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229302A-0C88-9A90-DF31-025A47AEC6A9}"/>
                </a:ext>
              </a:extLst>
            </p:cNvPr>
            <p:cNvSpPr/>
            <p:nvPr/>
          </p:nvSpPr>
          <p:spPr>
            <a:xfrm>
              <a:off x="266700" y="228600"/>
              <a:ext cx="1504950" cy="1057275"/>
            </a:xfrm>
            <a:prstGeom prst="triangle">
              <a:avLst>
                <a:gd name="adj" fmla="val 7215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7981A8-E0B8-24E1-8008-C5E8BFBEA245}"/>
                </a:ext>
              </a:extLst>
            </p:cNvPr>
            <p:cNvCxnSpPr/>
            <p:nvPr/>
          </p:nvCxnSpPr>
          <p:spPr>
            <a:xfrm flipV="1">
              <a:off x="276225" y="781050"/>
              <a:ext cx="1314450" cy="504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79878A01-0B71-BD44-53FD-31057BB34BA0}"/>
                </a:ext>
              </a:extLst>
            </p:cNvPr>
            <p:cNvSpPr txBox="1"/>
            <p:nvPr/>
          </p:nvSpPr>
          <p:spPr>
            <a:xfrm>
              <a:off x="1409700" y="0"/>
              <a:ext cx="228600" cy="2476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35255">
                <a:lnSpc>
                  <a:spcPct val="107000"/>
                </a:lnSpc>
                <a:spcAft>
                  <a:spcPts val="1200"/>
                </a:spcAft>
              </a:pPr>
              <a:r>
                <a: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62235747-5802-99CB-8025-1CA35226592B}"/>
                </a:ext>
              </a:extLst>
            </p:cNvPr>
            <p:cNvSpPr txBox="1"/>
            <p:nvPr/>
          </p:nvSpPr>
          <p:spPr>
            <a:xfrm>
              <a:off x="1619250" y="609600"/>
              <a:ext cx="228600" cy="2476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35255">
                <a:lnSpc>
                  <a:spcPct val="107000"/>
                </a:lnSpc>
                <a:spcAft>
                  <a:spcPts val="1200"/>
                </a:spcAft>
              </a:pPr>
              <a:r>
                <a: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F50F99DA-74BF-46DC-A58E-D73684590311}"/>
                </a:ext>
              </a:extLst>
            </p:cNvPr>
            <p:cNvSpPr txBox="1"/>
            <p:nvPr/>
          </p:nvSpPr>
          <p:spPr>
            <a:xfrm>
              <a:off x="-10548" y="1118045"/>
              <a:ext cx="257175" cy="2571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" name="Text Box 25">
              <a:extLst>
                <a:ext uri="{FF2B5EF4-FFF2-40B4-BE49-F238E27FC236}">
                  <a16:creationId xmlns:a16="http://schemas.microsoft.com/office/drawing/2014/main" id="{D7E0B9E7-0A05-B24C-8E6F-08A71FC1397F}"/>
                </a:ext>
              </a:extLst>
            </p:cNvPr>
            <p:cNvSpPr txBox="1"/>
            <p:nvPr/>
          </p:nvSpPr>
          <p:spPr>
            <a:xfrm>
              <a:off x="1843966" y="1118045"/>
              <a:ext cx="323850" cy="2667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35255">
                <a:lnSpc>
                  <a:spcPct val="107000"/>
                </a:lnSpc>
                <a:spcAft>
                  <a:spcPts val="12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8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821872" y="703119"/>
            <a:ext cx="5417128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8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1821875" y="70814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155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821872" y="46291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165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9663545" y="46291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9663544" y="70814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24506" y="7422658"/>
            <a:ext cx="1279569" cy="111374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85178" y="4938842"/>
            <a:ext cx="1275183" cy="113607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85178" y="7279305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65178" y="5054025"/>
            <a:ext cx="1275183" cy="11360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3413351-7374-B30D-C5F8-9507616B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93" y="647116"/>
            <a:ext cx="8866628" cy="36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94853" y="831436"/>
            <a:ext cx="1766454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GÓC VÀ ĐƯỜNG THẲNG SONG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8" y="2426020"/>
            <a:ext cx="16292945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+ 26 - 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CỦA MỘT GÓC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819586" y="625444"/>
            <a:ext cx="5648014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z’At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8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819586" y="424641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Đối đỉnh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819586" y="669866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Bù nhau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9661259" y="424641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Kề nhau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9661258" y="669866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Kề bù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67400" y="4523156"/>
            <a:ext cx="1279569" cy="11137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33696" y="4489477"/>
            <a:ext cx="1275183" cy="1136072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33696" y="6964241"/>
            <a:ext cx="1275183" cy="113607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71786" y="6964241"/>
            <a:ext cx="1275183" cy="1136072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4D7DE8CF-126E-6F17-638E-0BD4E3A1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97" y="60597"/>
            <a:ext cx="6802583" cy="40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821872" y="1165515"/>
            <a:ext cx="5407164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NAQ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B78273A2-7E9D-D87F-CCC4-9D3C38DA5CE4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33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164B94FA-E158-F3A3-52E5-9E90C579B3BA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157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BD070FDC-1312-1A12-786F-7C02FCEBFD72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147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66</a:t>
            </a:r>
            <a:r>
              <a:rPr lang="en-US" sz="48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88018" y="4827962"/>
            <a:ext cx="1279569" cy="111374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40411" y="7269048"/>
            <a:ext cx="1275183" cy="113607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02318" y="7269048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40411" y="4794283"/>
            <a:ext cx="1275183" cy="11360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224D5DA3-6B37-6033-5848-9DE1240D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27" y="893441"/>
            <a:ext cx="9086205" cy="38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2072432" y="1170709"/>
            <a:ext cx="14138564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9422328" y="46430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vi-VN" sz="4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74431" y="7507920"/>
            <a:ext cx="1279569" cy="111374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35766" y="7301736"/>
            <a:ext cx="1275183" cy="1136072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05507" y="4990817"/>
            <a:ext cx="1275183" cy="1136072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35766" y="4826971"/>
            <a:ext cx="1275183" cy="1136072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7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30633">
            <a:off x="4597607" y="3938636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20" y="4445975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30633">
            <a:off x="11760683" y="3818149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6" y="4325487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84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86429" y="1168644"/>
            <a:ext cx="16766393" cy="75872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2" name="Rounded Rectangle 41"/>
          <p:cNvSpPr/>
          <p:nvPr/>
        </p:nvSpPr>
        <p:spPr>
          <a:xfrm>
            <a:off x="1995057" y="651406"/>
            <a:ext cx="1790700" cy="103447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22" y="3411045"/>
            <a:ext cx="7364742" cy="704910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95057" y="1685882"/>
            <a:ext cx="14256324" cy="182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1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113D7-C6EB-05AC-25B3-50B91233C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4646"/>
            <a:ext cx="11277600" cy="198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39C4ED83-7B64-F287-EC2B-3E4739A1DCAD}"/>
              </a:ext>
            </a:extLst>
          </p:cNvPr>
          <p:cNvSpPr/>
          <p:nvPr/>
        </p:nvSpPr>
        <p:spPr>
          <a:xfrm>
            <a:off x="1143000" y="908263"/>
            <a:ext cx="1790700" cy="103447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F7BAE-92A9-5B87-48E7-4F1A369E80C5}"/>
              </a:ext>
            </a:extLst>
          </p:cNvPr>
          <p:cNvSpPr txBox="1"/>
          <p:nvPr/>
        </p:nvSpPr>
        <p:spPr>
          <a:xfrm>
            <a:off x="2872546" y="1181100"/>
            <a:ext cx="14401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Oy, Oz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14425" indent="-1114425">
              <a:buAutoNum type="alphaLcParenR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14425" indent="-1114425">
              <a:buAutoNum type="alphaLcParenR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5F904-0EDC-EEE1-12D2-71C0DA5C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33" y="5833970"/>
            <a:ext cx="5988113" cy="36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3AF90-E358-CAE2-4D9B-24C15E45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6971349" cy="1238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D0619-C0BE-5E9A-EEAB-F98202B0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27" y="30666"/>
            <a:ext cx="8018419" cy="142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55965" y="2216517"/>
            <a:ext cx="10224654" cy="368248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góc có một cạnh chung, hai cạnh còn lại là hai tia đối nhau được gọi là </a:t>
            </a:r>
            <a:r>
              <a:rPr lang="vi-VN" sz="5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4366" y="7837017"/>
            <a:ext cx="12840852" cy="118949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180⁰.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0197" y="2216518"/>
            <a:ext cx="5842541" cy="3316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55C6B-85B6-51C9-7801-63A9C8B8AA68}"/>
              </a:ext>
            </a:extLst>
          </p:cNvPr>
          <p:cNvSpPr txBox="1"/>
          <p:nvPr/>
        </p:nvSpPr>
        <p:spPr>
          <a:xfrm>
            <a:off x="955965" y="980890"/>
            <a:ext cx="9144000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320EC-6112-F5F4-D3BB-2951BFA285ED}"/>
              </a:ext>
            </a:extLst>
          </p:cNvPr>
          <p:cNvSpPr txBox="1"/>
          <p:nvPr/>
        </p:nvSpPr>
        <p:spPr>
          <a:xfrm>
            <a:off x="854366" y="6562949"/>
            <a:ext cx="9144000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911</Words>
  <Application>Microsoft Office PowerPoint</Application>
  <PresentationFormat>Custom</PresentationFormat>
  <Paragraphs>108</Paragraphs>
  <Slides>32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Cambria Math</vt:lpstr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62</cp:revision>
  <dcterms:created xsi:type="dcterms:W3CDTF">2006-08-16T00:00:00Z</dcterms:created>
  <dcterms:modified xsi:type="dcterms:W3CDTF">2022-10-17T22:29:17Z</dcterms:modified>
  <dc:identifier>DAEswOIwa4E</dc:identifier>
</cp:coreProperties>
</file>