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57" r:id="rId10"/>
    <p:sldId id="346" r:id="rId11"/>
    <p:sldId id="34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D76D-AB96-4183-A89B-2DE9E55C5C8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F7DC-A97F-4B49-A24A-FF65E65BA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390A-89BB-80AF-4051-6D3E4CB1D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B0E87-845A-4B9D-2371-0DFDFEE08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63B1A-5D1F-D293-2A76-D24D0A67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CC5C-C754-6391-9199-2994ACE7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7ED0-3F82-70B8-3A4B-D534CA7E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3C5B-D91E-5F0A-3C8B-8896DD4C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BA13C-4951-3177-D98A-4ACB6C931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79D3A-D823-96D0-2C9C-87CBA594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34939-4E26-3DA5-8515-6CFE4CE5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3AFB-3812-4556-C515-1ECE4116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BB3A1-5AFB-829B-F93E-ADB0F4118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F7F5F-BC6A-D6D8-F837-9F7985254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ADE26-4E2F-D600-E526-366C8A43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20985-F813-2EE3-4090-8D744EA2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5C49-5CB5-F2B7-1148-A0CABC79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7EC2-A866-77DB-A2D2-385868A7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DEA7-28B8-0F7A-DD8C-42704DD6D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9BCC-915D-BD29-2294-7769DF9B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50ADA-D2E2-B09D-B5A6-C4CC4A05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E3FA0-E3ED-A6D1-074A-7CAC8FD3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DFEE-190C-B0CA-EECD-B7D8A224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6102D-8072-749F-7DD1-6601843D8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18A8-8123-508D-2341-D7B46838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F1EFD-02BB-2544-08C8-DC64898E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B5992-1683-B892-D324-BE983E3F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4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1102-BB5E-9CAF-50B2-FE481A6B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7C1A-D547-4AE3-75FC-2F5A67D0D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2D1CE-CFA6-0971-5833-80BC9296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AEDC-C86E-DAD3-1F32-3EEE61C5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C4F4A-0792-A6F1-9937-E95561B6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48227-B542-B428-ECA2-88E6C8BA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0691-2ECB-D98D-F99C-C26C29B2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E33B-24B8-F7B0-5F91-980C7DC4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04A2A-D71C-D3B6-0924-3ED5C8997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3947D-A7AF-A148-638D-BCDF966CC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C0481-20EB-D46E-4770-45B63A850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84D1D-4D7B-18EE-FBA5-0524567D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1A8BC-62D8-41D5-8B23-65758366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A2264-959F-6B6D-BC19-71D5CF8D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C323-FA13-1CE0-D022-4863EA82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9B468-D670-F095-04CD-1EDD9D4D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2E33E-6A58-838B-DA4B-FDDA5153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50649-0A98-1706-AB29-4CDB04C1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1AC1F-EAE1-154B-BD8B-76FEC873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7E859-E732-DD15-D34B-A11C38DB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F1A60-7F45-316E-0011-FB26A154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0900-D8E5-5826-C2D4-2A91E1FC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76EBB-0E13-1F0B-0D46-18A897C6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041AC-F12D-53A7-1272-90B4F667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517A8-FD25-9AFE-7CB3-A1EABB8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47DB8-DFF6-B4AE-645F-C672861A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71C5A-11FF-ED2F-B99D-9E8502CA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D3E6-56AB-3DFC-2962-C693553C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E1DD4-109C-9327-D501-B3C58BDB2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F9F2-F044-964B-5C61-F2DF2E50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DF260-A9A1-6C1D-FB99-8A46F3B3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67473-E9D1-7423-B74A-694DC8CF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A122F-F739-4AE9-56CD-E837E725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C0679-3884-DA3A-1836-DFAB3C9A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427DE-D021-EEE7-FB7B-91CCF1E15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DA6E9-EC9A-3057-4030-0A6155264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80F7-8ECE-4274-9474-64394E0D00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4DF1-FB7F-C93F-24E8-8225330C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9014-7276-A6A2-F2E8-CF2455AD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E43D-7CD1-41C1-920E-304E0EC4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6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slide" Target="slide6.xml"/><Relationship Id="rId3" Type="http://schemas.openxmlformats.org/officeDocument/2006/relationships/image" Target="../media/image13.png"/><Relationship Id="rId21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20.svg"/><Relationship Id="rId20" Type="http://schemas.openxmlformats.org/officeDocument/2006/relationships/image" Target="../media/image22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.svg"/><Relationship Id="rId24" Type="http://schemas.openxmlformats.org/officeDocument/2006/relationships/slide" Target="slide4.xml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28" Type="http://schemas.openxmlformats.org/officeDocument/2006/relationships/slide" Target="slide8.xml"/><Relationship Id="rId10" Type="http://schemas.openxmlformats.org/officeDocument/2006/relationships/image" Target="../media/image3.png"/><Relationship Id="rId19" Type="http://schemas.openxmlformats.org/officeDocument/2006/relationships/image" Target="../media/image21.png"/><Relationship Id="rId4" Type="http://schemas.openxmlformats.org/officeDocument/2006/relationships/image" Target="../media/image14.svg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24.png"/><Relationship Id="rId27" Type="http://schemas.openxmlformats.org/officeDocument/2006/relationships/slide" Target="slide7.xml"/><Relationship Id="rId3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12" Type="http://schemas.openxmlformats.org/officeDocument/2006/relationships/image" Target="../media/image3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1.bin"/><Relationship Id="rId3" Type="http://schemas.microsoft.com/office/2007/relationships/media" Target="../media/media2.mp3"/><Relationship Id="rId7" Type="http://schemas.openxmlformats.org/officeDocument/2006/relationships/image" Target="../media/image29.sv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4.svg"/><Relationship Id="rId14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34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29.sv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slide" Target="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4.svg"/><Relationship Id="rId4" Type="http://schemas.openxmlformats.org/officeDocument/2006/relationships/audio" Target="../media/media2.mp3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CD1B5-D1AC-2696-06CB-89898BA9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22195-4D9F-E398-1325-F1BD5FABE137}"/>
              </a:ext>
            </a:extLst>
          </p:cNvPr>
          <p:cNvSpPr txBox="1"/>
          <p:nvPr/>
        </p:nvSpPr>
        <p:spPr>
          <a:xfrm>
            <a:off x="3636273" y="2549663"/>
            <a:ext cx="5662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7B1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FC9F4-5060-A36E-E64A-191260C83F80}"/>
              </a:ext>
            </a:extLst>
          </p:cNvPr>
          <p:cNvSpPr txBox="1"/>
          <p:nvPr/>
        </p:nvSpPr>
        <p:spPr>
          <a:xfrm>
            <a:off x="1159264" y="3804963"/>
            <a:ext cx="11388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97: BÀI TẬP CUỐI CHƯƠNG 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6D5A3-D4B6-51FE-CA31-B336AE29766B}"/>
              </a:ext>
            </a:extLst>
          </p:cNvPr>
          <p:cNvSpPr/>
          <p:nvPr/>
        </p:nvSpPr>
        <p:spPr>
          <a:xfrm>
            <a:off x="1159264" y="498493"/>
            <a:ext cx="98734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DẠY TỐT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09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28F50-794E-D6A6-F6FF-28A3A43AE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436"/>
            <a:ext cx="12192000" cy="357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A1E1B-678E-0E29-4DFD-9BDEB2A7422D}"/>
              </a:ext>
            </a:extLst>
          </p:cNvPr>
          <p:cNvSpPr txBox="1"/>
          <p:nvPr/>
        </p:nvSpPr>
        <p:spPr>
          <a:xfrm>
            <a:off x="4197927" y="443346"/>
            <a:ext cx="315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7944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B5BC0-1C17-9375-A6A5-757748C2352C}"/>
              </a:ext>
            </a:extLst>
          </p:cNvPr>
          <p:cNvSpPr txBox="1"/>
          <p:nvPr/>
        </p:nvSpPr>
        <p:spPr>
          <a:xfrm>
            <a:off x="1233054" y="1330036"/>
            <a:ext cx="9975273" cy="389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9cm, BC = 15cm, AC =12 cm.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= DE	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CF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1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89A8B-0482-1ECB-ACEB-5AD2E65DAD76}"/>
              </a:ext>
            </a:extLst>
          </p:cNvPr>
          <p:cNvSpPr txBox="1"/>
          <p:nvPr/>
        </p:nvSpPr>
        <p:spPr>
          <a:xfrm>
            <a:off x="2881746" y="928255"/>
            <a:ext cx="626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25B74-ECD1-E586-D429-4C209E427BCB}"/>
              </a:ext>
            </a:extLst>
          </p:cNvPr>
          <p:cNvSpPr txBox="1"/>
          <p:nvPr/>
        </p:nvSpPr>
        <p:spPr>
          <a:xfrm>
            <a:off x="1399309" y="2036619"/>
            <a:ext cx="9725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9.36; 9.38; 9.39; 9.40 SGK/84.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II”</a:t>
            </a:r>
          </a:p>
        </p:txBody>
      </p:sp>
    </p:spTree>
    <p:extLst>
      <p:ext uri="{BB962C8B-B14F-4D97-AF65-F5344CB8AC3E}">
        <p14:creationId xmlns:p14="http://schemas.microsoft.com/office/powerpoint/2010/main" val="42395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4933171"/>
            <a:ext cx="962297" cy="943452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58414" y="4050282"/>
            <a:ext cx="877264" cy="1822886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6937" y="4463990"/>
            <a:ext cx="1425212" cy="14091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841" y="5538092"/>
            <a:ext cx="12714634" cy="706913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2388" y="1758982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833603" y="192455"/>
            <a:ext cx="6249536" cy="657845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304897" y="4914334"/>
            <a:ext cx="1687732" cy="1751213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1235" y="4138948"/>
            <a:ext cx="386519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91257" y="623224"/>
            <a:ext cx="1289607" cy="132778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" y="4933171"/>
            <a:ext cx="962297" cy="943452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66955" y="4050282"/>
            <a:ext cx="877264" cy="1822886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6937" y="4463990"/>
            <a:ext cx="1425212" cy="14091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54300" y="5538092"/>
            <a:ext cx="12714634" cy="706913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187864" y="361776"/>
            <a:ext cx="5617029" cy="6373935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412835" y="5024179"/>
            <a:ext cx="1687732" cy="175121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696950" y="1172193"/>
            <a:ext cx="1111523" cy="122485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006811" y="2519136"/>
            <a:ext cx="1072259" cy="122485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7" y="1182421"/>
            <a:ext cx="1154765" cy="114167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8600" y="2191189"/>
            <a:ext cx="1304612" cy="116419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29928" y="3318114"/>
            <a:ext cx="1072258" cy="1263980"/>
          </a:xfrm>
          <a:prstGeom prst="rect">
            <a:avLst/>
          </a:prstGeom>
        </p:spPr>
      </p:pic>
      <p:pic>
        <p:nvPicPr>
          <p:cNvPr id="90" name="Picture 89">
            <a:hlinkClick r:id="rId24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705491" y="1175950"/>
            <a:ext cx="1111523" cy="1224855"/>
          </a:xfrm>
          <a:prstGeom prst="rect">
            <a:avLst/>
          </a:prstGeom>
        </p:spPr>
      </p:pic>
      <p:pic>
        <p:nvPicPr>
          <p:cNvPr id="91" name="Picture 90">
            <a:hlinkClick r:id="rId25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015646" y="2519136"/>
            <a:ext cx="1072259" cy="1224856"/>
          </a:xfrm>
          <a:prstGeom prst="rect">
            <a:avLst/>
          </a:prstGeom>
        </p:spPr>
      </p:pic>
      <p:pic>
        <p:nvPicPr>
          <p:cNvPr id="92" name="Picture 91">
            <a:hlinkClick r:id="rId26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60658" y="1172193"/>
            <a:ext cx="1154765" cy="1141671"/>
          </a:xfrm>
          <a:prstGeom prst="rect">
            <a:avLst/>
          </a:prstGeom>
        </p:spPr>
      </p:pic>
      <p:pic>
        <p:nvPicPr>
          <p:cNvPr id="93" name="Picture 92">
            <a:hlinkClick r:id="rId27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53991" y="2172485"/>
            <a:ext cx="1304612" cy="1164192"/>
          </a:xfrm>
          <a:prstGeom prst="rect">
            <a:avLst/>
          </a:prstGeom>
        </p:spPr>
      </p:pic>
      <p:pic>
        <p:nvPicPr>
          <p:cNvPr id="94" name="Picture 93">
            <a:hlinkClick r:id="rId28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39653" y="3314156"/>
            <a:ext cx="1072258" cy="1263980"/>
          </a:xfrm>
          <a:prstGeom prst="rect">
            <a:avLst/>
          </a:prstGeom>
        </p:spPr>
      </p:pic>
      <p:pic>
        <p:nvPicPr>
          <p:cNvPr id="105" name="Picture 104">
            <a:hlinkClick r:id="rId24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028560" y="4842188"/>
            <a:ext cx="2133785" cy="2011854"/>
          </a:xfrm>
          <a:prstGeom prst="rect">
            <a:avLst/>
          </a:prstGeom>
        </p:spPr>
      </p:pic>
      <p:sp>
        <p:nvSpPr>
          <p:cNvPr id="2" name="Heart 1">
            <a:hlinkClick r:id="rId30" action="ppaction://hlinksldjump"/>
            <a:extLst>
              <a:ext uri="{FF2B5EF4-FFF2-40B4-BE49-F238E27FC236}">
                <a16:creationId xmlns:a16="http://schemas.microsoft.com/office/drawing/2014/main" id="{FA347C46-CA99-F26E-1A65-EEEF1DCBD505}"/>
              </a:ext>
            </a:extLst>
          </p:cNvPr>
          <p:cNvSpPr/>
          <p:nvPr/>
        </p:nvSpPr>
        <p:spPr>
          <a:xfrm>
            <a:off x="11521440" y="6234777"/>
            <a:ext cx="640905" cy="5406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556439" y="605476"/>
            <a:ext cx="6282911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 &lt; MP, MD ⊥ NP.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40975" y="3216565"/>
            <a:ext cx="510793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MD&lt;MP 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0" y="4542617"/>
            <a:ext cx="5388101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MD&gt;MN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121505" y="3230219"/>
            <a:ext cx="510793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DN=DP</a:t>
            </a:r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363190" y="4444573"/>
            <a:ext cx="486624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MN=MP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49596" y="3374525"/>
            <a:ext cx="853046" cy="742494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1555" y="5599666"/>
            <a:ext cx="1357477" cy="1258335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96101" y="328479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901005" y="4623435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44161" y="4560254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pic>
        <p:nvPicPr>
          <p:cNvPr id="4" name="Picture 3" descr="Đề thi Giữa kì 2 Toán 7 Kết nối tri thức có đáp án (4 đề) (ảnh 1)">
            <a:extLst>
              <a:ext uri="{FF2B5EF4-FFF2-40B4-BE49-F238E27FC236}">
                <a16:creationId xmlns:a16="http://schemas.microsoft.com/office/drawing/2014/main" id="{55EBD3D8-7CF1-F802-06E5-2B48D8BCB9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39" y="755289"/>
            <a:ext cx="3279284" cy="2186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8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3048" y="5582721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048328" y="279115"/>
            <a:ext cx="10506364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Cho tam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MNP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1048330" y="412172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&gt; MN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048328" y="253293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&lt; MN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276110" y="248689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= MN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6276109" y="412172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51720" y="435159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43636" y="2671619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3871" y="4296066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11402" y="2792373"/>
            <a:ext cx="850122" cy="757381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3871" y="5549420"/>
            <a:ext cx="1357477" cy="125833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76109" y="-1236474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02972" y="-1236474"/>
            <a:ext cx="487363" cy="487363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64C84B93-158F-0266-40F0-5BDB4B64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09C05859-35AF-256E-C5C1-898D9A0D8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321569"/>
              </p:ext>
            </p:extLst>
          </p:nvPr>
        </p:nvGraphicFramePr>
        <p:xfrm>
          <a:off x="5104137" y="767956"/>
          <a:ext cx="2343944" cy="54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800" imgH="279400" progId="Equation.DSMT4">
                  <p:embed/>
                </p:oleObj>
              </mc:Choice>
              <mc:Fallback>
                <p:oleObj name="Equation" r:id="rId13" imgW="11938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137" y="767956"/>
                        <a:ext cx="2343944" cy="543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6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071227" y="273641"/>
            <a:ext cx="982212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174502" y="447645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5cm; 8cm, 10cm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6106" y="343721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2cm; 3cm; 6cm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40" y="337413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2cm, 4cm, 6cm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9" y="446578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8cm; 9cm; 20cm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9574" y="462043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981354" y="3446717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67376" y="4549029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58680" y="3633054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828964" y="495879"/>
            <a:ext cx="5613400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B78273A2-7E9D-D87F-CCC4-9D3C38DA5CE4}"/>
              </a:ext>
            </a:extLst>
          </p:cNvPr>
          <p:cNvSpPr/>
          <p:nvPr/>
        </p:nvSpPr>
        <p:spPr>
          <a:xfrm>
            <a:off x="6442363" y="348187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AG:AM=2:3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164B94FA-E158-F3A3-52E5-9E90C579B3BA}"/>
              </a:ext>
            </a:extLst>
          </p:cNvPr>
          <p:cNvSpPr/>
          <p:nvPr/>
        </p:nvSpPr>
        <p:spPr>
          <a:xfrm>
            <a:off x="1214582" y="348187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AM:AG = 2:3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BD070FDC-1312-1A12-786F-7C02FCEBFD72}"/>
              </a:ext>
            </a:extLst>
          </p:cNvPr>
          <p:cNvSpPr/>
          <p:nvPr/>
        </p:nvSpPr>
        <p:spPr>
          <a:xfrm>
            <a:off x="1214582" y="471746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AM:GM=1:2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6442363" y="471169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GM:AM=2:1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0895" y="3660997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20817" y="4817096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3819" y="4846032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65718" y="3768199"/>
            <a:ext cx="850122" cy="757381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96F48-C034-CF56-AC23-33711E7F2F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8151" y="691574"/>
            <a:ext cx="37433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58670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83854" y="419106"/>
            <a:ext cx="9938328" cy="850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1013156" y="4981973"/>
            <a:ext cx="1016264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đường cao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1048044" y="1115593"/>
            <a:ext cx="10880720" cy="10155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 đường trung tuyến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1118611" y="2514889"/>
            <a:ext cx="10268814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đường phân giác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660623" y="375660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đường trung trực</a:t>
            </a:r>
            <a:endParaRPr lang="vi-VN" sz="3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3" y="-477612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95678" y="5193646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01461" y="274336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81073" y="4080533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44354" y="1446762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6" y="-477612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1476" y="5579901"/>
            <a:ext cx="1357477" cy="12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E11ED-62A6-19F6-8BD8-229E6F48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588"/>
            <a:ext cx="12265603" cy="6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350</Words>
  <Application>Microsoft Office PowerPoint</Application>
  <PresentationFormat>Widescreen</PresentationFormat>
  <Paragraphs>42</Paragraphs>
  <Slides>12</Slides>
  <Notes>2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2023-03-05T21:53:51Z</dcterms:created>
  <dcterms:modified xsi:type="dcterms:W3CDTF">2023-10-10T13:56:20Z</dcterms:modified>
</cp:coreProperties>
</file>