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9" r:id="rId2"/>
    <p:sldId id="256" r:id="rId3"/>
    <p:sldId id="257" r:id="rId4"/>
    <p:sldId id="258" r:id="rId5"/>
    <p:sldId id="259" r:id="rId6"/>
    <p:sldId id="260" r:id="rId7"/>
    <p:sldId id="281" r:id="rId8"/>
    <p:sldId id="261" r:id="rId9"/>
    <p:sldId id="282" r:id="rId10"/>
    <p:sldId id="263" r:id="rId11"/>
    <p:sldId id="276" r:id="rId12"/>
    <p:sldId id="296" r:id="rId13"/>
    <p:sldId id="284" r:id="rId14"/>
    <p:sldId id="288" r:id="rId15"/>
    <p:sldId id="289" r:id="rId16"/>
    <p:sldId id="302" r:id="rId17"/>
    <p:sldId id="264" r:id="rId18"/>
    <p:sldId id="265" r:id="rId19"/>
    <p:sldId id="266" r:id="rId20"/>
    <p:sldId id="287" r:id="rId21"/>
    <p:sldId id="292" r:id="rId22"/>
    <p:sldId id="293" r:id="rId23"/>
    <p:sldId id="294" r:id="rId24"/>
    <p:sldId id="269" r:id="rId25"/>
    <p:sldId id="300" r:id="rId26"/>
    <p:sldId id="298" r:id="rId27"/>
    <p:sldId id="303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86482" autoAdjust="0"/>
  </p:normalViewPr>
  <p:slideViewPr>
    <p:cSldViewPr snapToGrid="0">
      <p:cViewPr>
        <p:scale>
          <a:sx n="73" d="100"/>
          <a:sy n="73" d="100"/>
        </p:scale>
        <p:origin x="-12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AEFEF-B6D8-4277-80C3-04A47C4B27B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E98F1-47D9-4B29-9CE9-8FDE6860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6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8C269DDC-4F85-419A-9F05-0D29DA8E4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27" indent="-2857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65" indent="-2285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50" indent="-2285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36" indent="-2285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22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08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894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079" indent="-2285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F623CD-8B47-44B8-A448-42F841E8F01D}" type="slidenum">
              <a:rPr lang="vi-VN" altLang="vi-VN" smtClean="0"/>
              <a:pPr>
                <a:spcBef>
                  <a:spcPct val="0"/>
                </a:spcBef>
              </a:pPr>
              <a:t>25</a:t>
            </a:fld>
            <a:endParaRPr lang="vi-VN" altLang="vi-VN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5E4759D9-54A4-4AA3-AF86-99DFF0582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34277A47-AFEB-482C-9CA7-AA09A8E0D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9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0681F3-34DC-46CA-9244-FF395E6E084C}" type="slidenum">
              <a:rPr lang="zh-CN" altLang="en-US" smtClean="0"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120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7E779-81F6-4FC7-BED8-3A0FFD9E6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2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91241"/>
      </p:ext>
    </p:extLst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6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9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6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3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A40A-5286-43A7-B15F-C660ECB1AD1D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1017D-FE49-4F1D-BF45-49BBEFAF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jpeg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6.wmf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10" Type="http://schemas.openxmlformats.org/officeDocument/2006/relationships/image" Target="../media/image8.gif"/><Relationship Id="rId4" Type="http://schemas.openxmlformats.org/officeDocument/2006/relationships/slide" Target="slide6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colours012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443788" cy="29956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270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75" y="4357688"/>
          <a:ext cx="19653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Clip" r:id="rId4" imgW="4435475" imgH="3328988" progId="">
                  <p:embed/>
                </p:oleObj>
              </mc:Choice>
              <mc:Fallback>
                <p:oleObj name="Clip" r:id="rId4" imgW="4435475" imgH="3328988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357688"/>
                        <a:ext cx="19653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178675" y="214313"/>
          <a:ext cx="19653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Clip" r:id="rId6" imgW="4435475" imgH="3328988" progId="">
                  <p:embed/>
                </p:oleObj>
              </mc:Choice>
              <mc:Fallback>
                <p:oleObj name="Clip" r:id="rId6" imgW="4435475" imgH="3328988" progId="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675" y="214313"/>
                        <a:ext cx="19653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7" descr="roost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919788"/>
            <a:ext cx="64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roost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919788"/>
            <a:ext cx="64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roost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19788"/>
            <a:ext cx="64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2508068" y="3170238"/>
            <a:ext cx="339634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7B4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3" y="119063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5701" y="4281269"/>
            <a:ext cx="520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GIÁO VIÊN: ĐÀO XUÂN HÙNG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ĐƠN VỊ: TRƯỜNG THCS KIẾN THIẾT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84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-4.81481E-6 L -0.93611 -4.81481E-6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-4.81481E-6 L -0.93611 -4.81481E-6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-4.81481E-6 L -0.93611 -4.81481E-6 " pathEditMode="relative" rAng="0" ptsTypes="AA">
                                      <p:cBhvr>
                                        <p:cTn id="1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sp>
        <p:nvSpPr>
          <p:cNvPr id="5" name="TextBox 4"/>
          <p:cNvSpPr txBox="1"/>
          <p:nvPr/>
        </p:nvSpPr>
        <p:spPr>
          <a:xfrm>
            <a:off x="1541417" y="261257"/>
            <a:ext cx="641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CHẤM ĐIỂM CÁC NHÓM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89358"/>
              </p:ext>
            </p:extLst>
          </p:nvPr>
        </p:nvGraphicFramePr>
        <p:xfrm>
          <a:off x="836022" y="965921"/>
          <a:ext cx="748501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509">
                  <a:extLst>
                    <a:ext uri="{9D8B030D-6E8A-4147-A177-3AD203B41FA5}">
                      <a16:colId xmlns="" xmlns:a16="http://schemas.microsoft.com/office/drawing/2014/main" val="894438512"/>
                    </a:ext>
                  </a:extLst>
                </a:gridCol>
                <a:gridCol w="3742509">
                  <a:extLst>
                    <a:ext uri="{9D8B030D-6E8A-4147-A177-3AD203B41FA5}">
                      <a16:colId xmlns="" xmlns:a16="http://schemas.microsoft.com/office/drawing/2014/main" val="72709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31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798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7720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880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9545562"/>
                  </a:ext>
                </a:extLst>
              </a:tr>
            </a:tbl>
          </a:graphicData>
        </a:graphic>
      </p:graphicFrame>
      <p:pic>
        <p:nvPicPr>
          <p:cNvPr id="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3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sp>
        <p:nvSpPr>
          <p:cNvPr id="6" name="TextBox 5"/>
          <p:cNvSpPr txBox="1"/>
          <p:nvPr/>
        </p:nvSpPr>
        <p:spPr>
          <a:xfrm>
            <a:off x="1676518" y="971009"/>
            <a:ext cx="542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( 5phút)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05:00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04:59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04:58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04:57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04:56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04:55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04:54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04:53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04:52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04:51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04:50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04:49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04:48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04:47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04:46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04:45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04:44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04:43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04:42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04:41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04:39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04:38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04:37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04:36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04:35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04:34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04:33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04:32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04:31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04:30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04:29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04:28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04:27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04:26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04:25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04:23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04:22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04:21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04:00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03:59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03:58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03:57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03:56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03:55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03:54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03:53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03:52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03:51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03:50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03:49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03:48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03:47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03:46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03:45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03:44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03:43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03:42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03:41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03:40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03:39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03:38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03:37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03:36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03:35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03:34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03:33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03:32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03:31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03:30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03:29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03:28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03:27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03:26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03:25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03:24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03:23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03:22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03:21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03:20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03:19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03:18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03:17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03:16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03:15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03:13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03:12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03:11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03:10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03:09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03:08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03:07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03:06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03:05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03:04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03:03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03:02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03:01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03:00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02:59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02:58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02:57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02:56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02:55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02:54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02:53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02:52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02:51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02:50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02:49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02:48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02:47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02:46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02:45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02:44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02:43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02:42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02:41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02:40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02:39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02:38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02:37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02:36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02:35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02:34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02:33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02:32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02:31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02:30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02:29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02:28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02:27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02:26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02:25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02:24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02:23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02:22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02:21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02:20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02:19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02:18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02:17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02:16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02:15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02:14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02:13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02:12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02:11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02:10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02:09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02:08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02:07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02:06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02:05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02:04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02:03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02:02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02:01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02:00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01:59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01:58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01:57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01:56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01:55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01:54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01:53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01:52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01:51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01:50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01:49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01:48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01:47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01:46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01:45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01:44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01:43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01:42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01:41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01:40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01:39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01:38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01:37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01:36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01:35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01:34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01:33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01:32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01:31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01:30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01:29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01:28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01:27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01:26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01:25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01:24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01:23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01:22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01:21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01:20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01:19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01:18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01:17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01:16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01:15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01:14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01:13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01:12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01:11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01:10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01:09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01:08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01:07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01:06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01:05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01:04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01:03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01:02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01:01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01:00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00:59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00:58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00:57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00:56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00:55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00:54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00:53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00:52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00:51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00:50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00:49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00:48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00:47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00:46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00:45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00:44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00:43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00:42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00:41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00:40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00:39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00:38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00:37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00:36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00:35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00:34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00:33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00:32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00:31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00:30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00:29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00:28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00:27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00:26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00:25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00:24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00:23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00:22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00:21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00:20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00:19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00:18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00:17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00:16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00:15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00:14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00:13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00:12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00:11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00:10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00:09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00:08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00:07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00:06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00:05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00:04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00:03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00:02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</a:rPr>
              <a:t>00:01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6496050" y="5065713"/>
            <a:ext cx="2209800" cy="8890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00:00</a:t>
            </a:r>
          </a:p>
        </p:txBody>
      </p:sp>
      <p:sp>
        <p:nvSpPr>
          <p:cNvPr id="314" name="Oval 313"/>
          <p:cNvSpPr/>
          <p:nvPr/>
        </p:nvSpPr>
        <p:spPr>
          <a:xfrm>
            <a:off x="6948488" y="5980113"/>
            <a:ext cx="1300162" cy="76200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TG</a:t>
            </a:r>
          </a:p>
        </p:txBody>
      </p:sp>
      <p:pic>
        <p:nvPicPr>
          <p:cNvPr id="31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" name="Rectangle 315"/>
          <p:cNvSpPr/>
          <p:nvPr/>
        </p:nvSpPr>
        <p:spPr>
          <a:xfrm>
            <a:off x="435768" y="1329095"/>
            <a:ext cx="8270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458952" y="2289951"/>
            <a:ext cx="8450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5769" y="18391"/>
            <a:ext cx="84737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26. </a:t>
            </a: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8      </a:t>
            </a:r>
          </a:p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GÓC Ở VỊ TRÍ ĐẶC BIỆT, TIA PHÂN  GIÁC CỦA MỘT GÓC</a:t>
            </a:r>
          </a:p>
        </p:txBody>
      </p:sp>
    </p:spTree>
    <p:extLst>
      <p:ext uri="{BB962C8B-B14F-4D97-AF65-F5344CB8AC3E}">
        <p14:creationId xmlns:p14="http://schemas.microsoft.com/office/powerpoint/2010/main" val="3685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sp>
        <p:nvSpPr>
          <p:cNvPr id="5" name="TextBox 4"/>
          <p:cNvSpPr txBox="1"/>
          <p:nvPr/>
        </p:nvSpPr>
        <p:spPr>
          <a:xfrm>
            <a:off x="1541417" y="261257"/>
            <a:ext cx="641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CHẤM ĐIỂM CÁC NHÓM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46081"/>
              </p:ext>
            </p:extLst>
          </p:nvPr>
        </p:nvGraphicFramePr>
        <p:xfrm>
          <a:off x="836022" y="965921"/>
          <a:ext cx="748501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509">
                  <a:extLst>
                    <a:ext uri="{9D8B030D-6E8A-4147-A177-3AD203B41FA5}">
                      <a16:colId xmlns="" xmlns:a16="http://schemas.microsoft.com/office/drawing/2014/main" val="894438512"/>
                    </a:ext>
                  </a:extLst>
                </a:gridCol>
                <a:gridCol w="3742509">
                  <a:extLst>
                    <a:ext uri="{9D8B030D-6E8A-4147-A177-3AD203B41FA5}">
                      <a16:colId xmlns="" xmlns:a16="http://schemas.microsoft.com/office/drawing/2014/main" val="72709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31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798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7720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880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9545562"/>
                  </a:ext>
                </a:extLst>
              </a:tr>
            </a:tbl>
          </a:graphicData>
        </a:graphic>
      </p:graphicFrame>
      <p:pic>
        <p:nvPicPr>
          <p:cNvPr id="6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pgiay00">
            <a:extLst>
              <a:ext uri="{FF2B5EF4-FFF2-40B4-BE49-F238E27FC236}">
                <a16:creationId xmlns:a16="http://schemas.microsoft.com/office/drawing/2014/main" xmlns="" id="{E2636F39-6534-4967-AFAC-858FBD09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192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apgiay05">
            <a:extLst>
              <a:ext uri="{FF2B5EF4-FFF2-40B4-BE49-F238E27FC236}">
                <a16:creationId xmlns:a16="http://schemas.microsoft.com/office/drawing/2014/main" xmlns="" id="{3231797E-90BD-44B0-9274-76B81FCCB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192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apgiay07">
            <a:extLst>
              <a:ext uri="{FF2B5EF4-FFF2-40B4-BE49-F238E27FC236}">
                <a16:creationId xmlns:a16="http://schemas.microsoft.com/office/drawing/2014/main" xmlns="" id="{E3920ABA-2BD7-475E-ACB7-99A51D9E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192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apgiay11">
            <a:extLst>
              <a:ext uri="{FF2B5EF4-FFF2-40B4-BE49-F238E27FC236}">
                <a16:creationId xmlns:a16="http://schemas.microsoft.com/office/drawing/2014/main" xmlns="" id="{C668B1A6-9BA8-46E8-9BD2-9D573A870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192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apgiay20">
            <a:extLst>
              <a:ext uri="{FF2B5EF4-FFF2-40B4-BE49-F238E27FC236}">
                <a16:creationId xmlns:a16="http://schemas.microsoft.com/office/drawing/2014/main" xmlns="" id="{FC8D5126-0662-4096-BBE5-5B432508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192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apgiay26">
            <a:extLst>
              <a:ext uri="{FF2B5EF4-FFF2-40B4-BE49-F238E27FC236}">
                <a16:creationId xmlns:a16="http://schemas.microsoft.com/office/drawing/2014/main" xmlns="" id="{FD2E7BB6-1F4B-4C85-916E-F4D24C51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192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apgiay33">
            <a:extLst>
              <a:ext uri="{FF2B5EF4-FFF2-40B4-BE49-F238E27FC236}">
                <a16:creationId xmlns:a16="http://schemas.microsoft.com/office/drawing/2014/main" xmlns="" id="{900E9E64-0E34-410E-8FCC-30C71EE4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192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apgiay35">
            <a:extLst>
              <a:ext uri="{FF2B5EF4-FFF2-40B4-BE49-F238E27FC236}">
                <a16:creationId xmlns:a16="http://schemas.microsoft.com/office/drawing/2014/main" xmlns="" id="{F468E580-33D1-4791-9FFE-EA2D0B955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211263"/>
            <a:ext cx="3536950" cy="328453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3A13E05B-1B6F-4078-ADC4-7D74BAE18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9144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8EACDD08-FAFD-4BC6-B1CE-BE899BC92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12192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xmlns="" id="{BAF70133-91C5-4F0D-8DAA-D121ED691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0287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cs typeface="Arial" charset="0"/>
              </a:rPr>
              <a:t>O</a:t>
            </a:r>
          </a:p>
        </p:txBody>
      </p:sp>
      <p:graphicFrame>
        <p:nvGraphicFramePr>
          <p:cNvPr id="15" name="Object 18">
            <a:extLst>
              <a:ext uri="{FF2B5EF4-FFF2-40B4-BE49-F238E27FC236}">
                <a16:creationId xmlns:a16="http://schemas.microsoft.com/office/drawing/2014/main" xmlns="" id="{5EDDB639-EA9F-4290-AF8E-C3764E0B3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560842"/>
              </p:ext>
            </p:extLst>
          </p:nvPr>
        </p:nvGraphicFramePr>
        <p:xfrm>
          <a:off x="4267200" y="2309813"/>
          <a:ext cx="8509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12" imgW="114102" imgH="177492" progId="Equation.DSMT4">
                  <p:embed/>
                </p:oleObj>
              </mc:Choice>
              <mc:Fallback>
                <p:oleObj name="Equation" r:id="rId12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09813"/>
                        <a:ext cx="850900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8">
            <a:extLst>
              <a:ext uri="{FF2B5EF4-FFF2-40B4-BE49-F238E27FC236}">
                <a16:creationId xmlns:a16="http://schemas.microsoft.com/office/drawing/2014/main" xmlns="" id="{8A79701B-B023-4289-844F-1BA371FB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246771"/>
            <a:ext cx="376809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giấy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37537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0889" y="304800"/>
            <a:ext cx="871794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26.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8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GÓC Ở VỊ TRÍ ĐẶC BIỆT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TIA PHÂN 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GIÁC 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CỦA MỘT 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2. Tia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                                                        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22030" y="2408076"/>
            <a:ext cx="2344615" cy="714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491" y="3072141"/>
            <a:ext cx="8229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24579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0" y="297635"/>
            <a:ext cx="4585871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4431" y="1156845"/>
                <a:ext cx="5169877" cy="3193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Khi </a:t>
                </a:r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Oz là tia phân giác của góc xOy thì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   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nl-NL" sz="24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Đường thẳng chứa tia phân giác của một góc gọi là </a:t>
                </a:r>
                <a:r>
                  <a:rPr lang="nl-NL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phân giác </a:t>
                </a:r>
                <a:r>
                  <a:rPr lang="nl-NL" sz="2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 góc đó.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1" y="1156845"/>
                <a:ext cx="5169877" cy="3193246"/>
              </a:xfrm>
              <a:prstGeom prst="rect">
                <a:avLst/>
              </a:prstGeom>
              <a:blipFill rotWithShape="1">
                <a:blip r:embed="rId2"/>
                <a:stretch>
                  <a:fillRect l="-1769" r="-1887" b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69" y="1156845"/>
            <a:ext cx="2754923" cy="31887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33195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423189" y="1231895"/>
            <a:ext cx="2819400" cy="2438399"/>
            <a:chOff x="5423189" y="1806667"/>
            <a:chExt cx="2819400" cy="2438399"/>
          </a:xfrm>
        </p:grpSpPr>
        <p:sp>
          <p:nvSpPr>
            <p:cNvPr id="3" name="Line 37">
              <a:extLst>
                <a:ext uri="{FF2B5EF4-FFF2-40B4-BE49-F238E27FC236}">
                  <a16:creationId xmlns:a16="http://schemas.microsoft.com/office/drawing/2014/main" xmlns="" id="{986F8FFF-DD43-4705-AE18-0B37DAF5A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9871" y="2245736"/>
              <a:ext cx="1728561" cy="815413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Line 38">
              <a:extLst>
                <a:ext uri="{FF2B5EF4-FFF2-40B4-BE49-F238E27FC236}">
                  <a16:creationId xmlns:a16="http://schemas.microsoft.com/office/drawing/2014/main" xmlns="" id="{6A2B22A4-6A10-4E7A-9B17-3553C1F5C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9871" y="3061149"/>
              <a:ext cx="1795690" cy="815413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Line 39">
              <a:extLst>
                <a:ext uri="{FF2B5EF4-FFF2-40B4-BE49-F238E27FC236}">
                  <a16:creationId xmlns:a16="http://schemas.microsoft.com/office/drawing/2014/main" xmlns="" id="{DEC0186C-E840-4EB0-951F-F62095C57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9871" y="2967063"/>
              <a:ext cx="2064204" cy="94086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 Box 40">
              <a:extLst>
                <a:ext uri="{FF2B5EF4-FFF2-40B4-BE49-F238E27FC236}">
                  <a16:creationId xmlns:a16="http://schemas.microsoft.com/office/drawing/2014/main" xmlns="" id="{144ABC5F-F8DA-4619-A077-0CF9776B3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7046" y="1806667"/>
              <a:ext cx="469900" cy="368504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y</a:t>
              </a:r>
            </a:p>
          </p:txBody>
        </p:sp>
        <p:sp>
          <p:nvSpPr>
            <p:cNvPr id="7" name="Text Box 41">
              <a:extLst>
                <a:ext uri="{FF2B5EF4-FFF2-40B4-BE49-F238E27FC236}">
                  <a16:creationId xmlns:a16="http://schemas.microsoft.com/office/drawing/2014/main" xmlns="" id="{710026E4-D58C-4141-B484-2C41E944B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3189" y="2934394"/>
              <a:ext cx="469900" cy="365891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   0</a:t>
              </a:r>
            </a:p>
          </p:txBody>
        </p:sp>
        <p:sp>
          <p:nvSpPr>
            <p:cNvPr id="8" name="Text Box 42">
              <a:extLst>
                <a:ext uri="{FF2B5EF4-FFF2-40B4-BE49-F238E27FC236}">
                  <a16:creationId xmlns:a16="http://schemas.microsoft.com/office/drawing/2014/main" xmlns="" id="{2200C15F-B171-43DF-852F-7AA434A87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4175" y="3876562"/>
              <a:ext cx="604157" cy="3685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9" name="Text Box 43">
              <a:extLst>
                <a:ext uri="{FF2B5EF4-FFF2-40B4-BE49-F238E27FC236}">
                  <a16:creationId xmlns:a16="http://schemas.microsoft.com/office/drawing/2014/main" xmlns="" id="{44FD04B5-737A-4E5E-AF91-F0C2BF3FC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9818" y="2716167"/>
              <a:ext cx="402771" cy="368504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z</a:t>
              </a: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xmlns="" id="{E6EE5078-298C-4D90-BAA8-7837B1BF3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734" y="2716167"/>
              <a:ext cx="489479" cy="36719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39</a:t>
              </a:r>
              <a:r>
                <a:rPr lang="en-US" baseline="30000">
                  <a:solidFill>
                    <a:schemeClr val="accent2"/>
                  </a:solidFill>
                </a:rPr>
                <a:t>0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Text Box 67">
              <a:extLst>
                <a:ext uri="{FF2B5EF4-FFF2-40B4-BE49-F238E27FC236}">
                  <a16:creationId xmlns:a16="http://schemas.microsoft.com/office/drawing/2014/main" xmlns="" id="{2D0F365B-B5ED-4B6F-8114-BB64A665D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117" y="2998425"/>
              <a:ext cx="488081" cy="36719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40</a:t>
              </a:r>
              <a:r>
                <a:rPr lang="en-US" baseline="30000">
                  <a:solidFill>
                    <a:schemeClr val="accent2"/>
                  </a:solidFill>
                </a:rPr>
                <a:t>0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8">
                <a:extLst>
                  <a:ext uri="{FF2B5EF4-FFF2-40B4-BE49-F238E27FC236}">
                    <a16:creationId xmlns:a16="http://schemas.microsoft.com/office/drawing/2014/main" xmlns="" id="{D9E1284E-29B3-4493-8460-42836536C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9108" y="5795181"/>
                <a:ext cx="3462716" cy="47435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𝑥𝑂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b="1" u="sng" dirty="0">
                    <a:solidFill>
                      <a:srgbClr val="FF3300"/>
                    </a:solidFill>
                  </a:rPr>
                  <a:t> 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(40</a:t>
                </a:r>
                <a:r>
                  <a:rPr lang="en-US" sz="2400" b="1" u="sng" baseline="300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39</a:t>
                </a:r>
                <a:r>
                  <a:rPr lang="en-US" sz="2400" b="1" u="sng" baseline="300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="1" u="sng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 Box 7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9E1284E-29B3-4493-8460-42836536C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9108" y="5795181"/>
                <a:ext cx="3462716" cy="474351"/>
              </a:xfrm>
              <a:prstGeom prst="rect">
                <a:avLst/>
              </a:prstGeom>
              <a:blipFill rotWithShape="1">
                <a:blip r:embed="rId2"/>
                <a:stretch>
                  <a:fillRect l="-528" t="-9091" b="-28571"/>
                </a:stretch>
              </a:blip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635066" y="1321531"/>
            <a:ext cx="4114804" cy="2560638"/>
            <a:chOff x="635066" y="1556665"/>
            <a:chExt cx="4114804" cy="2560638"/>
          </a:xfrm>
        </p:grpSpPr>
        <p:sp>
          <p:nvSpPr>
            <p:cNvPr id="14" name="Text Box 61">
              <a:extLst>
                <a:ext uri="{FF2B5EF4-FFF2-40B4-BE49-F238E27FC236}">
                  <a16:creationId xmlns:a16="http://schemas.microsoft.com/office/drawing/2014/main" xmlns="" id="{30630FD1-E08B-42A3-9DE1-43C64F7F9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268" y="2440903"/>
              <a:ext cx="422275" cy="641350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   0</a:t>
              </a:r>
            </a:p>
          </p:txBody>
        </p:sp>
        <p:grpSp>
          <p:nvGrpSpPr>
            <p:cNvPr id="15" name="Group 123">
              <a:extLst>
                <a:ext uri="{FF2B5EF4-FFF2-40B4-BE49-F238E27FC236}">
                  <a16:creationId xmlns:a16="http://schemas.microsoft.com/office/drawing/2014/main" xmlns="" id="{D86E8AFE-AE85-47F6-9821-9FF58AC5A4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3555" y="2739353"/>
              <a:ext cx="454025" cy="311150"/>
              <a:chOff x="2545" y="3044"/>
              <a:chExt cx="286" cy="196"/>
            </a:xfrm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xmlns="" id="{5ACA5570-DF66-412A-B223-277D45EAD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3044"/>
                <a:ext cx="286" cy="98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44" y="16"/>
                  </a:cxn>
                  <a:cxn ang="0">
                    <a:pos x="336" y="16"/>
                  </a:cxn>
                </a:cxnLst>
                <a:rect l="0" t="0" r="r" b="b"/>
                <a:pathLst>
                  <a:path w="336" h="112">
                    <a:moveTo>
                      <a:pt x="0" y="112"/>
                    </a:moveTo>
                    <a:cubicBezTo>
                      <a:pt x="44" y="72"/>
                      <a:pt x="88" y="32"/>
                      <a:pt x="144" y="16"/>
                    </a:cubicBezTo>
                    <a:cubicBezTo>
                      <a:pt x="200" y="0"/>
                      <a:pt x="268" y="8"/>
                      <a:pt x="336" y="16"/>
                    </a:cubicBezTo>
                  </a:path>
                </a:pathLst>
              </a:custGeom>
              <a:noFill/>
              <a:ln w="12700" cap="sq" cmpd="sng">
                <a:solidFill>
                  <a:srgbClr val="0066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72">
                <a:extLst>
                  <a:ext uri="{FF2B5EF4-FFF2-40B4-BE49-F238E27FC236}">
                    <a16:creationId xmlns:a16="http://schemas.microsoft.com/office/drawing/2014/main" xmlns="" id="{6D14953C-5F1B-4739-835F-AEF2201EAA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2512151">
                <a:off x="2545" y="3142"/>
                <a:ext cx="267" cy="98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44" y="16"/>
                  </a:cxn>
                  <a:cxn ang="0">
                    <a:pos x="336" y="16"/>
                  </a:cxn>
                </a:cxnLst>
                <a:rect l="0" t="0" r="r" b="b"/>
                <a:pathLst>
                  <a:path w="336" h="112">
                    <a:moveTo>
                      <a:pt x="0" y="112"/>
                    </a:moveTo>
                    <a:cubicBezTo>
                      <a:pt x="44" y="72"/>
                      <a:pt x="88" y="32"/>
                      <a:pt x="144" y="16"/>
                    </a:cubicBezTo>
                    <a:cubicBezTo>
                      <a:pt x="200" y="0"/>
                      <a:pt x="268" y="8"/>
                      <a:pt x="336" y="16"/>
                    </a:cubicBezTo>
                  </a:path>
                </a:pathLst>
              </a:custGeom>
              <a:noFill/>
              <a:ln w="12700" cap="sq" cmpd="sng">
                <a:solidFill>
                  <a:srgbClr val="0066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63">
              <a:extLst>
                <a:ext uri="{FF2B5EF4-FFF2-40B4-BE49-F238E27FC236}">
                  <a16:creationId xmlns:a16="http://schemas.microsoft.com/office/drawing/2014/main" xmlns="" id="{A8ABA8A9-837F-410E-8394-BC2C7257C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66" y="2553615"/>
              <a:ext cx="363538" cy="366713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z</a:t>
              </a:r>
            </a:p>
          </p:txBody>
        </p:sp>
        <p:sp>
          <p:nvSpPr>
            <p:cNvPr id="17" name="Line 57">
              <a:extLst>
                <a:ext uri="{FF2B5EF4-FFF2-40B4-BE49-F238E27FC236}">
                  <a16:creationId xmlns:a16="http://schemas.microsoft.com/office/drawing/2014/main" xmlns="" id="{63E56BE2-BDEA-4D7C-B22E-A27D8EAF8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8668" y="2021803"/>
              <a:ext cx="1557339" cy="865188"/>
            </a:xfrm>
            <a:prstGeom prst="line">
              <a:avLst/>
            </a:prstGeom>
            <a:ln>
              <a:solidFill>
                <a:srgbClr val="002060"/>
              </a:solidFill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Line 58">
              <a:extLst>
                <a:ext uri="{FF2B5EF4-FFF2-40B4-BE49-F238E27FC236}">
                  <a16:creationId xmlns:a16="http://schemas.microsoft.com/office/drawing/2014/main" xmlns="" id="{84C475AB-D8FE-4F43-8F30-9DA893392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68" y="2886990"/>
              <a:ext cx="1617664" cy="865188"/>
            </a:xfrm>
            <a:prstGeom prst="line">
              <a:avLst/>
            </a:prstGeom>
            <a:ln>
              <a:solidFill>
                <a:srgbClr val="002060"/>
              </a:solidFill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Line 59">
              <a:extLst>
                <a:ext uri="{FF2B5EF4-FFF2-40B4-BE49-F238E27FC236}">
                  <a16:creationId xmlns:a16="http://schemas.microsoft.com/office/drawing/2014/main" xmlns="" id="{9A6324C1-4CC9-4DF1-851D-CCE166C60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241" y="2886990"/>
              <a:ext cx="1876426" cy="0"/>
            </a:xfrm>
            <a:prstGeom prst="line">
              <a:avLst/>
            </a:prstGeom>
            <a:ln>
              <a:solidFill>
                <a:srgbClr val="002060"/>
              </a:solidFill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 Box 60">
              <a:extLst>
                <a:ext uri="{FF2B5EF4-FFF2-40B4-BE49-F238E27FC236}">
                  <a16:creationId xmlns:a16="http://schemas.microsoft.com/office/drawing/2014/main" xmlns="" id="{F342E9DD-3649-422D-A974-EFCB453C0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5032" y="1556665"/>
              <a:ext cx="423863" cy="366713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y</a:t>
              </a:r>
            </a:p>
          </p:txBody>
        </p:sp>
        <p:sp>
          <p:nvSpPr>
            <p:cNvPr id="21" name="Text Box 62">
              <a:extLst>
                <a:ext uri="{FF2B5EF4-FFF2-40B4-BE49-F238E27FC236}">
                  <a16:creationId xmlns:a16="http://schemas.microsoft.com/office/drawing/2014/main" xmlns="" id="{E26F1DE4-2B39-4AB7-9D18-2F7490072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357" y="3752178"/>
              <a:ext cx="544513" cy="3651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22" name="Text Box 73">
              <a:extLst>
                <a:ext uri="{FF2B5EF4-FFF2-40B4-BE49-F238E27FC236}">
                  <a16:creationId xmlns:a16="http://schemas.microsoft.com/office/drawing/2014/main" xmlns="" id="{8C766380-F46F-4823-BD52-99C4FE396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868" y="2440903"/>
              <a:ext cx="60325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120</a:t>
              </a:r>
              <a:r>
                <a:rPr lang="en-US" baseline="30000">
                  <a:solidFill>
                    <a:schemeClr val="accent2"/>
                  </a:solidFill>
                </a:rPr>
                <a:t>0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3" name="Text Box 74">
              <a:extLst>
                <a:ext uri="{FF2B5EF4-FFF2-40B4-BE49-F238E27FC236}">
                  <a16:creationId xmlns:a16="http://schemas.microsoft.com/office/drawing/2014/main" xmlns="" id="{F0A46277-B7D2-4B90-8200-5E83718F0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668" y="2974303"/>
              <a:ext cx="60325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120</a:t>
              </a:r>
              <a:r>
                <a:rPr lang="en-US" baseline="30000">
                  <a:solidFill>
                    <a:schemeClr val="accent2"/>
                  </a:solidFill>
                </a:rPr>
                <a:t>0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Text Box 80">
            <a:extLst>
              <a:ext uri="{FF2B5EF4-FFF2-40B4-BE49-F238E27FC236}">
                <a16:creationId xmlns:a16="http://schemas.microsoft.com/office/drawing/2014/main" xmlns="" id="{4B6C16AB-4A82-4A36-8C78-DA5AA7513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66" y="4371709"/>
            <a:ext cx="8265094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Tia Oz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b="1" u="sng" dirty="0">
              <a:solidFill>
                <a:srgbClr val="FF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845" y="509453"/>
            <a:ext cx="771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Tia Oz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76103" y="3399477"/>
            <a:ext cx="121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68634" y="3294973"/>
            <a:ext cx="121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2" name="Text Box 80">
            <a:extLst>
              <a:ext uri="{FF2B5EF4-FFF2-40B4-BE49-F238E27FC236}">
                <a16:creationId xmlns:a16="http://schemas.microsoft.com/office/drawing/2014/main" xmlns="" id="{4B6C16AB-4A82-4A36-8C78-DA5AA7513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65" y="5151133"/>
            <a:ext cx="809467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 Oz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FF33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1610866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pic>
        <p:nvPicPr>
          <p:cNvPr id="12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5769" y="18391"/>
            <a:ext cx="84737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26.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8      </a:t>
            </a:r>
          </a:p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GÓC Ở VỊ TRÍ ĐẶC BIỆT, TIA PHÂN  GIÁC CỦA MỘT GÓC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107525" y="1163450"/>
            <a:ext cx="2070899" cy="497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276" y="1491949"/>
            <a:ext cx="8262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70⁰,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5" y="3275528"/>
            <a:ext cx="2391506" cy="22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2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pic>
        <p:nvPicPr>
          <p:cNvPr id="10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5769" y="18391"/>
            <a:ext cx="84737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26. </a:t>
            </a: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8      </a:t>
            </a:r>
          </a:p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GÓC Ở VỊ TRÍ ĐẶC BIỆT, TIA PHÂN  GIÁC CỦA MỘT GÓC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754" y="1218370"/>
            <a:ext cx="26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168" y="1864128"/>
            <a:ext cx="7610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65⁰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(H.3.12).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83" y="3411018"/>
            <a:ext cx="2658055" cy="20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1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5769" y="18391"/>
            <a:ext cx="84737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26. </a:t>
            </a: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8      </a:t>
            </a:r>
          </a:p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GÓC Ở VỊ TRÍ ĐẶC BIỆT, TIA PHÂN  GIÁC CỦA MỘT GÓC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5769" y="1683155"/>
                <a:ext cx="8024660" cy="2047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68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⁰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69" y="1683155"/>
                <a:ext cx="8024660" cy="2047805"/>
              </a:xfrm>
              <a:prstGeom prst="rect">
                <a:avLst/>
              </a:prstGeom>
              <a:blipFill rotWithShape="1">
                <a:blip r:embed="rId3"/>
                <a:stretch>
                  <a:fillRect l="-1139" t="-893" r="-113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9" y="3730961"/>
            <a:ext cx="7703954" cy="2693286"/>
          </a:xfrm>
          <a:prstGeom prst="rect">
            <a:avLst/>
          </a:prstGeom>
        </p:spPr>
      </p:pic>
      <p:sp>
        <p:nvSpPr>
          <p:cNvPr id="22" name="TextBox 7"/>
          <p:cNvSpPr txBox="1"/>
          <p:nvPr/>
        </p:nvSpPr>
        <p:spPr>
          <a:xfrm>
            <a:off x="435769" y="1137763"/>
            <a:ext cx="2913863" cy="48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19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9976" y="561703"/>
            <a:ext cx="7171509" cy="1631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KHỞI ĐỘNG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CON SỐ MAY MẮN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940525" y="2351315"/>
            <a:ext cx="3196046" cy="1750422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2155371" y="4101736"/>
            <a:ext cx="1981200" cy="1449977"/>
          </a:xfrm>
          <a:prstGeom prst="star5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>
            <a:hlinkClick r:id="rId5" action="ppaction://hlinksldjump"/>
          </p:cNvPr>
          <p:cNvSpPr/>
          <p:nvPr/>
        </p:nvSpPr>
        <p:spPr>
          <a:xfrm>
            <a:off x="4271554" y="4101737"/>
            <a:ext cx="2978332" cy="1685109"/>
          </a:xfrm>
          <a:prstGeom prst="star5">
            <a:avLst/>
          </a:prstGeom>
          <a:solidFill>
            <a:srgbClr val="7030A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>
            <a:hlinkClick r:id="rId6" action="ppaction://hlinksldjump"/>
          </p:cNvPr>
          <p:cNvSpPr/>
          <p:nvPr/>
        </p:nvSpPr>
        <p:spPr>
          <a:xfrm>
            <a:off x="4271554" y="2351316"/>
            <a:ext cx="1763486" cy="1750422"/>
          </a:xfrm>
          <a:prstGeom prst="star5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3925388" y="6143829"/>
            <a:ext cx="692332" cy="509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31" y="2552632"/>
            <a:ext cx="2446337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omputer Icons Clip Art - Transparent Background Teacher Clipart Png, Png  Download - kind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8" y="4359596"/>
            <a:ext cx="178264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DSTARS-P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6" y="3273417"/>
            <a:ext cx="1524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16" y="2330508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60" y="315686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DSTARS-P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41" y="4989793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325">
            <a:off x="1333500" y="1619250"/>
            <a:ext cx="51038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675">
            <a:off x="1276959" y="1646592"/>
            <a:ext cx="51038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3733800" y="3867150"/>
            <a:ext cx="4495800" cy="685800"/>
            <a:chOff x="2352" y="2208"/>
            <a:chExt cx="2832" cy="432"/>
          </a:xfrm>
        </p:grpSpPr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2424" y="2304"/>
              <a:ext cx="2664" cy="96"/>
              <a:chOff x="2424" y="2760"/>
              <a:chExt cx="2664" cy="96"/>
            </a:xfrm>
          </p:grpSpPr>
          <p:sp>
            <p:nvSpPr>
              <p:cNvPr id="33799" name="Oval 7"/>
              <p:cNvSpPr>
                <a:spLocks noChangeArrowheads="1"/>
              </p:cNvSpPr>
              <p:nvPr/>
            </p:nvSpPr>
            <p:spPr bwMode="auto">
              <a:xfrm>
                <a:off x="2424" y="28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0" name="Line 8"/>
              <p:cNvSpPr>
                <a:spLocks noChangeShapeType="1"/>
              </p:cNvSpPr>
              <p:nvPr/>
            </p:nvSpPr>
            <p:spPr bwMode="auto">
              <a:xfrm flipV="1">
                <a:off x="2448" y="2760"/>
                <a:ext cx="2640" cy="72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2352" y="235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VNI-Times" pitchFamily="2" charset="0"/>
                </a:rPr>
                <a:t>O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4896" y="220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CC"/>
                  </a:solidFill>
                  <a:latin typeface="VNI-Times" pitchFamily="2" charset="0"/>
                </a:rPr>
                <a:t>x</a:t>
              </a:r>
            </a:p>
          </p:txBody>
        </p:sp>
      </p:grp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667656" y="184663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4" name="Picture 12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28" y="0"/>
            <a:ext cx="23622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602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7385424">
            <a:off x="1519605" y="2845863"/>
            <a:ext cx="6477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pic>
        <p:nvPicPr>
          <p:cNvPr id="33806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790">
            <a:off x="3721946" y="2085620"/>
            <a:ext cx="23622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07" name="Group 15"/>
          <p:cNvGrpSpPr>
            <a:grpSpLocks/>
          </p:cNvGrpSpPr>
          <p:nvPr/>
        </p:nvGrpSpPr>
        <p:grpSpPr bwMode="auto">
          <a:xfrm rot="20513449">
            <a:off x="3438996" y="1376943"/>
            <a:ext cx="2590800" cy="2438400"/>
            <a:chOff x="2448" y="720"/>
            <a:chExt cx="816" cy="1872"/>
          </a:xfrm>
        </p:grpSpPr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V="1">
              <a:off x="2448" y="816"/>
              <a:ext cx="576" cy="17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2784" y="720"/>
              <a:ext cx="480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CC"/>
                  </a:solidFill>
                  <a:latin typeface="VNI-Times" pitchFamily="2" charset="0"/>
                </a:rPr>
                <a:t>z</a:t>
              </a:r>
            </a:p>
          </p:txBody>
        </p:sp>
      </p:grp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5791200" y="268851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9398963">
            <a:off x="2309937" y="3046436"/>
            <a:ext cx="6620798" cy="1176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grpSp>
        <p:nvGrpSpPr>
          <p:cNvPr id="33812" name="Group 20"/>
          <p:cNvGrpSpPr>
            <a:grpSpLocks/>
          </p:cNvGrpSpPr>
          <p:nvPr/>
        </p:nvGrpSpPr>
        <p:grpSpPr bwMode="auto">
          <a:xfrm rot="21067961">
            <a:off x="3702968" y="1955895"/>
            <a:ext cx="3295650" cy="1943100"/>
            <a:chOff x="2436" y="1056"/>
            <a:chExt cx="1788" cy="1560"/>
          </a:xfrm>
        </p:grpSpPr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 flipV="1">
              <a:off x="2436" y="1272"/>
              <a:ext cx="1776" cy="13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Text Box 22"/>
            <p:cNvSpPr txBox="1">
              <a:spLocks noChangeArrowheads="1"/>
            </p:cNvSpPr>
            <p:nvPr/>
          </p:nvSpPr>
          <p:spPr bwMode="auto">
            <a:xfrm>
              <a:off x="3984" y="1056"/>
              <a:ext cx="240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CC"/>
                  </a:solidFill>
                  <a:latin typeface="VNI-Times" pitchFamily="2" charset="0"/>
                </a:rPr>
                <a:t>t</a:t>
              </a:r>
            </a:p>
          </p:txBody>
        </p:sp>
      </p:grpSp>
      <p:pic>
        <p:nvPicPr>
          <p:cNvPr id="33815" name="Picture 23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58526"/>
            <a:ext cx="23622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7857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4 0.04164 L 0.08629 -0.358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998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9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1557E-6 L 0.3125 -0.307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536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  <p:bldP spid="338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hand">
            <a:extLst>
              <a:ext uri="{FF2B5EF4-FFF2-40B4-BE49-F238E27FC236}">
                <a16:creationId xmlns:a16="http://schemas.microsoft.com/office/drawing/2014/main" xmlns="" id="{2D406969-72BB-4965-A374-6DE984B8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8622">
            <a:off x="5016500" y="1609725"/>
            <a:ext cx="1790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3" name="Picture 5" descr="hand">
            <a:extLst>
              <a:ext uri="{FF2B5EF4-FFF2-40B4-BE49-F238E27FC236}">
                <a16:creationId xmlns:a16="http://schemas.microsoft.com/office/drawing/2014/main" xmlns="" id="{AE50DF3C-8159-4487-A947-B6A71B1A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687">
            <a:off x="2362200" y="2676525"/>
            <a:ext cx="1714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2454" name="Group 6">
            <a:extLst>
              <a:ext uri="{FF2B5EF4-FFF2-40B4-BE49-F238E27FC236}">
                <a16:creationId xmlns:a16="http://schemas.microsoft.com/office/drawing/2014/main" xmlns="" id="{A41F80C2-7090-4D5A-A245-ED215727D70C}"/>
              </a:ext>
            </a:extLst>
          </p:cNvPr>
          <p:cNvGrpSpPr>
            <a:grpSpLocks/>
          </p:cNvGrpSpPr>
          <p:nvPr/>
        </p:nvGrpSpPr>
        <p:grpSpPr bwMode="auto">
          <a:xfrm rot="-4444442">
            <a:off x="1699419" y="3210719"/>
            <a:ext cx="4267200" cy="1004888"/>
            <a:chOff x="1440" y="3168"/>
            <a:chExt cx="3661" cy="297"/>
          </a:xfrm>
        </p:grpSpPr>
        <p:sp>
          <p:nvSpPr>
            <p:cNvPr id="30763" name="Line 7">
              <a:extLst>
                <a:ext uri="{FF2B5EF4-FFF2-40B4-BE49-F238E27FC236}">
                  <a16:creationId xmlns:a16="http://schemas.microsoft.com/office/drawing/2014/main" xmlns="" id="{9F5B4758-A1F5-46D9-ACF8-BD0323FE1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8">
              <a:extLst>
                <a:ext uri="{FF2B5EF4-FFF2-40B4-BE49-F238E27FC236}">
                  <a16:creationId xmlns:a16="http://schemas.microsoft.com/office/drawing/2014/main" xmlns="" id="{FF5B674F-FEBB-4AE4-AA6D-FFEF5BACD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4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65" name="Group 9">
              <a:extLst>
                <a:ext uri="{FF2B5EF4-FFF2-40B4-BE49-F238E27FC236}">
                  <a16:creationId xmlns:a16="http://schemas.microsoft.com/office/drawing/2014/main" xmlns="" id="{A893C4BE-EC33-4137-A78E-9546FE985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3168"/>
              <a:ext cx="3648" cy="297"/>
              <a:chOff x="960" y="986"/>
              <a:chExt cx="3648" cy="297"/>
            </a:xfrm>
          </p:grpSpPr>
          <p:sp>
            <p:nvSpPr>
              <p:cNvPr id="30772" name="Rectangle 10">
                <a:extLst>
                  <a:ext uri="{FF2B5EF4-FFF2-40B4-BE49-F238E27FC236}">
                    <a16:creationId xmlns:a16="http://schemas.microsoft.com/office/drawing/2014/main" xmlns="" id="{9EF01FB6-CC6C-4107-91B4-1D213A40E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  <p:sp>
            <p:nvSpPr>
              <p:cNvPr id="30773" name="Line 11">
                <a:extLst>
                  <a:ext uri="{FF2B5EF4-FFF2-40B4-BE49-F238E27FC236}">
                    <a16:creationId xmlns:a16="http://schemas.microsoft.com/office/drawing/2014/main" xmlns="" id="{A6DEFC76-E7A4-441E-B057-6483C5D77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Line 12">
                <a:extLst>
                  <a:ext uri="{FF2B5EF4-FFF2-40B4-BE49-F238E27FC236}">
                    <a16:creationId xmlns:a16="http://schemas.microsoft.com/office/drawing/2014/main" xmlns="" id="{25D1D61A-C7FC-41C6-9864-8C8B05D82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Line 13">
                <a:extLst>
                  <a:ext uri="{FF2B5EF4-FFF2-40B4-BE49-F238E27FC236}">
                    <a16:creationId xmlns:a16="http://schemas.microsoft.com/office/drawing/2014/main" xmlns="" id="{7E9122FA-6721-4670-9467-55DBFF6C2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Line 14">
                <a:extLst>
                  <a:ext uri="{FF2B5EF4-FFF2-40B4-BE49-F238E27FC236}">
                    <a16:creationId xmlns:a16="http://schemas.microsoft.com/office/drawing/2014/main" xmlns="" id="{1DDA5D61-4B3E-40EA-AB0E-AF6ADAB34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7" name="Line 15">
                <a:extLst>
                  <a:ext uri="{FF2B5EF4-FFF2-40B4-BE49-F238E27FC236}">
                    <a16:creationId xmlns:a16="http://schemas.microsoft.com/office/drawing/2014/main" xmlns="" id="{381C7B7D-9A76-45A1-92AA-FBE18A8FE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8" name="Line 16">
                <a:extLst>
                  <a:ext uri="{FF2B5EF4-FFF2-40B4-BE49-F238E27FC236}">
                    <a16:creationId xmlns:a16="http://schemas.microsoft.com/office/drawing/2014/main" xmlns="" id="{937FE2CD-F1CD-410D-AF5F-CC5A3150F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Line 17">
                <a:extLst>
                  <a:ext uri="{FF2B5EF4-FFF2-40B4-BE49-F238E27FC236}">
                    <a16:creationId xmlns:a16="http://schemas.microsoft.com/office/drawing/2014/main" xmlns="" id="{A72BEEDE-1E8B-4C01-9A8D-A2B4B4BA7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Line 18">
                <a:extLst>
                  <a:ext uri="{FF2B5EF4-FFF2-40B4-BE49-F238E27FC236}">
                    <a16:creationId xmlns:a16="http://schemas.microsoft.com/office/drawing/2014/main" xmlns="" id="{5B56CEE1-7DF0-435B-8AA6-EFB603921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Line 19">
                <a:extLst>
                  <a:ext uri="{FF2B5EF4-FFF2-40B4-BE49-F238E27FC236}">
                    <a16:creationId xmlns:a16="http://schemas.microsoft.com/office/drawing/2014/main" xmlns="" id="{A8FE3D42-6EAD-46BD-BB76-3694DA051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2" name="Line 20">
                <a:extLst>
                  <a:ext uri="{FF2B5EF4-FFF2-40B4-BE49-F238E27FC236}">
                    <a16:creationId xmlns:a16="http://schemas.microsoft.com/office/drawing/2014/main" xmlns="" id="{C78EC410-707C-4617-B72B-626064852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3" name="Line 21">
                <a:extLst>
                  <a:ext uri="{FF2B5EF4-FFF2-40B4-BE49-F238E27FC236}">
                    <a16:creationId xmlns:a16="http://schemas.microsoft.com/office/drawing/2014/main" xmlns="" id="{D4E3C066-5520-4C9E-AF60-04A2E3C10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66" name="Text Box 22">
              <a:extLst>
                <a:ext uri="{FF2B5EF4-FFF2-40B4-BE49-F238E27FC236}">
                  <a16:creationId xmlns:a16="http://schemas.microsoft.com/office/drawing/2014/main" xmlns="" id="{AF6397B2-A675-43F3-86C1-A90F3BD0C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6</a:t>
              </a:r>
            </a:p>
          </p:txBody>
        </p:sp>
        <p:sp>
          <p:nvSpPr>
            <p:cNvPr id="30767" name="Text Box 23">
              <a:extLst>
                <a:ext uri="{FF2B5EF4-FFF2-40B4-BE49-F238E27FC236}">
                  <a16:creationId xmlns:a16="http://schemas.microsoft.com/office/drawing/2014/main" xmlns="" id="{3C692FB2-D538-422D-A3AB-6249356B7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5</a:t>
              </a:r>
            </a:p>
          </p:txBody>
        </p:sp>
        <p:sp>
          <p:nvSpPr>
            <p:cNvPr id="30768" name="Text Box 24">
              <a:extLst>
                <a:ext uri="{FF2B5EF4-FFF2-40B4-BE49-F238E27FC236}">
                  <a16:creationId xmlns:a16="http://schemas.microsoft.com/office/drawing/2014/main" xmlns="" id="{6DB0323E-BFDA-4FB2-BAE2-4B24BF8E5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4</a:t>
              </a:r>
            </a:p>
          </p:txBody>
        </p:sp>
        <p:sp>
          <p:nvSpPr>
            <p:cNvPr id="30769" name="Text Box 25">
              <a:extLst>
                <a:ext uri="{FF2B5EF4-FFF2-40B4-BE49-F238E27FC236}">
                  <a16:creationId xmlns:a16="http://schemas.microsoft.com/office/drawing/2014/main" xmlns="" id="{4ABA14F9-30AA-47A7-A72B-01D265A5E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3</a:t>
              </a:r>
            </a:p>
          </p:txBody>
        </p:sp>
        <p:sp>
          <p:nvSpPr>
            <p:cNvPr id="30770" name="Text Box 26">
              <a:extLst>
                <a:ext uri="{FF2B5EF4-FFF2-40B4-BE49-F238E27FC236}">
                  <a16:creationId xmlns:a16="http://schemas.microsoft.com/office/drawing/2014/main" xmlns="" id="{4E320E62-C2BD-4CAD-8F9E-0F2AB1EF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2</a:t>
              </a:r>
            </a:p>
          </p:txBody>
        </p:sp>
        <p:sp>
          <p:nvSpPr>
            <p:cNvPr id="30771" name="Text Box 27">
              <a:extLst>
                <a:ext uri="{FF2B5EF4-FFF2-40B4-BE49-F238E27FC236}">
                  <a16:creationId xmlns:a16="http://schemas.microsoft.com/office/drawing/2014/main" xmlns="" id="{7398328B-F6FA-4AE9-8350-6AA9E3CA5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1</a:t>
              </a:r>
            </a:p>
          </p:txBody>
        </p:sp>
      </p:grpSp>
      <p:grpSp>
        <p:nvGrpSpPr>
          <p:cNvPr id="232476" name="Group 28">
            <a:extLst>
              <a:ext uri="{FF2B5EF4-FFF2-40B4-BE49-F238E27FC236}">
                <a16:creationId xmlns:a16="http://schemas.microsoft.com/office/drawing/2014/main" xmlns="" id="{518C87E0-0693-40C4-A74E-1273D15FB64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302125"/>
            <a:ext cx="5811838" cy="1004888"/>
            <a:chOff x="1440" y="3168"/>
            <a:chExt cx="3661" cy="297"/>
          </a:xfrm>
        </p:grpSpPr>
        <p:sp>
          <p:nvSpPr>
            <p:cNvPr id="30742" name="Line 29">
              <a:extLst>
                <a:ext uri="{FF2B5EF4-FFF2-40B4-BE49-F238E27FC236}">
                  <a16:creationId xmlns:a16="http://schemas.microsoft.com/office/drawing/2014/main" xmlns="" id="{058CA04E-0750-464A-A8F7-27CF0060E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30">
              <a:extLst>
                <a:ext uri="{FF2B5EF4-FFF2-40B4-BE49-F238E27FC236}">
                  <a16:creationId xmlns:a16="http://schemas.microsoft.com/office/drawing/2014/main" xmlns="" id="{9378FBEF-D379-46A8-A3DD-70B88E2FF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4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44" name="Group 31">
              <a:extLst>
                <a:ext uri="{FF2B5EF4-FFF2-40B4-BE49-F238E27FC236}">
                  <a16:creationId xmlns:a16="http://schemas.microsoft.com/office/drawing/2014/main" xmlns="" id="{7785234E-0BF7-4C23-986D-5220BCB80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3168"/>
              <a:ext cx="3648" cy="297"/>
              <a:chOff x="960" y="986"/>
              <a:chExt cx="3648" cy="297"/>
            </a:xfrm>
          </p:grpSpPr>
          <p:sp>
            <p:nvSpPr>
              <p:cNvPr id="30751" name="Rectangle 32">
                <a:extLst>
                  <a:ext uri="{FF2B5EF4-FFF2-40B4-BE49-F238E27FC236}">
                    <a16:creationId xmlns:a16="http://schemas.microsoft.com/office/drawing/2014/main" xmlns="" id="{7FFFC784-A8A1-4962-9699-8242D6A97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  <p:sp>
            <p:nvSpPr>
              <p:cNvPr id="30752" name="Line 33">
                <a:extLst>
                  <a:ext uri="{FF2B5EF4-FFF2-40B4-BE49-F238E27FC236}">
                    <a16:creationId xmlns:a16="http://schemas.microsoft.com/office/drawing/2014/main" xmlns="" id="{7C19E910-C60B-4AD4-9FE2-47FA9EFEC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34">
                <a:extLst>
                  <a:ext uri="{FF2B5EF4-FFF2-40B4-BE49-F238E27FC236}">
                    <a16:creationId xmlns:a16="http://schemas.microsoft.com/office/drawing/2014/main" xmlns="" id="{5B50B003-B4DF-49E3-85AD-06921CE89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Line 35">
                <a:extLst>
                  <a:ext uri="{FF2B5EF4-FFF2-40B4-BE49-F238E27FC236}">
                    <a16:creationId xmlns:a16="http://schemas.microsoft.com/office/drawing/2014/main" xmlns="" id="{6388E3BD-7C2A-4F96-B0DF-EF5396CFD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5" name="Line 36">
                <a:extLst>
                  <a:ext uri="{FF2B5EF4-FFF2-40B4-BE49-F238E27FC236}">
                    <a16:creationId xmlns:a16="http://schemas.microsoft.com/office/drawing/2014/main" xmlns="" id="{9EE7E720-8BE4-4554-A74C-CB91E9EC1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6" name="Line 37">
                <a:extLst>
                  <a:ext uri="{FF2B5EF4-FFF2-40B4-BE49-F238E27FC236}">
                    <a16:creationId xmlns:a16="http://schemas.microsoft.com/office/drawing/2014/main" xmlns="" id="{74BC0733-2E2B-49C7-89BF-A605E39BC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7" name="Line 38">
                <a:extLst>
                  <a:ext uri="{FF2B5EF4-FFF2-40B4-BE49-F238E27FC236}">
                    <a16:creationId xmlns:a16="http://schemas.microsoft.com/office/drawing/2014/main" xmlns="" id="{95DD44C6-D07C-477C-8A7C-9984F1C0C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8" name="Line 39">
                <a:extLst>
                  <a:ext uri="{FF2B5EF4-FFF2-40B4-BE49-F238E27FC236}">
                    <a16:creationId xmlns:a16="http://schemas.microsoft.com/office/drawing/2014/main" xmlns="" id="{9343A7E5-4D46-4D38-8529-E31E04D99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9" name="Line 40">
                <a:extLst>
                  <a:ext uri="{FF2B5EF4-FFF2-40B4-BE49-F238E27FC236}">
                    <a16:creationId xmlns:a16="http://schemas.microsoft.com/office/drawing/2014/main" xmlns="" id="{EB3BCCF7-6754-4DFD-9757-94F763F22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0" name="Line 41">
                <a:extLst>
                  <a:ext uri="{FF2B5EF4-FFF2-40B4-BE49-F238E27FC236}">
                    <a16:creationId xmlns:a16="http://schemas.microsoft.com/office/drawing/2014/main" xmlns="" id="{19A8985D-B448-4C88-8B3A-3A67676F9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1" name="Line 42">
                <a:extLst>
                  <a:ext uri="{FF2B5EF4-FFF2-40B4-BE49-F238E27FC236}">
                    <a16:creationId xmlns:a16="http://schemas.microsoft.com/office/drawing/2014/main" xmlns="" id="{AF7C6863-8B2C-45A5-9E4E-5EBC844FE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2" name="Line 43">
                <a:extLst>
                  <a:ext uri="{FF2B5EF4-FFF2-40B4-BE49-F238E27FC236}">
                    <a16:creationId xmlns:a16="http://schemas.microsoft.com/office/drawing/2014/main" xmlns="" id="{B67BD33B-7B0C-4053-9991-B0345892E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45" name="Text Box 44">
              <a:extLst>
                <a:ext uri="{FF2B5EF4-FFF2-40B4-BE49-F238E27FC236}">
                  <a16:creationId xmlns:a16="http://schemas.microsoft.com/office/drawing/2014/main" xmlns="" id="{0023F000-3829-49D8-BD6C-7C69A2086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6</a:t>
              </a:r>
            </a:p>
          </p:txBody>
        </p:sp>
        <p:sp>
          <p:nvSpPr>
            <p:cNvPr id="30746" name="Text Box 45">
              <a:extLst>
                <a:ext uri="{FF2B5EF4-FFF2-40B4-BE49-F238E27FC236}">
                  <a16:creationId xmlns:a16="http://schemas.microsoft.com/office/drawing/2014/main" xmlns="" id="{F1FA4C00-DA72-4E74-8B1E-64228EEB8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5</a:t>
              </a:r>
            </a:p>
          </p:txBody>
        </p:sp>
        <p:sp>
          <p:nvSpPr>
            <p:cNvPr id="30747" name="Text Box 46">
              <a:extLst>
                <a:ext uri="{FF2B5EF4-FFF2-40B4-BE49-F238E27FC236}">
                  <a16:creationId xmlns:a16="http://schemas.microsoft.com/office/drawing/2014/main" xmlns="" id="{EBFFB2FC-7F4E-41AD-96F6-3D2986449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4</a:t>
              </a:r>
            </a:p>
          </p:txBody>
        </p:sp>
        <p:sp>
          <p:nvSpPr>
            <p:cNvPr id="30748" name="Text Box 47">
              <a:extLst>
                <a:ext uri="{FF2B5EF4-FFF2-40B4-BE49-F238E27FC236}">
                  <a16:creationId xmlns:a16="http://schemas.microsoft.com/office/drawing/2014/main" xmlns="" id="{028EBA2F-F121-4F80-AB6F-5FBB3A523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3</a:t>
              </a:r>
            </a:p>
          </p:txBody>
        </p:sp>
        <p:sp>
          <p:nvSpPr>
            <p:cNvPr id="30749" name="Text Box 48">
              <a:extLst>
                <a:ext uri="{FF2B5EF4-FFF2-40B4-BE49-F238E27FC236}">
                  <a16:creationId xmlns:a16="http://schemas.microsoft.com/office/drawing/2014/main" xmlns="" id="{C5FCA689-F40C-417C-921A-72F60F55C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2</a:t>
              </a:r>
            </a:p>
          </p:txBody>
        </p:sp>
        <p:sp>
          <p:nvSpPr>
            <p:cNvPr id="30750" name="Text Box 49">
              <a:extLst>
                <a:ext uri="{FF2B5EF4-FFF2-40B4-BE49-F238E27FC236}">
                  <a16:creationId xmlns:a16="http://schemas.microsoft.com/office/drawing/2014/main" xmlns="" id="{7BAAECDA-4D2D-4EB4-A0FF-665009193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" y="3229"/>
              <a:ext cx="192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1</a:t>
              </a:r>
            </a:p>
          </p:txBody>
        </p:sp>
      </p:grpSp>
      <p:sp>
        <p:nvSpPr>
          <p:cNvPr id="232513" name="Line 65">
            <a:extLst>
              <a:ext uri="{FF2B5EF4-FFF2-40B4-BE49-F238E27FC236}">
                <a16:creationId xmlns:a16="http://schemas.microsoft.com/office/drawing/2014/main" xmlns="" id="{B3776D21-9636-4B38-83A1-47752FE935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4488" y="2573338"/>
            <a:ext cx="3644900" cy="27209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2514" name="Group 66">
            <a:extLst>
              <a:ext uri="{FF2B5EF4-FFF2-40B4-BE49-F238E27FC236}">
                <a16:creationId xmlns:a16="http://schemas.microsoft.com/office/drawing/2014/main" xmlns="" id="{AC99EB04-4CCE-460D-B32D-79C688EE688D}"/>
              </a:ext>
            </a:extLst>
          </p:cNvPr>
          <p:cNvGrpSpPr>
            <a:grpSpLocks/>
          </p:cNvGrpSpPr>
          <p:nvPr/>
        </p:nvGrpSpPr>
        <p:grpSpPr bwMode="auto">
          <a:xfrm>
            <a:off x="2513013" y="1862138"/>
            <a:ext cx="4103687" cy="3671887"/>
            <a:chOff x="2472" y="1162"/>
            <a:chExt cx="2585" cy="2313"/>
          </a:xfrm>
        </p:grpSpPr>
        <p:sp>
          <p:nvSpPr>
            <p:cNvPr id="30737" name="Line 67">
              <a:extLst>
                <a:ext uri="{FF2B5EF4-FFF2-40B4-BE49-F238E27FC236}">
                  <a16:creationId xmlns:a16="http://schemas.microsoft.com/office/drawing/2014/main" xmlns="" id="{9819CB41-A65C-4EA8-BDEA-839B1491D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3338"/>
              <a:ext cx="231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Text Box 68">
              <a:extLst>
                <a:ext uri="{FF2B5EF4-FFF2-40B4-BE49-F238E27FC236}">
                  <a16:creationId xmlns:a16="http://schemas.microsoft.com/office/drawing/2014/main" xmlns="" id="{7D71593B-863A-440C-8CAF-FC94CF503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15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x</a:t>
              </a:r>
            </a:p>
          </p:txBody>
        </p:sp>
        <p:sp>
          <p:nvSpPr>
            <p:cNvPr id="30739" name="Text Box 69">
              <a:extLst>
                <a:ext uri="{FF2B5EF4-FFF2-40B4-BE49-F238E27FC236}">
                  <a16:creationId xmlns:a16="http://schemas.microsoft.com/office/drawing/2014/main" xmlns="" id="{02035B44-1A6E-4474-9D1A-8AC4DE955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24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O</a:t>
              </a:r>
            </a:p>
          </p:txBody>
        </p:sp>
        <p:sp>
          <p:nvSpPr>
            <p:cNvPr id="30740" name="Line 70">
              <a:extLst>
                <a:ext uri="{FF2B5EF4-FFF2-40B4-BE49-F238E27FC236}">
                  <a16:creationId xmlns:a16="http://schemas.microsoft.com/office/drawing/2014/main" xmlns="" id="{49DC9AEC-2BB4-4CBD-8AB4-909E23BEE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9" y="1253"/>
              <a:ext cx="589" cy="20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Text Box 71">
              <a:extLst>
                <a:ext uri="{FF2B5EF4-FFF2-40B4-BE49-F238E27FC236}">
                  <a16:creationId xmlns:a16="http://schemas.microsoft.com/office/drawing/2014/main" xmlns="" id="{34AEB1E5-C29B-4B4B-AFA2-AE8E0DA41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162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y</a:t>
              </a:r>
            </a:p>
          </p:txBody>
        </p:sp>
      </p:grpSp>
      <p:sp>
        <p:nvSpPr>
          <p:cNvPr id="232520" name="Text Box 72">
            <a:extLst>
              <a:ext uri="{FF2B5EF4-FFF2-40B4-BE49-F238E27FC236}">
                <a16:creationId xmlns:a16="http://schemas.microsoft.com/office/drawing/2014/main" xmlns="" id="{16E99039-2C63-456C-821C-4B56A87E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23574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/>
              <a:t>z</a:t>
            </a:r>
          </a:p>
        </p:txBody>
      </p:sp>
      <p:sp>
        <p:nvSpPr>
          <p:cNvPr id="232522" name="Line 74">
            <a:extLst>
              <a:ext uri="{FF2B5EF4-FFF2-40B4-BE49-F238E27FC236}">
                <a16:creationId xmlns:a16="http://schemas.microsoft.com/office/drawing/2014/main" xmlns="" id="{06D3D5CB-573C-4D9D-A74E-0640332EC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327525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523" name="Line 75">
            <a:extLst>
              <a:ext uri="{FF2B5EF4-FFF2-40B4-BE49-F238E27FC236}">
                <a16:creationId xmlns:a16="http://schemas.microsoft.com/office/drawing/2014/main" xmlns="" id="{9D474538-7AF6-4A46-BD7B-538E92988B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990725"/>
            <a:ext cx="1119188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524" name="Oval 76">
            <a:extLst>
              <a:ext uri="{FF2B5EF4-FFF2-40B4-BE49-F238E27FC236}">
                <a16:creationId xmlns:a16="http://schemas.microsoft.com/office/drawing/2014/main" xmlns="" id="{CD4A604E-02A9-4B8D-91B2-7CF9F9662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2894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71" name="Text Box 70">
            <a:extLst>
              <a:ext uri="{FF2B5EF4-FFF2-40B4-BE49-F238E27FC236}">
                <a16:creationId xmlns:a16="http://schemas.microsoft.com/office/drawing/2014/main" xmlns="" id="{8B877CC8-B086-479A-A8E2-84DC5AB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533400"/>
            <a:ext cx="47482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2108962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52292 -0.00231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1000"/>
                                        <p:tgtEl>
                                          <p:spTgt spid="23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09931 0.4861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4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20" grpId="0"/>
      <p:bldP spid="232524" grpId="0" animBg="1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hand">
            <a:extLst>
              <a:ext uri="{FF2B5EF4-FFF2-40B4-BE49-F238E27FC236}">
                <a16:creationId xmlns:a16="http://schemas.microsoft.com/office/drawing/2014/main" xmlns="" id="{5BCE7DED-A772-4877-B908-78CA3C94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687">
            <a:off x="762000" y="866775"/>
            <a:ext cx="1714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44" name="Picture 20" descr="hand">
            <a:extLst>
              <a:ext uri="{FF2B5EF4-FFF2-40B4-BE49-F238E27FC236}">
                <a16:creationId xmlns:a16="http://schemas.microsoft.com/office/drawing/2014/main" xmlns="" id="{4B9EF827-A2CE-4BC8-B0F9-5C7493E5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8622">
            <a:off x="5080000" y="1628775"/>
            <a:ext cx="1790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45" name="Line 21">
            <a:extLst>
              <a:ext uri="{FF2B5EF4-FFF2-40B4-BE49-F238E27FC236}">
                <a16:creationId xmlns:a16="http://schemas.microsoft.com/office/drawing/2014/main" xmlns="" id="{A455F365-291E-4240-98F4-FD1145F4AC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4488" y="2432050"/>
            <a:ext cx="3644900" cy="2720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1446" name="Group 22">
            <a:extLst>
              <a:ext uri="{FF2B5EF4-FFF2-40B4-BE49-F238E27FC236}">
                <a16:creationId xmlns:a16="http://schemas.microsoft.com/office/drawing/2014/main" xmlns="" id="{3DDAF1A6-0D64-4DAF-B7CC-C358F529CC6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638425" y="3003550"/>
            <a:ext cx="2951163" cy="1354137"/>
            <a:chOff x="912" y="1488"/>
            <a:chExt cx="720" cy="1152"/>
          </a:xfrm>
        </p:grpSpPr>
        <p:sp>
          <p:nvSpPr>
            <p:cNvPr id="29766" name="AutoShape 23">
              <a:extLst>
                <a:ext uri="{FF2B5EF4-FFF2-40B4-BE49-F238E27FC236}">
                  <a16:creationId xmlns:a16="http://schemas.microsoft.com/office/drawing/2014/main" xmlns="" id="{9C91D94B-3A64-478B-8008-41CB9C9E4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88"/>
              <a:ext cx="720" cy="115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1800"/>
            </a:p>
          </p:txBody>
        </p:sp>
        <p:sp>
          <p:nvSpPr>
            <p:cNvPr id="29767" name="AutoShape 24">
              <a:extLst>
                <a:ext uri="{FF2B5EF4-FFF2-40B4-BE49-F238E27FC236}">
                  <a16:creationId xmlns:a16="http://schemas.microsoft.com/office/drawing/2014/main" xmlns="" id="{127D1B8B-A015-4F90-BE50-45F95E28F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776"/>
              <a:ext cx="432" cy="76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1800"/>
            </a:p>
          </p:txBody>
        </p:sp>
      </p:grpSp>
      <p:sp>
        <p:nvSpPr>
          <p:cNvPr id="231449" name="Line 25">
            <a:extLst>
              <a:ext uri="{FF2B5EF4-FFF2-40B4-BE49-F238E27FC236}">
                <a16:creationId xmlns:a16="http://schemas.microsoft.com/office/drawing/2014/main" xmlns="" id="{FC72E875-A383-46DB-A152-56760C78B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425" y="2554287"/>
            <a:ext cx="4464050" cy="1254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0" name="Line 26">
            <a:extLst>
              <a:ext uri="{FF2B5EF4-FFF2-40B4-BE49-F238E27FC236}">
                <a16:creationId xmlns:a16="http://schemas.microsoft.com/office/drawing/2014/main" xmlns="" id="{7CA68071-8DAC-4D5A-8CE2-E4DB703E1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125" y="2276475"/>
            <a:ext cx="0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1" name="Oval 27">
            <a:extLst>
              <a:ext uri="{FF2B5EF4-FFF2-40B4-BE49-F238E27FC236}">
                <a16:creationId xmlns:a16="http://schemas.microsoft.com/office/drawing/2014/main" xmlns="" id="{021B9657-D3CD-416E-935E-90CBBBAC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665537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grpSp>
        <p:nvGrpSpPr>
          <p:cNvPr id="231452" name="Group 28">
            <a:extLst>
              <a:ext uri="{FF2B5EF4-FFF2-40B4-BE49-F238E27FC236}">
                <a16:creationId xmlns:a16="http://schemas.microsoft.com/office/drawing/2014/main" xmlns="" id="{52F004BE-6215-4072-813F-651755D94F93}"/>
              </a:ext>
            </a:extLst>
          </p:cNvPr>
          <p:cNvGrpSpPr>
            <a:grpSpLocks/>
          </p:cNvGrpSpPr>
          <p:nvPr/>
        </p:nvGrpSpPr>
        <p:grpSpPr bwMode="auto">
          <a:xfrm>
            <a:off x="2513013" y="1720850"/>
            <a:ext cx="4103687" cy="3671887"/>
            <a:chOff x="2472" y="1162"/>
            <a:chExt cx="2585" cy="2313"/>
          </a:xfrm>
        </p:grpSpPr>
        <p:sp>
          <p:nvSpPr>
            <p:cNvPr id="29761" name="Line 29">
              <a:extLst>
                <a:ext uri="{FF2B5EF4-FFF2-40B4-BE49-F238E27FC236}">
                  <a16:creationId xmlns:a16="http://schemas.microsoft.com/office/drawing/2014/main" xmlns="" id="{78DC94B1-1FAF-42E5-A280-F6C97B07C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3338"/>
              <a:ext cx="2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Text Box 30">
              <a:extLst>
                <a:ext uri="{FF2B5EF4-FFF2-40B4-BE49-F238E27FC236}">
                  <a16:creationId xmlns:a16="http://schemas.microsoft.com/office/drawing/2014/main" xmlns="" id="{08CBD23E-F48A-4A9E-82F5-F2CAC0589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15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x</a:t>
              </a:r>
            </a:p>
          </p:txBody>
        </p:sp>
        <p:sp>
          <p:nvSpPr>
            <p:cNvPr id="29763" name="Text Box 31">
              <a:extLst>
                <a:ext uri="{FF2B5EF4-FFF2-40B4-BE49-F238E27FC236}">
                  <a16:creationId xmlns:a16="http://schemas.microsoft.com/office/drawing/2014/main" xmlns="" id="{00937FF2-C8F1-4EFA-B8F0-4A4EECC38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24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O</a:t>
              </a:r>
            </a:p>
          </p:txBody>
        </p:sp>
        <p:sp>
          <p:nvSpPr>
            <p:cNvPr id="29764" name="Line 32">
              <a:extLst>
                <a:ext uri="{FF2B5EF4-FFF2-40B4-BE49-F238E27FC236}">
                  <a16:creationId xmlns:a16="http://schemas.microsoft.com/office/drawing/2014/main" xmlns="" id="{4B55C015-8772-4648-9ACD-A1F272E91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9" y="1253"/>
              <a:ext cx="589" cy="20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Text Box 33">
              <a:extLst>
                <a:ext uri="{FF2B5EF4-FFF2-40B4-BE49-F238E27FC236}">
                  <a16:creationId xmlns:a16="http://schemas.microsoft.com/office/drawing/2014/main" xmlns="" id="{FB59A7AE-ABF2-467C-9CAA-471F117C8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162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y</a:t>
              </a:r>
            </a:p>
          </p:txBody>
        </p:sp>
      </p:grpSp>
      <p:grpSp>
        <p:nvGrpSpPr>
          <p:cNvPr id="231458" name="Group 34">
            <a:extLst>
              <a:ext uri="{FF2B5EF4-FFF2-40B4-BE49-F238E27FC236}">
                <a16:creationId xmlns:a16="http://schemas.microsoft.com/office/drawing/2014/main" xmlns="" id="{15B1A8C4-7A66-478D-8895-10221B22C5BA}"/>
              </a:ext>
            </a:extLst>
          </p:cNvPr>
          <p:cNvGrpSpPr>
            <a:grpSpLocks/>
          </p:cNvGrpSpPr>
          <p:nvPr/>
        </p:nvGrpSpPr>
        <p:grpSpPr bwMode="auto">
          <a:xfrm>
            <a:off x="2863850" y="5162550"/>
            <a:ext cx="5811838" cy="471487"/>
            <a:chOff x="1440" y="3168"/>
            <a:chExt cx="3661" cy="297"/>
          </a:xfrm>
        </p:grpSpPr>
        <p:sp>
          <p:nvSpPr>
            <p:cNvPr id="29740" name="Line 35">
              <a:extLst>
                <a:ext uri="{FF2B5EF4-FFF2-40B4-BE49-F238E27FC236}">
                  <a16:creationId xmlns:a16="http://schemas.microsoft.com/office/drawing/2014/main" xmlns="" id="{E7C1C9E6-D09A-4904-9482-639E0A6A4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08"/>
              <a:ext cx="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36">
              <a:extLst>
                <a:ext uri="{FF2B5EF4-FFF2-40B4-BE49-F238E27FC236}">
                  <a16:creationId xmlns:a16="http://schemas.microsoft.com/office/drawing/2014/main" xmlns="" id="{5B4C4E70-99DA-4E68-9757-976D2B2A9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456"/>
              <a:ext cx="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42" name="Group 37">
              <a:extLst>
                <a:ext uri="{FF2B5EF4-FFF2-40B4-BE49-F238E27FC236}">
                  <a16:creationId xmlns:a16="http://schemas.microsoft.com/office/drawing/2014/main" xmlns="" id="{A851CE2B-DD6E-41C7-A8F5-4A59EAA62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3168"/>
              <a:ext cx="3648" cy="297"/>
              <a:chOff x="960" y="986"/>
              <a:chExt cx="3648" cy="297"/>
            </a:xfrm>
          </p:grpSpPr>
          <p:sp>
            <p:nvSpPr>
              <p:cNvPr id="29749" name="Rectangle 38">
                <a:extLst>
                  <a:ext uri="{FF2B5EF4-FFF2-40B4-BE49-F238E27FC236}">
                    <a16:creationId xmlns:a16="http://schemas.microsoft.com/office/drawing/2014/main" xmlns="" id="{2E8E3B10-22B0-4DD8-B842-58B4B9E3F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  <p:sp>
            <p:nvSpPr>
              <p:cNvPr id="29750" name="Line 39">
                <a:extLst>
                  <a:ext uri="{FF2B5EF4-FFF2-40B4-BE49-F238E27FC236}">
                    <a16:creationId xmlns:a16="http://schemas.microsoft.com/office/drawing/2014/main" xmlns="" id="{03756DA7-BD26-414A-A76E-60A4F129B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Line 40">
                <a:extLst>
                  <a:ext uri="{FF2B5EF4-FFF2-40B4-BE49-F238E27FC236}">
                    <a16:creationId xmlns:a16="http://schemas.microsoft.com/office/drawing/2014/main" xmlns="" id="{3F2D5AD8-892B-40D0-8F4F-323448ABB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Line 41">
                <a:extLst>
                  <a:ext uri="{FF2B5EF4-FFF2-40B4-BE49-F238E27FC236}">
                    <a16:creationId xmlns:a16="http://schemas.microsoft.com/office/drawing/2014/main" xmlns="" id="{15934BB0-AC3A-4444-921F-14131A81B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3" name="Line 42">
                <a:extLst>
                  <a:ext uri="{FF2B5EF4-FFF2-40B4-BE49-F238E27FC236}">
                    <a16:creationId xmlns:a16="http://schemas.microsoft.com/office/drawing/2014/main" xmlns="" id="{8376B9CC-ACF5-43F8-9EF4-45F5F18B3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4" name="Line 43">
                <a:extLst>
                  <a:ext uri="{FF2B5EF4-FFF2-40B4-BE49-F238E27FC236}">
                    <a16:creationId xmlns:a16="http://schemas.microsoft.com/office/drawing/2014/main" xmlns="" id="{505B5952-CBB3-4583-A955-4203270CC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Line 44">
                <a:extLst>
                  <a:ext uri="{FF2B5EF4-FFF2-40B4-BE49-F238E27FC236}">
                    <a16:creationId xmlns:a16="http://schemas.microsoft.com/office/drawing/2014/main" xmlns="" id="{3979E1B7-F54B-4253-A743-7679470AE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Line 45">
                <a:extLst>
                  <a:ext uri="{FF2B5EF4-FFF2-40B4-BE49-F238E27FC236}">
                    <a16:creationId xmlns:a16="http://schemas.microsoft.com/office/drawing/2014/main" xmlns="" id="{27342C4E-98F2-472C-B74B-FBFB2F868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Line 46">
                <a:extLst>
                  <a:ext uri="{FF2B5EF4-FFF2-40B4-BE49-F238E27FC236}">
                    <a16:creationId xmlns:a16="http://schemas.microsoft.com/office/drawing/2014/main" xmlns="" id="{7E31BDA3-9B3A-4EF4-9155-5C2D81DC7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8" name="Line 47">
                <a:extLst>
                  <a:ext uri="{FF2B5EF4-FFF2-40B4-BE49-F238E27FC236}">
                    <a16:creationId xmlns:a16="http://schemas.microsoft.com/office/drawing/2014/main" xmlns="" id="{6D28FBD2-3FB1-414B-9D95-E9F3195C5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9" name="Line 48">
                <a:extLst>
                  <a:ext uri="{FF2B5EF4-FFF2-40B4-BE49-F238E27FC236}">
                    <a16:creationId xmlns:a16="http://schemas.microsoft.com/office/drawing/2014/main" xmlns="" id="{5EA22239-059B-4D08-898A-FC0C56207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Line 49">
                <a:extLst>
                  <a:ext uri="{FF2B5EF4-FFF2-40B4-BE49-F238E27FC236}">
                    <a16:creationId xmlns:a16="http://schemas.microsoft.com/office/drawing/2014/main" xmlns="" id="{C493EBFA-75FB-48E7-8018-843C00B2F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43" name="Text Box 50">
              <a:extLst>
                <a:ext uri="{FF2B5EF4-FFF2-40B4-BE49-F238E27FC236}">
                  <a16:creationId xmlns:a16="http://schemas.microsoft.com/office/drawing/2014/main" xmlns="" id="{9E2DB97A-B23F-4236-90E7-F125B05F1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6</a:t>
              </a:r>
            </a:p>
          </p:txBody>
        </p:sp>
        <p:sp>
          <p:nvSpPr>
            <p:cNvPr id="29744" name="Text Box 51">
              <a:extLst>
                <a:ext uri="{FF2B5EF4-FFF2-40B4-BE49-F238E27FC236}">
                  <a16:creationId xmlns:a16="http://schemas.microsoft.com/office/drawing/2014/main" xmlns="" id="{E3C1C31F-C986-4359-9D25-A618EEABB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5</a:t>
              </a:r>
            </a:p>
          </p:txBody>
        </p:sp>
        <p:sp>
          <p:nvSpPr>
            <p:cNvPr id="29745" name="Text Box 52">
              <a:extLst>
                <a:ext uri="{FF2B5EF4-FFF2-40B4-BE49-F238E27FC236}">
                  <a16:creationId xmlns:a16="http://schemas.microsoft.com/office/drawing/2014/main" xmlns="" id="{EC6ABA76-B0F6-4A23-B33B-D63A94E1F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4</a:t>
              </a:r>
            </a:p>
          </p:txBody>
        </p:sp>
        <p:sp>
          <p:nvSpPr>
            <p:cNvPr id="29746" name="Text Box 53">
              <a:extLst>
                <a:ext uri="{FF2B5EF4-FFF2-40B4-BE49-F238E27FC236}">
                  <a16:creationId xmlns:a16="http://schemas.microsoft.com/office/drawing/2014/main" xmlns="" id="{03D08809-1C4E-4B02-997E-F6B7C355F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3</a:t>
              </a:r>
            </a:p>
          </p:txBody>
        </p:sp>
        <p:sp>
          <p:nvSpPr>
            <p:cNvPr id="29747" name="Text Box 54">
              <a:extLst>
                <a:ext uri="{FF2B5EF4-FFF2-40B4-BE49-F238E27FC236}">
                  <a16:creationId xmlns:a16="http://schemas.microsoft.com/office/drawing/2014/main" xmlns="" id="{C5A04CA0-CBFC-40AC-998C-0FEC9FBD0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2</a:t>
              </a:r>
            </a:p>
          </p:txBody>
        </p:sp>
        <p:sp>
          <p:nvSpPr>
            <p:cNvPr id="29748" name="Text Box 55">
              <a:extLst>
                <a:ext uri="{FF2B5EF4-FFF2-40B4-BE49-F238E27FC236}">
                  <a16:creationId xmlns:a16="http://schemas.microsoft.com/office/drawing/2014/main" xmlns="" id="{C6EF1079-12B5-4C94-BCA2-10D691857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1</a:t>
              </a:r>
            </a:p>
          </p:txBody>
        </p:sp>
      </p:grpSp>
      <p:sp>
        <p:nvSpPr>
          <p:cNvPr id="231480" name="Oval 56">
            <a:extLst>
              <a:ext uri="{FF2B5EF4-FFF2-40B4-BE49-F238E27FC236}">
                <a16:creationId xmlns:a16="http://schemas.microsoft.com/office/drawing/2014/main" xmlns="" id="{DCF7D46A-E91E-4AEE-AE46-5B177CDC5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13" y="5148262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231481" name="Oval 57">
            <a:extLst>
              <a:ext uri="{FF2B5EF4-FFF2-40B4-BE49-F238E27FC236}">
                <a16:creationId xmlns:a16="http://schemas.microsoft.com/office/drawing/2014/main" xmlns="" id="{8B06121C-76C0-47A6-8F53-9325879CA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3262312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grpSp>
        <p:nvGrpSpPr>
          <p:cNvPr id="231482" name="Group 58">
            <a:extLst>
              <a:ext uri="{FF2B5EF4-FFF2-40B4-BE49-F238E27FC236}">
                <a16:creationId xmlns:a16="http://schemas.microsoft.com/office/drawing/2014/main" xmlns="" id="{AFDDFC6B-34B4-452A-B9CA-F91E77C04514}"/>
              </a:ext>
            </a:extLst>
          </p:cNvPr>
          <p:cNvGrpSpPr>
            <a:grpSpLocks/>
          </p:cNvGrpSpPr>
          <p:nvPr/>
        </p:nvGrpSpPr>
        <p:grpSpPr bwMode="auto">
          <a:xfrm rot="6342186">
            <a:off x="-514350" y="5794375"/>
            <a:ext cx="5811837" cy="471488"/>
            <a:chOff x="1440" y="3168"/>
            <a:chExt cx="3661" cy="297"/>
          </a:xfrm>
        </p:grpSpPr>
        <p:sp>
          <p:nvSpPr>
            <p:cNvPr id="29719" name="Line 59">
              <a:extLst>
                <a:ext uri="{FF2B5EF4-FFF2-40B4-BE49-F238E27FC236}">
                  <a16:creationId xmlns:a16="http://schemas.microsoft.com/office/drawing/2014/main" xmlns="" id="{C96C9269-557B-4095-A9E8-C6DDDB44F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60">
              <a:extLst>
                <a:ext uri="{FF2B5EF4-FFF2-40B4-BE49-F238E27FC236}">
                  <a16:creationId xmlns:a16="http://schemas.microsoft.com/office/drawing/2014/main" xmlns="" id="{B2706E5A-B322-420A-A894-06FF0E3B1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4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1" name="Group 61">
              <a:extLst>
                <a:ext uri="{FF2B5EF4-FFF2-40B4-BE49-F238E27FC236}">
                  <a16:creationId xmlns:a16="http://schemas.microsoft.com/office/drawing/2014/main" xmlns="" id="{F98D6827-BDA3-47E1-9C3F-BCBF6AC19D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3168"/>
              <a:ext cx="3648" cy="297"/>
              <a:chOff x="960" y="986"/>
              <a:chExt cx="3648" cy="297"/>
            </a:xfrm>
          </p:grpSpPr>
          <p:sp>
            <p:nvSpPr>
              <p:cNvPr id="29728" name="Rectangle 62">
                <a:extLst>
                  <a:ext uri="{FF2B5EF4-FFF2-40B4-BE49-F238E27FC236}">
                    <a16:creationId xmlns:a16="http://schemas.microsoft.com/office/drawing/2014/main" xmlns="" id="{74553566-5D98-4668-BD5E-0E836A7CA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995"/>
                <a:ext cx="364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  <p:sp>
            <p:nvSpPr>
              <p:cNvPr id="29729" name="Line 63">
                <a:extLst>
                  <a:ext uri="{FF2B5EF4-FFF2-40B4-BE49-F238E27FC236}">
                    <a16:creationId xmlns:a16="http://schemas.microsoft.com/office/drawing/2014/main" xmlns="" id="{811CE5A2-0CA4-42EC-84E2-3189782C8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0" name="Line 64">
                <a:extLst>
                  <a:ext uri="{FF2B5EF4-FFF2-40B4-BE49-F238E27FC236}">
                    <a16:creationId xmlns:a16="http://schemas.microsoft.com/office/drawing/2014/main" xmlns="" id="{32615A40-5D87-4823-A527-4B7B09D77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1" y="10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1" name="Line 65">
                <a:extLst>
                  <a:ext uri="{FF2B5EF4-FFF2-40B4-BE49-F238E27FC236}">
                    <a16:creationId xmlns:a16="http://schemas.microsoft.com/office/drawing/2014/main" xmlns="" id="{40818622-0F7F-42E2-9EE0-F53DF9CA0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1" y="10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2" name="Line 66">
                <a:extLst>
                  <a:ext uri="{FF2B5EF4-FFF2-40B4-BE49-F238E27FC236}">
                    <a16:creationId xmlns:a16="http://schemas.microsoft.com/office/drawing/2014/main" xmlns="" id="{9306EA3B-9B77-4869-851B-B82257B1B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6" y="98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3" name="Line 67">
                <a:extLst>
                  <a:ext uri="{FF2B5EF4-FFF2-40B4-BE49-F238E27FC236}">
                    <a16:creationId xmlns:a16="http://schemas.microsoft.com/office/drawing/2014/main" xmlns="" id="{CBF26448-7D64-42A1-9A32-FFBD0D049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6" y="98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4" name="Line 68">
                <a:extLst>
                  <a:ext uri="{FF2B5EF4-FFF2-40B4-BE49-F238E27FC236}">
                    <a16:creationId xmlns:a16="http://schemas.microsoft.com/office/drawing/2014/main" xmlns="" id="{ABFE135A-AB5E-4F18-A50A-E9283C3E4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5" name="Line 69">
                <a:extLst>
                  <a:ext uri="{FF2B5EF4-FFF2-40B4-BE49-F238E27FC236}">
                    <a16:creationId xmlns:a16="http://schemas.microsoft.com/office/drawing/2014/main" xmlns="" id="{CE71FB06-DD97-4C38-9FD4-F487A791E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6" name="Line 70">
                <a:extLst>
                  <a:ext uri="{FF2B5EF4-FFF2-40B4-BE49-F238E27FC236}">
                    <a16:creationId xmlns:a16="http://schemas.microsoft.com/office/drawing/2014/main" xmlns="" id="{FFC147B8-91E0-460B-9437-22D945D97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8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7" name="Line 71">
                <a:extLst>
                  <a:ext uri="{FF2B5EF4-FFF2-40B4-BE49-F238E27FC236}">
                    <a16:creationId xmlns:a16="http://schemas.microsoft.com/office/drawing/2014/main" xmlns="" id="{D43BC257-7DA2-434C-9134-7973945DA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8" name="Line 72">
                <a:extLst>
                  <a:ext uri="{FF2B5EF4-FFF2-40B4-BE49-F238E27FC236}">
                    <a16:creationId xmlns:a16="http://schemas.microsoft.com/office/drawing/2014/main" xmlns="" id="{B866784B-EAE5-42C7-A7A2-6DCD07C83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2" y="99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9" name="Line 73">
                <a:extLst>
                  <a:ext uri="{FF2B5EF4-FFF2-40B4-BE49-F238E27FC236}">
                    <a16:creationId xmlns:a16="http://schemas.microsoft.com/office/drawing/2014/main" xmlns="" id="{736CCE00-2217-4CE0-B232-949FA6D24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995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22" name="Text Box 74">
              <a:extLst>
                <a:ext uri="{FF2B5EF4-FFF2-40B4-BE49-F238E27FC236}">
                  <a16:creationId xmlns:a16="http://schemas.microsoft.com/office/drawing/2014/main" xmlns="" id="{1DB18FA5-DDEA-4BEC-A07B-FAFDB078F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6</a:t>
              </a:r>
            </a:p>
          </p:txBody>
        </p:sp>
        <p:sp>
          <p:nvSpPr>
            <p:cNvPr id="29723" name="Text Box 75">
              <a:extLst>
                <a:ext uri="{FF2B5EF4-FFF2-40B4-BE49-F238E27FC236}">
                  <a16:creationId xmlns:a16="http://schemas.microsoft.com/office/drawing/2014/main" xmlns="" id="{1EF064B7-72A0-4C77-815D-40BA4676E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2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5</a:t>
              </a:r>
            </a:p>
          </p:txBody>
        </p:sp>
        <p:sp>
          <p:nvSpPr>
            <p:cNvPr id="29724" name="Text Box 76">
              <a:extLst>
                <a:ext uri="{FF2B5EF4-FFF2-40B4-BE49-F238E27FC236}">
                  <a16:creationId xmlns:a16="http://schemas.microsoft.com/office/drawing/2014/main" xmlns="" id="{D4C69CFD-F94F-4865-BDCE-F890FC5BE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4</a:t>
              </a:r>
            </a:p>
          </p:txBody>
        </p:sp>
        <p:sp>
          <p:nvSpPr>
            <p:cNvPr id="29725" name="Text Box 77">
              <a:extLst>
                <a:ext uri="{FF2B5EF4-FFF2-40B4-BE49-F238E27FC236}">
                  <a16:creationId xmlns:a16="http://schemas.microsoft.com/office/drawing/2014/main" xmlns="" id="{69C86272-E7C2-4F45-B39A-67C0872FF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3</a:t>
              </a:r>
            </a:p>
          </p:txBody>
        </p:sp>
        <p:sp>
          <p:nvSpPr>
            <p:cNvPr id="29726" name="Text Box 78">
              <a:extLst>
                <a:ext uri="{FF2B5EF4-FFF2-40B4-BE49-F238E27FC236}">
                  <a16:creationId xmlns:a16="http://schemas.microsoft.com/office/drawing/2014/main" xmlns="" id="{D9C272EB-13CD-4ABD-8D55-E2651916F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2</a:t>
              </a:r>
            </a:p>
          </p:txBody>
        </p:sp>
        <p:sp>
          <p:nvSpPr>
            <p:cNvPr id="29727" name="Text Box 79">
              <a:extLst>
                <a:ext uri="{FF2B5EF4-FFF2-40B4-BE49-F238E27FC236}">
                  <a16:creationId xmlns:a16="http://schemas.microsoft.com/office/drawing/2014/main" xmlns="" id="{353F1721-0DCF-4C04-8B25-2B403FA01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" y="3229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/>
                <a:t>1</a:t>
              </a:r>
            </a:p>
          </p:txBody>
        </p:sp>
      </p:grpSp>
      <p:grpSp>
        <p:nvGrpSpPr>
          <p:cNvPr id="231504" name="Group 80">
            <a:extLst>
              <a:ext uri="{FF2B5EF4-FFF2-40B4-BE49-F238E27FC236}">
                <a16:creationId xmlns:a16="http://schemas.microsoft.com/office/drawing/2014/main" xmlns="" id="{158EB989-140C-4150-82C8-7F794912DE1E}"/>
              </a:ext>
            </a:extLst>
          </p:cNvPr>
          <p:cNvGrpSpPr>
            <a:grpSpLocks/>
          </p:cNvGrpSpPr>
          <p:nvPr/>
        </p:nvGrpSpPr>
        <p:grpSpPr bwMode="auto">
          <a:xfrm rot="-9875730">
            <a:off x="322263" y="2897187"/>
            <a:ext cx="2951162" cy="1354138"/>
            <a:chOff x="912" y="1488"/>
            <a:chExt cx="720" cy="1152"/>
          </a:xfrm>
        </p:grpSpPr>
        <p:sp>
          <p:nvSpPr>
            <p:cNvPr id="29717" name="AutoShape 81">
              <a:extLst>
                <a:ext uri="{FF2B5EF4-FFF2-40B4-BE49-F238E27FC236}">
                  <a16:creationId xmlns:a16="http://schemas.microsoft.com/office/drawing/2014/main" xmlns="" id="{956CB12D-E815-4CBC-8195-80D173FAA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88"/>
              <a:ext cx="720" cy="115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1800"/>
            </a:p>
          </p:txBody>
        </p:sp>
        <p:sp>
          <p:nvSpPr>
            <p:cNvPr id="29718" name="AutoShape 82">
              <a:extLst>
                <a:ext uri="{FF2B5EF4-FFF2-40B4-BE49-F238E27FC236}">
                  <a16:creationId xmlns:a16="http://schemas.microsoft.com/office/drawing/2014/main" xmlns="" id="{84B22687-D1D8-4AC9-849C-2AC63E050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776"/>
              <a:ext cx="432" cy="76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1800"/>
            </a:p>
          </p:txBody>
        </p:sp>
      </p:grpSp>
      <p:sp>
        <p:nvSpPr>
          <p:cNvPr id="231507" name="Text Box 83">
            <a:extLst>
              <a:ext uri="{FF2B5EF4-FFF2-40B4-BE49-F238E27FC236}">
                <a16:creationId xmlns:a16="http://schemas.microsoft.com/office/drawing/2014/main" xmlns="" id="{CA633743-C808-4653-92D6-6CCE98E5E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2216150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/>
              <a:t>z</a:t>
            </a:r>
          </a:p>
        </p:txBody>
      </p:sp>
      <p:sp>
        <p:nvSpPr>
          <p:cNvPr id="78" name="Text Box 70">
            <a:extLst>
              <a:ext uri="{FF2B5EF4-FFF2-40B4-BE49-F238E27FC236}">
                <a16:creationId xmlns:a16="http://schemas.microsoft.com/office/drawing/2014/main" xmlns="" id="{E71636AE-A2CC-45CE-BFB0-023F38B80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52400"/>
            <a:ext cx="30749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11347089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23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1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0"/>
                                        <p:tgtEl>
                                          <p:spTgt spid="23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31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112E-17 L -0.00087 0.519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97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3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3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231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3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4809 0.172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861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23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23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3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3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51" grpId="0" animBg="1"/>
      <p:bldP spid="231480" grpId="0" animBg="1"/>
      <p:bldP spid="231481" grpId="0" animBg="1"/>
      <p:bldP spid="231507" grpId="0"/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16" name="Group 16">
            <a:extLst>
              <a:ext uri="{FF2B5EF4-FFF2-40B4-BE49-F238E27FC236}">
                <a16:creationId xmlns:a16="http://schemas.microsoft.com/office/drawing/2014/main" xmlns="" id="{7208BEDE-087C-4141-9F61-AC3994E8745D}"/>
              </a:ext>
            </a:extLst>
          </p:cNvPr>
          <p:cNvGrpSpPr>
            <a:grpSpLocks/>
          </p:cNvGrpSpPr>
          <p:nvPr/>
        </p:nvGrpSpPr>
        <p:grpSpPr bwMode="auto">
          <a:xfrm rot="2910789">
            <a:off x="-106362" y="1206499"/>
            <a:ext cx="3810000" cy="3810001"/>
            <a:chOff x="336" y="1056"/>
            <a:chExt cx="2400" cy="2400"/>
          </a:xfrm>
        </p:grpSpPr>
        <p:grpSp>
          <p:nvGrpSpPr>
            <p:cNvPr id="28721" name="Group 17">
              <a:extLst>
                <a:ext uri="{FF2B5EF4-FFF2-40B4-BE49-F238E27FC236}">
                  <a16:creationId xmlns:a16="http://schemas.microsoft.com/office/drawing/2014/main" xmlns="" id="{A24253D5-403B-4910-88C3-1C581B2107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28728" name="Oval 18">
                <a:extLst>
                  <a:ext uri="{FF2B5EF4-FFF2-40B4-BE49-F238E27FC236}">
                    <a16:creationId xmlns:a16="http://schemas.microsoft.com/office/drawing/2014/main" xmlns="" id="{8B761152-5985-4919-B383-C9E9F90FD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  <p:sp>
            <p:nvSpPr>
              <p:cNvPr id="28729" name="Line 19">
                <a:extLst>
                  <a:ext uri="{FF2B5EF4-FFF2-40B4-BE49-F238E27FC236}">
                    <a16:creationId xmlns:a16="http://schemas.microsoft.com/office/drawing/2014/main" xmlns="" id="{0855BE85-438A-4DF6-B616-4AF3ECA07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Line 20">
                <a:extLst>
                  <a:ext uri="{FF2B5EF4-FFF2-40B4-BE49-F238E27FC236}">
                    <a16:creationId xmlns:a16="http://schemas.microsoft.com/office/drawing/2014/main" xmlns="" id="{F51C1650-044D-484B-A24F-A9BED4A35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Oval 21">
                <a:extLst>
                  <a:ext uri="{FF2B5EF4-FFF2-40B4-BE49-F238E27FC236}">
                    <a16:creationId xmlns:a16="http://schemas.microsoft.com/office/drawing/2014/main" xmlns="" id="{95D5730C-74D1-4F63-B8D4-57C69F44B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</p:grpSp>
        <p:grpSp>
          <p:nvGrpSpPr>
            <p:cNvPr id="28722" name="Group 22">
              <a:extLst>
                <a:ext uri="{FF2B5EF4-FFF2-40B4-BE49-F238E27FC236}">
                  <a16:creationId xmlns:a16="http://schemas.microsoft.com/office/drawing/2014/main" xmlns="" id="{C2D4A413-D1B2-499C-BCB6-E92F97DAB301}"/>
                </a:ext>
              </a:extLst>
            </p:cNvPr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28724" name="Group 23">
                <a:extLst>
                  <a:ext uri="{FF2B5EF4-FFF2-40B4-BE49-F238E27FC236}">
                    <a16:creationId xmlns:a16="http://schemas.microsoft.com/office/drawing/2014/main" xmlns="" id="{5F998440-66DE-49B6-B481-6D613B0D4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28726" name="AutoShape 24">
                  <a:extLst>
                    <a:ext uri="{FF2B5EF4-FFF2-40B4-BE49-F238E27FC236}">
                      <a16:creationId xmlns:a16="http://schemas.microsoft.com/office/drawing/2014/main" xmlns="" id="{9A190EF7-A937-41A5-A485-5601FB0F8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vi-VN" sz="1800"/>
                </a:p>
              </p:txBody>
            </p:sp>
            <p:sp>
              <p:nvSpPr>
                <p:cNvPr id="28727" name="AutoShape 25">
                  <a:extLst>
                    <a:ext uri="{FF2B5EF4-FFF2-40B4-BE49-F238E27FC236}">
                      <a16:creationId xmlns:a16="http://schemas.microsoft.com/office/drawing/2014/main" xmlns="" id="{4F861A09-55AA-4F68-877F-11F7C0754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vi-VN" sz="1800"/>
                </a:p>
              </p:txBody>
            </p:sp>
          </p:grpSp>
          <p:sp>
            <p:nvSpPr>
              <p:cNvPr id="28725" name="Oval 26">
                <a:extLst>
                  <a:ext uri="{FF2B5EF4-FFF2-40B4-BE49-F238E27FC236}">
                    <a16:creationId xmlns:a16="http://schemas.microsoft.com/office/drawing/2014/main" xmlns="" id="{0B3EF7D5-9783-4112-B0B2-E35E877AC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</p:grpSp>
        <p:sp>
          <p:nvSpPr>
            <p:cNvPr id="28723" name="Oval 27">
              <a:extLst>
                <a:ext uri="{FF2B5EF4-FFF2-40B4-BE49-F238E27FC236}">
                  <a16:creationId xmlns:a16="http://schemas.microsoft.com/office/drawing/2014/main" xmlns="" id="{59EF46DF-9187-43B3-A8BF-25A6A9728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1800"/>
            </a:p>
          </p:txBody>
        </p:sp>
      </p:grpSp>
      <p:sp>
        <p:nvSpPr>
          <p:cNvPr id="230428" name="Arc 28">
            <a:extLst>
              <a:ext uri="{FF2B5EF4-FFF2-40B4-BE49-F238E27FC236}">
                <a16:creationId xmlns:a16="http://schemas.microsoft.com/office/drawing/2014/main" xmlns="" id="{59A9DCC2-B156-4CB0-91F6-AB8709EB79C0}"/>
              </a:ext>
            </a:extLst>
          </p:cNvPr>
          <p:cNvSpPr>
            <a:spLocks/>
          </p:cNvSpPr>
          <p:nvPr/>
        </p:nvSpPr>
        <p:spPr bwMode="auto">
          <a:xfrm rot="8476317" flipH="1">
            <a:off x="2208213" y="2444750"/>
            <a:ext cx="1381125" cy="1946275"/>
          </a:xfrm>
          <a:custGeom>
            <a:avLst/>
            <a:gdLst>
              <a:gd name="T0" fmla="*/ 2147483646 w 16217"/>
              <a:gd name="T1" fmla="*/ 0 h 21577"/>
              <a:gd name="T2" fmla="*/ 2147483646 w 16217"/>
              <a:gd name="T3" fmla="*/ 2147483646 h 21577"/>
              <a:gd name="T4" fmla="*/ 0 w 16217"/>
              <a:gd name="T5" fmla="*/ 2147483646 h 21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17" h="21577" fill="none" extrusionOk="0">
                <a:moveTo>
                  <a:pt x="1005" y="0"/>
                </a:moveTo>
                <a:cubicBezTo>
                  <a:pt x="6857" y="273"/>
                  <a:pt x="12347" y="2911"/>
                  <a:pt x="16216" y="7309"/>
                </a:cubicBezTo>
              </a:path>
              <a:path w="16217" h="21577" stroke="0" extrusionOk="0">
                <a:moveTo>
                  <a:pt x="1005" y="0"/>
                </a:moveTo>
                <a:cubicBezTo>
                  <a:pt x="6857" y="273"/>
                  <a:pt x="12347" y="2911"/>
                  <a:pt x="16216" y="7309"/>
                </a:cubicBezTo>
                <a:lnTo>
                  <a:pt x="0" y="21577"/>
                </a:lnTo>
                <a:lnTo>
                  <a:pt x="1005" y="0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29" name="Oval 29">
            <a:extLst>
              <a:ext uri="{FF2B5EF4-FFF2-40B4-BE49-F238E27FC236}">
                <a16:creationId xmlns:a16="http://schemas.microsoft.com/office/drawing/2014/main" xmlns="" id="{CD238816-0AA0-4DFD-A5B8-08D65A207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33655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230430" name="Oval 30">
            <a:extLst>
              <a:ext uri="{FF2B5EF4-FFF2-40B4-BE49-F238E27FC236}">
                <a16:creationId xmlns:a16="http://schemas.microsoft.com/office/drawing/2014/main" xmlns="" id="{C92D8908-DD6A-4BEF-939B-F853B405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394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grpSp>
        <p:nvGrpSpPr>
          <p:cNvPr id="230431" name="Group 31">
            <a:extLst>
              <a:ext uri="{FF2B5EF4-FFF2-40B4-BE49-F238E27FC236}">
                <a16:creationId xmlns:a16="http://schemas.microsoft.com/office/drawing/2014/main" xmlns="" id="{9F7A3332-4715-4315-BA1B-4364211CD005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2832100"/>
            <a:ext cx="6624638" cy="3873500"/>
            <a:chOff x="708" y="1213"/>
            <a:chExt cx="4173" cy="2440"/>
          </a:xfrm>
        </p:grpSpPr>
        <p:grpSp>
          <p:nvGrpSpPr>
            <p:cNvPr id="28715" name="Group 32">
              <a:extLst>
                <a:ext uri="{FF2B5EF4-FFF2-40B4-BE49-F238E27FC236}">
                  <a16:creationId xmlns:a16="http://schemas.microsoft.com/office/drawing/2014/main" xmlns="" id="{CE2DF405-996E-447C-A280-9E1D334C0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2" y="1392"/>
              <a:ext cx="3764" cy="2223"/>
              <a:chOff x="930" y="1298"/>
              <a:chExt cx="3764" cy="2223"/>
            </a:xfrm>
          </p:grpSpPr>
          <p:sp>
            <p:nvSpPr>
              <p:cNvPr id="28719" name="Line 33">
                <a:extLst>
                  <a:ext uri="{FF2B5EF4-FFF2-40B4-BE49-F238E27FC236}">
                    <a16:creationId xmlns:a16="http://schemas.microsoft.com/office/drawing/2014/main" xmlns="" id="{50A3164A-9E3E-45A3-8CB3-08F674E22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" y="1298"/>
                <a:ext cx="3764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Line 34">
                <a:extLst>
                  <a:ext uri="{FF2B5EF4-FFF2-40B4-BE49-F238E27FC236}">
                    <a16:creationId xmlns:a16="http://schemas.microsoft.com/office/drawing/2014/main" xmlns="" id="{D4838A2D-52C8-4D79-89AB-6B935582E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" y="1298"/>
                <a:ext cx="2358" cy="22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16" name="Text Box 35">
              <a:extLst>
                <a:ext uri="{FF2B5EF4-FFF2-40B4-BE49-F238E27FC236}">
                  <a16:creationId xmlns:a16="http://schemas.microsoft.com/office/drawing/2014/main" xmlns="" id="{030456AF-977C-42BC-903C-25BF8FBDA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" y="1213"/>
              <a:ext cx="2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/>
                <a:t>O</a:t>
              </a:r>
            </a:p>
          </p:txBody>
        </p:sp>
        <p:sp>
          <p:nvSpPr>
            <p:cNvPr id="28717" name="Text Box 36">
              <a:extLst>
                <a:ext uri="{FF2B5EF4-FFF2-40B4-BE49-F238E27FC236}">
                  <a16:creationId xmlns:a16="http://schemas.microsoft.com/office/drawing/2014/main" xmlns="" id="{5409F000-EA05-447F-B162-0D79EFE93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3345"/>
              <a:ext cx="22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600"/>
                <a:t>x</a:t>
              </a:r>
            </a:p>
          </p:txBody>
        </p:sp>
        <p:sp>
          <p:nvSpPr>
            <p:cNvPr id="28718" name="Text Box 37">
              <a:extLst>
                <a:ext uri="{FF2B5EF4-FFF2-40B4-BE49-F238E27FC236}">
                  <a16:creationId xmlns:a16="http://schemas.microsoft.com/office/drawing/2014/main" xmlns="" id="{3C9202FB-1814-4A02-8593-47DB3353B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" y="1666"/>
              <a:ext cx="22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600"/>
                <a:t>y</a:t>
              </a:r>
            </a:p>
          </p:txBody>
        </p:sp>
      </p:grpSp>
      <p:grpSp>
        <p:nvGrpSpPr>
          <p:cNvPr id="230438" name="Group 38">
            <a:extLst>
              <a:ext uri="{FF2B5EF4-FFF2-40B4-BE49-F238E27FC236}">
                <a16:creationId xmlns:a16="http://schemas.microsoft.com/office/drawing/2014/main" xmlns="" id="{29C01205-4831-4B22-84B8-CB022D84D555}"/>
              </a:ext>
            </a:extLst>
          </p:cNvPr>
          <p:cNvGrpSpPr>
            <a:grpSpLocks/>
          </p:cNvGrpSpPr>
          <p:nvPr/>
        </p:nvGrpSpPr>
        <p:grpSpPr bwMode="auto">
          <a:xfrm rot="2550101">
            <a:off x="1257300" y="2506663"/>
            <a:ext cx="3810000" cy="3810000"/>
            <a:chOff x="336" y="1056"/>
            <a:chExt cx="2400" cy="2400"/>
          </a:xfrm>
        </p:grpSpPr>
        <p:grpSp>
          <p:nvGrpSpPr>
            <p:cNvPr id="28704" name="Group 39">
              <a:extLst>
                <a:ext uri="{FF2B5EF4-FFF2-40B4-BE49-F238E27FC236}">
                  <a16:creationId xmlns:a16="http://schemas.microsoft.com/office/drawing/2014/main" xmlns="" id="{20495200-F2B2-43A7-AF3A-AF8A27096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28711" name="Oval 40">
                <a:extLst>
                  <a:ext uri="{FF2B5EF4-FFF2-40B4-BE49-F238E27FC236}">
                    <a16:creationId xmlns:a16="http://schemas.microsoft.com/office/drawing/2014/main" xmlns="" id="{E6BEC844-0A46-488B-B3A9-BDFE01009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  <p:sp>
            <p:nvSpPr>
              <p:cNvPr id="28712" name="Line 41">
                <a:extLst>
                  <a:ext uri="{FF2B5EF4-FFF2-40B4-BE49-F238E27FC236}">
                    <a16:creationId xmlns:a16="http://schemas.microsoft.com/office/drawing/2014/main" xmlns="" id="{3FF2642A-D854-4AAB-9DA4-779BAE75F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Line 42">
                <a:extLst>
                  <a:ext uri="{FF2B5EF4-FFF2-40B4-BE49-F238E27FC236}">
                    <a16:creationId xmlns:a16="http://schemas.microsoft.com/office/drawing/2014/main" xmlns="" id="{8B55F444-E3D0-42F5-AD0D-1520D0A4B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4" name="Oval 43">
                <a:extLst>
                  <a:ext uri="{FF2B5EF4-FFF2-40B4-BE49-F238E27FC236}">
                    <a16:creationId xmlns:a16="http://schemas.microsoft.com/office/drawing/2014/main" xmlns="" id="{156EC78F-5DB4-45F0-92E9-A71EB449E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</p:grpSp>
        <p:grpSp>
          <p:nvGrpSpPr>
            <p:cNvPr id="28705" name="Group 44">
              <a:extLst>
                <a:ext uri="{FF2B5EF4-FFF2-40B4-BE49-F238E27FC236}">
                  <a16:creationId xmlns:a16="http://schemas.microsoft.com/office/drawing/2014/main" xmlns="" id="{ED69EFD6-B900-4533-955A-D35327E078C2}"/>
                </a:ext>
              </a:extLst>
            </p:cNvPr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28707" name="Group 45">
                <a:extLst>
                  <a:ext uri="{FF2B5EF4-FFF2-40B4-BE49-F238E27FC236}">
                    <a16:creationId xmlns:a16="http://schemas.microsoft.com/office/drawing/2014/main" xmlns="" id="{5D850EE9-DE32-421D-9308-56789090E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28709" name="AutoShape 46">
                  <a:extLst>
                    <a:ext uri="{FF2B5EF4-FFF2-40B4-BE49-F238E27FC236}">
                      <a16:creationId xmlns:a16="http://schemas.microsoft.com/office/drawing/2014/main" xmlns="" id="{53AE5444-EF36-440C-9D88-227F72FB0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vi-VN" sz="1800"/>
                </a:p>
              </p:txBody>
            </p:sp>
            <p:sp>
              <p:nvSpPr>
                <p:cNvPr id="28710" name="AutoShape 47">
                  <a:extLst>
                    <a:ext uri="{FF2B5EF4-FFF2-40B4-BE49-F238E27FC236}">
                      <a16:creationId xmlns:a16="http://schemas.microsoft.com/office/drawing/2014/main" xmlns="" id="{FCE403A6-AB7A-4381-93AA-CAFD7A69A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vi-VN" sz="1800"/>
                </a:p>
              </p:txBody>
            </p:sp>
          </p:grpSp>
          <p:sp>
            <p:nvSpPr>
              <p:cNvPr id="28708" name="Oval 48">
                <a:extLst>
                  <a:ext uri="{FF2B5EF4-FFF2-40B4-BE49-F238E27FC236}">
                    <a16:creationId xmlns:a16="http://schemas.microsoft.com/office/drawing/2014/main" xmlns="" id="{2D4B02E0-5097-4C7E-8342-5B2CC7576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</p:grpSp>
        <p:sp>
          <p:nvSpPr>
            <p:cNvPr id="28706" name="Oval 49">
              <a:extLst>
                <a:ext uri="{FF2B5EF4-FFF2-40B4-BE49-F238E27FC236}">
                  <a16:creationId xmlns:a16="http://schemas.microsoft.com/office/drawing/2014/main" xmlns="" id="{0DF24903-8EB5-421C-8FAA-2D2F2B146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1800"/>
            </a:p>
          </p:txBody>
        </p:sp>
      </p:grpSp>
      <p:sp>
        <p:nvSpPr>
          <p:cNvPr id="230450" name="Arc 50">
            <a:extLst>
              <a:ext uri="{FF2B5EF4-FFF2-40B4-BE49-F238E27FC236}">
                <a16:creationId xmlns:a16="http://schemas.microsoft.com/office/drawing/2014/main" xmlns="" id="{578DA153-8D44-4850-9CDF-2FEC8C08CFCB}"/>
              </a:ext>
            </a:extLst>
          </p:cNvPr>
          <p:cNvSpPr>
            <a:spLocks/>
          </p:cNvSpPr>
          <p:nvPr/>
        </p:nvSpPr>
        <p:spPr bwMode="auto">
          <a:xfrm rot="8476317" flipH="1">
            <a:off x="3228975" y="3740150"/>
            <a:ext cx="1782763" cy="1947863"/>
          </a:xfrm>
          <a:custGeom>
            <a:avLst/>
            <a:gdLst>
              <a:gd name="T0" fmla="*/ 0 w 20924"/>
              <a:gd name="T1" fmla="*/ 2147483646 h 21600"/>
              <a:gd name="T2" fmla="*/ 2147483646 w 20924"/>
              <a:gd name="T3" fmla="*/ 2147483646 h 21600"/>
              <a:gd name="T4" fmla="*/ 2147483646 w 20924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24" h="21600" fill="none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915" y="0"/>
                  <a:pt x="16823" y="2671"/>
                  <a:pt x="20923" y="7332"/>
                </a:cubicBezTo>
              </a:path>
              <a:path w="20924" h="21600" stroke="0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915" y="0"/>
                  <a:pt x="16823" y="2671"/>
                  <a:pt x="20923" y="7332"/>
                </a:cubicBezTo>
                <a:lnTo>
                  <a:pt x="4707" y="21600"/>
                </a:lnTo>
                <a:lnTo>
                  <a:pt x="0" y="519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0451" name="Group 51">
            <a:extLst>
              <a:ext uri="{FF2B5EF4-FFF2-40B4-BE49-F238E27FC236}">
                <a16:creationId xmlns:a16="http://schemas.microsoft.com/office/drawing/2014/main" xmlns="" id="{E9A77210-0593-4EC0-975B-62EF9C450AC5}"/>
              </a:ext>
            </a:extLst>
          </p:cNvPr>
          <p:cNvGrpSpPr>
            <a:grpSpLocks/>
          </p:cNvGrpSpPr>
          <p:nvPr/>
        </p:nvGrpSpPr>
        <p:grpSpPr bwMode="auto">
          <a:xfrm rot="2550101">
            <a:off x="1728788" y="1493838"/>
            <a:ext cx="3810000" cy="3810000"/>
            <a:chOff x="336" y="1056"/>
            <a:chExt cx="2400" cy="2400"/>
          </a:xfrm>
        </p:grpSpPr>
        <p:grpSp>
          <p:nvGrpSpPr>
            <p:cNvPr id="28693" name="Group 52">
              <a:extLst>
                <a:ext uri="{FF2B5EF4-FFF2-40B4-BE49-F238E27FC236}">
                  <a16:creationId xmlns:a16="http://schemas.microsoft.com/office/drawing/2014/main" xmlns="" id="{6AF67A23-43BF-4799-85CF-00F8B42C3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2400" cy="2400"/>
              <a:chOff x="1056" y="1104"/>
              <a:chExt cx="2400" cy="2400"/>
            </a:xfrm>
          </p:grpSpPr>
          <p:sp>
            <p:nvSpPr>
              <p:cNvPr id="28700" name="Oval 53">
                <a:extLst>
                  <a:ext uri="{FF2B5EF4-FFF2-40B4-BE49-F238E27FC236}">
                    <a16:creationId xmlns:a16="http://schemas.microsoft.com/office/drawing/2014/main" xmlns="" id="{D647C0EF-1811-4EED-AAF0-F72537AA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104"/>
                <a:ext cx="2400" cy="24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  <p:sp>
            <p:nvSpPr>
              <p:cNvPr id="28701" name="Line 54">
                <a:extLst>
                  <a:ext uri="{FF2B5EF4-FFF2-40B4-BE49-F238E27FC236}">
                    <a16:creationId xmlns:a16="http://schemas.microsoft.com/office/drawing/2014/main" xmlns="" id="{881C9E36-E351-4D63-9A35-EB092FF6D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24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Line 55">
                <a:extLst>
                  <a:ext uri="{FF2B5EF4-FFF2-40B4-BE49-F238E27FC236}">
                    <a16:creationId xmlns:a16="http://schemas.microsoft.com/office/drawing/2014/main" xmlns="" id="{83CC4C19-0E44-4E4F-B782-0EC216143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0" cy="240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Oval 56">
                <a:extLst>
                  <a:ext uri="{FF2B5EF4-FFF2-40B4-BE49-F238E27FC236}">
                    <a16:creationId xmlns:a16="http://schemas.microsoft.com/office/drawing/2014/main" xmlns="" id="{4235F9B4-5D38-455D-9517-FD04AFEEE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2291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</p:grpSp>
        <p:grpSp>
          <p:nvGrpSpPr>
            <p:cNvPr id="28694" name="Group 57">
              <a:extLst>
                <a:ext uri="{FF2B5EF4-FFF2-40B4-BE49-F238E27FC236}">
                  <a16:creationId xmlns:a16="http://schemas.microsoft.com/office/drawing/2014/main" xmlns="" id="{FDAC998C-0E6F-41CE-B791-C760C107735A}"/>
                </a:ext>
              </a:extLst>
            </p:cNvPr>
            <p:cNvGrpSpPr>
              <a:grpSpLocks/>
            </p:cNvGrpSpPr>
            <p:nvPr/>
          </p:nvGrpSpPr>
          <p:grpSpPr bwMode="auto">
            <a:xfrm rot="5383564" flipV="1">
              <a:off x="1405" y="1248"/>
              <a:ext cx="1008" cy="1008"/>
              <a:chOff x="2535" y="2125"/>
              <a:chExt cx="1008" cy="1008"/>
            </a:xfrm>
          </p:grpSpPr>
          <p:grpSp>
            <p:nvGrpSpPr>
              <p:cNvPr id="28696" name="Group 58">
                <a:extLst>
                  <a:ext uri="{FF2B5EF4-FFF2-40B4-BE49-F238E27FC236}">
                    <a16:creationId xmlns:a16="http://schemas.microsoft.com/office/drawing/2014/main" xmlns="" id="{C16FC01F-8F70-48D6-8DF5-B979C288A7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5" y="2125"/>
                <a:ext cx="1008" cy="1008"/>
                <a:chOff x="2544" y="2064"/>
                <a:chExt cx="1008" cy="1008"/>
              </a:xfrm>
            </p:grpSpPr>
            <p:sp>
              <p:nvSpPr>
                <p:cNvPr id="28698" name="AutoShape 59">
                  <a:extLst>
                    <a:ext uri="{FF2B5EF4-FFF2-40B4-BE49-F238E27FC236}">
                      <a16:creationId xmlns:a16="http://schemas.microsoft.com/office/drawing/2014/main" xmlns="" id="{F273F44C-1908-4C26-9880-0AFD58B66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98384" flipV="1">
                  <a:off x="2640" y="2064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vi-VN" sz="1800"/>
                </a:p>
              </p:txBody>
            </p:sp>
            <p:sp>
              <p:nvSpPr>
                <p:cNvPr id="28699" name="AutoShape 60">
                  <a:extLst>
                    <a:ext uri="{FF2B5EF4-FFF2-40B4-BE49-F238E27FC236}">
                      <a16:creationId xmlns:a16="http://schemas.microsoft.com/office/drawing/2014/main" xmlns="" id="{7C264B17-DD63-42E3-BDF5-87CE47D1E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386949" flipV="1">
                  <a:off x="3000" y="1656"/>
                  <a:ext cx="96" cy="100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vi-VN" sz="1800"/>
                </a:p>
              </p:txBody>
            </p:sp>
          </p:grpSp>
          <p:sp>
            <p:nvSpPr>
              <p:cNvPr id="28697" name="Oval 61">
                <a:extLst>
                  <a:ext uri="{FF2B5EF4-FFF2-40B4-BE49-F238E27FC236}">
                    <a16:creationId xmlns:a16="http://schemas.microsoft.com/office/drawing/2014/main" xmlns="" id="{DCB662F4-A086-4000-8322-E0F825A85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3178" flipV="1">
                <a:off x="2592" y="2173"/>
                <a:ext cx="48" cy="48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vi-VN" sz="1800"/>
              </a:p>
            </p:txBody>
          </p:sp>
        </p:grpSp>
        <p:sp>
          <p:nvSpPr>
            <p:cNvPr id="28695" name="Oval 62">
              <a:extLst>
                <a:ext uri="{FF2B5EF4-FFF2-40B4-BE49-F238E27FC236}">
                  <a16:creationId xmlns:a16="http://schemas.microsoft.com/office/drawing/2014/main" xmlns="" id="{72366E44-A152-454E-BCE6-4CF5E71AD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305"/>
              <a:ext cx="48" cy="4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vi-VN" sz="1800"/>
            </a:p>
          </p:txBody>
        </p:sp>
      </p:grpSp>
      <p:sp>
        <p:nvSpPr>
          <p:cNvPr id="230463" name="Arc 63">
            <a:extLst>
              <a:ext uri="{FF2B5EF4-FFF2-40B4-BE49-F238E27FC236}">
                <a16:creationId xmlns:a16="http://schemas.microsoft.com/office/drawing/2014/main" xmlns="" id="{27905C40-D19A-445E-80EC-1DC2D29B9114}"/>
              </a:ext>
            </a:extLst>
          </p:cNvPr>
          <p:cNvSpPr>
            <a:spLocks/>
          </p:cNvSpPr>
          <p:nvPr/>
        </p:nvSpPr>
        <p:spPr bwMode="auto">
          <a:xfrm rot="7959265" flipH="1">
            <a:off x="3868738" y="2479675"/>
            <a:ext cx="1716087" cy="1947863"/>
          </a:xfrm>
          <a:custGeom>
            <a:avLst/>
            <a:gdLst>
              <a:gd name="T0" fmla="*/ 0 w 20138"/>
              <a:gd name="T1" fmla="*/ 2147483646 h 21600"/>
              <a:gd name="T2" fmla="*/ 2147483646 w 20138"/>
              <a:gd name="T3" fmla="*/ 2147483646 h 21600"/>
              <a:gd name="T4" fmla="*/ 2147483646 w 20138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38" h="21600" fill="none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513" y="0"/>
                  <a:pt x="16075" y="2337"/>
                  <a:pt x="20138" y="6485"/>
                </a:cubicBezTo>
              </a:path>
              <a:path w="20138" h="21600" stroke="0" extrusionOk="0">
                <a:moveTo>
                  <a:pt x="0" y="519"/>
                </a:moveTo>
                <a:cubicBezTo>
                  <a:pt x="1545" y="174"/>
                  <a:pt x="3123" y="-1"/>
                  <a:pt x="4707" y="0"/>
                </a:cubicBezTo>
                <a:cubicBezTo>
                  <a:pt x="10513" y="0"/>
                  <a:pt x="16075" y="2337"/>
                  <a:pt x="20138" y="6485"/>
                </a:cubicBezTo>
                <a:lnTo>
                  <a:pt x="4707" y="21600"/>
                </a:lnTo>
                <a:lnTo>
                  <a:pt x="0" y="519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64" name="Oval 64">
            <a:extLst>
              <a:ext uri="{FF2B5EF4-FFF2-40B4-BE49-F238E27FC236}">
                <a16:creationId xmlns:a16="http://schemas.microsoft.com/office/drawing/2014/main" xmlns="" id="{FEF9EFB5-6926-4933-8BE6-0B5A5F6C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4546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230465" name="Line 65">
            <a:extLst>
              <a:ext uri="{FF2B5EF4-FFF2-40B4-BE49-F238E27FC236}">
                <a16:creationId xmlns:a16="http://schemas.microsoft.com/office/drawing/2014/main" xmlns="" id="{6CB509D6-A5B7-4F2C-9BBF-EE651D4D2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1175" y="3119438"/>
            <a:ext cx="5616575" cy="25923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66" name="Text Box 66">
            <a:extLst>
              <a:ext uri="{FF2B5EF4-FFF2-40B4-BE49-F238E27FC236}">
                <a16:creationId xmlns:a16="http://schemas.microsoft.com/office/drawing/2014/main" xmlns="" id="{903B96D4-ABD3-414D-8F0D-79836D26C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49850"/>
            <a:ext cx="3603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/>
              <a:t>z</a:t>
            </a:r>
          </a:p>
        </p:txBody>
      </p:sp>
      <p:sp>
        <p:nvSpPr>
          <p:cNvPr id="230467" name="Text Box 67">
            <a:extLst>
              <a:ext uri="{FF2B5EF4-FFF2-40B4-BE49-F238E27FC236}">
                <a16:creationId xmlns:a16="http://schemas.microsoft.com/office/drawing/2014/main" xmlns="" id="{ED99DBED-9F7F-40AF-B1A9-C0FE1A0FF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038600"/>
            <a:ext cx="3603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/>
              <a:t>2</a:t>
            </a:r>
          </a:p>
        </p:txBody>
      </p:sp>
      <p:sp>
        <p:nvSpPr>
          <p:cNvPr id="230468" name="Text Box 68">
            <a:extLst>
              <a:ext uri="{FF2B5EF4-FFF2-40B4-BE49-F238E27FC236}">
                <a16:creationId xmlns:a16="http://schemas.microsoft.com/office/drawing/2014/main" xmlns="" id="{BC4C02C4-073B-450A-94BF-D4AF5EB60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429000"/>
            <a:ext cx="3603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/>
              <a:t>1</a:t>
            </a:r>
          </a:p>
        </p:txBody>
      </p:sp>
      <p:sp>
        <p:nvSpPr>
          <p:cNvPr id="230470" name="Text Box 70">
            <a:extLst>
              <a:ext uri="{FF2B5EF4-FFF2-40B4-BE49-F238E27FC236}">
                <a16:creationId xmlns:a16="http://schemas.microsoft.com/office/drawing/2014/main" xmlns="" id="{41A7A0A9-276D-456F-B50E-4F9E42EED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969963"/>
            <a:ext cx="35290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35">
            <a:extLst>
              <a:ext uri="{FF2B5EF4-FFF2-40B4-BE49-F238E27FC236}">
                <a16:creationId xmlns:a16="http://schemas.microsoft.com/office/drawing/2014/main" xmlns="" id="{54DCA5AB-8126-49CA-9744-F56B78894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7" y="2743200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/>
              <a:t>A</a:t>
            </a:r>
          </a:p>
        </p:txBody>
      </p:sp>
      <p:sp>
        <p:nvSpPr>
          <p:cNvPr id="57" name="Text Box 35">
            <a:extLst>
              <a:ext uri="{FF2B5EF4-FFF2-40B4-BE49-F238E27FC236}">
                <a16:creationId xmlns:a16="http://schemas.microsoft.com/office/drawing/2014/main" xmlns="" id="{BB24DF88-D1C3-4A05-A62D-7919F1FE5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7" y="4510087"/>
            <a:ext cx="360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/>
              <a:t>B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40776140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3" dur="20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3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54" dur="2000" fill="hold"/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3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71" dur="2000" fill="hold"/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3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3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3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23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1000"/>
                                        <p:tgtEl>
                                          <p:spTgt spid="23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1000"/>
                                        <p:tgtEl>
                                          <p:spTgt spid="23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29" grpId="0" animBg="1"/>
      <p:bldP spid="230430" grpId="0" animBg="1"/>
      <p:bldP spid="230464" grpId="0" animBg="1"/>
      <p:bldP spid="230466" grpId="0"/>
      <p:bldP spid="230467" grpId="0"/>
      <p:bldP spid="230468" grpId="0"/>
      <p:bldP spid="230470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1438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pic>
        <p:nvPicPr>
          <p:cNvPr id="1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35769" y="18391"/>
            <a:ext cx="84737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26. </a:t>
            </a: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8      </a:t>
            </a:r>
          </a:p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GÓC Ở VỊ TRÍ ĐẶC BIỆT, TIA PHÂN  GIÁC CỦA MỘT GÓC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1452" y="1390310"/>
            <a:ext cx="3495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3" y="1704552"/>
            <a:ext cx="3828591" cy="2668156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9144000" y="3827546"/>
            <a:ext cx="2551374" cy="575394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0938" y="2450355"/>
            <a:ext cx="44996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-3528012" y="1607036"/>
            <a:ext cx="177191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8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48" name="Group 72">
            <a:extLst>
              <a:ext uri="{FF2B5EF4-FFF2-40B4-BE49-F238E27FC236}">
                <a16:creationId xmlns:a16="http://schemas.microsoft.com/office/drawing/2014/main" xmlns="" id="{9EF35CD4-3895-4B48-88C3-06EEC96FE116}"/>
              </a:ext>
            </a:extLst>
          </p:cNvPr>
          <p:cNvGrpSpPr>
            <a:grpSpLocks/>
          </p:cNvGrpSpPr>
          <p:nvPr/>
        </p:nvGrpSpPr>
        <p:grpSpPr bwMode="auto">
          <a:xfrm>
            <a:off x="2791008" y="1828800"/>
            <a:ext cx="3203755" cy="2870761"/>
            <a:chOff x="2894" y="664"/>
            <a:chExt cx="2674" cy="2152"/>
          </a:xfrm>
        </p:grpSpPr>
        <p:sp>
          <p:nvSpPr>
            <p:cNvPr id="17437" name="Line 60">
              <a:extLst>
                <a:ext uri="{FF2B5EF4-FFF2-40B4-BE49-F238E27FC236}">
                  <a16:creationId xmlns:a16="http://schemas.microsoft.com/office/drawing/2014/main" xmlns="" id="{B6850497-42B0-4E3C-8553-A9950EA0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88" y="835"/>
              <a:ext cx="615" cy="15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61">
              <a:extLst>
                <a:ext uri="{FF2B5EF4-FFF2-40B4-BE49-F238E27FC236}">
                  <a16:creationId xmlns:a16="http://schemas.microsoft.com/office/drawing/2014/main" xmlns="" id="{0662B97C-69D7-4AC9-85AB-006348316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3" y="2412"/>
              <a:ext cx="17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Text Box 62">
              <a:extLst>
                <a:ext uri="{FF2B5EF4-FFF2-40B4-BE49-F238E27FC236}">
                  <a16:creationId xmlns:a16="http://schemas.microsoft.com/office/drawing/2014/main" xmlns="" id="{7C95AE5B-4D0D-47C4-B5CB-1011E2E6D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" y="2381"/>
              <a:ext cx="297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O</a:t>
              </a:r>
              <a:endParaRPr lang="vi-VN" altLang="vi-VN" b="1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0" name="Text Box 63">
              <a:extLst>
                <a:ext uri="{FF2B5EF4-FFF2-40B4-BE49-F238E27FC236}">
                  <a16:creationId xmlns:a16="http://schemas.microsoft.com/office/drawing/2014/main" xmlns="" id="{F14985A4-C093-416C-87ED-5EAD6EAF7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" y="2352"/>
              <a:ext cx="168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  <a:endParaRPr lang="vi-VN" altLang="vi-VN" b="1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1" name="Text Box 64">
              <a:extLst>
                <a:ext uri="{FF2B5EF4-FFF2-40B4-BE49-F238E27FC236}">
                  <a16:creationId xmlns:a16="http://schemas.microsoft.com/office/drawing/2014/main" xmlns="" id="{BA25D2F7-A510-418E-A25C-F9671B1C9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4" y="664"/>
              <a:ext cx="245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  <a:endParaRPr lang="vi-VN" altLang="vi-VN" b="1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2" name="Text Box 65">
              <a:extLst>
                <a:ext uri="{FF2B5EF4-FFF2-40B4-BE49-F238E27FC236}">
                  <a16:creationId xmlns:a16="http://schemas.microsoft.com/office/drawing/2014/main" xmlns="" id="{1DD52906-400C-4CF6-BDA3-215159503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855"/>
              <a:ext cx="169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b</a:t>
              </a:r>
              <a:endParaRPr lang="vi-VN" altLang="vi-VN" b="1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43" name="Line 66">
              <a:extLst>
                <a:ext uri="{FF2B5EF4-FFF2-40B4-BE49-F238E27FC236}">
                  <a16:creationId xmlns:a16="http://schemas.microsoft.com/office/drawing/2014/main" xmlns="" id="{11241BCB-A4D4-411D-8D87-F07F033A6A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4" y="925"/>
              <a:ext cx="1155" cy="14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Arc 67">
              <a:extLst>
                <a:ext uri="{FF2B5EF4-FFF2-40B4-BE49-F238E27FC236}">
                  <a16:creationId xmlns:a16="http://schemas.microsoft.com/office/drawing/2014/main" xmlns="" id="{EE6E67FB-2299-47AA-96A3-603FC3A47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2066"/>
              <a:ext cx="345" cy="346"/>
            </a:xfrm>
            <a:custGeom>
              <a:avLst/>
              <a:gdLst>
                <a:gd name="T0" fmla="*/ 0 w 18313"/>
                <a:gd name="T1" fmla="*/ 0 h 21600"/>
                <a:gd name="T2" fmla="*/ 0 w 18313"/>
                <a:gd name="T3" fmla="*/ 0 h 21600"/>
                <a:gd name="T4" fmla="*/ 0 w 1831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13" h="21600" fill="none" extrusionOk="0">
                  <a:moveTo>
                    <a:pt x="-1" y="1034"/>
                  </a:moveTo>
                  <a:cubicBezTo>
                    <a:pt x="2134" y="349"/>
                    <a:pt x="4362" y="-1"/>
                    <a:pt x="6605" y="0"/>
                  </a:cubicBezTo>
                  <a:cubicBezTo>
                    <a:pt x="10757" y="0"/>
                    <a:pt x="14822" y="1197"/>
                    <a:pt x="18312" y="3448"/>
                  </a:cubicBezTo>
                </a:path>
                <a:path w="18313" h="21600" stroke="0" extrusionOk="0">
                  <a:moveTo>
                    <a:pt x="-1" y="1034"/>
                  </a:moveTo>
                  <a:cubicBezTo>
                    <a:pt x="2134" y="349"/>
                    <a:pt x="4362" y="-1"/>
                    <a:pt x="6605" y="0"/>
                  </a:cubicBezTo>
                  <a:cubicBezTo>
                    <a:pt x="10757" y="0"/>
                    <a:pt x="14822" y="1197"/>
                    <a:pt x="18312" y="3448"/>
                  </a:cubicBezTo>
                  <a:lnTo>
                    <a:pt x="6605" y="21600"/>
                  </a:lnTo>
                  <a:lnTo>
                    <a:pt x="-1" y="103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Arc 68">
              <a:extLst>
                <a:ext uri="{FF2B5EF4-FFF2-40B4-BE49-F238E27FC236}">
                  <a16:creationId xmlns:a16="http://schemas.microsoft.com/office/drawing/2014/main" xmlns="" id="{5F0E4FF7-75A7-444F-9925-DA337431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114"/>
              <a:ext cx="404" cy="288"/>
            </a:xfrm>
            <a:custGeom>
              <a:avLst/>
              <a:gdLst>
                <a:gd name="T0" fmla="*/ 0 w 21600"/>
                <a:gd name="T1" fmla="*/ 0 h 18976"/>
                <a:gd name="T2" fmla="*/ 0 w 21600"/>
                <a:gd name="T3" fmla="*/ 0 h 18976"/>
                <a:gd name="T4" fmla="*/ 0 w 21600"/>
                <a:gd name="T5" fmla="*/ 0 h 189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8976" fill="none" extrusionOk="0">
                  <a:moveTo>
                    <a:pt x="10424" y="-1"/>
                  </a:moveTo>
                  <a:cubicBezTo>
                    <a:pt x="17318" y="3798"/>
                    <a:pt x="21600" y="11046"/>
                    <a:pt x="21600" y="18918"/>
                  </a:cubicBezTo>
                  <a:cubicBezTo>
                    <a:pt x="21600" y="18937"/>
                    <a:pt x="21599" y="18956"/>
                    <a:pt x="21599" y="18975"/>
                  </a:cubicBezTo>
                </a:path>
                <a:path w="21600" h="18976" stroke="0" extrusionOk="0">
                  <a:moveTo>
                    <a:pt x="10424" y="-1"/>
                  </a:moveTo>
                  <a:cubicBezTo>
                    <a:pt x="17318" y="3798"/>
                    <a:pt x="21600" y="11046"/>
                    <a:pt x="21600" y="18918"/>
                  </a:cubicBezTo>
                  <a:cubicBezTo>
                    <a:pt x="21600" y="18937"/>
                    <a:pt x="21599" y="18956"/>
                    <a:pt x="21599" y="18975"/>
                  </a:cubicBezTo>
                  <a:lnTo>
                    <a:pt x="0" y="18918"/>
                  </a:lnTo>
                  <a:lnTo>
                    <a:pt x="10424" y="-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Oval 69">
              <a:extLst>
                <a:ext uri="{FF2B5EF4-FFF2-40B4-BE49-F238E27FC236}">
                  <a16:creationId xmlns:a16="http://schemas.microsoft.com/office/drawing/2014/main" xmlns="" id="{3413AAB4-4593-4924-AD33-B1EAFD57B8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784" y="2381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vi-VN" b="1">
                <a:latin typeface="VNI-Times" pitchFamily="2" charset="0"/>
              </a:endParaRPr>
            </a:p>
          </p:txBody>
        </p:sp>
      </p:grpSp>
      <p:sp>
        <p:nvSpPr>
          <p:cNvPr id="101458" name="Text Box 82">
            <a:extLst>
              <a:ext uri="{FF2B5EF4-FFF2-40B4-BE49-F238E27FC236}">
                <a16:creationId xmlns:a16="http://schemas.microsoft.com/office/drawing/2014/main" xmlns="" id="{F2E39BCE-6C0B-4422-A735-D986AF1F7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6" y="663231"/>
            <a:ext cx="78362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endParaRPr lang="vi-VN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F8C1C4A-CE21-4491-9A25-6EEEBDE8BC59}"/>
              </a:ext>
            </a:extLst>
          </p:cNvPr>
          <p:cNvGrpSpPr/>
          <p:nvPr/>
        </p:nvGrpSpPr>
        <p:grpSpPr>
          <a:xfrm>
            <a:off x="6002701" y="1733550"/>
            <a:ext cx="2895600" cy="2914650"/>
            <a:chOff x="6002701" y="2438501"/>
            <a:chExt cx="2895600" cy="2914650"/>
          </a:xfrm>
        </p:grpSpPr>
        <p:grpSp>
          <p:nvGrpSpPr>
            <p:cNvPr id="101456" name="Group 80">
              <a:extLst>
                <a:ext uri="{FF2B5EF4-FFF2-40B4-BE49-F238E27FC236}">
                  <a16:creationId xmlns:a16="http://schemas.microsoft.com/office/drawing/2014/main" xmlns="" id="{A78EEFD3-E5B4-437B-A663-1583A6524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2701" y="2438501"/>
              <a:ext cx="2895600" cy="2914650"/>
              <a:chOff x="1920" y="2519"/>
              <a:chExt cx="1824" cy="1836"/>
            </a:xfrm>
          </p:grpSpPr>
          <p:sp>
            <p:nvSpPr>
              <p:cNvPr id="17416" name="Text Box 50">
                <a:extLst>
                  <a:ext uri="{FF2B5EF4-FFF2-40B4-BE49-F238E27FC236}">
                    <a16:creationId xmlns:a16="http://schemas.microsoft.com/office/drawing/2014/main" xmlns="" id="{F6CEF151-B509-4B47-8F4A-3AF369E239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2" y="3991"/>
                <a:ext cx="27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O</a:t>
                </a:r>
                <a:endParaRPr lang="vi-VN" altLang="vi-VN" b="1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7" name="Text Box 51">
                <a:extLst>
                  <a:ext uri="{FF2B5EF4-FFF2-40B4-BE49-F238E27FC236}">
                    <a16:creationId xmlns:a16="http://schemas.microsoft.com/office/drawing/2014/main" xmlns="" id="{91709D42-740B-4AF2-A5FA-4C2633F143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7" y="3968"/>
                <a:ext cx="15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n</a:t>
                </a:r>
                <a:endParaRPr lang="vi-VN" altLang="vi-VN" b="1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8" name="Line 48">
                <a:extLst>
                  <a:ext uri="{FF2B5EF4-FFF2-40B4-BE49-F238E27FC236}">
                    <a16:creationId xmlns:a16="http://schemas.microsoft.com/office/drawing/2014/main" xmlns="" id="{8F9C2FC7-057C-402E-AF68-0569D5D59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2642"/>
                <a:ext cx="0" cy="13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Line 49">
                <a:extLst>
                  <a:ext uri="{FF2B5EF4-FFF2-40B4-BE49-F238E27FC236}">
                    <a16:creationId xmlns:a16="http://schemas.microsoft.com/office/drawing/2014/main" xmlns="" id="{4B49727C-C830-4D06-ADB7-B72CDE4D3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4038"/>
                <a:ext cx="14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Text Box 52">
                <a:extLst>
                  <a:ext uri="{FF2B5EF4-FFF2-40B4-BE49-F238E27FC236}">
                    <a16:creationId xmlns:a16="http://schemas.microsoft.com/office/drawing/2014/main" xmlns="" id="{7135560A-9A2E-441A-966D-7BB7A80EC2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519"/>
                <a:ext cx="2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m</a:t>
                </a:r>
                <a:endParaRPr lang="vi-VN" altLang="vi-VN" b="1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1" name="Text Box 53">
                <a:extLst>
                  <a:ext uri="{FF2B5EF4-FFF2-40B4-BE49-F238E27FC236}">
                    <a16:creationId xmlns:a16="http://schemas.microsoft.com/office/drawing/2014/main" xmlns="" id="{7999593E-7C73-4070-B30E-F2E2B305C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" y="2519"/>
                <a:ext cx="15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t</a:t>
                </a:r>
                <a:endParaRPr lang="vi-VN" altLang="vi-VN" b="1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3" name="Line 55">
                <a:extLst>
                  <a:ext uri="{FF2B5EF4-FFF2-40B4-BE49-F238E27FC236}">
                    <a16:creationId xmlns:a16="http://schemas.microsoft.com/office/drawing/2014/main" xmlns="" id="{A261ED2E-8314-451F-9B85-836035328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3" y="2723"/>
                <a:ext cx="1302" cy="13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Oval 57">
                <a:extLst>
                  <a:ext uri="{FF2B5EF4-FFF2-40B4-BE49-F238E27FC236}">
                    <a16:creationId xmlns:a16="http://schemas.microsoft.com/office/drawing/2014/main" xmlns="" id="{E25234BA-DC14-49A4-B4D9-30D8BC518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245" y="4008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vi-VN" b="1">
                  <a:latin typeface="VNI-Times" pitchFamily="2" charset="0"/>
                </a:endParaRPr>
              </a:p>
            </p:txBody>
          </p:sp>
          <p:sp>
            <p:nvSpPr>
              <p:cNvPr id="17425" name="Arc 77">
                <a:extLst>
                  <a:ext uri="{FF2B5EF4-FFF2-40B4-BE49-F238E27FC236}">
                    <a16:creationId xmlns:a16="http://schemas.microsoft.com/office/drawing/2014/main" xmlns="" id="{A246647B-0056-4DEE-A35A-09EC78BBE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3717"/>
                <a:ext cx="192" cy="329"/>
              </a:xfrm>
              <a:custGeom>
                <a:avLst/>
                <a:gdLst>
                  <a:gd name="T0" fmla="*/ 0 w 21600"/>
                  <a:gd name="T1" fmla="*/ 0 h 21413"/>
                  <a:gd name="T2" fmla="*/ 0 w 21600"/>
                  <a:gd name="T3" fmla="*/ 0 h 21413"/>
                  <a:gd name="T4" fmla="*/ 0 w 21600"/>
                  <a:gd name="T5" fmla="*/ 0 h 214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413" fill="none" extrusionOk="0">
                    <a:moveTo>
                      <a:pt x="2838" y="0"/>
                    </a:moveTo>
                    <a:cubicBezTo>
                      <a:pt x="13577" y="1424"/>
                      <a:pt x="21600" y="10580"/>
                      <a:pt x="21600" y="21413"/>
                    </a:cubicBezTo>
                  </a:path>
                  <a:path w="21600" h="21413" stroke="0" extrusionOk="0">
                    <a:moveTo>
                      <a:pt x="2838" y="0"/>
                    </a:moveTo>
                    <a:cubicBezTo>
                      <a:pt x="13577" y="1424"/>
                      <a:pt x="21600" y="10580"/>
                      <a:pt x="21600" y="21413"/>
                    </a:cubicBezTo>
                    <a:lnTo>
                      <a:pt x="0" y="21413"/>
                    </a:lnTo>
                    <a:lnTo>
                      <a:pt x="2838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Text Box 78">
                <a:extLst>
                  <a:ext uri="{FF2B5EF4-FFF2-40B4-BE49-F238E27FC236}">
                    <a16:creationId xmlns:a16="http://schemas.microsoft.com/office/drawing/2014/main" xmlns="" id="{82550D03-BFE0-4623-A4AD-10F89AC7D5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1" y="3608"/>
                <a:ext cx="48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>
                    <a:solidFill>
                      <a:srgbClr val="3A19FF"/>
                    </a:solidFill>
                    <a:latin typeface="Times New Roman" panose="02020603050405020304" pitchFamily="18" charset="0"/>
                  </a:rPr>
                  <a:t>45</a:t>
                </a:r>
                <a:r>
                  <a:rPr lang="en-US" altLang="vi-VN" baseline="50000">
                    <a:solidFill>
                      <a:srgbClr val="3A19FF"/>
                    </a:solidFill>
                    <a:latin typeface="Times New Roman" panose="02020603050405020304" pitchFamily="18" charset="0"/>
                  </a:rPr>
                  <a:t>o</a:t>
                </a:r>
                <a:endParaRPr lang="vi-VN" altLang="vi-VN" baseline="50000">
                  <a:solidFill>
                    <a:srgbClr val="3A19FF"/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3" name="Connector: Elbow 2">
              <a:extLst>
                <a:ext uri="{FF2B5EF4-FFF2-40B4-BE49-F238E27FC236}">
                  <a16:creationId xmlns:a16="http://schemas.microsoft.com/office/drawing/2014/main" xmlns="" id="{F5564DFE-59CA-4285-AED7-F0017138C0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54343" y="4425619"/>
              <a:ext cx="496717" cy="31060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952BFB-C3DA-4A47-891D-F38061964927}"/>
              </a:ext>
            </a:extLst>
          </p:cNvPr>
          <p:cNvSpPr txBox="1"/>
          <p:nvPr/>
        </p:nvSpPr>
        <p:spPr>
          <a:xfrm>
            <a:off x="888056" y="4191000"/>
            <a:ext cx="76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E2C2AAC-E795-4C68-840D-79EE0EFA0139}"/>
              </a:ext>
            </a:extLst>
          </p:cNvPr>
          <p:cNvSpPr txBox="1"/>
          <p:nvPr/>
        </p:nvSpPr>
        <p:spPr>
          <a:xfrm>
            <a:off x="4701008" y="4267200"/>
            <a:ext cx="76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077C1E8-D755-4E52-A635-ECE18E5D96CE}"/>
              </a:ext>
            </a:extLst>
          </p:cNvPr>
          <p:cNvSpPr txBox="1"/>
          <p:nvPr/>
        </p:nvSpPr>
        <p:spPr>
          <a:xfrm>
            <a:off x="7466087" y="4267200"/>
            <a:ext cx="76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51" name="Text Box 78">
            <a:extLst>
              <a:ext uri="{FF2B5EF4-FFF2-40B4-BE49-F238E27FC236}">
                <a16:creationId xmlns:a16="http://schemas.microsoft.com/office/drawing/2014/main" xmlns="" id="{51C622FA-D28E-4E7C-A747-EC64B51E9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041" y="3555206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3A19FF"/>
                </a:solidFill>
                <a:latin typeface="Times New Roman" panose="02020603050405020304" pitchFamily="18" charset="0"/>
              </a:rPr>
              <a:t>55</a:t>
            </a:r>
            <a:r>
              <a:rPr lang="en-US" altLang="vi-VN" baseline="50000">
                <a:solidFill>
                  <a:srgbClr val="3A19FF"/>
                </a:solidFill>
                <a:latin typeface="Times New Roman" panose="02020603050405020304" pitchFamily="18" charset="0"/>
              </a:rPr>
              <a:t>o</a:t>
            </a:r>
            <a:endParaRPr lang="vi-VN" altLang="vi-VN" baseline="50000">
              <a:solidFill>
                <a:srgbClr val="3A1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 Box 78">
            <a:extLst>
              <a:ext uri="{FF2B5EF4-FFF2-40B4-BE49-F238E27FC236}">
                <a16:creationId xmlns:a16="http://schemas.microsoft.com/office/drawing/2014/main" xmlns="" id="{021EF240-8D4C-4F43-BB79-2D3AD822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656" y="318235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3A19FF"/>
                </a:solidFill>
                <a:latin typeface="Times New Roman" panose="02020603050405020304" pitchFamily="18" charset="0"/>
              </a:rPr>
              <a:t>55</a:t>
            </a:r>
            <a:r>
              <a:rPr lang="en-US" altLang="vi-VN" baseline="50000">
                <a:solidFill>
                  <a:srgbClr val="3A19FF"/>
                </a:solidFill>
                <a:latin typeface="Times New Roman" panose="02020603050405020304" pitchFamily="18" charset="0"/>
              </a:rPr>
              <a:t>o</a:t>
            </a:r>
            <a:endParaRPr lang="vi-VN" altLang="vi-VN" baseline="50000">
              <a:solidFill>
                <a:srgbClr val="3A19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D9D5207-492C-420F-88DB-09BC703E29D4}"/>
              </a:ext>
            </a:extLst>
          </p:cNvPr>
          <p:cNvGrpSpPr/>
          <p:nvPr/>
        </p:nvGrpSpPr>
        <p:grpSpPr>
          <a:xfrm>
            <a:off x="73025" y="1600200"/>
            <a:ext cx="2670175" cy="3151188"/>
            <a:chOff x="0" y="1905000"/>
            <a:chExt cx="2670175" cy="3151188"/>
          </a:xfrm>
        </p:grpSpPr>
        <p:grpSp>
          <p:nvGrpSpPr>
            <p:cNvPr id="101455" name="Group 79">
              <a:extLst>
                <a:ext uri="{FF2B5EF4-FFF2-40B4-BE49-F238E27FC236}">
                  <a16:creationId xmlns:a16="http://schemas.microsoft.com/office/drawing/2014/main" xmlns="" id="{41D36D5E-20D1-40F2-9E50-E3145C212E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05000"/>
              <a:ext cx="2670175" cy="3151188"/>
              <a:chOff x="137" y="720"/>
              <a:chExt cx="1682" cy="1985"/>
            </a:xfrm>
          </p:grpSpPr>
          <p:sp>
            <p:nvSpPr>
              <p:cNvPr id="17427" name="Text Box 38">
                <a:extLst>
                  <a:ext uri="{FF2B5EF4-FFF2-40B4-BE49-F238E27FC236}">
                    <a16:creationId xmlns:a16="http://schemas.microsoft.com/office/drawing/2014/main" xmlns="" id="{408D046E-475E-45FA-B7FB-24FF763FD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9" y="2340"/>
                <a:ext cx="19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x</a:t>
                </a:r>
                <a:endParaRPr lang="vi-VN" altLang="vi-VN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8" name="Text Box 39">
                <a:extLst>
                  <a:ext uri="{FF2B5EF4-FFF2-40B4-BE49-F238E27FC236}">
                    <a16:creationId xmlns:a16="http://schemas.microsoft.com/office/drawing/2014/main" xmlns="" id="{51E318F9-5A16-4442-A391-CA4D67F4FE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9" y="720"/>
                <a:ext cx="19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y</a:t>
                </a:r>
                <a:endParaRPr lang="vi-VN" altLang="vi-VN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9" name="Text Box 40">
                <a:extLst>
                  <a:ext uri="{FF2B5EF4-FFF2-40B4-BE49-F238E27FC236}">
                    <a16:creationId xmlns:a16="http://schemas.microsoft.com/office/drawing/2014/main" xmlns="" id="{70F589B4-FAF9-4626-923B-009275E9CB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" y="1498"/>
                <a:ext cx="19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vi-VN" altLang="vi-VN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0" name="Text Box 41">
                <a:extLst>
                  <a:ext uri="{FF2B5EF4-FFF2-40B4-BE49-F238E27FC236}">
                    <a16:creationId xmlns:a16="http://schemas.microsoft.com/office/drawing/2014/main" xmlns="" id="{8EEA4802-B239-46FB-8DA9-DAD2975020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" y="1552"/>
                <a:ext cx="19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z</a:t>
                </a:r>
                <a:endParaRPr lang="vi-VN" altLang="vi-VN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31" name="Line 42">
                <a:extLst>
                  <a:ext uri="{FF2B5EF4-FFF2-40B4-BE49-F238E27FC236}">
                    <a16:creationId xmlns:a16="http://schemas.microsoft.com/office/drawing/2014/main" xmlns="" id="{728FF8A9-F7C1-4B1D-BEE6-C699CDE43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" y="1728"/>
                <a:ext cx="1394" cy="1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Line 43">
                <a:extLst>
                  <a:ext uri="{FF2B5EF4-FFF2-40B4-BE49-F238E27FC236}">
                    <a16:creationId xmlns:a16="http://schemas.microsoft.com/office/drawing/2014/main" xmlns="" id="{4F54140B-73FD-4264-9396-58A35DF35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3" y="971"/>
                <a:ext cx="1282" cy="7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Line 44">
                <a:extLst>
                  <a:ext uri="{FF2B5EF4-FFF2-40B4-BE49-F238E27FC236}">
                    <a16:creationId xmlns:a16="http://schemas.microsoft.com/office/drawing/2014/main" xmlns="" id="{B3AF603C-50D6-401F-84C9-B9E330E92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" y="1732"/>
                <a:ext cx="1235" cy="7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Oval 45">
                <a:extLst>
                  <a:ext uri="{FF2B5EF4-FFF2-40B4-BE49-F238E27FC236}">
                    <a16:creationId xmlns:a16="http://schemas.microsoft.com/office/drawing/2014/main" xmlns="" id="{54D98D3F-4935-4A94-B86F-16FBCC1BF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07" y="1717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vi-VN" b="1">
                  <a:latin typeface="VNI-Times" pitchFamily="2" charset="0"/>
                </a:endParaRPr>
              </a:p>
            </p:txBody>
          </p:sp>
          <p:sp>
            <p:nvSpPr>
              <p:cNvPr id="17435" name="Arc 75">
                <a:extLst>
                  <a:ext uri="{FF2B5EF4-FFF2-40B4-BE49-F238E27FC236}">
                    <a16:creationId xmlns:a16="http://schemas.microsoft.com/office/drawing/2014/main" xmlns="" id="{626C5C8A-9780-40CB-924D-2E3E755EE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" y="1530"/>
                <a:ext cx="107" cy="237"/>
              </a:xfrm>
              <a:custGeom>
                <a:avLst/>
                <a:gdLst>
                  <a:gd name="T0" fmla="*/ 0 w 21600"/>
                  <a:gd name="T1" fmla="*/ 0 h 21413"/>
                  <a:gd name="T2" fmla="*/ 0 w 21600"/>
                  <a:gd name="T3" fmla="*/ 0 h 21413"/>
                  <a:gd name="T4" fmla="*/ 0 w 21600"/>
                  <a:gd name="T5" fmla="*/ 0 h 214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413" fill="none" extrusionOk="0">
                    <a:moveTo>
                      <a:pt x="2838" y="0"/>
                    </a:moveTo>
                    <a:cubicBezTo>
                      <a:pt x="13577" y="1424"/>
                      <a:pt x="21600" y="10580"/>
                      <a:pt x="21600" y="21413"/>
                    </a:cubicBezTo>
                  </a:path>
                  <a:path w="21600" h="21413" stroke="0" extrusionOk="0">
                    <a:moveTo>
                      <a:pt x="2838" y="0"/>
                    </a:moveTo>
                    <a:cubicBezTo>
                      <a:pt x="13577" y="1424"/>
                      <a:pt x="21600" y="10580"/>
                      <a:pt x="21600" y="21413"/>
                    </a:cubicBezTo>
                    <a:lnTo>
                      <a:pt x="0" y="21413"/>
                    </a:lnTo>
                    <a:lnTo>
                      <a:pt x="2838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Arc 76">
                <a:extLst>
                  <a:ext uri="{FF2B5EF4-FFF2-40B4-BE49-F238E27FC236}">
                    <a16:creationId xmlns:a16="http://schemas.microsoft.com/office/drawing/2014/main" xmlns="" id="{09952475-65C6-4E3A-8A15-2F53E4521F35}"/>
                  </a:ext>
                </a:extLst>
              </p:cNvPr>
              <p:cNvSpPr>
                <a:spLocks/>
              </p:cNvSpPr>
              <p:nvPr/>
            </p:nvSpPr>
            <p:spPr bwMode="auto">
              <a:xfrm rot="843084">
                <a:off x="950" y="1806"/>
                <a:ext cx="50" cy="243"/>
              </a:xfrm>
              <a:custGeom>
                <a:avLst/>
                <a:gdLst>
                  <a:gd name="T0" fmla="*/ 0 w 21600"/>
                  <a:gd name="T1" fmla="*/ 0 h 41968"/>
                  <a:gd name="T2" fmla="*/ 0 w 21600"/>
                  <a:gd name="T3" fmla="*/ 0 h 41968"/>
                  <a:gd name="T4" fmla="*/ 0 w 21600"/>
                  <a:gd name="T5" fmla="*/ 0 h 419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1968" fill="none" extrusionOk="0">
                    <a:moveTo>
                      <a:pt x="2339" y="0"/>
                    </a:moveTo>
                    <a:cubicBezTo>
                      <a:pt x="13298" y="1194"/>
                      <a:pt x="21600" y="10449"/>
                      <a:pt x="21600" y="21473"/>
                    </a:cubicBezTo>
                    <a:cubicBezTo>
                      <a:pt x="21600" y="30774"/>
                      <a:pt x="15646" y="39030"/>
                      <a:pt x="6820" y="41967"/>
                    </a:cubicBezTo>
                  </a:path>
                  <a:path w="21600" h="41968" stroke="0" extrusionOk="0">
                    <a:moveTo>
                      <a:pt x="2339" y="0"/>
                    </a:moveTo>
                    <a:cubicBezTo>
                      <a:pt x="13298" y="1194"/>
                      <a:pt x="21600" y="10449"/>
                      <a:pt x="21600" y="21473"/>
                    </a:cubicBezTo>
                    <a:cubicBezTo>
                      <a:pt x="21600" y="30774"/>
                      <a:pt x="15646" y="39030"/>
                      <a:pt x="6820" y="41967"/>
                    </a:cubicBezTo>
                    <a:lnTo>
                      <a:pt x="0" y="21473"/>
                    </a:lnTo>
                    <a:lnTo>
                      <a:pt x="2339" y="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Arc 76">
              <a:extLst>
                <a:ext uri="{FF2B5EF4-FFF2-40B4-BE49-F238E27FC236}">
                  <a16:creationId xmlns:a16="http://schemas.microsoft.com/office/drawing/2014/main" xmlns="" id="{BAFACCEA-2C3B-40E0-958C-2EC314F2F169}"/>
                </a:ext>
              </a:extLst>
            </p:cNvPr>
            <p:cNvSpPr>
              <a:spLocks/>
            </p:cNvSpPr>
            <p:nvPr/>
          </p:nvSpPr>
          <p:spPr bwMode="auto">
            <a:xfrm rot="843084">
              <a:off x="1230669" y="3613720"/>
              <a:ext cx="83488" cy="369338"/>
            </a:xfrm>
            <a:custGeom>
              <a:avLst/>
              <a:gdLst>
                <a:gd name="T0" fmla="*/ 0 w 21600"/>
                <a:gd name="T1" fmla="*/ 0 h 41968"/>
                <a:gd name="T2" fmla="*/ 0 w 21600"/>
                <a:gd name="T3" fmla="*/ 0 h 41968"/>
                <a:gd name="T4" fmla="*/ 0 w 21600"/>
                <a:gd name="T5" fmla="*/ 0 h 419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1968" fill="none" extrusionOk="0">
                  <a:moveTo>
                    <a:pt x="2339" y="0"/>
                  </a:moveTo>
                  <a:cubicBezTo>
                    <a:pt x="13298" y="1194"/>
                    <a:pt x="21600" y="10449"/>
                    <a:pt x="21600" y="21473"/>
                  </a:cubicBezTo>
                  <a:cubicBezTo>
                    <a:pt x="21600" y="30774"/>
                    <a:pt x="15646" y="39030"/>
                    <a:pt x="6820" y="41967"/>
                  </a:cubicBezTo>
                </a:path>
                <a:path w="21600" h="41968" stroke="0" extrusionOk="0">
                  <a:moveTo>
                    <a:pt x="2339" y="0"/>
                  </a:moveTo>
                  <a:cubicBezTo>
                    <a:pt x="13298" y="1194"/>
                    <a:pt x="21600" y="10449"/>
                    <a:pt x="21600" y="21473"/>
                  </a:cubicBezTo>
                  <a:cubicBezTo>
                    <a:pt x="21600" y="30774"/>
                    <a:pt x="15646" y="39030"/>
                    <a:pt x="6820" y="41967"/>
                  </a:cubicBezTo>
                  <a:lnTo>
                    <a:pt x="0" y="21473"/>
                  </a:lnTo>
                  <a:lnTo>
                    <a:pt x="2339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9E98F39-C159-4483-BB3B-F14F9020312B}"/>
                  </a:ext>
                </a:extLst>
              </p:cNvPr>
              <p:cNvSpPr txBox="1"/>
              <p:nvPr/>
            </p:nvSpPr>
            <p:spPr>
              <a:xfrm>
                <a:off x="210596" y="4800600"/>
                <a:ext cx="8642350" cy="85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 Tia Ob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55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E98F39-C159-4483-BB3B-F14F90203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96" y="4800600"/>
                <a:ext cx="8642350" cy="850426"/>
              </a:xfrm>
              <a:prstGeom prst="rect">
                <a:avLst/>
              </a:prstGeom>
              <a:blipFill>
                <a:blip r:embed="rId3"/>
                <a:stretch>
                  <a:fillRect l="-1129" t="-5755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4FB6DC9-9D36-41B9-B949-2D5E9C36A564}"/>
                  </a:ext>
                </a:extLst>
              </p:cNvPr>
              <p:cNvSpPr txBox="1"/>
              <p:nvPr/>
            </p:nvSpPr>
            <p:spPr>
              <a:xfrm>
                <a:off x="228600" y="5715000"/>
                <a:ext cx="8642350" cy="85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c) Tia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Om, On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4FB6DC9-9D36-41B9-B949-2D5E9C36A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15000"/>
                <a:ext cx="8642350" cy="850426"/>
              </a:xfrm>
              <a:prstGeom prst="rect">
                <a:avLst/>
              </a:prstGeom>
              <a:blipFill>
                <a:blip r:embed="rId4"/>
                <a:stretch>
                  <a:fillRect l="-1129" t="-5755" b="-14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71438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875325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Oval 2" descr="Purple mesh">
            <a:extLst>
              <a:ext uri="{FF2B5EF4-FFF2-40B4-BE49-F238E27FC236}">
                <a16:creationId xmlns:a16="http://schemas.microsoft.com/office/drawing/2014/main" xmlns="" id="{DDA0421D-B4C2-4635-9CE1-89B385D96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903288"/>
            <a:ext cx="2743200" cy="27432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63" name="Group 3">
            <a:extLst>
              <a:ext uri="{FF2B5EF4-FFF2-40B4-BE49-F238E27FC236}">
                <a16:creationId xmlns:a16="http://schemas.microsoft.com/office/drawing/2014/main" xmlns="" id="{47DC1AB5-2718-4E27-8EA5-BAAFE578D14E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76200"/>
            <a:ext cx="4291013" cy="4279900"/>
            <a:chOff x="-12" y="754"/>
            <a:chExt cx="2703" cy="2696"/>
          </a:xfrm>
        </p:grpSpPr>
        <p:sp>
          <p:nvSpPr>
            <p:cNvPr id="194564" name="AutoShape 4" descr="Green marble">
              <a:extLst>
                <a:ext uri="{FF2B5EF4-FFF2-40B4-BE49-F238E27FC236}">
                  <a16:creationId xmlns:a16="http://schemas.microsoft.com/office/drawing/2014/main" xmlns="" id="{B2E6672E-9A75-4E7D-A239-1F3E8CAF0A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592" y="1549"/>
              <a:ext cx="1094" cy="1104"/>
            </a:xfrm>
            <a:prstGeom prst="rtTriangl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65" name="AutoShape 5" descr="Green marble">
              <a:extLst>
                <a:ext uri="{FF2B5EF4-FFF2-40B4-BE49-F238E27FC236}">
                  <a16:creationId xmlns:a16="http://schemas.microsoft.com/office/drawing/2014/main" xmlns="" id="{05ABB7D6-CEE7-4DA3-A268-54569C718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 flipH="1">
              <a:off x="-7" y="1544"/>
              <a:ext cx="1094" cy="1104"/>
            </a:xfrm>
            <a:prstGeom prst="rtTriangl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66" name="AutoShape 6" descr="Green marble">
              <a:extLst>
                <a:ext uri="{FF2B5EF4-FFF2-40B4-BE49-F238E27FC236}">
                  <a16:creationId xmlns:a16="http://schemas.microsoft.com/office/drawing/2014/main" xmlns="" id="{86851667-0D5C-438A-9DB8-BD1F81797F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176" flipH="1">
              <a:off x="800" y="749"/>
              <a:ext cx="1094" cy="1104"/>
            </a:xfrm>
            <a:prstGeom prst="rtTriangl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67" name="AutoShape 7" descr="Green marble">
              <a:extLst>
                <a:ext uri="{FF2B5EF4-FFF2-40B4-BE49-F238E27FC236}">
                  <a16:creationId xmlns:a16="http://schemas.microsoft.com/office/drawing/2014/main" xmlns="" id="{9DBC61A7-20A0-4BBD-9729-7B16789D65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176" flipH="1" flipV="1">
              <a:off x="797" y="2351"/>
              <a:ext cx="1094" cy="1104"/>
            </a:xfrm>
            <a:prstGeom prst="rtTriangl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68" name="Text Box 8">
            <a:extLst>
              <a:ext uri="{FF2B5EF4-FFF2-40B4-BE49-F238E27FC236}">
                <a16:creationId xmlns:a16="http://schemas.microsoft.com/office/drawing/2014/main" xmlns="" id="{36FF4B2B-6CF3-4887-82F2-B4404DF4A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000" y="2991025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Lát gạch</a:t>
            </a:r>
            <a:r>
              <a:rPr lang="en-US" altLang="en-US" sz="2000" b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4569" name="Group 9">
            <a:extLst>
              <a:ext uri="{FF2B5EF4-FFF2-40B4-BE49-F238E27FC236}">
                <a16:creationId xmlns:a16="http://schemas.microsoft.com/office/drawing/2014/main" xmlns="" id="{8920BEDC-FB23-40F5-8D98-8CBF6F121815}"/>
              </a:ext>
            </a:extLst>
          </p:cNvPr>
          <p:cNvGrpSpPr>
            <a:grpSpLocks/>
          </p:cNvGrpSpPr>
          <p:nvPr/>
        </p:nvGrpSpPr>
        <p:grpSpPr bwMode="auto">
          <a:xfrm>
            <a:off x="5480050" y="901700"/>
            <a:ext cx="2749550" cy="2768600"/>
            <a:chOff x="2928" y="384"/>
            <a:chExt cx="2304" cy="2320"/>
          </a:xfrm>
        </p:grpSpPr>
        <p:sp>
          <p:nvSpPr>
            <p:cNvPr id="194570" name="Line 10">
              <a:extLst>
                <a:ext uri="{FF2B5EF4-FFF2-40B4-BE49-F238E27FC236}">
                  <a16:creationId xmlns:a16="http://schemas.microsoft.com/office/drawing/2014/main" xmlns="" id="{6DE092C1-C31B-4804-87CD-8CA7E68F2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84"/>
              <a:ext cx="0" cy="2304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1" name="Line 11">
              <a:extLst>
                <a:ext uri="{FF2B5EF4-FFF2-40B4-BE49-F238E27FC236}">
                  <a16:creationId xmlns:a16="http://schemas.microsoft.com/office/drawing/2014/main" xmlns="" id="{33B88FD6-19A7-4204-BB4C-E16DFED997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80" y="408"/>
              <a:ext cx="0" cy="2304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2" name="Oval 12">
              <a:extLst>
                <a:ext uri="{FF2B5EF4-FFF2-40B4-BE49-F238E27FC236}">
                  <a16:creationId xmlns:a16="http://schemas.microsoft.com/office/drawing/2014/main" xmlns="" id="{E3DC21E5-1E72-4477-B1F9-9F61D591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4"/>
              <a:ext cx="2304" cy="2304"/>
            </a:xfrm>
            <a:prstGeom prst="ellips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73" name="Line 13">
              <a:extLst>
                <a:ext uri="{FF2B5EF4-FFF2-40B4-BE49-F238E27FC236}">
                  <a16:creationId xmlns:a16="http://schemas.microsoft.com/office/drawing/2014/main" xmlns="" id="{69F3FBD3-3AE7-4966-8FC8-4221AE89C1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3403825">
              <a:off x="4096" y="400"/>
              <a:ext cx="0" cy="2304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4" name="Line 14">
              <a:extLst>
                <a:ext uri="{FF2B5EF4-FFF2-40B4-BE49-F238E27FC236}">
                  <a16:creationId xmlns:a16="http://schemas.microsoft.com/office/drawing/2014/main" xmlns="" id="{E948F134-D56C-4C6A-9304-9C51B769DC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999907">
              <a:off x="4080" y="408"/>
              <a:ext cx="0" cy="2304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575" name="Group 15">
            <a:extLst>
              <a:ext uri="{FF2B5EF4-FFF2-40B4-BE49-F238E27FC236}">
                <a16:creationId xmlns:a16="http://schemas.microsoft.com/office/drawing/2014/main" xmlns="" id="{A368FF29-FE88-41CC-ABEE-8960FB99DEF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914400"/>
            <a:ext cx="2586038" cy="2578100"/>
            <a:chOff x="285" y="432"/>
            <a:chExt cx="2166" cy="2160"/>
          </a:xfrm>
        </p:grpSpPr>
        <p:sp>
          <p:nvSpPr>
            <p:cNvPr id="194576" name="Line 16">
              <a:extLst>
                <a:ext uri="{FF2B5EF4-FFF2-40B4-BE49-F238E27FC236}">
                  <a16:creationId xmlns:a16="http://schemas.microsoft.com/office/drawing/2014/main" xmlns="" id="{7304CA66-066F-4E20-A39B-4A9E89787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32"/>
              <a:ext cx="216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7" name="Line 17">
              <a:extLst>
                <a:ext uri="{FF2B5EF4-FFF2-40B4-BE49-F238E27FC236}">
                  <a16:creationId xmlns:a16="http://schemas.microsoft.com/office/drawing/2014/main" xmlns="" id="{55B7EDEA-D295-4860-8C9E-AA9C451DC1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68" y="1512"/>
              <a:ext cx="216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8" name="Line 18">
              <a:extLst>
                <a:ext uri="{FF2B5EF4-FFF2-40B4-BE49-F238E27FC236}">
                  <a16:creationId xmlns:a16="http://schemas.microsoft.com/office/drawing/2014/main" xmlns="" id="{D042A8C3-3DB4-4BB6-9964-F29BD6D53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2592"/>
              <a:ext cx="216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79" name="Line 19">
              <a:extLst>
                <a:ext uri="{FF2B5EF4-FFF2-40B4-BE49-F238E27FC236}">
                  <a16:creationId xmlns:a16="http://schemas.microsoft.com/office/drawing/2014/main" xmlns="" id="{FA21CBDC-3359-4EAF-A9CE-8177F5BE36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795" y="1512"/>
              <a:ext cx="2160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0" name="Line 20">
              <a:extLst>
                <a:ext uri="{FF2B5EF4-FFF2-40B4-BE49-F238E27FC236}">
                  <a16:creationId xmlns:a16="http://schemas.microsoft.com/office/drawing/2014/main" xmlns="" id="{6FF4E1EA-0B9F-438E-8D4D-1AC26109E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" y="432"/>
              <a:ext cx="2160" cy="216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1" name="Line 21">
              <a:extLst>
                <a:ext uri="{FF2B5EF4-FFF2-40B4-BE49-F238E27FC236}">
                  <a16:creationId xmlns:a16="http://schemas.microsoft.com/office/drawing/2014/main" xmlns="" id="{827C6673-AA9E-4E01-8997-19731FDF9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432"/>
              <a:ext cx="2160" cy="216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82" name="Text Box 22">
            <a:extLst>
              <a:ext uri="{FF2B5EF4-FFF2-40B4-BE49-F238E27FC236}">
                <a16:creationId xmlns:a16="http://schemas.microsoft.com/office/drawing/2014/main" xmlns="" id="{ECB5BB23-663F-40D4-A4C0-6D5CC440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225" y="3294456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Chia bánh </a:t>
            </a:r>
          </a:p>
        </p:txBody>
      </p:sp>
      <p:sp>
        <p:nvSpPr>
          <p:cNvPr id="194583" name="Rectangle 23">
            <a:extLst>
              <a:ext uri="{FF2B5EF4-FFF2-40B4-BE49-F238E27FC236}">
                <a16:creationId xmlns:a16="http://schemas.microsoft.com/office/drawing/2014/main" xmlns="" id="{F668B596-ECE0-4401-874E-B0F7331A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rgbClr val="0000E6">
                  <a:gamma/>
                  <a:shade val="46275"/>
                  <a:invGamma/>
                </a:srgbClr>
              </a:gs>
              <a:gs pos="50000">
                <a:srgbClr val="0000E6"/>
              </a:gs>
              <a:gs pos="100000">
                <a:srgbClr val="0000E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					</a:t>
            </a:r>
          </a:p>
        </p:txBody>
      </p:sp>
      <p:sp>
        <p:nvSpPr>
          <p:cNvPr id="194584" name="Rectangle 24">
            <a:extLst>
              <a:ext uri="{FF2B5EF4-FFF2-40B4-BE49-F238E27FC236}">
                <a16:creationId xmlns:a16="http://schemas.microsoft.com/office/drawing/2014/main" xmlns="" id="{F63A94A4-683C-48E7-AC42-A8471BFA2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765176"/>
          </a:xfrm>
          <a:prstGeom prst="rect">
            <a:avLst/>
          </a:prstGeom>
          <a:gradFill rotWithShape="1">
            <a:gsLst>
              <a:gs pos="0">
                <a:srgbClr val="0000E6">
                  <a:gamma/>
                  <a:shade val="46275"/>
                  <a:invGamma/>
                </a:srgbClr>
              </a:gs>
              <a:gs pos="50000">
                <a:srgbClr val="0000E6"/>
              </a:gs>
              <a:gs pos="100000">
                <a:srgbClr val="0000E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5" name="Text Box 25">
            <a:extLst>
              <a:ext uri="{FF2B5EF4-FFF2-40B4-BE49-F238E27FC236}">
                <a16:creationId xmlns:a16="http://schemas.microsoft.com/office/drawing/2014/main" xmlns="" id="{34F3831A-9A82-40BB-8BA2-579C63A6F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8893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</a:t>
            </a:r>
            <a:r>
              <a:rPr lang="en-US" altLang="en-US" sz="2800">
                <a:solidFill>
                  <a:schemeClr val="bg1"/>
                </a:solidFill>
                <a:cs typeface="Arial" panose="020B0604020202020204" pitchFamily="34" charset="0"/>
              </a:rPr>
              <a:t>Ứng dụng thực tế  của tia (đường) phân giác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E32CE3-7892-479F-874D-B1ACFE175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" y="3619860"/>
            <a:ext cx="3124197" cy="2534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C5EA34-1981-4A4A-8827-3C5E46E08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13" y="3706899"/>
            <a:ext cx="3710139" cy="2515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686983-DB4F-4843-9141-E6BBED8C5981}"/>
              </a:ext>
            </a:extLst>
          </p:cNvPr>
          <p:cNvSpPr txBox="1"/>
          <p:nvPr/>
        </p:nvSpPr>
        <p:spPr>
          <a:xfrm>
            <a:off x="3420655" y="3853783"/>
            <a:ext cx="134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cầu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55A851-ECFE-4DAC-9A2D-DCCD9F130053}"/>
              </a:ext>
            </a:extLst>
          </p:cNvPr>
          <p:cNvSpPr txBox="1"/>
          <p:nvPr/>
        </p:nvSpPr>
        <p:spPr>
          <a:xfrm>
            <a:off x="3713658" y="580628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diều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38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975735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/>
      <p:bldP spid="194582" grpId="0"/>
      <p:bldP spid="194585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432018" y="2285081"/>
            <a:ext cx="2615983" cy="401411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sp>
      <p:sp>
        <p:nvSpPr>
          <p:cNvPr id="10" name="AutoShape 3"/>
          <p:cNvSpPr/>
          <p:nvPr/>
        </p:nvSpPr>
        <p:spPr>
          <a:xfrm>
            <a:off x="432017" y="1850494"/>
            <a:ext cx="1938564" cy="43458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3496428" y="2285080"/>
            <a:ext cx="2447173" cy="401411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3496428" y="1850494"/>
            <a:ext cx="1282703" cy="434585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375145" y="292120"/>
            <a:ext cx="5249173" cy="1272851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574499" y="1904821"/>
            <a:ext cx="170861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2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3581799" y="1904820"/>
            <a:ext cx="109657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2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792425" y="905899"/>
            <a:ext cx="436670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</a:pP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6346546" y="2296933"/>
            <a:ext cx="2447173" cy="401411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6346546" y="1862347"/>
            <a:ext cx="1282703" cy="43458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6431917" y="1916674"/>
            <a:ext cx="109657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2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7000" y="2999478"/>
            <a:ext cx="2385945" cy="106736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27041" y="3011331"/>
            <a:ext cx="2385945" cy="1067369"/>
          </a:xfrm>
          <a:prstGeom prst="rect">
            <a:avLst/>
          </a:prstGeom>
          <a:solidFill>
            <a:srgbClr val="FFFF00"/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77159" y="3011331"/>
            <a:ext cx="2385945" cy="3098694"/>
          </a:xfrm>
          <a:prstGeom prst="rect">
            <a:avLst/>
          </a:prstGeom>
          <a:solidFill>
            <a:srgbClr val="FFFF00"/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77" y="4542909"/>
            <a:ext cx="1727591" cy="19843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438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177359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 animBg="1"/>
      <p:bldP spid="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images1443326_TeacherDay"/>
          <p:cNvPicPr>
            <a:picLocks noChangeAspect="1" noChangeArrowheads="1"/>
          </p:cNvPicPr>
          <p:nvPr/>
        </p:nvPicPr>
        <p:blipFill>
          <a:blip r:embed="rId3">
            <a:lum bright="1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688" y="0"/>
            <a:ext cx="9072562" cy="6858000"/>
          </a:xfrm>
          <a:prstGeom prst="rect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sp>
        <p:nvSpPr>
          <p:cNvPr id="3" name="文本框 8"/>
          <p:cNvSpPr txBox="1">
            <a:spLocks noChangeArrowheads="1"/>
          </p:cNvSpPr>
          <p:nvPr/>
        </p:nvSpPr>
        <p:spPr bwMode="auto">
          <a:xfrm>
            <a:off x="1828800" y="1430338"/>
            <a:ext cx="6545263" cy="11064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b="1" dirty="0">
                <a:solidFill>
                  <a:srgbClr val="7030A0"/>
                </a:solidFill>
                <a:latin typeface="+mn-lt"/>
              </a:rPr>
              <a:t>CHÂN THÀNH CẢM ƠN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b="1" dirty="0">
                <a:solidFill>
                  <a:srgbClr val="7030A0"/>
                </a:solidFill>
                <a:latin typeface="+mn-lt"/>
              </a:rPr>
              <a:t>QUÝ THẦY CÔ VÀ CÁC EM !</a:t>
            </a:r>
          </a:p>
        </p:txBody>
      </p:sp>
    </p:spTree>
    <p:extLst>
      <p:ext uri="{BB962C8B-B14F-4D97-AF65-F5344CB8AC3E}">
        <p14:creationId xmlns:p14="http://schemas.microsoft.com/office/powerpoint/2010/main" val="1850978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00404" y="3266040"/>
            <a:ext cx="744582" cy="7707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180114" y="6204857"/>
            <a:ext cx="653143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704" y="322883"/>
            <a:ext cx="7947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308" y="3266040"/>
            <a:ext cx="7145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B.  Ô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U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Ô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D.  Ô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pic>
        <p:nvPicPr>
          <p:cNvPr id="1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68" y="5199207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 Văn bản 16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10</a:t>
            </a:r>
          </a:p>
        </p:txBody>
      </p:sp>
      <p:sp>
        <p:nvSpPr>
          <p:cNvPr id="12" name="Hộp Văn bản 17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9</a:t>
            </a:r>
          </a:p>
        </p:txBody>
      </p:sp>
      <p:sp>
        <p:nvSpPr>
          <p:cNvPr id="13" name="Hộp Văn bản 18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8</a:t>
            </a:r>
          </a:p>
        </p:txBody>
      </p:sp>
      <p:sp>
        <p:nvSpPr>
          <p:cNvPr id="14" name="Hộp Văn bản 19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7</a:t>
            </a:r>
          </a:p>
        </p:txBody>
      </p:sp>
      <p:sp>
        <p:nvSpPr>
          <p:cNvPr id="15" name="Hộp Văn bản 20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6</a:t>
            </a:r>
          </a:p>
        </p:txBody>
      </p:sp>
      <p:sp>
        <p:nvSpPr>
          <p:cNvPr id="16" name="Hộp Văn bản 21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5</a:t>
            </a:r>
          </a:p>
        </p:txBody>
      </p:sp>
      <p:sp>
        <p:nvSpPr>
          <p:cNvPr id="17" name="Hộp Văn bản 22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4</a:t>
            </a:r>
          </a:p>
        </p:txBody>
      </p:sp>
      <p:sp>
        <p:nvSpPr>
          <p:cNvPr id="18" name="Hộp Văn bản 23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3</a:t>
            </a:r>
          </a:p>
        </p:txBody>
      </p:sp>
      <p:sp>
        <p:nvSpPr>
          <p:cNvPr id="19" name="Hộp Văn bản 24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2</a:t>
            </a:r>
          </a:p>
        </p:txBody>
      </p:sp>
      <p:sp>
        <p:nvSpPr>
          <p:cNvPr id="20" name="Hộp Văn bản 25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1</a:t>
            </a:r>
          </a:p>
        </p:txBody>
      </p:sp>
      <p:sp>
        <p:nvSpPr>
          <p:cNvPr id="21" name="Hộp Văn bản 26"/>
          <p:cNvSpPr txBox="1">
            <a:spLocks noChangeArrowheads="1"/>
          </p:cNvSpPr>
          <p:nvPr/>
        </p:nvSpPr>
        <p:spPr bwMode="auto">
          <a:xfrm>
            <a:off x="6988643" y="556433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0</a:t>
            </a:r>
          </a:p>
        </p:txBody>
      </p:sp>
      <p:pic>
        <p:nvPicPr>
          <p:cNvPr id="22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4800" y="1172308"/>
            <a:ext cx="215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86" y="1172308"/>
            <a:ext cx="2622922" cy="1649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1337" y="1996943"/>
            <a:ext cx="2703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180114" y="6204857"/>
            <a:ext cx="653143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14" y="4964747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ộp Văn bản 16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10</a:t>
            </a:r>
          </a:p>
        </p:txBody>
      </p:sp>
      <p:sp>
        <p:nvSpPr>
          <p:cNvPr id="10" name="Hộp Văn bản 17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9</a:t>
            </a:r>
          </a:p>
        </p:txBody>
      </p:sp>
      <p:sp>
        <p:nvSpPr>
          <p:cNvPr id="11" name="Hộp Văn bản 18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8</a:t>
            </a:r>
          </a:p>
        </p:txBody>
      </p:sp>
      <p:sp>
        <p:nvSpPr>
          <p:cNvPr id="12" name="Hộp Văn bản 19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7</a:t>
            </a:r>
          </a:p>
        </p:txBody>
      </p:sp>
      <p:sp>
        <p:nvSpPr>
          <p:cNvPr id="13" name="Hộp Văn bản 20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6</a:t>
            </a:r>
          </a:p>
        </p:txBody>
      </p:sp>
      <p:sp>
        <p:nvSpPr>
          <p:cNvPr id="14" name="Hộp Văn bản 21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5</a:t>
            </a:r>
          </a:p>
        </p:txBody>
      </p:sp>
      <p:sp>
        <p:nvSpPr>
          <p:cNvPr id="15" name="Hộp Văn bản 22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4</a:t>
            </a:r>
          </a:p>
        </p:txBody>
      </p:sp>
      <p:sp>
        <p:nvSpPr>
          <p:cNvPr id="16" name="Hộp Văn bản 23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3</a:t>
            </a:r>
          </a:p>
        </p:txBody>
      </p:sp>
      <p:sp>
        <p:nvSpPr>
          <p:cNvPr id="17" name="Hộp Văn bản 24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2</a:t>
            </a:r>
          </a:p>
        </p:txBody>
      </p:sp>
      <p:sp>
        <p:nvSpPr>
          <p:cNvPr id="18" name="Hộp Văn bản 25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1</a:t>
            </a:r>
          </a:p>
        </p:txBody>
      </p:sp>
      <p:sp>
        <p:nvSpPr>
          <p:cNvPr id="19" name="Hộp Văn bản 26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0</a:t>
            </a:r>
          </a:p>
        </p:txBody>
      </p:sp>
      <p:pic>
        <p:nvPicPr>
          <p:cNvPr id="20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57" y="2063262"/>
            <a:ext cx="6226196" cy="2637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8430" y="2461837"/>
            <a:ext cx="199292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94667" y="3896071"/>
            <a:ext cx="739638" cy="6270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153" y="584245"/>
            <a:ext cx="77118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+mj-lt"/>
                <a:cs typeface="Arial" panose="020B0604020202020204" pitchFamily="34" charset="0"/>
              </a:rPr>
              <a:t>    </a:t>
            </a:r>
            <a:r>
              <a:rPr lang="vi-VN" sz="3200" dirty="0" smtClean="0">
                <a:latin typeface="+mj-lt"/>
                <a:cs typeface="Arial" panose="020B0604020202020204" pitchFamily="34" charset="0"/>
              </a:rPr>
              <a:t>Hai 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góc được đánh dấu trong hình nào dưới đây là hai góc kề bù</a:t>
            </a:r>
            <a:r>
              <a:rPr lang="vi-VN" sz="3200" dirty="0" smtClean="0">
                <a:latin typeface="+mj-lt"/>
                <a:cs typeface="Arial" panose="020B0604020202020204" pitchFamily="34" charset="0"/>
              </a:rPr>
              <a:t>?</a:t>
            </a:r>
            <a:endParaRPr lang="vi-VN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13386" y="4226677"/>
            <a:ext cx="692331" cy="7707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180114" y="6204857"/>
            <a:ext cx="653143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818" y="3138989"/>
            <a:ext cx="6219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B.   40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45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D.    30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pic>
        <p:nvPicPr>
          <p:cNvPr id="1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14" y="4964747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 Văn bản 16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10</a:t>
            </a:r>
          </a:p>
        </p:txBody>
      </p:sp>
      <p:sp>
        <p:nvSpPr>
          <p:cNvPr id="12" name="Hộp Văn bản 17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9</a:t>
            </a:r>
          </a:p>
        </p:txBody>
      </p:sp>
      <p:sp>
        <p:nvSpPr>
          <p:cNvPr id="13" name="Hộp Văn bản 18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8</a:t>
            </a:r>
          </a:p>
        </p:txBody>
      </p:sp>
      <p:sp>
        <p:nvSpPr>
          <p:cNvPr id="14" name="Hộp Văn bản 19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7</a:t>
            </a:r>
          </a:p>
        </p:txBody>
      </p:sp>
      <p:sp>
        <p:nvSpPr>
          <p:cNvPr id="15" name="Hộp Văn bản 20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6</a:t>
            </a:r>
          </a:p>
        </p:txBody>
      </p:sp>
      <p:sp>
        <p:nvSpPr>
          <p:cNvPr id="16" name="Hộp Văn bản 21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5</a:t>
            </a:r>
          </a:p>
        </p:txBody>
      </p:sp>
      <p:sp>
        <p:nvSpPr>
          <p:cNvPr id="17" name="Hộp Văn bản 22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4</a:t>
            </a:r>
          </a:p>
        </p:txBody>
      </p:sp>
      <p:sp>
        <p:nvSpPr>
          <p:cNvPr id="18" name="Hộp Văn bản 23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3</a:t>
            </a:r>
          </a:p>
        </p:txBody>
      </p:sp>
      <p:sp>
        <p:nvSpPr>
          <p:cNvPr id="19" name="Hộp Văn bản 24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2</a:t>
            </a:r>
          </a:p>
        </p:txBody>
      </p:sp>
      <p:sp>
        <p:nvSpPr>
          <p:cNvPr id="20" name="Hộp Văn bản 25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1</a:t>
            </a:r>
          </a:p>
        </p:txBody>
      </p:sp>
      <p:sp>
        <p:nvSpPr>
          <p:cNvPr id="21" name="Hộp Văn bản 26"/>
          <p:cNvSpPr txBox="1">
            <a:spLocks noChangeArrowheads="1"/>
          </p:cNvSpPr>
          <p:nvPr/>
        </p:nvSpPr>
        <p:spPr bwMode="auto">
          <a:xfrm>
            <a:off x="7012089" y="5329872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Quartz"/>
              </a:rPr>
              <a:t>0</a:t>
            </a:r>
          </a:p>
        </p:txBody>
      </p:sp>
      <p:pic>
        <p:nvPicPr>
          <p:cNvPr id="22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80">
            <a:extLst>
              <a:ext uri="{FF2B5EF4-FFF2-40B4-BE49-F238E27FC236}">
                <a16:creationId xmlns:a16="http://schemas.microsoft.com/office/drawing/2014/main" xmlns="" id="{A78EEFD3-E5B4-437B-A663-1583A6524CE8}"/>
              </a:ext>
            </a:extLst>
          </p:cNvPr>
          <p:cNvGrpSpPr>
            <a:grpSpLocks/>
          </p:cNvGrpSpPr>
          <p:nvPr/>
        </p:nvGrpSpPr>
        <p:grpSpPr bwMode="auto">
          <a:xfrm>
            <a:off x="4562906" y="1007428"/>
            <a:ext cx="2895600" cy="2061735"/>
            <a:chOff x="1920" y="2519"/>
            <a:chExt cx="1824" cy="1836"/>
          </a:xfrm>
        </p:grpSpPr>
        <p:sp>
          <p:nvSpPr>
            <p:cNvPr id="24" name="Text Box 50">
              <a:extLst>
                <a:ext uri="{FF2B5EF4-FFF2-40B4-BE49-F238E27FC236}">
                  <a16:creationId xmlns:a16="http://schemas.microsoft.com/office/drawing/2014/main" xmlns="" id="{F6CEF151-B509-4B47-8F4A-3AF369E23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2" y="3991"/>
              <a:ext cx="277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O</a:t>
              </a:r>
              <a:endParaRPr lang="vi-VN" altLang="vi-VN" b="1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51">
              <a:extLst>
                <a:ext uri="{FF2B5EF4-FFF2-40B4-BE49-F238E27FC236}">
                  <a16:creationId xmlns:a16="http://schemas.microsoft.com/office/drawing/2014/main" xmlns="" id="{91709D42-740B-4AF2-A5FA-4C2633F14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" y="3968"/>
              <a:ext cx="1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  <a:endParaRPr lang="vi-VN" altLang="vi-VN" b="1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xmlns="" id="{8F9C2FC7-057C-402E-AF68-0569D5D59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3" y="2642"/>
              <a:ext cx="0" cy="13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xmlns="" id="{4B49727C-C830-4D06-ADB7-B72CDE4D3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3" y="4038"/>
              <a:ext cx="14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52">
              <a:extLst>
                <a:ext uri="{FF2B5EF4-FFF2-40B4-BE49-F238E27FC236}">
                  <a16:creationId xmlns:a16="http://schemas.microsoft.com/office/drawing/2014/main" xmlns="" id="{7135560A-9A2E-441A-966D-7BB7A80EC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519"/>
              <a:ext cx="2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m</a:t>
              </a:r>
              <a:endParaRPr lang="vi-VN" altLang="vi-VN" b="1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Text Box 53">
              <a:extLst>
                <a:ext uri="{FF2B5EF4-FFF2-40B4-BE49-F238E27FC236}">
                  <a16:creationId xmlns:a16="http://schemas.microsoft.com/office/drawing/2014/main" xmlns="" id="{7999593E-7C73-4070-B30E-F2E2B305C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" y="2519"/>
              <a:ext cx="1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  <a:endParaRPr lang="vi-VN" altLang="vi-VN" b="1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xmlns="" id="{E2B3CBFC-9584-49BB-B456-16C19FEA8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757"/>
              <a:ext cx="270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31" name="Line 55">
              <a:extLst>
                <a:ext uri="{FF2B5EF4-FFF2-40B4-BE49-F238E27FC236}">
                  <a16:creationId xmlns:a16="http://schemas.microsoft.com/office/drawing/2014/main" xmlns="" id="{A261ED2E-8314-451F-9B85-836035328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3" y="2723"/>
              <a:ext cx="1302" cy="13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57">
              <a:extLst>
                <a:ext uri="{FF2B5EF4-FFF2-40B4-BE49-F238E27FC236}">
                  <a16:creationId xmlns:a16="http://schemas.microsoft.com/office/drawing/2014/main" xmlns="" id="{E25234BA-DC14-49A4-B4D9-30D8BC5184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45" y="4008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vi-VN" b="1">
                <a:latin typeface="VNI-Times" pitchFamily="2" charset="0"/>
              </a:endParaRPr>
            </a:p>
          </p:txBody>
        </p:sp>
        <p:sp>
          <p:nvSpPr>
            <p:cNvPr id="33" name="Arc 77">
              <a:extLst>
                <a:ext uri="{FF2B5EF4-FFF2-40B4-BE49-F238E27FC236}">
                  <a16:creationId xmlns:a16="http://schemas.microsoft.com/office/drawing/2014/main" xmlns="" id="{A246647B-0056-4DEE-A35A-09EC78BB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3696"/>
              <a:ext cx="192" cy="329"/>
            </a:xfrm>
            <a:custGeom>
              <a:avLst/>
              <a:gdLst>
                <a:gd name="T0" fmla="*/ 0 w 21600"/>
                <a:gd name="T1" fmla="*/ 0 h 21413"/>
                <a:gd name="T2" fmla="*/ 0 w 21600"/>
                <a:gd name="T3" fmla="*/ 0 h 21413"/>
                <a:gd name="T4" fmla="*/ 0 w 21600"/>
                <a:gd name="T5" fmla="*/ 0 h 214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413" fill="none" extrusionOk="0">
                  <a:moveTo>
                    <a:pt x="2838" y="0"/>
                  </a:moveTo>
                  <a:cubicBezTo>
                    <a:pt x="13577" y="1424"/>
                    <a:pt x="21600" y="10580"/>
                    <a:pt x="21600" y="21413"/>
                  </a:cubicBezTo>
                </a:path>
                <a:path w="21600" h="21413" stroke="0" extrusionOk="0">
                  <a:moveTo>
                    <a:pt x="2838" y="0"/>
                  </a:moveTo>
                  <a:cubicBezTo>
                    <a:pt x="13577" y="1424"/>
                    <a:pt x="21600" y="10580"/>
                    <a:pt x="21600" y="21413"/>
                  </a:cubicBezTo>
                  <a:lnTo>
                    <a:pt x="0" y="21413"/>
                  </a:lnTo>
                  <a:lnTo>
                    <a:pt x="2838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78">
              <a:extLst>
                <a:ext uri="{FF2B5EF4-FFF2-40B4-BE49-F238E27FC236}">
                  <a16:creationId xmlns:a16="http://schemas.microsoft.com/office/drawing/2014/main" xmlns="" id="{82550D03-BFE0-4623-A4AD-10F89AC7D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1" y="3608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b="1">
                  <a:solidFill>
                    <a:srgbClr val="3A19FF"/>
                  </a:solidFill>
                  <a:latin typeface="Times New Roman" panose="02020603050405020304" pitchFamily="18" charset="0"/>
                </a:rPr>
                <a:t>45</a:t>
              </a:r>
              <a:r>
                <a:rPr lang="en-US" altLang="vi-VN" baseline="50000">
                  <a:solidFill>
                    <a:srgbClr val="3A19FF"/>
                  </a:solidFill>
                  <a:latin typeface="Times New Roman" panose="02020603050405020304" pitchFamily="18" charset="0"/>
                </a:rPr>
                <a:t>o</a:t>
              </a:r>
              <a:endParaRPr lang="vi-VN" altLang="vi-VN" baseline="50000">
                <a:solidFill>
                  <a:srgbClr val="3A19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86153" y="115325"/>
            <a:ext cx="771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Ô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9156" y="2028307"/>
            <a:ext cx="43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62910" y="2332627"/>
            <a:ext cx="43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5606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4180114" y="6204857"/>
            <a:ext cx="653143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6613" y="639763"/>
            <a:ext cx="7810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may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mắn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quà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mừng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8" descr="resizels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35163"/>
            <a:ext cx="5159375" cy="416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134683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50509" y="3429000"/>
            <a:ext cx="1684338" cy="1066800"/>
            <a:chOff x="4896" y="1248"/>
            <a:chExt cx="1061" cy="672"/>
          </a:xfrm>
        </p:grpSpPr>
        <p:sp>
          <p:nvSpPr>
            <p:cNvPr id="3116" name="Line 3"/>
            <p:cNvSpPr>
              <a:spLocks noChangeShapeType="1"/>
            </p:cNvSpPr>
            <p:nvPr/>
          </p:nvSpPr>
          <p:spPr bwMode="auto">
            <a:xfrm>
              <a:off x="5472" y="1440"/>
              <a:ext cx="0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AutoShape 4"/>
            <p:cNvSpPr>
              <a:spLocks noChangeArrowheads="1"/>
            </p:cNvSpPr>
            <p:nvPr/>
          </p:nvSpPr>
          <p:spPr bwMode="auto">
            <a:xfrm>
              <a:off x="4896" y="1248"/>
              <a:ext cx="1061" cy="184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959709" y="3441700"/>
            <a:ext cx="1684338" cy="990600"/>
            <a:chOff x="3264" y="1104"/>
            <a:chExt cx="1061" cy="624"/>
          </a:xfrm>
        </p:grpSpPr>
        <p:sp>
          <p:nvSpPr>
            <p:cNvPr id="3114" name="Line 6"/>
            <p:cNvSpPr>
              <a:spLocks noChangeShapeType="1"/>
            </p:cNvSpPr>
            <p:nvPr/>
          </p:nvSpPr>
          <p:spPr bwMode="auto">
            <a:xfrm>
              <a:off x="3792" y="1296"/>
              <a:ext cx="0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AutoShape 7"/>
            <p:cNvSpPr>
              <a:spLocks noChangeArrowheads="1"/>
            </p:cNvSpPr>
            <p:nvPr/>
          </p:nvSpPr>
          <p:spPr bwMode="auto">
            <a:xfrm>
              <a:off x="3264" y="1104"/>
              <a:ext cx="1061" cy="184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3076" name="Freeform 8"/>
          <p:cNvSpPr>
            <a:spLocks/>
          </p:cNvSpPr>
          <p:nvPr/>
        </p:nvSpPr>
        <p:spPr bwMode="auto">
          <a:xfrm>
            <a:off x="1807309" y="4176713"/>
            <a:ext cx="4679950" cy="641350"/>
          </a:xfrm>
          <a:custGeom>
            <a:avLst/>
            <a:gdLst>
              <a:gd name="T0" fmla="*/ 0 w 2767"/>
              <a:gd name="T1" fmla="*/ 2147483647 h 499"/>
              <a:gd name="T2" fmla="*/ 2147483647 w 2767"/>
              <a:gd name="T3" fmla="*/ 2147483647 h 499"/>
              <a:gd name="T4" fmla="*/ 2147483647 w 2767"/>
              <a:gd name="T5" fmla="*/ 0 h 499"/>
              <a:gd name="T6" fmla="*/ 2147483647 w 2767"/>
              <a:gd name="T7" fmla="*/ 0 h 499"/>
              <a:gd name="T8" fmla="*/ 0 w 2767"/>
              <a:gd name="T9" fmla="*/ 2147483647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7"/>
              <a:gd name="T16" fmla="*/ 0 h 499"/>
              <a:gd name="T17" fmla="*/ 2767 w 2767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7" h="499">
                <a:moveTo>
                  <a:pt x="0" y="499"/>
                </a:moveTo>
                <a:lnTo>
                  <a:pt x="2767" y="499"/>
                </a:lnTo>
                <a:lnTo>
                  <a:pt x="2495" y="0"/>
                </a:lnTo>
                <a:lnTo>
                  <a:pt x="272" y="0"/>
                </a:lnTo>
                <a:lnTo>
                  <a:pt x="0" y="499"/>
                </a:lnTo>
                <a:close/>
              </a:path>
            </a:pathLst>
          </a:custGeom>
          <a:solidFill>
            <a:schemeClr val="folHlink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grpSp>
        <p:nvGrpSpPr>
          <p:cNvPr id="3077" name="Group 9"/>
          <p:cNvGrpSpPr>
            <a:grpSpLocks/>
          </p:cNvGrpSpPr>
          <p:nvPr/>
        </p:nvGrpSpPr>
        <p:grpSpPr bwMode="auto">
          <a:xfrm>
            <a:off x="3617059" y="3886200"/>
            <a:ext cx="998538" cy="930275"/>
            <a:chOff x="3470" y="1480"/>
            <a:chExt cx="725" cy="544"/>
          </a:xfrm>
        </p:grpSpPr>
        <p:sp>
          <p:nvSpPr>
            <p:cNvPr id="3112" name="Oval 10"/>
            <p:cNvSpPr>
              <a:spLocks noChangeArrowheads="1"/>
            </p:cNvSpPr>
            <p:nvPr/>
          </p:nvSpPr>
          <p:spPr bwMode="auto">
            <a:xfrm>
              <a:off x="3470" y="1480"/>
              <a:ext cx="725" cy="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3113" name="AutoShape 11"/>
            <p:cNvSpPr>
              <a:spLocks noChangeArrowheads="1"/>
            </p:cNvSpPr>
            <p:nvPr/>
          </p:nvSpPr>
          <p:spPr bwMode="auto">
            <a:xfrm rot="10800000">
              <a:off x="3470" y="1616"/>
              <a:ext cx="725" cy="4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3864709" y="487680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34" charset="0"/>
              </a:rPr>
              <a:t>O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3407509" y="41148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34" charset="0"/>
              </a:rPr>
              <a:t>A</a:t>
            </a: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4474309" y="41148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pitchFamily="34" charset="0"/>
              </a:rPr>
              <a:t>B</a:t>
            </a:r>
          </a:p>
        </p:txBody>
      </p:sp>
      <p:grpSp>
        <p:nvGrpSpPr>
          <p:cNvPr id="3081" name="Group 15"/>
          <p:cNvGrpSpPr>
            <a:grpSpLocks/>
          </p:cNvGrpSpPr>
          <p:nvPr/>
        </p:nvGrpSpPr>
        <p:grpSpPr bwMode="auto">
          <a:xfrm>
            <a:off x="3496409" y="3937000"/>
            <a:ext cx="1247775" cy="874713"/>
            <a:chOff x="3379" y="2931"/>
            <a:chExt cx="907" cy="681"/>
          </a:xfrm>
        </p:grpSpPr>
        <p:sp>
          <p:nvSpPr>
            <p:cNvPr id="3110" name="Line 16"/>
            <p:cNvSpPr>
              <a:spLocks noChangeShapeType="1"/>
            </p:cNvSpPr>
            <p:nvPr/>
          </p:nvSpPr>
          <p:spPr bwMode="auto">
            <a:xfrm flipV="1">
              <a:off x="3833" y="2931"/>
              <a:ext cx="453" cy="68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17"/>
            <p:cNvSpPr>
              <a:spLocks noChangeShapeType="1"/>
            </p:cNvSpPr>
            <p:nvPr/>
          </p:nvSpPr>
          <p:spPr bwMode="auto">
            <a:xfrm flipH="1" flipV="1">
              <a:off x="3379" y="2931"/>
              <a:ext cx="454" cy="68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8802" name="Picture 18" descr="DuDu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09" y="2057400"/>
            <a:ext cx="2447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86684" y="1905000"/>
            <a:ext cx="1749425" cy="1676400"/>
            <a:chOff x="152" y="1065"/>
            <a:chExt cx="1102" cy="1056"/>
          </a:xfrm>
        </p:grpSpPr>
        <p:pic>
          <p:nvPicPr>
            <p:cNvPr id="3104" name="Picture 20" descr="APP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1700"/>
              <a:ext cx="415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5" name="Picture 21" descr="APP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706"/>
              <a:ext cx="415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22" descr="APP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706"/>
              <a:ext cx="415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23" descr="APP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382"/>
              <a:ext cx="415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24" descr="APP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82"/>
              <a:ext cx="415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9" name="Picture 25" descr="APP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065"/>
              <a:ext cx="415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505200" y="3962400"/>
            <a:ext cx="1600200" cy="1600200"/>
            <a:chOff x="4112" y="2248"/>
            <a:chExt cx="1008" cy="1008"/>
          </a:xfrm>
        </p:grpSpPr>
        <p:sp>
          <p:nvSpPr>
            <p:cNvPr id="3102" name="Line 27"/>
            <p:cNvSpPr>
              <a:spLocks noChangeShapeType="1"/>
            </p:cNvSpPr>
            <p:nvPr/>
          </p:nvSpPr>
          <p:spPr bwMode="auto">
            <a:xfrm flipV="1">
              <a:off x="4498" y="2280"/>
              <a:ext cx="1" cy="477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Oval 28"/>
            <p:cNvSpPr>
              <a:spLocks noChangeArrowheads="1"/>
            </p:cNvSpPr>
            <p:nvPr/>
          </p:nvSpPr>
          <p:spPr bwMode="auto">
            <a:xfrm>
              <a:off x="4112" y="2248"/>
              <a:ext cx="1008" cy="10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18813" name="Line 29"/>
          <p:cNvSpPr>
            <a:spLocks noChangeShapeType="1"/>
          </p:cNvSpPr>
          <p:nvPr/>
        </p:nvSpPr>
        <p:spPr bwMode="auto">
          <a:xfrm flipV="1">
            <a:off x="4117122" y="2971800"/>
            <a:ext cx="1587" cy="1806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4" name="Text Box 30"/>
          <p:cNvSpPr txBox="1">
            <a:spLocks noChangeArrowheads="1"/>
          </p:cNvSpPr>
          <p:nvPr/>
        </p:nvSpPr>
        <p:spPr bwMode="auto">
          <a:xfrm>
            <a:off x="1629509" y="106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3 Kg</a:t>
            </a:r>
          </a:p>
        </p:txBody>
      </p: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5922109" y="1219200"/>
            <a:ext cx="106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3.5 Kg</a:t>
            </a:r>
          </a:p>
        </p:txBody>
      </p:sp>
      <p:sp>
        <p:nvSpPr>
          <p:cNvPr id="118816" name="Line 32"/>
          <p:cNvSpPr>
            <a:spLocks noChangeShapeType="1"/>
          </p:cNvSpPr>
          <p:nvPr/>
        </p:nvSpPr>
        <p:spPr bwMode="auto">
          <a:xfrm>
            <a:off x="2112109" y="1676400"/>
            <a:ext cx="3048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7" name="Line 33"/>
          <p:cNvSpPr>
            <a:spLocks noChangeShapeType="1"/>
          </p:cNvSpPr>
          <p:nvPr/>
        </p:nvSpPr>
        <p:spPr bwMode="auto">
          <a:xfrm flipH="1">
            <a:off x="5769709" y="1600200"/>
            <a:ext cx="4572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8" name="Text Box 34"/>
          <p:cNvSpPr txBox="1">
            <a:spLocks noChangeArrowheads="1"/>
          </p:cNvSpPr>
          <p:nvPr/>
        </p:nvSpPr>
        <p:spPr bwMode="auto">
          <a:xfrm>
            <a:off x="1324709" y="990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3.5 Kg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493109" y="1270000"/>
            <a:ext cx="658813" cy="1371600"/>
            <a:chOff x="432" y="2592"/>
            <a:chExt cx="415" cy="864"/>
          </a:xfrm>
        </p:grpSpPr>
        <p:pic>
          <p:nvPicPr>
            <p:cNvPr id="3100" name="Picture 36" descr="APP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92"/>
              <a:ext cx="415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1" name="Rectangle 37"/>
            <p:cNvSpPr>
              <a:spLocks noChangeArrowheads="1"/>
            </p:cNvSpPr>
            <p:nvPr/>
          </p:nvSpPr>
          <p:spPr bwMode="auto">
            <a:xfrm>
              <a:off x="576" y="2928"/>
              <a:ext cx="14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18823" name="Line 39"/>
          <p:cNvSpPr>
            <a:spLocks noChangeShapeType="1"/>
          </p:cNvSpPr>
          <p:nvPr/>
        </p:nvSpPr>
        <p:spPr bwMode="auto">
          <a:xfrm flipH="1">
            <a:off x="1273909" y="3505200"/>
            <a:ext cx="2819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826" name="Picture 42" descr="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276600"/>
            <a:ext cx="13652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27" name="Text Box 43"/>
          <p:cNvSpPr txBox="1">
            <a:spLocks noChangeArrowheads="1"/>
          </p:cNvSpPr>
          <p:nvPr/>
        </p:nvSpPr>
        <p:spPr bwMode="auto">
          <a:xfrm>
            <a:off x="6734909" y="2209800"/>
            <a:ext cx="23415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latin typeface="Arial Narrow" pitchFamily="34" charset="0"/>
              </a:rPr>
              <a:t>Khi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cân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thăng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bằng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thì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kim</a:t>
            </a:r>
            <a:r>
              <a:rPr lang="en-US" dirty="0">
                <a:latin typeface="Arial Narrow" pitchFamily="34" charset="0"/>
              </a:rPr>
              <a:t> ở </a:t>
            </a:r>
            <a:r>
              <a:rPr lang="en-US" dirty="0" err="1">
                <a:latin typeface="Arial Narrow" pitchFamily="34" charset="0"/>
              </a:rPr>
              <a:t>vị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trí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nào</a:t>
            </a:r>
            <a:r>
              <a:rPr lang="en-US" dirty="0">
                <a:latin typeface="Arial Narrow" pitchFamily="34" charset="0"/>
              </a:rPr>
              <a:t>?</a:t>
            </a:r>
          </a:p>
        </p:txBody>
      </p:sp>
      <p:sp>
        <p:nvSpPr>
          <p:cNvPr id="118828" name="WordArt 44"/>
          <p:cNvSpPr>
            <a:spLocks noChangeArrowheads="1" noChangeShapeType="1" noTextEdit="1"/>
          </p:cNvSpPr>
          <p:nvPr/>
        </p:nvSpPr>
        <p:spPr bwMode="auto">
          <a:xfrm>
            <a:off x="8077200" y="13716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098" name="Arc 7"/>
          <p:cNvSpPr>
            <a:spLocks/>
          </p:cNvSpPr>
          <p:nvPr/>
        </p:nvSpPr>
        <p:spPr bwMode="auto">
          <a:xfrm>
            <a:off x="4067909" y="4343400"/>
            <a:ext cx="304800" cy="76200"/>
          </a:xfrm>
          <a:custGeom>
            <a:avLst/>
            <a:gdLst>
              <a:gd name="T0" fmla="*/ 0 w 21600"/>
              <a:gd name="T1" fmla="*/ 0 h 21464"/>
              <a:gd name="T2" fmla="*/ 0 w 21600"/>
              <a:gd name="T3" fmla="*/ 0 h 21464"/>
              <a:gd name="T4" fmla="*/ 0 w 21600"/>
              <a:gd name="T5" fmla="*/ 0 h 21464"/>
              <a:gd name="T6" fmla="*/ 0 60000 65536"/>
              <a:gd name="T7" fmla="*/ 0 60000 65536"/>
              <a:gd name="T8" fmla="*/ 0 60000 65536"/>
              <a:gd name="T9" fmla="*/ 0 w 21600"/>
              <a:gd name="T10" fmla="*/ 0 h 21464"/>
              <a:gd name="T11" fmla="*/ 21600 w 21600"/>
              <a:gd name="T12" fmla="*/ 21464 h 21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64" fill="none" extrusionOk="0">
                <a:moveTo>
                  <a:pt x="2416" y="-1"/>
                </a:moveTo>
                <a:cubicBezTo>
                  <a:pt x="13341" y="1229"/>
                  <a:pt x="21600" y="10469"/>
                  <a:pt x="21600" y="21464"/>
                </a:cubicBezTo>
              </a:path>
              <a:path w="21600" h="21464" stroke="0" extrusionOk="0">
                <a:moveTo>
                  <a:pt x="2416" y="-1"/>
                </a:moveTo>
                <a:cubicBezTo>
                  <a:pt x="13341" y="1229"/>
                  <a:pt x="21600" y="10469"/>
                  <a:pt x="21600" y="21464"/>
                </a:cubicBezTo>
                <a:lnTo>
                  <a:pt x="0" y="2146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sz="2800" u="sng">
              <a:solidFill>
                <a:srgbClr val="0000A8"/>
              </a:solidFill>
              <a:latin typeface="Arial Narrow" pitchFamily="34" charset="0"/>
            </a:endParaRPr>
          </a:p>
        </p:txBody>
      </p:sp>
      <p:sp>
        <p:nvSpPr>
          <p:cNvPr id="3099" name="Arc 7"/>
          <p:cNvSpPr>
            <a:spLocks/>
          </p:cNvSpPr>
          <p:nvPr/>
        </p:nvSpPr>
        <p:spPr bwMode="auto">
          <a:xfrm flipH="1">
            <a:off x="3915509" y="4419600"/>
            <a:ext cx="228600" cy="109538"/>
          </a:xfrm>
          <a:custGeom>
            <a:avLst/>
            <a:gdLst>
              <a:gd name="T0" fmla="*/ 0 w 21600"/>
              <a:gd name="T1" fmla="*/ 0 h 21464"/>
              <a:gd name="T2" fmla="*/ 0 w 21600"/>
              <a:gd name="T3" fmla="*/ 0 h 21464"/>
              <a:gd name="T4" fmla="*/ 0 w 21600"/>
              <a:gd name="T5" fmla="*/ 0 h 21464"/>
              <a:gd name="T6" fmla="*/ 0 60000 65536"/>
              <a:gd name="T7" fmla="*/ 0 60000 65536"/>
              <a:gd name="T8" fmla="*/ 0 60000 65536"/>
              <a:gd name="T9" fmla="*/ 0 w 21600"/>
              <a:gd name="T10" fmla="*/ 0 h 21464"/>
              <a:gd name="T11" fmla="*/ 21600 w 21600"/>
              <a:gd name="T12" fmla="*/ 21464 h 21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64" fill="none" extrusionOk="0">
                <a:moveTo>
                  <a:pt x="2416" y="-1"/>
                </a:moveTo>
                <a:cubicBezTo>
                  <a:pt x="13341" y="1229"/>
                  <a:pt x="21600" y="10469"/>
                  <a:pt x="21600" y="21464"/>
                </a:cubicBezTo>
              </a:path>
              <a:path w="21600" h="21464" stroke="0" extrusionOk="0">
                <a:moveTo>
                  <a:pt x="2416" y="-1"/>
                </a:moveTo>
                <a:cubicBezTo>
                  <a:pt x="13341" y="1229"/>
                  <a:pt x="21600" y="10469"/>
                  <a:pt x="21600" y="21464"/>
                </a:cubicBezTo>
                <a:lnTo>
                  <a:pt x="0" y="2146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sz="2800" u="sng">
              <a:solidFill>
                <a:srgbClr val="0000A8"/>
              </a:solidFill>
              <a:latin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23323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22 " pathEditMode="relative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22 " pathEditMode="relative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259 L -3.88889E-6 0.01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259 L -3.61111E-6 0.01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441 " pathEditMode="relative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60000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3" grpId="0" animBg="1"/>
      <p:bldP spid="118813" grpId="1" animBg="1"/>
      <p:bldP spid="118814" grpId="0"/>
      <p:bldP spid="118814" grpId="1"/>
      <p:bldP spid="118815" grpId="0"/>
      <p:bldP spid="118816" grpId="0" animBg="1"/>
      <p:bldP spid="118817" grpId="0" animBg="1"/>
      <p:bldP spid="118818" grpId="0"/>
      <p:bldP spid="118823" grpId="0" animBg="1"/>
      <p:bldP spid="118827" grpId="0"/>
      <p:bldP spid="118828" grpId="0" animBg="1"/>
      <p:bldP spid="3098" grpId="0" animBg="1"/>
      <p:bldP spid="30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0889" y="304800"/>
            <a:ext cx="871794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26.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8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GÓC Ở VỊ TRÍ ĐẶC BIỆT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, TIA PHÂN 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GIÁC 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CỦA MỘT 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2. Tia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                                                        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989" y="2793090"/>
            <a:ext cx="542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( 5phút)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363" y="5278438"/>
            <a:ext cx="14716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954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518" y="971009"/>
            <a:ext cx="542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( 5phút)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768" y="1329095"/>
            <a:ext cx="8270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952" y="2289951"/>
            <a:ext cx="8450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769" y="18391"/>
            <a:ext cx="84737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26. </a:t>
            </a:r>
            <a:r>
              <a:rPr lang="en-US" altLang="en-US" sz="2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8      </a:t>
            </a:r>
          </a:p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GÓC Ở VỊ TRÍ ĐẶC BIỆT, TIA PHÂN  GIÁC CỦA MỘT GÓC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25" y="0"/>
            <a:ext cx="9072562" cy="6858000"/>
          </a:xfrm>
          <a:prstGeom prst="rect">
            <a:avLst/>
          </a:prstGeom>
          <a:noFill/>
          <a:ln w="952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39543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1503</Words>
  <Application>Microsoft Office PowerPoint</Application>
  <PresentationFormat>On-screen Show (4:3)</PresentationFormat>
  <Paragraphs>575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PKComputer</dc:creator>
  <cp:lastModifiedBy>PKComputer</cp:lastModifiedBy>
  <cp:revision>94</cp:revision>
  <dcterms:created xsi:type="dcterms:W3CDTF">2021-11-14T17:58:50Z</dcterms:created>
  <dcterms:modified xsi:type="dcterms:W3CDTF">2022-10-17T14:31:44Z</dcterms:modified>
</cp:coreProperties>
</file>