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70" r:id="rId11"/>
    <p:sldId id="272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3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4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9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2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9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4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5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2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5DC5F-8F3E-48AC-B873-141BAA5B160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448D-4A7F-484D-BC8C-F610BA61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6604000"/>
            <a:ext cx="9525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1" smtClean="0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800" b="1">
              <a:solidFill>
                <a:srgbClr val="FF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384" y="332656"/>
            <a:ext cx="9883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Nhiệt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liệt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chào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mừng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thầy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học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sinh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6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3005"/>
              </p:ext>
            </p:extLst>
          </p:nvPr>
        </p:nvGraphicFramePr>
        <p:xfrm>
          <a:off x="407367" y="30906"/>
          <a:ext cx="11593288" cy="661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1">
                  <a:extLst>
                    <a:ext uri="{9D8B030D-6E8A-4147-A177-3AD203B41FA5}">
                      <a16:colId xmlns:a16="http://schemas.microsoft.com/office/drawing/2014/main" val="253464016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7093303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755514904"/>
                    </a:ext>
                  </a:extLst>
                </a:gridCol>
                <a:gridCol w="1691104">
                  <a:extLst>
                    <a:ext uri="{9D8B030D-6E8A-4147-A177-3AD203B41FA5}">
                      <a16:colId xmlns:a16="http://schemas.microsoft.com/office/drawing/2014/main" val="4102506270"/>
                    </a:ext>
                  </a:extLst>
                </a:gridCol>
                <a:gridCol w="1837287">
                  <a:extLst>
                    <a:ext uri="{9D8B030D-6E8A-4147-A177-3AD203B41FA5}">
                      <a16:colId xmlns:a16="http://schemas.microsoft.com/office/drawing/2014/main" val="3278713715"/>
                    </a:ext>
                  </a:extLst>
                </a:gridCol>
              </a:tblGrid>
              <a:tr h="7015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TIÊU CHÍ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ĐIỂM TỐI ĐA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ĐÁNH GIÁ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014257"/>
                  </a:ext>
                </a:extLst>
              </a:tr>
              <a:tr h="1068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TỰ ĐÁNH GIÁ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ĐÁNH GIÁ </a:t>
                      </a:r>
                      <a:br>
                        <a:rPr lang="en-US" sz="2800" u="none" strike="noStrike" dirty="0">
                          <a:effectLst/>
                        </a:rPr>
                      </a:br>
                      <a:r>
                        <a:rPr lang="en-US" sz="2800" u="none" strike="noStrike" dirty="0">
                          <a:effectLst/>
                        </a:rPr>
                        <a:t>NHÓM…...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ĐÁNH GIÁ </a:t>
                      </a:r>
                      <a:br>
                        <a:rPr lang="en-US" sz="2800" u="none" strike="noStrike">
                          <a:effectLst/>
                        </a:rPr>
                      </a:br>
                      <a:r>
                        <a:rPr lang="en-US" sz="2800" u="none" strike="noStrike">
                          <a:effectLst/>
                        </a:rPr>
                        <a:t>NHÓM…...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518691"/>
                  </a:ext>
                </a:extLst>
              </a:tr>
              <a:tr h="8539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3200" u="none" strike="noStrike" dirty="0" smtClean="0">
                          <a:effectLst/>
                        </a:rPr>
                        <a:t>  1</a:t>
                      </a:r>
                      <a:r>
                        <a:rPr lang="en-US" sz="3200" u="none" strike="noStrike" dirty="0">
                          <a:effectLst/>
                        </a:rPr>
                        <a:t>. </a:t>
                      </a:r>
                      <a:r>
                        <a:rPr lang="en-US" sz="3200" u="none" strike="noStrike" dirty="0" err="1">
                          <a:effectLst/>
                        </a:rPr>
                        <a:t>Kể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đúng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những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việc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cần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truy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cập</a:t>
                      </a:r>
                      <a:r>
                        <a:rPr lang="en-US" sz="3200" u="none" strike="noStrike" dirty="0">
                          <a:effectLst/>
                        </a:rPr>
                        <a:t> Internet </a:t>
                      </a:r>
                      <a:r>
                        <a:rPr lang="en-US" sz="3200" u="none" strike="noStrike" dirty="0" err="1">
                          <a:effectLst/>
                        </a:rPr>
                        <a:t>để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làm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</a:rPr>
                        <a:t>3 điểm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80458"/>
                  </a:ext>
                </a:extLst>
              </a:tr>
              <a:tr h="8539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3200" u="none" strike="noStrike" dirty="0" smtClean="0">
                          <a:effectLst/>
                        </a:rPr>
                        <a:t>  2</a:t>
                      </a:r>
                      <a:r>
                        <a:rPr lang="en-US" sz="3200" u="none" strike="noStrike" dirty="0">
                          <a:effectLst/>
                        </a:rPr>
                        <a:t>. </a:t>
                      </a:r>
                      <a:r>
                        <a:rPr lang="en-US" sz="3200" u="none" strike="noStrike" dirty="0" err="1">
                          <a:effectLst/>
                        </a:rPr>
                        <a:t>Kể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đúng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những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lợi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ích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của</a:t>
                      </a:r>
                      <a:r>
                        <a:rPr lang="en-US" sz="3200" u="none" strike="noStrike" dirty="0">
                          <a:effectLst/>
                        </a:rPr>
                        <a:t> Internet </a:t>
                      </a:r>
                      <a:r>
                        <a:rPr lang="en-US" sz="3200" u="none" strike="noStrike" dirty="0" err="1">
                          <a:effectLst/>
                        </a:rPr>
                        <a:t>mang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lại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</a:rPr>
                        <a:t>3 </a:t>
                      </a:r>
                      <a:r>
                        <a:rPr lang="en-US" sz="3200" u="none" strike="noStrike" dirty="0" err="1">
                          <a:effectLst/>
                        </a:rPr>
                        <a:t>điểm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0642"/>
                  </a:ext>
                </a:extLst>
              </a:tr>
              <a:tr h="8539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3200" u="none" strike="noStrike" dirty="0" smtClean="0">
                          <a:effectLst/>
                        </a:rPr>
                        <a:t>  3</a:t>
                      </a:r>
                      <a:r>
                        <a:rPr lang="en-US" sz="3200" u="none" strike="noStrike" dirty="0">
                          <a:effectLst/>
                        </a:rPr>
                        <a:t>. </a:t>
                      </a:r>
                      <a:r>
                        <a:rPr lang="en-US" sz="3200" u="none" strike="noStrike" dirty="0" err="1">
                          <a:effectLst/>
                        </a:rPr>
                        <a:t>Những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tác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hại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của</a:t>
                      </a:r>
                      <a:r>
                        <a:rPr lang="en-US" sz="3200" u="none" strike="noStrike" dirty="0">
                          <a:effectLst/>
                        </a:rPr>
                        <a:t> Internet </a:t>
                      </a:r>
                      <a:r>
                        <a:rPr lang="en-US" sz="3200" u="none" strike="noStrike" dirty="0" err="1">
                          <a:effectLst/>
                        </a:rPr>
                        <a:t>đối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với</a:t>
                      </a:r>
                      <a:r>
                        <a:rPr lang="en-US" sz="3200" u="none" strike="noStrike" dirty="0">
                          <a:effectLst/>
                        </a:rPr>
                        <a:t> HS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</a:rPr>
                        <a:t>2 điểm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091127"/>
                  </a:ext>
                </a:extLst>
              </a:tr>
              <a:tr h="8539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3200" u="none" strike="noStrike" dirty="0" smtClean="0">
                          <a:effectLst/>
                        </a:rPr>
                        <a:t>  4</a:t>
                      </a:r>
                      <a:r>
                        <a:rPr lang="en-US" sz="3200" u="none" strike="noStrike" dirty="0">
                          <a:effectLst/>
                        </a:rPr>
                        <a:t>. </a:t>
                      </a:r>
                      <a:r>
                        <a:rPr lang="en-US" sz="3200" u="none" strike="noStrike" dirty="0" err="1">
                          <a:effectLst/>
                        </a:rPr>
                        <a:t>Cách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thể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hiện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khoa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học</a:t>
                      </a:r>
                      <a:r>
                        <a:rPr lang="en-US" sz="3200" u="none" strike="noStrike" dirty="0">
                          <a:effectLst/>
                        </a:rPr>
                        <a:t>, </a:t>
                      </a:r>
                      <a:r>
                        <a:rPr lang="en-US" sz="3200" u="none" strike="noStrike" dirty="0" err="1">
                          <a:effectLst/>
                        </a:rPr>
                        <a:t>sáng</a:t>
                      </a:r>
                      <a:r>
                        <a:rPr lang="en-US" sz="3200" u="none" strike="noStrike" dirty="0"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effectLst/>
                        </a:rPr>
                        <a:t>tạo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</a:rPr>
                        <a:t>2 điểm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295726"/>
                  </a:ext>
                </a:extLst>
              </a:tr>
              <a:tr h="902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</a:rPr>
                        <a:t>TỔNG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</a:rPr>
                        <a:t>10 </a:t>
                      </a:r>
                      <a:r>
                        <a:rPr lang="en-US" sz="3200" u="none" strike="noStrike" dirty="0" err="1">
                          <a:effectLst/>
                        </a:rPr>
                        <a:t>điểm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27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creenshot_6"/>
          <p:cNvPicPr/>
          <p:nvPr/>
        </p:nvPicPr>
        <p:blipFill>
          <a:blip r:embed="rId3"/>
          <a:srcRect r="29829"/>
          <a:stretch>
            <a:fillRect/>
          </a:stretch>
        </p:blipFill>
        <p:spPr bwMode="auto">
          <a:xfrm>
            <a:off x="623392" y="762000"/>
            <a:ext cx="10945216" cy="38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63752" y="508518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a, b, d, e</a:t>
            </a:r>
          </a:p>
        </p:txBody>
      </p:sp>
    </p:spTree>
    <p:extLst>
      <p:ext uri="{BB962C8B-B14F-4D97-AF65-F5344CB8AC3E}">
        <p14:creationId xmlns:p14="http://schemas.microsoft.com/office/powerpoint/2010/main" val="44617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9416" y="1656382"/>
            <a:ext cx="105131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thoại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minh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Internet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Kahoot.it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4816" y="908720"/>
            <a:ext cx="5785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C- LUYỆN TẬP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1235" y="116632"/>
            <a:ext cx="118407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VẬN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DỤNG: </a:t>
            </a:r>
          </a:p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424" y="3140968"/>
            <a:ext cx="10369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zalo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link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forms.office.com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40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48" y="1844824"/>
            <a:ext cx="9937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1, 2/ SGK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22</a:t>
            </a:r>
            <a:endParaRPr lang="en-US" sz="4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5520" y="990600"/>
            <a:ext cx="6086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53"/>
            <a:ext cx="12531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9536" y="227687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B050"/>
                </a:solidFill>
              </a:rPr>
              <a:t>Kính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chúc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các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thầy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cô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mạnh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khỏe</a:t>
            </a:r>
            <a:r>
              <a:rPr lang="en-US" sz="4800" dirty="0" smtClean="0">
                <a:solidFill>
                  <a:srgbClr val="00B050"/>
                </a:solidFill>
              </a:rPr>
              <a:t>;</a:t>
            </a:r>
          </a:p>
          <a:p>
            <a:pPr algn="ctr"/>
            <a:r>
              <a:rPr lang="en-US" sz="4800" dirty="0" err="1" smtClean="0">
                <a:solidFill>
                  <a:srgbClr val="00B050"/>
                </a:solidFill>
              </a:rPr>
              <a:t>Chúc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các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em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học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tập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tốt</a:t>
            </a:r>
            <a:r>
              <a:rPr lang="en-US" sz="4800" dirty="0" smtClean="0">
                <a:solidFill>
                  <a:srgbClr val="00B050"/>
                </a:solidFill>
              </a:rPr>
              <a:t>!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2192000" cy="72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HOẠT ĐỘNG KHỞI ĐỘNG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1504" y="908720"/>
            <a:ext cx="9789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Bạn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đã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nhìn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thấy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ứng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dụng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gì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trên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màn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hình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4000" dirty="0" err="1" smtClean="0">
                <a:solidFill>
                  <a:schemeClr val="bg1"/>
                </a:solidFill>
              </a:rPr>
              <a:t>Bạn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đã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sử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dụng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ứng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dụng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đó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làm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gì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708920"/>
            <a:ext cx="1444112" cy="1609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336" y="450912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Tìm</a:t>
            </a:r>
            <a:r>
              <a:rPr lang="en-US" sz="3600" dirty="0" smtClean="0"/>
              <a:t> </a:t>
            </a:r>
            <a:r>
              <a:rPr lang="en-US" sz="3600" dirty="0" err="1" smtClean="0"/>
              <a:t>thông</a:t>
            </a:r>
            <a:r>
              <a:rPr lang="en-US" sz="3600" dirty="0" smtClean="0"/>
              <a:t> tin</a:t>
            </a:r>
            <a:endParaRPr lang="en-US" sz="3600" dirty="0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2708920"/>
            <a:ext cx="1558724" cy="16098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1664" y="450912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ngoại</a:t>
            </a:r>
            <a:r>
              <a:rPr lang="en-US" sz="3600" dirty="0" smtClean="0"/>
              <a:t> </a:t>
            </a:r>
            <a:r>
              <a:rPr lang="en-US" sz="3600" dirty="0" err="1" smtClean="0"/>
              <a:t>ngữ</a:t>
            </a:r>
            <a:endParaRPr lang="en-US" sz="3600" dirty="0"/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2708920"/>
            <a:ext cx="1233994" cy="1609830"/>
          </a:xfrm>
          <a:prstGeom prst="rect">
            <a:avLst/>
          </a:prstGeom>
        </p:spPr>
      </p:pic>
      <p:pic>
        <p:nvPicPr>
          <p:cNvPr id="13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08920"/>
            <a:ext cx="1368152" cy="16098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28048" y="450912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Liên</a:t>
            </a:r>
            <a:r>
              <a:rPr lang="en-US" sz="3600" dirty="0" smtClean="0"/>
              <a:t> </a:t>
            </a:r>
            <a:r>
              <a:rPr lang="en-US" sz="3600" dirty="0" err="1" smtClean="0"/>
              <a:t>lạc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8750225" y="450912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Xem</a:t>
            </a:r>
            <a:r>
              <a:rPr lang="en-US" sz="3600" dirty="0" smtClean="0"/>
              <a:t> </a:t>
            </a:r>
            <a:r>
              <a:rPr lang="en-US" sz="3600" dirty="0" err="1" smtClean="0"/>
              <a:t>truyền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7448" y="5445224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Bạn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thấy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các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ứng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trên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có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điểm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gì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giống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nhau</a:t>
            </a:r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5440" y="2780928"/>
            <a:ext cx="4043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Lợi ích Internet: </a:t>
            </a:r>
            <a:endParaRPr lang="en-US" sz="3600" dirty="0">
              <a:solidFill>
                <a:srgbClr val="0000CC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4" y="1922622"/>
            <a:ext cx="601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 BÀI 5 - INTERNET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609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</a:p>
        </p:txBody>
      </p:sp>
    </p:spTree>
    <p:extLst>
      <p:ext uri="{BB962C8B-B14F-4D97-AF65-F5344CB8AC3E}">
        <p14:creationId xmlns:p14="http://schemas.microsoft.com/office/powerpoint/2010/main" val="16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48" y="2060848"/>
            <a:ext cx="10369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Internet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2: Internet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87688" y="1196752"/>
            <a:ext cx="5688632" cy="47548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3860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801231"/>
              </p:ext>
            </p:extLst>
          </p:nvPr>
        </p:nvGraphicFramePr>
        <p:xfrm>
          <a:off x="479376" y="332656"/>
          <a:ext cx="11089234" cy="598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val="1282292565"/>
                    </a:ext>
                  </a:extLst>
                </a:gridCol>
                <a:gridCol w="2203979">
                  <a:extLst>
                    <a:ext uri="{9D8B030D-6E8A-4147-A177-3AD203B41FA5}">
                      <a16:colId xmlns:a16="http://schemas.microsoft.com/office/drawing/2014/main" val="781863512"/>
                    </a:ext>
                  </a:extLst>
                </a:gridCol>
                <a:gridCol w="1396423">
                  <a:extLst>
                    <a:ext uri="{9D8B030D-6E8A-4147-A177-3AD203B41FA5}">
                      <a16:colId xmlns:a16="http://schemas.microsoft.com/office/drawing/2014/main" val="378556955"/>
                    </a:ext>
                  </a:extLst>
                </a:gridCol>
              </a:tblGrid>
              <a:tr h="6644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TIÊU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CHÍ</a:t>
                      </a:r>
                      <a:endParaRPr lang="en-US" sz="36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BIỂU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ĐIỂM</a:t>
                      </a:r>
                      <a:endParaRPr lang="en-US" sz="36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ĐIỂM</a:t>
                      </a:r>
                      <a:endParaRPr lang="en-US" sz="36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198074"/>
                  </a:ext>
                </a:extLst>
              </a:tr>
              <a:tr h="12339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Kể</a:t>
                      </a: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đúng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những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việc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cần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truy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cập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Internet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làm</a:t>
                      </a:r>
                      <a:endParaRPr lang="en-US" sz="36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u="none" strike="noStrike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3600" u="none" strike="noStrike" dirty="0" err="1" smtClean="0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u="none" strike="noStrike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316627"/>
                  </a:ext>
                </a:extLst>
              </a:tr>
              <a:tr h="12339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Kể</a:t>
                      </a: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đúng</a:t>
                      </a: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những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lợi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ích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Internet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mang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lại</a:t>
                      </a:r>
                      <a:endParaRPr lang="en-US" sz="36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u="none" strike="noStrike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3600" u="none" strike="noStrike" dirty="0" err="1" smtClean="0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453036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36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ác</a:t>
                      </a:r>
                      <a:r>
                        <a:rPr lang="en-US" sz="3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hại</a:t>
                      </a:r>
                      <a:r>
                        <a:rPr lang="en-US" sz="3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Internet </a:t>
                      </a:r>
                      <a:r>
                        <a:rPr lang="en-US" sz="36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đối</a:t>
                      </a:r>
                      <a:r>
                        <a:rPr lang="en-US" sz="3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US" sz="3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HS</a:t>
                      </a:r>
                      <a:endParaRPr lang="en-US" sz="3600" u="none" strike="noStrike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u="none" strike="noStrike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3600" u="none" strike="noStrike" dirty="0" err="1" smtClean="0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29549"/>
                  </a:ext>
                </a:extLst>
              </a:tr>
              <a:tr h="898764">
                <a:tc>
                  <a:txBody>
                    <a:bodyPr/>
                    <a:lstStyle/>
                    <a:p>
                      <a:r>
                        <a:rPr lang="en-US" sz="360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en-US" sz="3600" u="none" strike="noStrike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Cách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hiện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khoa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học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sáng</a:t>
                      </a:r>
                      <a:r>
                        <a:rPr lang="en-US" sz="360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600" u="none" strike="noStrike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tạo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u="none" strike="noStrike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3600" u="none" strike="noStrike" dirty="0" err="1" smtClean="0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596611"/>
                  </a:ext>
                </a:extLst>
              </a:tr>
              <a:tr h="664438">
                <a:tc>
                  <a:txBody>
                    <a:bodyPr/>
                    <a:lstStyle/>
                    <a:p>
                      <a:pPr algn="ctr"/>
                      <a:r>
                        <a:rPr lang="en-US" sz="3600" u="none" strike="noStrike" dirty="0" smtClean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u="none" strike="noStrike" dirty="0" smtClean="0">
                          <a:solidFill>
                            <a:schemeClr val="tx1"/>
                          </a:solidFill>
                        </a:rPr>
                        <a:t>10 ĐIỂM</a:t>
                      </a:r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8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4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0501" y="225240"/>
            <a:ext cx="96215" cy="4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71415" rIns="47610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-63500" y="467133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-63500" y="382494"/>
            <a:ext cx="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latin typeface="Arial" panose="020B0604020202020204" pitchFamily="34" charset="0"/>
              </a:rPr>
              <a:t/>
            </a:r>
            <a:br>
              <a:rPr lang="en-US" altLang="en-US" sz="1100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" name="AutoShape 16" descr="blob:file:///81695828-b71d-4bff-b147-a8e0c40bd0ad"/>
          <p:cNvSpPr>
            <a:spLocks noChangeAspect="1" noChangeArrowheads="1"/>
          </p:cNvSpPr>
          <p:nvPr/>
        </p:nvSpPr>
        <p:spPr bwMode="auto">
          <a:xfrm>
            <a:off x="1524000" y="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9416" y="762000"/>
            <a:ext cx="108732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1: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trang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https://coggle.it/diagram/YW7J_tACK-IVyFbs/t/internet</a:t>
            </a:r>
          </a:p>
        </p:txBody>
      </p:sp>
    </p:spTree>
    <p:extLst>
      <p:ext uri="{BB962C8B-B14F-4D97-AF65-F5344CB8AC3E}">
        <p14:creationId xmlns:p14="http://schemas.microsoft.com/office/powerpoint/2010/main" val="15127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352" y="1124744"/>
            <a:ext cx="11089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2: </a:t>
            </a:r>
            <a:endParaRPr lang="it-IT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Microsoft Teams</a:t>
            </a:r>
          </a:p>
        </p:txBody>
      </p:sp>
      <p:pic>
        <p:nvPicPr>
          <p:cNvPr id="6" name="Thảo lu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648"/>
            <a:ext cx="11953328" cy="6381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604000"/>
            <a:ext cx="9525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1" smtClean="0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800" b="1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732" y="-819472"/>
            <a:ext cx="10229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1424" y="57152"/>
            <a:ext cx="10229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3: </a:t>
            </a:r>
            <a:endParaRPr lang="it-IT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846"/>
            <a:ext cx="6048672" cy="6859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-13152"/>
            <a:ext cx="5879976" cy="68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12192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447</Words>
  <Application>Microsoft Office PowerPoint</Application>
  <PresentationFormat>Widescreen</PresentationFormat>
  <Paragraphs>86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2021-10-31T07:08:36Z</dcterms:created>
  <dcterms:modified xsi:type="dcterms:W3CDTF">2021-11-04T02:37:09Z</dcterms:modified>
</cp:coreProperties>
</file>