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300" r:id="rId2"/>
    <p:sldId id="265" r:id="rId3"/>
    <p:sldId id="257" r:id="rId4"/>
    <p:sldId id="258" r:id="rId5"/>
    <p:sldId id="259" r:id="rId6"/>
    <p:sldId id="260" r:id="rId7"/>
    <p:sldId id="261" r:id="rId8"/>
    <p:sldId id="262" r:id="rId9"/>
  </p:sldIdLst>
  <p:sldSz cx="12192000" cy="6858000"/>
  <p:notesSz cx="6858000" cy="9144000"/>
  <p:embeddedFontLst>
    <p:embeddedFont>
      <p:font typeface="Calibri Light" pitchFamily="34" charset="0"/>
      <p:regular r:id="rId11"/>
      <p:italic r:id="rId12"/>
    </p:embeddedFont>
    <p:embeddedFont>
      <p:font typeface="Calibri"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11F"/>
    <a:srgbClr val="17240E"/>
    <a:srgbClr val="FF0066"/>
    <a:srgbClr val="00FF00"/>
    <a:srgbClr val="8D410D"/>
    <a:srgbClr val="FFFFFF"/>
    <a:srgbClr val="FF6600"/>
    <a:srgbClr val="CC00FF"/>
    <a:srgbClr val="FF00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364" autoAdjust="0"/>
  </p:normalViewPr>
  <p:slideViewPr>
    <p:cSldViewPr snapToGrid="0">
      <p:cViewPr varScale="1">
        <p:scale>
          <a:sx n="72" d="100"/>
          <a:sy n="72" d="100"/>
        </p:scale>
        <p:origin x="-61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EDC14-9608-4261-B30E-8D0EE8FD6F1A}"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D9D02-150F-42C0-843C-78CD83F42859}" type="slidenum">
              <a:rPr lang="en-US" smtClean="0"/>
              <a:t>‹#›</a:t>
            </a:fld>
            <a:endParaRPr lang="en-US"/>
          </a:p>
        </p:txBody>
      </p:sp>
    </p:spTree>
    <p:extLst>
      <p:ext uri="{BB962C8B-B14F-4D97-AF65-F5344CB8AC3E}">
        <p14:creationId xmlns:p14="http://schemas.microsoft.com/office/powerpoint/2010/main" val="38172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62038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73481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16690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56985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36333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87806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00468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62998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5786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3831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287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9/20/2023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extLst>
      <p:ext uri="{BB962C8B-B14F-4D97-AF65-F5344CB8AC3E}">
        <p14:creationId xmlns:p14="http://schemas.microsoft.com/office/powerpoint/2010/main" val="193591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gif"/><Relationship Id="rId18" Type="http://schemas.openxmlformats.org/officeDocument/2006/relationships/image" Target="../media/image14.png"/><Relationship Id="rId26" Type="http://schemas.openxmlformats.org/officeDocument/2006/relationships/slide" Target="slide6.xml"/><Relationship Id="rId3" Type="http://schemas.openxmlformats.org/officeDocument/2006/relationships/slideLayout" Target="../slideLayouts/slideLayout2.xml"/><Relationship Id="rId21" Type="http://schemas.openxmlformats.org/officeDocument/2006/relationships/image" Target="../media/image16.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gif"/><Relationship Id="rId25" Type="http://schemas.openxmlformats.org/officeDocument/2006/relationships/image" Target="../media/image18.png"/><Relationship Id="rId2" Type="http://schemas.openxmlformats.org/officeDocument/2006/relationships/audio" Target="../media/media1.wma"/><Relationship Id="rId16" Type="http://schemas.openxmlformats.org/officeDocument/2006/relationships/image" Target="../media/image12.png"/><Relationship Id="rId20" Type="http://schemas.openxmlformats.org/officeDocument/2006/relationships/slide" Target="slide3.xml"/><Relationship Id="rId29" Type="http://schemas.openxmlformats.org/officeDocument/2006/relationships/image" Target="../media/image20.png"/><Relationship Id="rId1" Type="http://schemas.microsoft.com/office/2007/relationships/media" Target="../media/media1.wma"/><Relationship Id="rId6" Type="http://schemas.openxmlformats.org/officeDocument/2006/relationships/image" Target="../media/image2.png"/><Relationship Id="rId11" Type="http://schemas.openxmlformats.org/officeDocument/2006/relationships/image" Target="../media/image7.png"/><Relationship Id="rId24" Type="http://schemas.openxmlformats.org/officeDocument/2006/relationships/slide" Target="slide5.xml"/><Relationship Id="rId5" Type="http://schemas.openxmlformats.org/officeDocument/2006/relationships/image" Target="../media/image1.jpg"/><Relationship Id="rId15" Type="http://schemas.openxmlformats.org/officeDocument/2006/relationships/image" Target="../media/image11.gif"/><Relationship Id="rId23" Type="http://schemas.openxmlformats.org/officeDocument/2006/relationships/image" Target="../media/image17.png"/><Relationship Id="rId28" Type="http://schemas.openxmlformats.org/officeDocument/2006/relationships/slide" Target="slide7.xml"/><Relationship Id="rId10" Type="http://schemas.openxmlformats.org/officeDocument/2006/relationships/image" Target="../media/image6.png"/><Relationship Id="rId19" Type="http://schemas.openxmlformats.org/officeDocument/2006/relationships/image" Target="../media/image15.png"/><Relationship Id="rId31" Type="http://schemas.openxmlformats.org/officeDocument/2006/relationships/image" Target="../media/image21.png"/><Relationship Id="rId4" Type="http://schemas.openxmlformats.org/officeDocument/2006/relationships/audio" Target="../media/audio1.wav"/><Relationship Id="rId9" Type="http://schemas.openxmlformats.org/officeDocument/2006/relationships/image" Target="../media/image5.png"/><Relationship Id="rId14" Type="http://schemas.openxmlformats.org/officeDocument/2006/relationships/image" Target="../media/image10.gif"/><Relationship Id="rId22" Type="http://schemas.openxmlformats.org/officeDocument/2006/relationships/slide" Target="slide4.xml"/><Relationship Id="rId27" Type="http://schemas.openxmlformats.org/officeDocument/2006/relationships/image" Target="../media/image19.png"/><Relationship Id="rId30"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audio" Target="../media/audio3.wav"/><Relationship Id="rId5" Type="http://schemas.openxmlformats.org/officeDocument/2006/relationships/image" Target="../media/image22.png"/><Relationship Id="rId10" Type="http://schemas.openxmlformats.org/officeDocument/2006/relationships/image" Target="../media/image29.gif"/><Relationship Id="rId4" Type="http://schemas.openxmlformats.org/officeDocument/2006/relationships/slide" Target="slide2.xml"/><Relationship Id="rId9" Type="http://schemas.openxmlformats.org/officeDocument/2006/relationships/image" Target="../media/image28.gif"/></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24.jpeg"/><Relationship Id="rId7" Type="http://schemas.openxmlformats.org/officeDocument/2006/relationships/image" Target="../media/image31.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2.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511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651" y="347699"/>
            <a:ext cx="11272283" cy="5989305"/>
          </a:xfrm>
        </p:spPr>
        <p:txBody>
          <a:bodyPr>
            <a:normAutofit/>
          </a:bodyPr>
          <a:lstStyle/>
          <a:p>
            <a:pPr marL="0" indent="0" algn="ctr">
              <a:lnSpc>
                <a:spcPct val="100000"/>
              </a:lnSpc>
              <a:buNone/>
            </a:pPr>
            <a:r>
              <a:rPr lang="en-US" sz="4000" b="1" dirty="0" err="1" smtClean="0">
                <a:solidFill>
                  <a:srgbClr val="FFFF00"/>
                </a:solidFill>
                <a:latin typeface="Times New Roman" panose="02020603050405020304" pitchFamily="18" charset="0"/>
                <a:cs typeface="Times New Roman" panose="02020603050405020304" pitchFamily="18" charset="0"/>
              </a:rPr>
              <a:t>Luật</a:t>
            </a:r>
            <a:r>
              <a:rPr lang="en-US" sz="4000" b="1" dirty="0" smtClean="0">
                <a:solidFill>
                  <a:srgbClr val="FFFF00"/>
                </a:solidFill>
                <a:latin typeface="Times New Roman" panose="02020603050405020304" pitchFamily="18" charset="0"/>
                <a:cs typeface="Times New Roman" panose="02020603050405020304" pitchFamily="18" charset="0"/>
              </a:rPr>
              <a:t> </a:t>
            </a:r>
            <a:r>
              <a:rPr lang="en-US" sz="4000" b="1" dirty="0" err="1" smtClean="0">
                <a:solidFill>
                  <a:srgbClr val="FFFF00"/>
                </a:solidFill>
                <a:latin typeface="Times New Roman" panose="02020603050405020304" pitchFamily="18" charset="0"/>
                <a:cs typeface="Times New Roman" panose="02020603050405020304" pitchFamily="18" charset="0"/>
              </a:rPr>
              <a:t>chơi</a:t>
            </a:r>
            <a:r>
              <a:rPr lang="en-US" sz="4000" b="1" dirty="0" smtClean="0">
                <a:solidFill>
                  <a:srgbClr val="FFFF00"/>
                </a:solidFill>
                <a:latin typeface="Times New Roman" panose="02020603050405020304" pitchFamily="18" charset="0"/>
                <a:cs typeface="Times New Roman" panose="02020603050405020304" pitchFamily="18" charset="0"/>
              </a:rPr>
              <a:t> </a:t>
            </a:r>
          </a:p>
          <a:p>
            <a:pPr>
              <a:lnSpc>
                <a:spcPct val="100000"/>
              </a:lnSpc>
            </a:pP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Có</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a:solidFill>
                  <a:srgbClr val="FFFF00"/>
                </a:solidFill>
                <a:latin typeface="Times New Roman" panose="02020603050405020304" pitchFamily="18" charset="0"/>
                <a:cs typeface="Times New Roman" panose="02020603050405020304" pitchFamily="18" charset="0"/>
              </a:rPr>
              <a:t>6 </a:t>
            </a:r>
            <a:r>
              <a:rPr lang="en-US" sz="3600" b="1" dirty="0" err="1">
                <a:solidFill>
                  <a:srgbClr val="FFFF00"/>
                </a:solidFill>
                <a:latin typeface="Times New Roman" panose="02020603050405020304" pitchFamily="18" charset="0"/>
                <a:cs typeface="Times New Roman" panose="02020603050405020304" pitchFamily="18" charset="0"/>
              </a:rPr>
              <a:t>mảnh</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ghép</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với</a:t>
            </a:r>
            <a:r>
              <a:rPr lang="en-US" sz="3600" b="1" dirty="0">
                <a:solidFill>
                  <a:srgbClr val="FFFF00"/>
                </a:solidFill>
                <a:latin typeface="Times New Roman" panose="02020603050405020304" pitchFamily="18" charset="0"/>
                <a:cs typeface="Times New Roman" panose="02020603050405020304" pitchFamily="18" charset="0"/>
              </a:rPr>
              <a:t> 4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r>
              <a:rPr lang="en-US" sz="3600" b="1" dirty="0">
                <a:solidFill>
                  <a:srgbClr val="FFFF00"/>
                </a:solidFill>
                <a:latin typeface="Times New Roman" panose="02020603050405020304" pitchFamily="18" charset="0"/>
                <a:cs typeface="Times New Roman" panose="02020603050405020304" pitchFamily="18" charset="0"/>
              </a:rPr>
              <a:t>, 1 </a:t>
            </a:r>
            <a:r>
              <a:rPr lang="en-US" sz="3600" b="1" dirty="0" err="1">
                <a:solidFill>
                  <a:srgbClr val="FFFF00"/>
                </a:solidFill>
                <a:latin typeface="Times New Roman" panose="02020603050405020304" pitchFamily="18" charset="0"/>
                <a:cs typeface="Times New Roman" panose="02020603050405020304" pitchFamily="18" charset="0"/>
              </a:rPr>
              <a:t>ngôi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sao</a:t>
            </a:r>
            <a:r>
              <a:rPr lang="en-US" sz="3600" b="1" dirty="0">
                <a:solidFill>
                  <a:srgbClr val="FFFF00"/>
                </a:solidFill>
                <a:latin typeface="Times New Roman" panose="02020603050405020304" pitchFamily="18" charset="0"/>
                <a:cs typeface="Times New Roman" panose="02020603050405020304" pitchFamily="18" charset="0"/>
              </a:rPr>
              <a:t> may </a:t>
            </a:r>
            <a:r>
              <a:rPr lang="en-US" sz="3600" b="1" dirty="0" err="1">
                <a:solidFill>
                  <a:srgbClr val="FFFF00"/>
                </a:solidFill>
                <a:latin typeface="Times New Roman" panose="02020603050405020304" pitchFamily="18" charset="0"/>
                <a:cs typeface="Times New Roman" panose="02020603050405020304" pitchFamily="18" charset="0"/>
              </a:rPr>
              <a:t>mắn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và</a:t>
            </a:r>
            <a:r>
              <a:rPr lang="en-US" sz="3600" b="1" dirty="0">
                <a:solidFill>
                  <a:srgbClr val="FFFF00"/>
                </a:solidFill>
                <a:latin typeface="Times New Roman" panose="02020603050405020304" pitchFamily="18" charset="0"/>
                <a:cs typeface="Times New Roman" panose="02020603050405020304" pitchFamily="18" charset="0"/>
              </a:rPr>
              <a:t> 1 </a:t>
            </a:r>
            <a:r>
              <a:rPr lang="en-US" sz="3600" b="1" dirty="0" err="1">
                <a:solidFill>
                  <a:srgbClr val="FFFF00"/>
                </a:solidFill>
                <a:latin typeface="Times New Roman" panose="02020603050405020304" pitchFamily="18" charset="0"/>
                <a:cs typeface="Times New Roman" panose="02020603050405020304" pitchFamily="18" charset="0"/>
              </a:rPr>
              <a:t>hộp</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quà</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bí</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mật</a:t>
            </a:r>
            <a:endParaRPr lang="en-US" sz="3600" b="1" dirty="0">
              <a:solidFill>
                <a:srgbClr val="FFFF00"/>
              </a:solidFill>
              <a:latin typeface="Times New Roman" panose="02020603050405020304" pitchFamily="18" charset="0"/>
              <a:cs typeface="Times New Roman" panose="02020603050405020304" pitchFamily="18" charset="0"/>
            </a:endParaRPr>
          </a:p>
          <a:p>
            <a:pPr>
              <a:lnSpc>
                <a:spcPct val="100000"/>
              </a:lnSpc>
            </a:pP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Trả</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đúng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được</a:t>
            </a:r>
            <a:r>
              <a:rPr lang="en-US" sz="3600" b="1" dirty="0">
                <a:solidFill>
                  <a:srgbClr val="FFFF00"/>
                </a:solidFill>
                <a:latin typeface="Times New Roman" panose="02020603050405020304" pitchFamily="18" charset="0"/>
                <a:cs typeface="Times New Roman" panose="02020603050405020304" pitchFamily="18" charset="0"/>
              </a:rPr>
              <a:t> 10 </a:t>
            </a:r>
            <a:r>
              <a:rPr lang="en-US" sz="3600" b="1" dirty="0" err="1">
                <a:solidFill>
                  <a:srgbClr val="FFFF00"/>
                </a:solidFill>
                <a:latin typeface="Times New Roman" panose="02020603050405020304" pitchFamily="18" charset="0"/>
                <a:cs typeface="Times New Roman" panose="02020603050405020304" pitchFamily="18" charset="0"/>
              </a:rPr>
              <a:t>điểm</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sai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nhường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quyền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cho</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bạn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khác</a:t>
            </a:r>
            <a:r>
              <a:rPr lang="en-US" sz="3600" b="1" dirty="0" smtClean="0">
                <a:solidFill>
                  <a:srgbClr val="FFFF00"/>
                </a:solidFill>
                <a:latin typeface="Times New Roman" panose="02020603050405020304" pitchFamily="18" charset="0"/>
                <a:cs typeface="Times New Roman" panose="02020603050405020304" pitchFamily="18" charset="0"/>
              </a:rPr>
              <a:t>.</a:t>
            </a:r>
            <a:endParaRPr lang="en-US" sz="3600" b="1" dirty="0">
              <a:solidFill>
                <a:srgbClr val="FFFF00"/>
              </a:solidFill>
              <a:latin typeface="Times New Roman" panose="02020603050405020304" pitchFamily="18" charset="0"/>
              <a:cs typeface="Times New Roman" panose="02020603050405020304" pitchFamily="18" charset="0"/>
            </a:endParaRPr>
          </a:p>
          <a:p>
            <a:pPr>
              <a:lnSpc>
                <a:spcPct val="100000"/>
              </a:lnSpc>
            </a:pP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Lật</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vào</a:t>
            </a:r>
            <a:r>
              <a:rPr lang="en-US" sz="3600" b="1" dirty="0">
                <a:solidFill>
                  <a:srgbClr val="FFFF00"/>
                </a:solidFill>
                <a:latin typeface="Times New Roman" panose="02020603050405020304" pitchFamily="18" charset="0"/>
                <a:cs typeface="Times New Roman" panose="02020603050405020304" pitchFamily="18" charset="0"/>
              </a:rPr>
              <a:t> ô </a:t>
            </a:r>
            <a:r>
              <a:rPr lang="en-US" sz="3600" b="1" dirty="0" err="1">
                <a:solidFill>
                  <a:srgbClr val="FFFF00"/>
                </a:solidFill>
                <a:latin typeface="Times New Roman" panose="02020603050405020304" pitchFamily="18" charset="0"/>
                <a:cs typeface="Times New Roman" panose="02020603050405020304" pitchFamily="18" charset="0"/>
              </a:rPr>
              <a:t>ngôi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sao</a:t>
            </a:r>
            <a:r>
              <a:rPr lang="en-US" sz="3600" b="1" dirty="0">
                <a:solidFill>
                  <a:srgbClr val="FFFF00"/>
                </a:solidFill>
                <a:latin typeface="Times New Roman" panose="02020603050405020304" pitchFamily="18" charset="0"/>
                <a:cs typeface="Times New Roman" panose="02020603050405020304" pitchFamily="18" charset="0"/>
              </a:rPr>
              <a:t> may </a:t>
            </a:r>
            <a:r>
              <a:rPr lang="en-US" sz="3600" b="1" dirty="0" err="1">
                <a:solidFill>
                  <a:srgbClr val="FFFF00"/>
                </a:solidFill>
                <a:latin typeface="Times New Roman" panose="02020603050405020304" pitchFamily="18" charset="0"/>
                <a:cs typeface="Times New Roman" panose="02020603050405020304" pitchFamily="18" charset="0"/>
              </a:rPr>
              <a:t>mắn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sẽ</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được</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nhận</a:t>
            </a:r>
            <a:r>
              <a:rPr lang="en-US" sz="3600" b="1" dirty="0">
                <a:solidFill>
                  <a:srgbClr val="FFFF00"/>
                </a:solidFill>
                <a:latin typeface="Times New Roman" panose="02020603050405020304" pitchFamily="18" charset="0"/>
                <a:cs typeface="Times New Roman" panose="02020603050405020304" pitchFamily="18" charset="0"/>
              </a:rPr>
              <a:t> 1 </a:t>
            </a:r>
            <a:r>
              <a:rPr lang="en-US" sz="3600" b="1" dirty="0" err="1">
                <a:solidFill>
                  <a:srgbClr val="FFFF00"/>
                </a:solidFill>
                <a:latin typeface="Times New Roman" panose="02020603050405020304" pitchFamily="18" charset="0"/>
                <a:cs typeface="Times New Roman" panose="02020603050405020304" pitchFamily="18" charset="0"/>
              </a:rPr>
              <a:t>phần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quà</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của</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cô</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giáo</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vào</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cuối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tiết</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học</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Nếu</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vào</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hộp</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quà</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bí</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mật</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bạn</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sẽ</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chờ</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đợi</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xem</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món</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quà</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đó</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là</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gì</a:t>
            </a:r>
            <a:r>
              <a:rPr lang="en-US" sz="3600" b="1" dirty="0" smtClean="0">
                <a:solidFill>
                  <a:srgbClr val="FFFF00"/>
                </a:solidFill>
                <a:latin typeface="Times New Roman" panose="02020603050405020304" pitchFamily="18" charset="0"/>
                <a:cs typeface="Times New Roman" panose="02020603050405020304" pitchFamily="18" charset="0"/>
              </a:rPr>
              <a:t>.</a:t>
            </a:r>
            <a:endParaRPr lang="en-US"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899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4267200" y="704850"/>
            <a:ext cx="7677150" cy="5334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1" y="948"/>
            <a:ext cx="12187269" cy="6858767"/>
          </a:xfrm>
          <a:prstGeom prst="rect">
            <a:avLst/>
          </a:prstGeom>
        </p:spPr>
      </p:pic>
      <p:pic>
        <p:nvPicPr>
          <p:cNvPr id="124" name="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8199" y="739513"/>
            <a:ext cx="2651990" cy="2651990"/>
          </a:xfrm>
          <a:prstGeom prst="rect">
            <a:avLst/>
          </a:prstGeom>
        </p:spPr>
      </p:pic>
      <p:pic>
        <p:nvPicPr>
          <p:cNvPr id="125" name="den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326" y="1090663"/>
            <a:ext cx="2639810" cy="2639810"/>
          </a:xfrm>
          <a:prstGeom prst="rect">
            <a:avLst/>
          </a:prstGeom>
        </p:spPr>
      </p:pic>
      <p:pic>
        <p:nvPicPr>
          <p:cNvPr id="126" name="den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30378" y="738002"/>
            <a:ext cx="2639810" cy="2645893"/>
          </a:xfrm>
          <a:prstGeom prst="rect">
            <a:avLst/>
          </a:prstGeom>
        </p:spPr>
      </p:pic>
      <p:pic>
        <p:nvPicPr>
          <p:cNvPr id="127" name="den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28" name="den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00992" y="3371485"/>
            <a:ext cx="2639810" cy="2639810"/>
          </a:xfrm>
          <a:prstGeom prst="rect">
            <a:avLst/>
          </a:prstGeom>
        </p:spPr>
      </p:pic>
      <p:pic>
        <p:nvPicPr>
          <p:cNvPr id="129" name="den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pic>
        <p:nvPicPr>
          <p:cNvPr id="146" name="Picture 1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37939" y="5085116"/>
            <a:ext cx="647700" cy="904875"/>
          </a:xfrm>
          <a:prstGeom prst="rect">
            <a:avLst/>
          </a:prstGeom>
        </p:spPr>
      </p:pic>
      <p:pic>
        <p:nvPicPr>
          <p:cNvPr id="159" name="Picture 158">
            <a:hlinkClick r:id="" action="ppaction://noaction"/>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003419" y="5852160"/>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2703" y="-671549"/>
            <a:ext cx="609600" cy="609600"/>
          </a:xfrm>
          <a:prstGeom prst="rect">
            <a:avLst/>
          </a:prstGeom>
        </p:spPr>
      </p:pic>
      <p:pic>
        <p:nvPicPr>
          <p:cNvPr id="139" name="mau1">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658199" y="739513"/>
            <a:ext cx="2651990" cy="2651990"/>
          </a:xfrm>
          <a:prstGeom prst="rect">
            <a:avLst/>
          </a:prstGeom>
        </p:spPr>
      </p:pic>
      <p:pic>
        <p:nvPicPr>
          <p:cNvPr id="140" name="mau2">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954326" y="1090663"/>
            <a:ext cx="2633741" cy="2639810"/>
          </a:xfrm>
          <a:prstGeom prst="rect">
            <a:avLst/>
          </a:prstGeom>
        </p:spPr>
      </p:pic>
      <p:pic>
        <p:nvPicPr>
          <p:cNvPr id="141" name="mau3">
            <a:hlinkClick r:id="rId24" action="ppaction://hlinksldjump"/>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230378" y="738002"/>
            <a:ext cx="2639810" cy="2639810"/>
          </a:xfrm>
          <a:prstGeom prst="rect">
            <a:avLst/>
          </a:prstGeom>
        </p:spPr>
      </p:pic>
      <p:pic>
        <p:nvPicPr>
          <p:cNvPr id="142" name="mau4">
            <a:hlinkClick r:id="rId26" action="ppaction://hlinksldjump"/>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43" name="mau5">
            <a:hlinkClick r:id="rId28" action="ppaction://hlinksldjump"/>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600992" y="3381011"/>
            <a:ext cx="2633741" cy="2639810"/>
          </a:xfrm>
          <a:prstGeom prst="rect">
            <a:avLst/>
          </a:prstGeom>
        </p:spPr>
      </p:pic>
      <p:pic>
        <p:nvPicPr>
          <p:cNvPr id="144" name="mau6">
            <a:hlinkClick r:id="rId30" action="ppaction://hlinksldjump"/>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spTree>
    <p:extLst>
      <p:ext uri="{BB962C8B-B14F-4D97-AF65-F5344CB8AC3E}">
        <p14:creationId xmlns:p14="http://schemas.microsoft.com/office/powerpoint/2010/main" val="397978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511F"/>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1200148" y="30383"/>
            <a:ext cx="10017204" cy="4921624"/>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a:solidFill>
                  <a:schemeClr val="bg1"/>
                </a:solidFill>
                <a:latin typeface="Times New Roman" panose="02020603050405020304" pitchFamily="18" charset="0"/>
                <a:cs typeface="Times New Roman" panose="02020603050405020304" pitchFamily="18" charset="0"/>
              </a:rPr>
              <a:t>Đây là ai ?</a:t>
            </a:r>
          </a:p>
        </p:txBody>
      </p:sp>
      <p:sp>
        <p:nvSpPr>
          <p:cNvPr id="50" name="Snip Diagonal Corner Rectangle 49"/>
          <p:cNvSpPr/>
          <p:nvPr/>
        </p:nvSpPr>
        <p:spPr>
          <a:xfrm>
            <a:off x="2958353" y="5165669"/>
            <a:ext cx="5720865" cy="1468203"/>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altLang="en-US" sz="4000" dirty="0">
                <a:latin typeface="Times New Roman" panose="02020603050405020304" pitchFamily="18" charset="0"/>
                <a:cs typeface="Times New Roman" panose="02020603050405020304" pitchFamily="18" charset="0"/>
              </a:rPr>
              <a:t>U-</a:t>
            </a:r>
            <a:r>
              <a:rPr lang="en-US" altLang="en-US" sz="4000" dirty="0" err="1">
                <a:latin typeface="Times New Roman" panose="02020603050405020304" pitchFamily="18" charset="0"/>
                <a:cs typeface="Times New Roman" panose="02020603050405020304" pitchFamily="18" charset="0"/>
              </a:rPr>
              <a:t>xa</a:t>
            </a:r>
            <a:r>
              <a:rPr lang="en-US" altLang="en-US" sz="4000" dirty="0">
                <a:latin typeface="Times New Roman" panose="02020603050405020304" pitchFamily="18" charset="0"/>
                <a:cs typeface="Times New Roman" panose="02020603050405020304" pitchFamily="18" charset="0"/>
              </a:rPr>
              <a:t>-</a:t>
            </a:r>
            <a:r>
              <a:rPr lang="en-US" altLang="en-US" sz="4000" dirty="0" err="1">
                <a:latin typeface="Times New Roman" panose="02020603050405020304" pitchFamily="18" charset="0"/>
                <a:cs typeface="Times New Roman" panose="02020603050405020304" pitchFamily="18" charset="0"/>
              </a:rPr>
              <a:t>chốp</a:t>
            </a:r>
            <a:r>
              <a:rPr lang="en-US" altLang="en-US" sz="4000" dirty="0">
                <a:latin typeface="Times New Roman" panose="02020603050405020304" pitchFamily="18" charset="0"/>
                <a:cs typeface="Times New Roman" panose="02020603050405020304" pitchFamily="18" charset="0"/>
              </a:rPr>
              <a:t> (1958) - Andrey </a:t>
            </a:r>
            <a:r>
              <a:rPr lang="en-US" altLang="en-US" sz="4000" dirty="0" err="1">
                <a:latin typeface="Times New Roman" panose="02020603050405020304" pitchFamily="18" charset="0"/>
                <a:cs typeface="Times New Roman" panose="02020603050405020304" pitchFamily="18" charset="0"/>
              </a:rPr>
              <a:t>Usachev</a:t>
            </a:r>
            <a:endParaRPr lang="en-US" altLang="en-US" sz="4000" dirty="0">
              <a:latin typeface="Times New Roman" panose="02020603050405020304" pitchFamily="18" charset="0"/>
              <a:cs typeface="Times New Roman" panose="02020603050405020304" pitchFamily="18" charset="0"/>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1700" y="5359414"/>
            <a:ext cx="2400300" cy="1468203"/>
          </a:xfrm>
          <a:prstGeom prst="rect">
            <a:avLst/>
          </a:prstGeom>
        </p:spPr>
      </p:pic>
      <p:pic>
        <p:nvPicPr>
          <p:cNvPr id="6" name="Picture 2" descr="https://hoc24.vn/source/V%C4%83n6/420364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8325" y="30383"/>
            <a:ext cx="4787659" cy="48521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98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 y="309283"/>
            <a:ext cx="12192000" cy="3576917"/>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lang="en-US" sz="3600" b="1" i="1" dirty="0">
              <a:solidFill>
                <a:schemeClr val="tx1"/>
              </a:solidFill>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3800" b="1" i="1" u="sng" dirty="0" smtClean="0">
              <a:solidFill>
                <a:schemeClr val="tx1"/>
              </a:solidFill>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3200" b="1" i="1" u="sng" dirty="0" err="1" smtClean="0">
                <a:solidFill>
                  <a:schemeClr val="tx1"/>
                </a:solidFill>
                <a:latin typeface="Times New Roman" panose="02020603050405020304" pitchFamily="18" charset="0"/>
                <a:cs typeface="Times New Roman" panose="02020603050405020304" pitchFamily="18" charset="0"/>
              </a:rPr>
              <a:t>Các</a:t>
            </a:r>
            <a:r>
              <a:rPr lang="en-US" sz="3200" b="1" i="1" u="sng" dirty="0" smtClean="0">
                <a:solidFill>
                  <a:schemeClr val="tx1"/>
                </a:solidFill>
                <a:latin typeface="Times New Roman" panose="02020603050405020304" pitchFamily="18" charset="0"/>
                <a:cs typeface="Times New Roman" panose="02020603050405020304" pitchFamily="18" charset="0"/>
              </a:rPr>
              <a:t> </a:t>
            </a:r>
            <a:r>
              <a:rPr lang="en-US" sz="3200" b="1" i="1" u="sng" dirty="0" err="1">
                <a:solidFill>
                  <a:schemeClr val="tx1"/>
                </a:solidFill>
                <a:latin typeface="Times New Roman" panose="02020603050405020304" pitchFamily="18" charset="0"/>
                <a:cs typeface="Times New Roman" panose="02020603050405020304" pitchFamily="18" charset="0"/>
              </a:rPr>
              <a:t>phương</a:t>
            </a:r>
            <a:r>
              <a:rPr lang="en-US" sz="3200" b="1" i="1" u="sng" dirty="0">
                <a:solidFill>
                  <a:schemeClr val="tx1"/>
                </a:solidFill>
                <a:latin typeface="Times New Roman" panose="02020603050405020304" pitchFamily="18" charset="0"/>
                <a:cs typeface="Times New Roman" panose="02020603050405020304" pitchFamily="18" charset="0"/>
              </a:rPr>
              <a:t> </a:t>
            </a:r>
            <a:r>
              <a:rPr lang="en-US" sz="3200" b="1" i="1" u="sng" dirty="0" err="1">
                <a:solidFill>
                  <a:schemeClr val="tx1"/>
                </a:solidFill>
                <a:latin typeface="Times New Roman" panose="02020603050405020304" pitchFamily="18" charset="0"/>
                <a:cs typeface="Times New Roman" panose="02020603050405020304" pitchFamily="18" charset="0"/>
              </a:rPr>
              <a:t>thức</a:t>
            </a:r>
            <a:r>
              <a:rPr lang="en-US" sz="3200" b="1" i="1" u="sng" dirty="0">
                <a:solidFill>
                  <a:schemeClr val="tx1"/>
                </a:solidFill>
                <a:latin typeface="Times New Roman" panose="02020603050405020304" pitchFamily="18" charset="0"/>
                <a:cs typeface="Times New Roman" panose="02020603050405020304" pitchFamily="18" charset="0"/>
              </a:rPr>
              <a:t> </a:t>
            </a:r>
            <a:r>
              <a:rPr lang="en-US" sz="3200" b="1" i="1" u="sng" dirty="0" err="1">
                <a:solidFill>
                  <a:schemeClr val="tx1"/>
                </a:solidFill>
                <a:latin typeface="Times New Roman" panose="02020603050405020304" pitchFamily="18" charset="0"/>
                <a:cs typeface="Times New Roman" panose="02020603050405020304" pitchFamily="18" charset="0"/>
              </a:rPr>
              <a:t>biểu</a:t>
            </a:r>
            <a:r>
              <a:rPr lang="en-US" sz="3200" b="1" i="1" u="sng" dirty="0">
                <a:solidFill>
                  <a:schemeClr val="tx1"/>
                </a:solidFill>
                <a:latin typeface="Times New Roman" panose="02020603050405020304" pitchFamily="18" charset="0"/>
                <a:cs typeface="Times New Roman" panose="02020603050405020304" pitchFamily="18" charset="0"/>
              </a:rPr>
              <a:t> </a:t>
            </a:r>
            <a:r>
              <a:rPr lang="en-US" sz="3200" b="1" i="1" u="sng" dirty="0" err="1">
                <a:solidFill>
                  <a:schemeClr val="tx1"/>
                </a:solidFill>
                <a:latin typeface="Times New Roman" panose="02020603050405020304" pitchFamily="18" charset="0"/>
                <a:cs typeface="Times New Roman" panose="02020603050405020304" pitchFamily="18" charset="0"/>
              </a:rPr>
              <a:t>đạt</a:t>
            </a:r>
            <a:r>
              <a:rPr lang="en-US" sz="3200" b="1" i="1" u="sng" dirty="0">
                <a:solidFill>
                  <a:schemeClr val="tx1"/>
                </a:solidFill>
                <a:latin typeface="Times New Roman" panose="02020603050405020304" pitchFamily="18" charset="0"/>
                <a:cs typeface="Times New Roman" panose="02020603050405020304" pitchFamily="18" charset="0"/>
              </a:rPr>
              <a:t> </a:t>
            </a:r>
            <a:r>
              <a:rPr lang="en-US" sz="3200" b="1" i="1" u="sng" dirty="0" err="1">
                <a:solidFill>
                  <a:schemeClr val="tx1"/>
                </a:solidFill>
                <a:latin typeface="Times New Roman" panose="02020603050405020304" pitchFamily="18" charset="0"/>
                <a:cs typeface="Times New Roman" panose="02020603050405020304" pitchFamily="18" charset="0"/>
              </a:rPr>
              <a:t>của</a:t>
            </a:r>
            <a:r>
              <a:rPr lang="en-US" sz="3200" b="1" i="1" u="sng" dirty="0">
                <a:solidFill>
                  <a:schemeClr val="tx1"/>
                </a:solidFill>
                <a:latin typeface="Times New Roman" panose="02020603050405020304" pitchFamily="18" charset="0"/>
                <a:cs typeface="Times New Roman" panose="02020603050405020304" pitchFamily="18" charset="0"/>
              </a:rPr>
              <a:t> </a:t>
            </a:r>
            <a:r>
              <a:rPr lang="en-US" sz="3200" b="1" i="1" u="sng" dirty="0" err="1">
                <a:solidFill>
                  <a:schemeClr val="tx1"/>
                </a:solidFill>
                <a:latin typeface="Times New Roman" panose="02020603050405020304" pitchFamily="18" charset="0"/>
                <a:cs typeface="Times New Roman" panose="02020603050405020304" pitchFamily="18" charset="0"/>
              </a:rPr>
              <a:t>văn</a:t>
            </a:r>
            <a:r>
              <a:rPr lang="en-US" sz="3200" b="1" i="1" u="sng" dirty="0">
                <a:solidFill>
                  <a:schemeClr val="tx1"/>
                </a:solidFill>
                <a:latin typeface="Times New Roman" panose="02020603050405020304" pitchFamily="18" charset="0"/>
                <a:cs typeface="Times New Roman" panose="02020603050405020304" pitchFamily="18" charset="0"/>
              </a:rPr>
              <a:t> </a:t>
            </a:r>
            <a:r>
              <a:rPr lang="en-US" sz="3200" b="1" i="1" u="sng" dirty="0" err="1">
                <a:solidFill>
                  <a:schemeClr val="tx1"/>
                </a:solidFill>
                <a:latin typeface="Times New Roman" panose="02020603050405020304" pitchFamily="18" charset="0"/>
                <a:cs typeface="Times New Roman" panose="02020603050405020304" pitchFamily="18" charset="0"/>
              </a:rPr>
              <a:t>bản</a:t>
            </a:r>
            <a:r>
              <a:rPr lang="en-US" sz="3200" b="1" i="1" u="sng" dirty="0">
                <a:solidFill>
                  <a:schemeClr val="tx1"/>
                </a:solidFill>
                <a:latin typeface="Times New Roman" panose="02020603050405020304" pitchFamily="18" charset="0"/>
                <a:cs typeface="Times New Roman" panose="02020603050405020304" pitchFamily="18" charset="0"/>
              </a:rPr>
              <a:t> </a:t>
            </a:r>
            <a:r>
              <a:rPr lang="en-US" sz="3200" b="1" i="1" u="sng" dirty="0" smtClean="0">
                <a:solidFill>
                  <a:schemeClr val="tx1"/>
                </a:solidFill>
                <a:latin typeface="Times New Roman" panose="02020603050405020304" pitchFamily="18" charset="0"/>
                <a:cs typeface="Times New Roman" panose="02020603050405020304" pitchFamily="18" charset="0"/>
              </a:rPr>
              <a:t>“</a:t>
            </a:r>
            <a:r>
              <a:rPr lang="en-US" sz="3200" b="1" i="1" u="sng" dirty="0" err="1" smtClean="0">
                <a:solidFill>
                  <a:schemeClr val="tx1"/>
                </a:solidFill>
                <a:latin typeface="Times New Roman" panose="02020603050405020304" pitchFamily="18" charset="0"/>
                <a:cs typeface="Times New Roman" panose="02020603050405020304" pitchFamily="18" charset="0"/>
              </a:rPr>
              <a:t>Gấu</a:t>
            </a:r>
            <a:r>
              <a:rPr lang="en-US" sz="3200" b="1" i="1" u="sng" dirty="0" smtClean="0">
                <a:solidFill>
                  <a:schemeClr val="tx1"/>
                </a:solidFill>
                <a:latin typeface="Times New Roman" panose="02020603050405020304" pitchFamily="18" charset="0"/>
                <a:cs typeface="Times New Roman" panose="02020603050405020304" pitchFamily="18" charset="0"/>
              </a:rPr>
              <a:t> con </a:t>
            </a:r>
            <a:r>
              <a:rPr lang="en-US" sz="3200" b="1" i="1" u="sng" dirty="0" err="1" smtClean="0">
                <a:solidFill>
                  <a:schemeClr val="tx1"/>
                </a:solidFill>
                <a:latin typeface="Times New Roman" panose="02020603050405020304" pitchFamily="18" charset="0"/>
                <a:cs typeface="Times New Roman" panose="02020603050405020304" pitchFamily="18" charset="0"/>
              </a:rPr>
              <a:t>chân</a:t>
            </a:r>
            <a:r>
              <a:rPr lang="en-US" sz="3200" b="1" i="1" u="sng" dirty="0" smtClean="0">
                <a:solidFill>
                  <a:schemeClr val="tx1"/>
                </a:solidFill>
                <a:latin typeface="Times New Roman" panose="02020603050405020304" pitchFamily="18" charset="0"/>
                <a:cs typeface="Times New Roman" panose="02020603050405020304" pitchFamily="18" charset="0"/>
              </a:rPr>
              <a:t> </a:t>
            </a:r>
            <a:r>
              <a:rPr lang="en-US" sz="3200" b="1" i="1" u="sng" dirty="0" err="1" smtClean="0">
                <a:solidFill>
                  <a:schemeClr val="tx1"/>
                </a:solidFill>
                <a:latin typeface="Times New Roman" panose="02020603050405020304" pitchFamily="18" charset="0"/>
                <a:cs typeface="Times New Roman" panose="02020603050405020304" pitchFamily="18" charset="0"/>
              </a:rPr>
              <a:t>vòng</a:t>
            </a:r>
            <a:r>
              <a:rPr lang="en-US" sz="3200" b="1" i="1" u="sng" dirty="0" smtClean="0">
                <a:solidFill>
                  <a:schemeClr val="tx1"/>
                </a:solidFill>
                <a:latin typeface="Times New Roman" panose="02020603050405020304" pitchFamily="18" charset="0"/>
                <a:cs typeface="Times New Roman" panose="02020603050405020304" pitchFamily="18" charset="0"/>
              </a:rPr>
              <a:t> </a:t>
            </a:r>
            <a:r>
              <a:rPr lang="en-US" sz="3200" b="1" i="1" u="sng" dirty="0" err="1" smtClean="0">
                <a:solidFill>
                  <a:schemeClr val="tx1"/>
                </a:solidFill>
                <a:latin typeface="Times New Roman" panose="02020603050405020304" pitchFamily="18" charset="0"/>
                <a:cs typeface="Times New Roman" panose="02020603050405020304" pitchFamily="18" charset="0"/>
              </a:rPr>
              <a:t>kiềng</a:t>
            </a:r>
            <a:r>
              <a:rPr lang="en-US" sz="3200" b="1" i="1" u="sng" dirty="0" smtClean="0">
                <a:solidFill>
                  <a:schemeClr val="tx1"/>
                </a:solidFill>
                <a:latin typeface="Times New Roman" panose="02020603050405020304" pitchFamily="18" charset="0"/>
                <a:cs typeface="Times New Roman" panose="02020603050405020304" pitchFamily="18" charset="0"/>
              </a:rPr>
              <a:t>” </a:t>
            </a:r>
            <a:r>
              <a:rPr lang="en-US" sz="3200" b="1" i="1" u="sng" dirty="0" err="1">
                <a:solidFill>
                  <a:schemeClr val="tx1"/>
                </a:solidFill>
                <a:latin typeface="Times New Roman" panose="02020603050405020304" pitchFamily="18" charset="0"/>
                <a:cs typeface="Times New Roman" panose="02020603050405020304" pitchFamily="18" charset="0"/>
              </a:rPr>
              <a:t>là</a:t>
            </a:r>
            <a:r>
              <a:rPr lang="en-US" sz="3200" b="1" i="1" u="sng" dirty="0">
                <a:solidFill>
                  <a:schemeClr val="tx1"/>
                </a:solidFill>
                <a:latin typeface="Times New Roman" panose="02020603050405020304" pitchFamily="18" charset="0"/>
                <a:cs typeface="Times New Roman" panose="02020603050405020304" pitchFamily="18" charset="0"/>
              </a:rPr>
              <a:t> </a:t>
            </a:r>
            <a:r>
              <a:rPr lang="en-US" sz="3200" b="1" i="1" u="sng" dirty="0" err="1">
                <a:solidFill>
                  <a:schemeClr val="tx1"/>
                </a:solidFill>
                <a:latin typeface="Times New Roman" panose="02020603050405020304" pitchFamily="18" charset="0"/>
                <a:cs typeface="Times New Roman" panose="02020603050405020304" pitchFamily="18" charset="0"/>
              </a:rPr>
              <a:t>gì</a:t>
            </a:r>
            <a:r>
              <a:rPr lang="en-US" sz="3200" b="1" i="1" u="sng" dirty="0">
                <a:solidFill>
                  <a:schemeClr val="tx1"/>
                </a:solidFill>
                <a:latin typeface="Times New Roman" panose="02020603050405020304" pitchFamily="18" charset="0"/>
                <a:cs typeface="Times New Roman" panose="02020603050405020304" pitchFamily="18" charset="0"/>
              </a:rPr>
              <a:t> </a:t>
            </a:r>
            <a:r>
              <a:rPr lang="en-US" sz="3200" b="1" i="1" u="sng" dirty="0" smtClean="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a:p>
            <a:pPr marL="3257550" lvl="6" indent="-514350">
              <a:buFontTx/>
              <a:buAutoNum type="alphaUcPeriod"/>
              <a:defRPr/>
            </a:pPr>
            <a:r>
              <a:rPr lang="en-US" sz="3200" b="1" dirty="0" err="1">
                <a:solidFill>
                  <a:schemeClr val="tx1"/>
                </a:solidFill>
                <a:latin typeface="Times New Roman" panose="02020603050405020304" pitchFamily="18" charset="0"/>
                <a:cs typeface="Times New Roman" panose="02020603050405020304" pitchFamily="18" charset="0"/>
              </a:rPr>
              <a:t>Miêu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biểu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cảm</a:t>
            </a:r>
            <a:endParaRPr lang="en-US" sz="3200" b="1" dirty="0">
              <a:solidFill>
                <a:schemeClr val="tx1"/>
              </a:solidFill>
              <a:latin typeface="Times New Roman" panose="02020603050405020304" pitchFamily="18" charset="0"/>
              <a:cs typeface="Times New Roman" panose="02020603050405020304" pitchFamily="18" charset="0"/>
            </a:endParaRPr>
          </a:p>
          <a:p>
            <a:pPr marL="3257550" lvl="6" indent="-514350">
              <a:buFontTx/>
              <a:buAutoNum type="alphaUcPeriod"/>
              <a:defRPr/>
            </a:pPr>
            <a:r>
              <a:rPr lang="en-US" sz="3200" b="1" dirty="0" err="1">
                <a:solidFill>
                  <a:schemeClr val="tx1"/>
                </a:solidFill>
                <a:latin typeface="Times New Roman" panose="02020603050405020304" pitchFamily="18" charset="0"/>
                <a:cs typeface="Times New Roman" panose="02020603050405020304" pitchFamily="18" charset="0"/>
              </a:rPr>
              <a:t>Tự</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sự</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miêu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tả</a:t>
            </a:r>
            <a:endParaRPr lang="en-US" sz="3200" b="1" dirty="0">
              <a:solidFill>
                <a:schemeClr val="tx1"/>
              </a:solidFill>
              <a:latin typeface="Times New Roman" panose="02020603050405020304" pitchFamily="18" charset="0"/>
              <a:cs typeface="Times New Roman" panose="02020603050405020304" pitchFamily="18" charset="0"/>
            </a:endParaRPr>
          </a:p>
          <a:p>
            <a:pPr marL="3257550" lvl="6" indent="-514350">
              <a:buFontTx/>
              <a:buAutoNum type="alphaUcPeriod"/>
              <a:defRPr/>
            </a:pPr>
            <a:r>
              <a:rPr lang="en-US" sz="3200" b="1" dirty="0" err="1">
                <a:solidFill>
                  <a:schemeClr val="tx1"/>
                </a:solidFill>
                <a:latin typeface="Times New Roman" panose="02020603050405020304" pitchFamily="18" charset="0"/>
                <a:cs typeface="Times New Roman" panose="02020603050405020304" pitchFamily="18" charset="0"/>
              </a:rPr>
              <a:t>Tự</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sự</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thuyết</a:t>
            </a:r>
            <a:r>
              <a:rPr lang="en-US" sz="3200" b="1" dirty="0">
                <a:solidFill>
                  <a:schemeClr val="tx1"/>
                </a:solidFill>
                <a:latin typeface="Times New Roman" panose="02020603050405020304" pitchFamily="18" charset="0"/>
                <a:cs typeface="Times New Roman" panose="02020603050405020304" pitchFamily="18" charset="0"/>
              </a:rPr>
              <a:t> minh</a:t>
            </a:r>
          </a:p>
          <a:p>
            <a:pPr marL="3257550" lvl="6" indent="-514350">
              <a:buFontTx/>
              <a:buAutoNum type="alphaUcPeriod"/>
              <a:defRPr/>
            </a:pPr>
            <a:r>
              <a:rPr lang="en-US" sz="3200" b="1" dirty="0" err="1" smtClean="0">
                <a:solidFill>
                  <a:schemeClr val="tx1"/>
                </a:solidFill>
                <a:latin typeface="Times New Roman" panose="02020603050405020304" pitchFamily="18" charset="0"/>
                <a:cs typeface="Times New Roman" panose="02020603050405020304" pitchFamily="18" charset="0"/>
              </a:rPr>
              <a:t>Biểu</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cảm</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tự</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sự</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miêu</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tả</a:t>
            </a:r>
            <a:endParaRPr lang="en-US" sz="3200" b="1"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809296" y="4151336"/>
            <a:ext cx="8731623" cy="1468203"/>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lvl="1" algn="ctr">
              <a:defRPr/>
            </a:pPr>
            <a:r>
              <a:rPr lang="en-US" sz="3200" b="1" dirty="0">
                <a:solidFill>
                  <a:schemeClr val="tx1"/>
                </a:solidFill>
                <a:latin typeface="Times New Roman" panose="02020603050405020304" pitchFamily="18" charset="0"/>
                <a:cs typeface="Times New Roman" panose="02020603050405020304" pitchFamily="18" charset="0"/>
              </a:rPr>
              <a:t>D. </a:t>
            </a:r>
            <a:r>
              <a:rPr lang="en-US" sz="3200" b="1" dirty="0" err="1" smtClean="0">
                <a:solidFill>
                  <a:schemeClr val="tx1"/>
                </a:solidFill>
                <a:latin typeface="Times New Roman" panose="02020603050405020304" pitchFamily="18" charset="0"/>
                <a:cs typeface="Times New Roman" panose="02020603050405020304" pitchFamily="18" charset="0"/>
              </a:rPr>
              <a:t>Biểu</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cảm</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tự</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sự</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miêu</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tả</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315132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2" name="Rectangle 1"/>
          <p:cNvSpPr/>
          <p:nvPr/>
        </p:nvSpPr>
        <p:spPr>
          <a:xfrm>
            <a:off x="3690849" y="1865102"/>
            <a:ext cx="4871259" cy="1654542"/>
          </a:xfrm>
          <a:prstGeom prst="rect">
            <a:avLst/>
          </a:prstGeom>
          <a:noFill/>
        </p:spPr>
        <p:txBody>
          <a:bodyPr wrap="none" lIns="91440" tIns="45720" rIns="91440" bIns="45720">
            <a:prstTxWarp prst="textPlain">
              <a:avLst/>
            </a:prstTxWarp>
            <a:spAutoFit/>
          </a:bodyPr>
          <a:lstStyle/>
          <a:p>
            <a:pPr algn="ctr"/>
            <a:r>
              <a:rPr lang="en-US" sz="5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THÊM MỘT LƯỢT </a:t>
            </a:r>
          </a:p>
          <a:p>
            <a:pPr algn="ctr"/>
            <a:r>
              <a:rPr lang="en-US" sz="5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NỮA NHÉ</a:t>
            </a:r>
            <a:endParaRPr lang="en-US" sz="5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pic>
        <p:nvPicPr>
          <p:cNvPr id="7" name="Picture 6">
            <a:extLst>
              <a:ext uri="{FF2B5EF4-FFF2-40B4-BE49-F238E27FC236}">
                <a16:creationId xmlns:a16="http://schemas.microsoft.com/office/drawing/2014/main" xmlns=""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5713" y="3946919"/>
            <a:ext cx="7115694" cy="2911081"/>
          </a:xfrm>
          <a:prstGeom prst="rect">
            <a:avLst/>
          </a:prstGeom>
        </p:spPr>
      </p:pic>
      <p:pic>
        <p:nvPicPr>
          <p:cNvPr id="9" name="Picture 8">
            <a:extLst>
              <a:ext uri="{FF2B5EF4-FFF2-40B4-BE49-F238E27FC236}">
                <a16:creationId xmlns:a16="http://schemas.microsoft.com/office/drawing/2014/main" xmlns=""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8429" y="3125587"/>
            <a:ext cx="7290262" cy="2103120"/>
          </a:xfrm>
          <a:prstGeom prst="rect">
            <a:avLst/>
          </a:prstGeom>
        </p:spPr>
      </p:pic>
      <p:pic>
        <p:nvPicPr>
          <p:cNvPr id="10" name="Picture 9">
            <a:extLst>
              <a:ext uri="{FF2B5EF4-FFF2-40B4-BE49-F238E27FC236}">
                <a16:creationId xmlns:a16="http://schemas.microsoft.com/office/drawing/2014/main" xmlns="" id="{BF1CB1F2-B380-48F5-8964-31095DE91B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62420" y="372170"/>
            <a:ext cx="2299595" cy="2320203"/>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29" y="150876"/>
            <a:ext cx="2819400" cy="3368768"/>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87638" y="5141908"/>
            <a:ext cx="1714500" cy="1714500"/>
          </a:xfrm>
          <a:prstGeom prst="rect">
            <a:avLst/>
          </a:prstGeom>
        </p:spPr>
      </p:pic>
    </p:spTree>
    <p:extLst>
      <p:ext uri="{BB962C8B-B14F-4D97-AF65-F5344CB8AC3E}">
        <p14:creationId xmlns:p14="http://schemas.microsoft.com/office/powerpoint/2010/main" val="158005026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11"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0208 0.00717 L 0.05286 -0.42963 " pathEditMode="relative" rAng="0" ptsTypes="AA">
                                      <p:cBhvr>
                                        <p:cTn id="6" dur="2000" fill="hold"/>
                                        <p:tgtEl>
                                          <p:spTgt spid="9"/>
                                        </p:tgtEl>
                                        <p:attrNameLst>
                                          <p:attrName>ppt_x</p:attrName>
                                          <p:attrName>ppt_y</p:attrName>
                                        </p:attrNameLst>
                                      </p:cBhvr>
                                      <p:rCtr x="2539" y="-21852"/>
                                    </p:animMotion>
                                  </p:childTnLst>
                                </p:cTn>
                              </p:par>
                              <p:par>
                                <p:cTn id="7" presetID="2" presetClass="entr" presetSubtype="4" fill="hold" grpId="0" nodeType="withEffect">
                                  <p:stCondLst>
                                    <p:cond delay="100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750" fill="hold"/>
                                        <p:tgtEl>
                                          <p:spTgt spid="2"/>
                                        </p:tgtEl>
                                        <p:attrNameLst>
                                          <p:attrName>ppt_x</p:attrName>
                                        </p:attrNameLst>
                                      </p:cBhvr>
                                      <p:tavLst>
                                        <p:tav tm="0">
                                          <p:val>
                                            <p:strVal val="#ppt_x"/>
                                          </p:val>
                                        </p:tav>
                                        <p:tav tm="100000">
                                          <p:val>
                                            <p:strVal val="#ppt_x"/>
                                          </p:val>
                                        </p:tav>
                                      </p:tavLst>
                                    </p:anim>
                                    <p:anim calcmode="lin" valueType="num">
                                      <p:cBhvr additive="base">
                                        <p:cTn id="10"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511F"/>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0" y="410935"/>
            <a:ext cx="12153900" cy="2227943"/>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Yếu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tố</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được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thể</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hiện</a:t>
            </a:r>
            <a:r>
              <a:rPr lang="en-US" sz="3200" b="1" dirty="0" smtClean="0">
                <a:latin typeface="Times New Roman" panose="02020603050405020304" pitchFamily="18" charset="0"/>
                <a:cs typeface="Times New Roman" panose="02020603050405020304" pitchFamily="18" charset="0"/>
              </a:rPr>
              <a:t> qua </a:t>
            </a:r>
            <a:r>
              <a:rPr lang="en-US" sz="3200" b="1" dirty="0" err="1" smtClean="0">
                <a:latin typeface="Times New Roman" panose="02020603050405020304" pitchFamily="18" charset="0"/>
                <a:cs typeface="Times New Roman" panose="02020603050405020304" pitchFamily="18" charset="0"/>
              </a:rPr>
              <a:t>những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việc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nào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Gấu</a:t>
            </a:r>
            <a:r>
              <a:rPr lang="en-US" sz="3200" b="1" dirty="0" smtClean="0">
                <a:latin typeface="Times New Roman" panose="02020603050405020304" pitchFamily="18" charset="0"/>
                <a:cs typeface="Times New Roman" panose="02020603050405020304" pitchFamily="18" charset="0"/>
              </a:rPr>
              <a:t> con </a:t>
            </a:r>
            <a:r>
              <a:rPr lang="en-US" sz="3200" b="1" dirty="0" err="1" smtClean="0">
                <a:latin typeface="Times New Roman" panose="02020603050405020304" pitchFamily="18" charset="0"/>
                <a:cs typeface="Times New Roman" panose="02020603050405020304" pitchFamily="18" charset="0"/>
              </a:rPr>
              <a:t>chân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vòng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kiềng</a:t>
            </a:r>
            <a:r>
              <a:rPr lang="en-US" sz="3200" b="1" dirty="0" smtClean="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0" y="2771480"/>
            <a:ext cx="12192000" cy="3003224"/>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lvl="0" algn="just">
              <a:defRPr/>
            </a:pPr>
            <a:r>
              <a:rPr kumimoji="0" lang="en-US" sz="32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Đáp</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án</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p>
          <a:p>
            <a:r>
              <a:rPr kumimoji="0" lang="en-US" sz="3200" b="1"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Kể lại việc một lần chú gấu bị ngã, bị trêu chọc vì chân vòng kiềng nên cậu xấu hổ. Gấu trở về nhà kể cho mẹ, được mẹ khuyên nhủ nên </a:t>
            </a:r>
            <a:r>
              <a:rPr lang="en-US" sz="3200" b="1" dirty="0" err="1" smtClean="0">
                <a:latin typeface="Times New Roman" panose="02020603050405020304" pitchFamily="18" charset="0"/>
                <a:cs typeface="Times New Roman" panose="02020603050405020304" pitchFamily="18" charset="0"/>
              </a:rPr>
              <a:t>đã</a:t>
            </a:r>
            <a:r>
              <a:rPr lang="vi-VN" sz="3200" b="1" dirty="0" smtClean="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tự tin </a:t>
            </a:r>
            <a:r>
              <a:rPr lang="vi-VN" sz="3200" b="1" dirty="0" smtClean="0">
                <a:latin typeface="Times New Roman" panose="02020603050405020304" pitchFamily="18" charset="0"/>
                <a:cs typeface="Times New Roman" panose="02020603050405020304" pitchFamily="18" charset="0"/>
              </a:rPr>
              <a:t>không </a:t>
            </a:r>
            <a:r>
              <a:rPr lang="vi-VN" sz="3200" b="1" dirty="0">
                <a:latin typeface="Times New Roman" panose="02020603050405020304" pitchFamily="18" charset="0"/>
                <a:cs typeface="Times New Roman" panose="02020603050405020304" pitchFamily="18" charset="0"/>
              </a:rPr>
              <a:t>thấy xấu </a:t>
            </a:r>
            <a:r>
              <a:rPr lang="vi-VN" sz="3200" b="1" dirty="0" smtClean="0">
                <a:latin typeface="Times New Roman" panose="02020603050405020304" pitchFamily="18" charset="0"/>
                <a:cs typeface="Times New Roman" panose="02020603050405020304" pitchFamily="18" charset="0"/>
              </a:rPr>
              <a:t>hổ</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nữa</a:t>
            </a:r>
            <a:r>
              <a:rPr lang="vi-VN" sz="3200" b="1" dirty="0" smtClean="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296578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900" decel="100000" fill="hold"/>
                                        <p:tgtEl>
                                          <p:spTgt spid="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21" presetClass="emph" presetSubtype="0" fill="hold" grpId="0" nodeType="clickEffect">
                                  <p:stCondLst>
                                    <p:cond delay="0"/>
                                  </p:stCondLst>
                                  <p:childTnLst>
                                    <p:animClr clrSpc="hsl" dir="cw">
                                      <p:cBhvr override="childStyle">
                                        <p:cTn id="14" dur="500" fill="hold"/>
                                        <p:tgtEl>
                                          <p:spTgt spid="40"/>
                                        </p:tgtEl>
                                        <p:attrNameLst>
                                          <p:attrName>style.color</p:attrName>
                                        </p:attrNameLst>
                                      </p:cBhvr>
                                      <p:by>
                                        <p:hsl h="7200000" s="0" l="0"/>
                                      </p:by>
                                    </p:animClr>
                                    <p:animClr clrSpc="hsl" dir="cw">
                                      <p:cBhvr>
                                        <p:cTn id="15" dur="500" fill="hold"/>
                                        <p:tgtEl>
                                          <p:spTgt spid="40"/>
                                        </p:tgtEl>
                                        <p:attrNameLst>
                                          <p:attrName>fillcolor</p:attrName>
                                        </p:attrNameLst>
                                      </p:cBhvr>
                                      <p:by>
                                        <p:hsl h="7200000" s="0" l="0"/>
                                      </p:by>
                                    </p:animClr>
                                    <p:animClr clrSpc="hsl" dir="cw">
                                      <p:cBhvr>
                                        <p:cTn id="16" dur="500" fill="hold"/>
                                        <p:tgtEl>
                                          <p:spTgt spid="40"/>
                                        </p:tgtEl>
                                        <p:attrNameLst>
                                          <p:attrName>stroke.color</p:attrName>
                                        </p:attrNameLst>
                                      </p:cBhvr>
                                      <p:by>
                                        <p:hsl h="7200000" s="0" l="0"/>
                                      </p:by>
                                    </p:animClr>
                                    <p:set>
                                      <p:cBhvr>
                                        <p:cTn id="17" dur="500" fill="hold"/>
                                        <p:tgtEl>
                                          <p:spTgt spid="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511F"/>
        </a:solid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Gấu</a:t>
            </a:r>
            <a:r>
              <a:rPr lang="en-US" sz="3200" b="1" dirty="0" smtClean="0">
                <a:solidFill>
                  <a:schemeClr val="tx1"/>
                </a:solidFill>
                <a:latin typeface="Times New Roman" panose="02020603050405020304" pitchFamily="18" charset="0"/>
                <a:cs typeface="Times New Roman" panose="02020603050405020304" pitchFamily="18" charset="0"/>
              </a:rPr>
              <a:t> con </a:t>
            </a:r>
            <a:r>
              <a:rPr lang="en-US" sz="3200" b="1" dirty="0" err="1" smtClean="0">
                <a:solidFill>
                  <a:schemeClr val="tx1"/>
                </a:solidFill>
                <a:latin typeface="Times New Roman" panose="02020603050405020304" pitchFamily="18" charset="0"/>
                <a:cs typeface="Times New Roman" panose="02020603050405020304" pitchFamily="18" charset="0"/>
              </a:rPr>
              <a:t>gặp</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sáo</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và</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thỏ</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trong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hoàn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cảnh</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nào</a:t>
            </a:r>
            <a:r>
              <a:rPr lang="en-US" sz="3200" b="1" dirty="0" smtClean="0">
                <a:solidFill>
                  <a:schemeClr val="tx1"/>
                </a:solidFill>
                <a:latin typeface="Times New Roman" panose="02020603050405020304" pitchFamily="18" charset="0"/>
                <a:cs typeface="Times New Roman" panose="02020603050405020304" pitchFamily="18" charset="0"/>
              </a:rPr>
              <a:t>?</a:t>
            </a:r>
            <a:r>
              <a:rPr lang="en-US" sz="3200" b="1" i="1" dirty="0" smtClean="0">
                <a:solidFill>
                  <a:schemeClr val="tx1"/>
                </a:solidFill>
                <a:latin typeface="Times New Roman" panose="02020603050405020304" pitchFamily="18" charset="0"/>
                <a:cs typeface="Times New Roman" panose="02020603050405020304" pitchFamily="18" charset="0"/>
              </a:rPr>
              <a:t>  </a:t>
            </a:r>
            <a:endParaRPr kumimoji="0" lang="en-US" sz="32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829227" y="2832623"/>
            <a:ext cx="10522857" cy="2227943"/>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a:spcAft>
                <a:spcPts val="1200"/>
              </a:spcAft>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Đáp</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án</a:t>
            </a:r>
            <a:r>
              <a:rPr lang="en-US" sz="3200" b="1" dirty="0" smtClean="0">
                <a:solidFill>
                  <a:schemeClr val="tx1"/>
                </a:solidFill>
                <a:latin typeface="Times New Roman" panose="02020603050405020304" pitchFamily="18" charset="0"/>
                <a:cs typeface="Times New Roman" panose="02020603050405020304" pitchFamily="18" charset="0"/>
              </a:rPr>
              <a:t>: </a:t>
            </a:r>
          </a:p>
          <a:p>
            <a:pPr>
              <a:spcAft>
                <a:spcPts val="1200"/>
              </a:spcAft>
            </a:pPr>
            <a:r>
              <a:rPr lang="en-US" altLang="en-US" sz="3200" dirty="0" smtClean="0">
                <a:solidFill>
                  <a:schemeClr val="tx1"/>
                </a:solidFill>
                <a:latin typeface="Times New Roman" panose="02020603050405020304" pitchFamily="18" charset="0"/>
                <a:cs typeface="Times New Roman" panose="02020603050405020304" pitchFamily="18" charset="0"/>
              </a:rPr>
              <a:t>+</a:t>
            </a:r>
            <a:r>
              <a:rPr lang="en-US" altLang="en-US" sz="3200" b="1" dirty="0" smtClean="0">
                <a:solidFill>
                  <a:schemeClr val="tx1"/>
                </a:solidFill>
                <a:latin typeface="Calibri" panose="020F0502020204030204"/>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Gấu</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a:solidFill>
                  <a:schemeClr val="tx1"/>
                </a:solidFill>
                <a:latin typeface="Times New Roman" panose="02020603050405020304" pitchFamily="18" charset="0"/>
                <a:cs typeface="Times New Roman" panose="02020603050405020304" pitchFamily="18" charset="0"/>
              </a:rPr>
              <a:t>con </a:t>
            </a:r>
            <a:r>
              <a:rPr lang="en-US" altLang="en-US" sz="3200" dirty="0" err="1">
                <a:solidFill>
                  <a:schemeClr val="tx1"/>
                </a:solidFill>
                <a:latin typeface="Times New Roman" panose="02020603050405020304" pitchFamily="18" charset="0"/>
                <a:cs typeface="Times New Roman" panose="02020603050405020304" pitchFamily="18" charset="0"/>
              </a:rPr>
              <a:t>đi</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dạo</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trong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rừng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nhỏ</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nhặt</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những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quả</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thông</a:t>
            </a:r>
            <a:r>
              <a:rPr lang="en-US" altLang="en-US" sz="3200" dirty="0">
                <a:solidFill>
                  <a:schemeClr val="tx1"/>
                </a:solidFill>
                <a:latin typeface="Times New Roman" panose="02020603050405020304" pitchFamily="18" charset="0"/>
                <a:cs typeface="Times New Roman" panose="02020603050405020304" pitchFamily="18" charset="0"/>
              </a:rPr>
              <a:t>.</a:t>
            </a:r>
          </a:p>
          <a:p>
            <a:pPr>
              <a:spcAft>
                <a:spcPts val="1200"/>
              </a:spcAft>
            </a:pP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Đột</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nhiên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bị</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một</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quả</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thông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rụng</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vào</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đầu</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vấp</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chân</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cs typeface="Times New Roman" panose="02020603050405020304" pitchFamily="18" charset="0"/>
              </a:rPr>
              <a:t>ngã</a:t>
            </a:r>
            <a:endParaRPr kumimoji="0" lang="en-US" sz="3200" b="1" i="0" u="none" strike="noStrike" kern="1200" cap="none" spc="0" normalizeH="0" baseline="0" noProof="0" dirty="0">
              <a:ln>
                <a:noFill/>
              </a:ln>
              <a:solidFill>
                <a:schemeClr val="tx1"/>
              </a:solidFill>
              <a:effectLst/>
              <a:uLnTx/>
              <a:uFillTx/>
              <a:latin typeface="Calibri" panose="020F0502020204030204"/>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14901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pic>
        <p:nvPicPr>
          <p:cNvPr id="3" name="Picture 2">
            <a:extLst>
              <a:ext uri="{FF2B5EF4-FFF2-40B4-BE49-F238E27FC236}">
                <a16:creationId xmlns:a16="http://schemas.microsoft.com/office/drawing/2014/main" xmlns="" id="{EBADDB2C-C087-A9AA-1D09-429738A975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640" y="-1277471"/>
            <a:ext cx="12191999" cy="6790766"/>
          </a:xfrm>
          <a:prstGeom prst="rect">
            <a:avLst/>
          </a:prstGeom>
        </p:spPr>
      </p:pic>
      <p:pic>
        <p:nvPicPr>
          <p:cNvPr id="14" name="Picture 13">
            <a:extLst>
              <a:ext uri="{FF2B5EF4-FFF2-40B4-BE49-F238E27FC236}">
                <a16:creationId xmlns:a16="http://schemas.microsoft.com/office/drawing/2014/main" xmlns="" id="{DB5A41F2-3416-A292-23F6-7DDFB8FA6A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0338" y="1017495"/>
            <a:ext cx="6572250" cy="4495800"/>
          </a:xfrm>
          <a:prstGeom prst="rect">
            <a:avLst/>
          </a:prstGeom>
        </p:spPr>
      </p:pic>
    </p:spTree>
    <p:extLst>
      <p:ext uri="{BB962C8B-B14F-4D97-AF65-F5344CB8AC3E}">
        <p14:creationId xmlns:p14="http://schemas.microsoft.com/office/powerpoint/2010/main" val="77562682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8"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2275</TotalTime>
  <Words>264</Words>
  <Application>Microsoft Office PowerPoint</Application>
  <PresentationFormat>Custom</PresentationFormat>
  <Paragraphs>23</Paragraphs>
  <Slides>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 Light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 GIANG</dc:creator>
  <cp:lastModifiedBy>pc</cp:lastModifiedBy>
  <cp:revision>177</cp:revision>
  <dcterms:created xsi:type="dcterms:W3CDTF">2018-10-29T09:59:25Z</dcterms:created>
  <dcterms:modified xsi:type="dcterms:W3CDTF">2023-09-20T14:43:56Z</dcterms:modified>
</cp:coreProperties>
</file>