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mp4" ContentType="video/unknown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audio1.wav" ContentType="audio/x-wav"/>
  <Override PartName="/ppt/media/audio2.wav" ContentType="audio/x-wav"/>
  <Override PartName="/ppt/media/audio3.wav" ContentType="audio/x-wav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8612d9a8984347b6" Type="http://schemas.microsoft.com/office/2007/relationships/ui/extensibility" Target="customUI/customUI14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</p:sldMasterIdLst>
  <p:notesMasterIdLst>
    <p:notesMasterId r:id="rId32"/>
  </p:notesMasterIdLst>
  <p:sldIdLst>
    <p:sldId id="310" r:id="rId3"/>
    <p:sldId id="311" r:id="rId4"/>
    <p:sldId id="314" r:id="rId5"/>
    <p:sldId id="313" r:id="rId6"/>
    <p:sldId id="312" r:id="rId7"/>
    <p:sldId id="315" r:id="rId8"/>
    <p:sldId id="316" r:id="rId9"/>
    <p:sldId id="287" r:id="rId10"/>
    <p:sldId id="291" r:id="rId11"/>
    <p:sldId id="292" r:id="rId12"/>
    <p:sldId id="306" r:id="rId13"/>
    <p:sldId id="293" r:id="rId14"/>
    <p:sldId id="296" r:id="rId15"/>
    <p:sldId id="294" r:id="rId16"/>
    <p:sldId id="295" r:id="rId17"/>
    <p:sldId id="288" r:id="rId18"/>
    <p:sldId id="297" r:id="rId19"/>
    <p:sldId id="298" r:id="rId20"/>
    <p:sldId id="299" r:id="rId21"/>
    <p:sldId id="281" r:id="rId22"/>
    <p:sldId id="300" r:id="rId23"/>
    <p:sldId id="301" r:id="rId24"/>
    <p:sldId id="302" r:id="rId25"/>
    <p:sldId id="272" r:id="rId26"/>
    <p:sldId id="305" r:id="rId27"/>
    <p:sldId id="317" r:id="rId28"/>
    <p:sldId id="318" r:id="rId29"/>
    <p:sldId id="262" r:id="rId30"/>
    <p:sldId id="308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8" clrIdx="0">
    <p:extLst/>
  </p:cmAuthor>
  <p:cmAuthor id="2" name="Bui Thi Tuyet GV" initials="BTTG" lastIdx="24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0316"/>
    <a:srgbClr val="C7020C"/>
    <a:srgbClr val="644825"/>
    <a:srgbClr val="805C2F"/>
    <a:srgbClr val="FFF9D2"/>
    <a:srgbClr val="FAEED8"/>
    <a:srgbClr val="FF9409"/>
    <a:srgbClr val="E90000"/>
    <a:srgbClr val="9E211B"/>
    <a:srgbClr val="E3D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94182" autoAdjust="0"/>
  </p:normalViewPr>
  <p:slideViewPr>
    <p:cSldViewPr snapToGrid="0">
      <p:cViewPr varScale="1">
        <p:scale>
          <a:sx n="67" d="100"/>
          <a:sy n="67" d="100"/>
        </p:scale>
        <p:origin x="-36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7-18T08:41:48.649" idx="3">
    <p:pos x="976" y="3396"/>
    <p:text>Trong Word cô để hoạt động cặp đôi</p:text>
    <p:extLst>
      <p:ext uri="{C676402C-5697-4E1C-873F-D02D1690AC5C}">
        <p15:threadingInfo xmlns:p15="http://schemas.microsoft.com/office/powerpoint/2012/main" timeZoneBias="-4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wmf"/><Relationship Id="rId1" Type="http://schemas.openxmlformats.org/officeDocument/2006/relationships/image" Target="../media/image74.emf"/><Relationship Id="rId4" Type="http://schemas.openxmlformats.org/officeDocument/2006/relationships/image" Target="../media/image7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0.wmf"/><Relationship Id="rId4" Type="http://schemas.openxmlformats.org/officeDocument/2006/relationships/image" Target="../media/image8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4" Type="http://schemas.openxmlformats.org/officeDocument/2006/relationships/image" Target="../media/image9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4" Type="http://schemas.openxmlformats.org/officeDocument/2006/relationships/image" Target="../media/image7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C72F8-81A8-467D-B6E1-BE08C092B8B2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88747-8A96-44D6-B8F0-B45260E399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6273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88747-8A96-44D6-B8F0-B45260E399A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1697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88747-8A96-44D6-B8F0-B45260E399A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7688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88747-8A96-44D6-B8F0-B45260E399A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273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88747-8A96-44D6-B8F0-B45260E399A8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8781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289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411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452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942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383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50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696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77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90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280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13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2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流程图: 接点 41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流程图: 接点 43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流程图: 接点 45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78314" y="86503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48" name="流程图: 接点 47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9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0" name="流程图: 接点 49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2" name="流程图: 接点 51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流程图: 接点 53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5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6" name="流程图: 接点 55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8" name="流程图: 接点 57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9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78314" y="181687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5400000" flipV="1">
            <a:off x="78314" y="276872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5400000" flipV="1">
            <a:off x="78314" y="3720572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200467" y="4624038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259044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67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12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525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799"/>
            <a:ext cx="3556000" cy="23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599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0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6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8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29/09/2022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82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gif"/><Relationship Id="rId18" Type="http://schemas.openxmlformats.org/officeDocument/2006/relationships/image" Target="../media/image10.png"/><Relationship Id="rId26" Type="http://schemas.openxmlformats.org/officeDocument/2006/relationships/image" Target="../media/image18.png"/><Relationship Id="rId3" Type="http://schemas.microsoft.com/office/2007/relationships/media" Target="../media/media2.mp4"/><Relationship Id="rId21" Type="http://schemas.openxmlformats.org/officeDocument/2006/relationships/image" Target="../media/image13.png"/><Relationship Id="rId34" Type="http://schemas.openxmlformats.org/officeDocument/2006/relationships/slide" Target="slide6.xml"/><Relationship Id="rId7" Type="http://schemas.openxmlformats.org/officeDocument/2006/relationships/audio" Target="../media/audio2.wav"/><Relationship Id="rId12" Type="http://schemas.openxmlformats.org/officeDocument/2006/relationships/slide" Target="slide7.xml"/><Relationship Id="rId17" Type="http://schemas.openxmlformats.org/officeDocument/2006/relationships/image" Target="../media/image9.gif"/><Relationship Id="rId25" Type="http://schemas.openxmlformats.org/officeDocument/2006/relationships/image" Target="../media/image17.png"/><Relationship Id="rId33" Type="http://schemas.openxmlformats.org/officeDocument/2006/relationships/slide" Target="slide5.xml"/><Relationship Id="rId2" Type="http://schemas.openxmlformats.org/officeDocument/2006/relationships/audio" Target="../media/media1.wav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29" Type="http://schemas.openxmlformats.org/officeDocument/2006/relationships/slide" Target="slide2.xml"/><Relationship Id="rId1" Type="http://schemas.microsoft.com/office/2007/relationships/media" Target="../media/media1.wav"/><Relationship Id="rId6" Type="http://schemas.openxmlformats.org/officeDocument/2006/relationships/audio" Target="../media/audio1.wav"/><Relationship Id="rId11" Type="http://schemas.openxmlformats.org/officeDocument/2006/relationships/image" Target="../media/image4.png"/><Relationship Id="rId24" Type="http://schemas.openxmlformats.org/officeDocument/2006/relationships/image" Target="../media/image16.png"/><Relationship Id="rId32" Type="http://schemas.openxmlformats.org/officeDocument/2006/relationships/slide" Target="slide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7.gif"/><Relationship Id="rId23" Type="http://schemas.openxmlformats.org/officeDocument/2006/relationships/image" Target="../media/image15.png"/><Relationship Id="rId28" Type="http://schemas.openxmlformats.org/officeDocument/2006/relationships/image" Target="../media/image20.gif"/><Relationship Id="rId36" Type="http://schemas.openxmlformats.org/officeDocument/2006/relationships/image" Target="../media/image23.png"/><Relationship Id="rId10" Type="http://schemas.openxmlformats.org/officeDocument/2006/relationships/image" Target="../media/image3.gif"/><Relationship Id="rId19" Type="http://schemas.openxmlformats.org/officeDocument/2006/relationships/image" Target="../media/image11.png"/><Relationship Id="rId31" Type="http://schemas.openxmlformats.org/officeDocument/2006/relationships/slide" Target="slide3.xml"/><Relationship Id="rId4" Type="http://schemas.openxmlformats.org/officeDocument/2006/relationships/video" Target="../media/media2.mp4"/><Relationship Id="rId9" Type="http://schemas.openxmlformats.org/officeDocument/2006/relationships/image" Target="../media/image2.png"/><Relationship Id="rId14" Type="http://schemas.openxmlformats.org/officeDocument/2006/relationships/image" Target="../media/image6.png"/><Relationship Id="rId22" Type="http://schemas.openxmlformats.org/officeDocument/2006/relationships/image" Target="../media/image14.png"/><Relationship Id="rId27" Type="http://schemas.openxmlformats.org/officeDocument/2006/relationships/image" Target="../media/image19.png"/><Relationship Id="rId30" Type="http://schemas.openxmlformats.org/officeDocument/2006/relationships/image" Target="../media/image21.gif"/><Relationship Id="rId35" Type="http://schemas.openxmlformats.org/officeDocument/2006/relationships/image" Target="../media/image22.png"/><Relationship Id="rId8" Type="http://schemas.openxmlformats.org/officeDocument/2006/relationships/audio" Target="../media/audio3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45.jpg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5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45.jpg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59.wmf"/><Relationship Id="rId4" Type="http://schemas.openxmlformats.org/officeDocument/2006/relationships/image" Target="../media/image60.png"/><Relationship Id="rId9" Type="http://schemas.openxmlformats.org/officeDocument/2006/relationships/oleObject" Target="../embeddings/oleObject2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32.bin"/><Relationship Id="rId3" Type="http://schemas.openxmlformats.org/officeDocument/2006/relationships/image" Target="../media/image45.jpg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6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63.wmf"/><Relationship Id="rId4" Type="http://schemas.openxmlformats.org/officeDocument/2006/relationships/image" Target="../media/image56.png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6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7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7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69.wmf"/><Relationship Id="rId4" Type="http://schemas.openxmlformats.org/officeDocument/2006/relationships/image" Target="../media/image45.jpg"/><Relationship Id="rId9" Type="http://schemas.openxmlformats.org/officeDocument/2006/relationships/oleObject" Target="../embeddings/oleObject3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5.jpg"/><Relationship Id="rId9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image" Target="../media/image45.jpg"/><Relationship Id="rId7" Type="http://schemas.openxmlformats.org/officeDocument/2006/relationships/image" Target="../media/image75.wmf"/><Relationship Id="rId12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77.wmf"/><Relationship Id="rId5" Type="http://schemas.openxmlformats.org/officeDocument/2006/relationships/image" Target="../media/image74.e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7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oleObject" Target="../embeddings/oleObject2.bin"/><Relationship Id="rId18" Type="http://schemas.openxmlformats.org/officeDocument/2006/relationships/image" Target="../media/image27.wmf"/><Relationship Id="rId3" Type="http://schemas.openxmlformats.org/officeDocument/2006/relationships/video" Target="../media/media3.wmv"/><Relationship Id="rId21" Type="http://schemas.openxmlformats.org/officeDocument/2006/relationships/image" Target="../media/image28.wmf"/><Relationship Id="rId7" Type="http://schemas.openxmlformats.org/officeDocument/2006/relationships/audio" Target="../media/audio2.wav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4.bin"/><Relationship Id="rId2" Type="http://schemas.microsoft.com/office/2007/relationships/media" Target="../media/media3.wmv"/><Relationship Id="rId16" Type="http://schemas.openxmlformats.org/officeDocument/2006/relationships/image" Target="../media/image26.wmf"/><Relationship Id="rId20" Type="http://schemas.openxmlformats.org/officeDocument/2006/relationships/oleObject" Target="../embeddings/oleObject5.bin"/><Relationship Id="rId1" Type="http://schemas.openxmlformats.org/officeDocument/2006/relationships/vmlDrawing" Target="../drawings/vmlDrawing1.vml"/><Relationship Id="rId6" Type="http://schemas.openxmlformats.org/officeDocument/2006/relationships/audio" Target="../media/audio4.wav"/><Relationship Id="rId11" Type="http://schemas.openxmlformats.org/officeDocument/2006/relationships/oleObject" Target="../embeddings/oleObject1.bin"/><Relationship Id="rId5" Type="http://schemas.openxmlformats.org/officeDocument/2006/relationships/audio" Target="../media/audio3.wav"/><Relationship Id="rId15" Type="http://schemas.openxmlformats.org/officeDocument/2006/relationships/oleObject" Target="../embeddings/oleObject3.bin"/><Relationship Id="rId10" Type="http://schemas.openxmlformats.org/officeDocument/2006/relationships/image" Target="../media/image29.png"/><Relationship Id="rId19" Type="http://schemas.openxmlformats.org/officeDocument/2006/relationships/image" Target="../media/image30.png"/><Relationship Id="rId4" Type="http://schemas.openxmlformats.org/officeDocument/2006/relationships/slideLayout" Target="../slideLayouts/slideLayout8.xml"/><Relationship Id="rId9" Type="http://schemas.openxmlformats.org/officeDocument/2006/relationships/slide" Target="slide1.xml"/><Relationship Id="rId14" Type="http://schemas.openxmlformats.org/officeDocument/2006/relationships/image" Target="../media/image25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8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0.wmf"/><Relationship Id="rId11" Type="http://schemas.openxmlformats.org/officeDocument/2006/relationships/image" Target="../media/image83.png"/><Relationship Id="rId5" Type="http://schemas.openxmlformats.org/officeDocument/2006/relationships/oleObject" Target="../embeddings/oleObject44.bin"/><Relationship Id="rId10" Type="http://schemas.openxmlformats.org/officeDocument/2006/relationships/hyperlink" Target="http://www.allwhitebackground.com/colorful-background-images.html" TargetMode="External"/><Relationship Id="rId4" Type="http://schemas.openxmlformats.org/officeDocument/2006/relationships/image" Target="../media/image45.jpg"/><Relationship Id="rId9" Type="http://schemas.openxmlformats.org/officeDocument/2006/relationships/image" Target="../media/image8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image" Target="../media/image45.jpg"/><Relationship Id="rId7" Type="http://schemas.openxmlformats.org/officeDocument/2006/relationships/image" Target="../media/image85.wmf"/><Relationship Id="rId12" Type="http://schemas.openxmlformats.org/officeDocument/2006/relationships/image" Target="../media/image8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87.wmf"/><Relationship Id="rId5" Type="http://schemas.openxmlformats.org/officeDocument/2006/relationships/image" Target="../media/image80.wmf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6.bin"/><Relationship Id="rId9" Type="http://schemas.openxmlformats.org/officeDocument/2006/relationships/image" Target="../media/image86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image" Target="../media/image45.jpg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9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0.png"/><Relationship Id="rId11" Type="http://schemas.openxmlformats.org/officeDocument/2006/relationships/oleObject" Target="../embeddings/oleObject53.bin"/><Relationship Id="rId5" Type="http://schemas.openxmlformats.org/officeDocument/2006/relationships/image" Target="../media/image89.wmf"/><Relationship Id="rId10" Type="http://schemas.openxmlformats.org/officeDocument/2006/relationships/image" Target="../media/image91.wmf"/><Relationship Id="rId4" Type="http://schemas.openxmlformats.org/officeDocument/2006/relationships/oleObject" Target="../embeddings/oleObject50.bin"/><Relationship Id="rId9" Type="http://schemas.openxmlformats.org/officeDocument/2006/relationships/oleObject" Target="../embeddings/oleObject5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5.wmf"/><Relationship Id="rId11" Type="http://schemas.openxmlformats.org/officeDocument/2006/relationships/image" Target="../media/image97.wmf"/><Relationship Id="rId5" Type="http://schemas.openxmlformats.org/officeDocument/2006/relationships/oleObject" Target="../embeddings/oleObject54.bin"/><Relationship Id="rId10" Type="http://schemas.openxmlformats.org/officeDocument/2006/relationships/oleObject" Target="../embeddings/oleObject56.bin"/><Relationship Id="rId4" Type="http://schemas.openxmlformats.org/officeDocument/2006/relationships/image" Target="../media/image45.jpg"/><Relationship Id="rId9" Type="http://schemas.openxmlformats.org/officeDocument/2006/relationships/image" Target="../media/image9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image" Target="../media/image45.jpg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8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57.bin"/><Relationship Id="rId9" Type="http://schemas.openxmlformats.org/officeDocument/2006/relationships/image" Target="../media/image99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32.wmf"/><Relationship Id="rId18" Type="http://schemas.openxmlformats.org/officeDocument/2006/relationships/image" Target="../media/image30.png"/><Relationship Id="rId3" Type="http://schemas.openxmlformats.org/officeDocument/2006/relationships/video" Target="../media/media3.wmv"/><Relationship Id="rId7" Type="http://schemas.openxmlformats.org/officeDocument/2006/relationships/image" Target="../media/image2.png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34.wmf"/><Relationship Id="rId2" Type="http://schemas.microsoft.com/office/2007/relationships/media" Target="../media/media3.wmv"/><Relationship Id="rId16" Type="http://schemas.openxmlformats.org/officeDocument/2006/relationships/oleObject" Target="../embeddings/oleObject9.bin"/><Relationship Id="rId20" Type="http://schemas.openxmlformats.org/officeDocument/2006/relationships/image" Target="../media/image35.wmf"/><Relationship Id="rId1" Type="http://schemas.openxmlformats.org/officeDocument/2006/relationships/vmlDrawing" Target="../drawings/vmlDrawing2.vml"/><Relationship Id="rId6" Type="http://schemas.openxmlformats.org/officeDocument/2006/relationships/audio" Target="../media/audio2.wav"/><Relationship Id="rId11" Type="http://schemas.openxmlformats.org/officeDocument/2006/relationships/image" Target="../media/image31.wmf"/><Relationship Id="rId5" Type="http://schemas.openxmlformats.org/officeDocument/2006/relationships/audio" Target="../media/audio3.wav"/><Relationship Id="rId15" Type="http://schemas.openxmlformats.org/officeDocument/2006/relationships/image" Target="../media/image33.wmf"/><Relationship Id="rId10" Type="http://schemas.openxmlformats.org/officeDocument/2006/relationships/oleObject" Target="../embeddings/oleObject6.bin"/><Relationship Id="rId19" Type="http://schemas.openxmlformats.org/officeDocument/2006/relationships/oleObject" Target="../embeddings/oleObject10.bin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29.png"/><Relationship Id="rId14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8.xml"/><Relationship Id="rId7" Type="http://schemas.openxmlformats.org/officeDocument/2006/relationships/slide" Target="slide1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6" Type="http://schemas.openxmlformats.org/officeDocument/2006/relationships/image" Target="../media/image2.png"/><Relationship Id="rId5" Type="http://schemas.openxmlformats.org/officeDocument/2006/relationships/audio" Target="../media/audio2.wav"/><Relationship Id="rId4" Type="http://schemas.openxmlformats.org/officeDocument/2006/relationships/audio" Target="../media/audio3.wav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37.wmf"/><Relationship Id="rId18" Type="http://schemas.openxmlformats.org/officeDocument/2006/relationships/image" Target="../media/image30.png"/><Relationship Id="rId3" Type="http://schemas.openxmlformats.org/officeDocument/2006/relationships/video" Target="../media/media3.wmv"/><Relationship Id="rId7" Type="http://schemas.openxmlformats.org/officeDocument/2006/relationships/image" Target="../media/image2.png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39.wmf"/><Relationship Id="rId2" Type="http://schemas.microsoft.com/office/2007/relationships/media" Target="../media/media3.wmv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3.vml"/><Relationship Id="rId6" Type="http://schemas.openxmlformats.org/officeDocument/2006/relationships/audio" Target="../media/audio2.wav"/><Relationship Id="rId11" Type="http://schemas.openxmlformats.org/officeDocument/2006/relationships/image" Target="../media/image36.wmf"/><Relationship Id="rId5" Type="http://schemas.openxmlformats.org/officeDocument/2006/relationships/audio" Target="../media/audio3.wav"/><Relationship Id="rId15" Type="http://schemas.openxmlformats.org/officeDocument/2006/relationships/image" Target="../media/image38.wmf"/><Relationship Id="rId10" Type="http://schemas.openxmlformats.org/officeDocument/2006/relationships/oleObject" Target="../embeddings/oleObject11.bin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29.png"/><Relationship Id="rId14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oleObject" Target="../embeddings/oleObject16.bin"/><Relationship Id="rId18" Type="http://schemas.openxmlformats.org/officeDocument/2006/relationships/oleObject" Target="../embeddings/oleObject18.bin"/><Relationship Id="rId3" Type="http://schemas.openxmlformats.org/officeDocument/2006/relationships/video" Target="../media/media3.wmv"/><Relationship Id="rId21" Type="http://schemas.openxmlformats.org/officeDocument/2006/relationships/oleObject" Target="../embeddings/oleObject20.bin"/><Relationship Id="rId7" Type="http://schemas.openxmlformats.org/officeDocument/2006/relationships/image" Target="../media/image2.png"/><Relationship Id="rId12" Type="http://schemas.openxmlformats.org/officeDocument/2006/relationships/image" Target="../media/image40.wmf"/><Relationship Id="rId17" Type="http://schemas.openxmlformats.org/officeDocument/2006/relationships/image" Target="../media/image42.wmf"/><Relationship Id="rId2" Type="http://schemas.microsoft.com/office/2007/relationships/media" Target="../media/media3.wmv"/><Relationship Id="rId16" Type="http://schemas.openxmlformats.org/officeDocument/2006/relationships/oleObject" Target="../embeddings/oleObject17.bin"/><Relationship Id="rId20" Type="http://schemas.openxmlformats.org/officeDocument/2006/relationships/oleObject" Target="../embeddings/oleObject19.bin"/><Relationship Id="rId1" Type="http://schemas.openxmlformats.org/officeDocument/2006/relationships/vmlDrawing" Target="../drawings/vmlDrawing4.vml"/><Relationship Id="rId6" Type="http://schemas.openxmlformats.org/officeDocument/2006/relationships/audio" Target="../media/audio2.wav"/><Relationship Id="rId11" Type="http://schemas.openxmlformats.org/officeDocument/2006/relationships/oleObject" Target="../embeddings/oleObject15.bin"/><Relationship Id="rId5" Type="http://schemas.openxmlformats.org/officeDocument/2006/relationships/audio" Target="../media/audio3.wav"/><Relationship Id="rId15" Type="http://schemas.openxmlformats.org/officeDocument/2006/relationships/image" Target="../media/image44.png"/><Relationship Id="rId10" Type="http://schemas.openxmlformats.org/officeDocument/2006/relationships/image" Target="../media/image30.png"/><Relationship Id="rId19" Type="http://schemas.openxmlformats.org/officeDocument/2006/relationships/image" Target="../media/image43.wmf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29.png"/><Relationship Id="rId14" Type="http://schemas.openxmlformats.org/officeDocument/2006/relationships/image" Target="../media/image41.wmf"/><Relationship Id="rId22" Type="http://schemas.openxmlformats.org/officeDocument/2006/relationships/oleObject" Target="../embeddings/oleObject2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23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18" y="-38415"/>
            <a:ext cx="1105929" cy="109137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663" y="4647679"/>
            <a:ext cx="3674740" cy="1577020"/>
          </a:xfrm>
          <a:prstGeom prst="rect">
            <a:avLst/>
          </a:prstGeom>
        </p:spPr>
      </p:pic>
      <p:pic>
        <p:nvPicPr>
          <p:cNvPr id="17" name="Picture 16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32" y="3959622"/>
            <a:ext cx="1312397" cy="13123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33" y="4187020"/>
            <a:ext cx="1084999" cy="108499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65" y="3934976"/>
            <a:ext cx="2066925" cy="1314450"/>
          </a:xfrm>
          <a:prstGeom prst="rect">
            <a:avLst/>
          </a:prstGeom>
        </p:spPr>
      </p:pic>
      <p:sp>
        <p:nvSpPr>
          <p:cNvPr id="28" name="Cloud 27"/>
          <p:cNvSpPr/>
          <p:nvPr/>
        </p:nvSpPr>
        <p:spPr>
          <a:xfrm>
            <a:off x="-1371601" y="66327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vi-VN">
              <a:solidFill>
                <a:prstClr val="white"/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160" y="970662"/>
            <a:ext cx="3623348" cy="122424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877" y="-8078"/>
            <a:ext cx="1981200" cy="1733550"/>
          </a:xfrm>
          <a:prstGeom prst="rect">
            <a:avLst/>
          </a:prstGeom>
        </p:spPr>
      </p:pic>
      <p:sp>
        <p:nvSpPr>
          <p:cNvPr id="29" name="Cloud 28"/>
          <p:cNvSpPr/>
          <p:nvPr/>
        </p:nvSpPr>
        <p:spPr>
          <a:xfrm>
            <a:off x="12350788" y="164109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vi-VN">
              <a:solidFill>
                <a:prstClr val="white"/>
              </a:solidFill>
            </a:endParaRPr>
          </a:p>
        </p:txBody>
      </p:sp>
      <p:sp>
        <p:nvSpPr>
          <p:cNvPr id="27" name="Cloud 26"/>
          <p:cNvSpPr/>
          <p:nvPr/>
        </p:nvSpPr>
        <p:spPr>
          <a:xfrm>
            <a:off x="-1964030" y="4796685"/>
            <a:ext cx="1917512" cy="96350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vi-VN">
              <a:solidFill>
                <a:prstClr val="white"/>
              </a:solidFill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21" y="2271894"/>
            <a:ext cx="1577792" cy="54188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426" y="3178493"/>
            <a:ext cx="1714058" cy="59729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94" y="4050146"/>
            <a:ext cx="2017091" cy="71005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40" y="4855448"/>
            <a:ext cx="2316567" cy="84598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776" y="5756156"/>
            <a:ext cx="2465626" cy="110184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99" y="4929242"/>
            <a:ext cx="2025027" cy="97802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41" y="2317615"/>
            <a:ext cx="1349211" cy="59667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75" y="3205764"/>
            <a:ext cx="1490066" cy="61376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13" y="4050146"/>
            <a:ext cx="1856248" cy="75527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5" y="5885984"/>
            <a:ext cx="2219027" cy="9720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834" y="4277348"/>
            <a:ext cx="1724746" cy="1830736"/>
          </a:xfrm>
          <a:prstGeom prst="rect">
            <a:avLst/>
          </a:prstGeom>
        </p:spPr>
      </p:pic>
      <p:sp>
        <p:nvSpPr>
          <p:cNvPr id="42" name="Oval 41">
            <a:hlinkClick r:id="rId29" action="ppaction://hlinksldjump"/>
          </p:cNvPr>
          <p:cNvSpPr/>
          <p:nvPr/>
        </p:nvSpPr>
        <p:spPr>
          <a:xfrm>
            <a:off x="110972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6" y="4921561"/>
            <a:ext cx="1307567" cy="1533985"/>
          </a:xfrm>
          <a:prstGeom prst="rect">
            <a:avLst/>
          </a:prstGeom>
        </p:spPr>
      </p:pic>
      <p:sp>
        <p:nvSpPr>
          <p:cNvPr id="66" name="Oval 65">
            <a:hlinkClick r:id="rId31" action="ppaction://hlinksldjump"/>
          </p:cNvPr>
          <p:cNvSpPr/>
          <p:nvPr/>
        </p:nvSpPr>
        <p:spPr>
          <a:xfrm>
            <a:off x="110972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Oval 66">
            <a:hlinkClick r:id="rId32" action="ppaction://hlinksldjump"/>
          </p:cNvPr>
          <p:cNvSpPr/>
          <p:nvPr/>
        </p:nvSpPr>
        <p:spPr>
          <a:xfrm>
            <a:off x="110972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Oval 67">
            <a:hlinkClick r:id="rId33" action="ppaction://hlinksldjump"/>
          </p:cNvPr>
          <p:cNvSpPr/>
          <p:nvPr/>
        </p:nvSpPr>
        <p:spPr>
          <a:xfrm>
            <a:off x="110972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Oval 68">
            <a:hlinkClick r:id="rId34" action="ppaction://hlinksldjump"/>
          </p:cNvPr>
          <p:cNvSpPr/>
          <p:nvPr/>
        </p:nvSpPr>
        <p:spPr>
          <a:xfrm>
            <a:off x="110972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94879" y="255661"/>
            <a:ext cx="42752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en-US" sz="2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CHÚC MỪNG ĐỘI </a:t>
            </a:r>
            <a:r>
              <a:rPr lang="en-US" sz="28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BẠN THỎ</a:t>
            </a:r>
            <a:endParaRPr lang="en-US" sz="28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520378" y="255661"/>
            <a:ext cx="42501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en-US" sz="2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CHÚC MỪNG ĐỘI </a:t>
            </a:r>
            <a:r>
              <a:rPr lang="en-US" sz="28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BẠN CỌP</a:t>
            </a:r>
          </a:p>
        </p:txBody>
      </p:sp>
      <p:sp>
        <p:nvSpPr>
          <p:cNvPr id="19" name="Cloud 18"/>
          <p:cNvSpPr/>
          <p:nvPr/>
        </p:nvSpPr>
        <p:spPr>
          <a:xfrm>
            <a:off x="2235883" y="1085757"/>
            <a:ext cx="927370" cy="5922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vi-VN">
              <a:solidFill>
                <a:prstClr val="white"/>
              </a:solidFill>
            </a:endParaRPr>
          </a:p>
        </p:txBody>
      </p:sp>
      <p:sp>
        <p:nvSpPr>
          <p:cNvPr id="20" name="Cloud 19"/>
          <p:cNvSpPr/>
          <p:nvPr/>
        </p:nvSpPr>
        <p:spPr>
          <a:xfrm>
            <a:off x="9250484" y="1054961"/>
            <a:ext cx="917700" cy="5848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vi-VN">
              <a:solidFill>
                <a:prstClr val="white"/>
              </a:solidFill>
            </a:endParaRPr>
          </a:p>
        </p:txBody>
      </p:sp>
      <p:pic>
        <p:nvPicPr>
          <p:cNvPr id="4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12350788" y="186613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68605" y="2302672"/>
            <a:ext cx="10454790" cy="3281592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vi-VN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8259" y="2416858"/>
            <a:ext cx="106554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en-US" sz="96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LÊN CAO HƠN</a:t>
            </a:r>
          </a:p>
        </p:txBody>
      </p:sp>
      <p:pic>
        <p:nvPicPr>
          <p:cNvPr id="3" name="tiếng vỗ tay">
            <a:hlinkClick r:id="" action="ppaction://media"/>
            <a:extLst>
              <a:ext uri="{FF2B5EF4-FFF2-40B4-BE49-F238E27FC236}">
                <a16:creationId xmlns:a16="http://schemas.microsoft.com/office/drawing/2014/main" xmlns="" id="{4B1BA0C4-4295-48B1-BE59-B971323EC834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0342315" y="1112768"/>
            <a:ext cx="1834341" cy="103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0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8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139 C 0.0013 -0.04375 -0.02187 -0.18148 0.01406 -0.21621 C 0.04792 -0.22685 0.05352 -0.18982 0.06979 -0.15857 " pathEditMode="relative" rAng="0" ptsTypes="AAA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-1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79 -0.15857 C 0.07995 -0.21134 0.05065 -0.33218 0.10143 -0.34699 C 0.14714 -0.35371 0.15716 -0.33426 0.16576 -0.28125 " pathEditMode="relative" rAng="0" ptsTypes="AAA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94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76 -0.28125 C 0.1642 -0.34121 0.14883 -0.42246 0.18972 -0.43982 C 0.21797 -0.43935 0.21641 -0.42848 0.22878 -0.40764 " pathEditMode="relative" rAng="0" ptsTypes="AAA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78 -0.40764 C 0.22761 -0.47269 0.20039 -0.56644 0.24115 -0.5831 C 0.26472 -0.57616 0.2569 -0.55718 0.26914 -0.53912 " pathEditMode="relative" rAng="0" ptsTypes="AAA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8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14 -0.53912 C 0.26289 -0.60301 0.24909 -0.69977 0.2901 -0.71597 C 0.33138 -0.71597 0.32044 -0.70185 0.32878 -0.68356 " pathEditMode="relative" rAng="0" ptsTypes="AAA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-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-0.04908 C -0.00091 -0.11852 0.02852 -0.28125 -0.04114 -0.31088 C -0.072 -0.32662 -0.09414 -0.16551 -0.09557 -0.12454 " pathEditMode="relative" rAng="0" ptsTypes="AAA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-13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57 -0.12454 C -0.0983 -0.19838 -0.07851 -0.40116 -0.14518 -0.40417 C -0.17369 -0.40764 -0.17734 -0.31991 -0.18841 -0.2544 " pathEditMode="relative" rAng="0" ptsTypes="AAA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-13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41 -0.2544 C -0.18515 -0.32547 -0.1457 -0.42732 -0.18073 -0.45996 C -0.2108 -0.46968 -0.22461 -0.39931 -0.22474 -0.3632 " pathEditMode="relative" rAng="0" ptsTypes="AAA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74 -0.36319 C -0.22695 -0.35856 -0.20586 -0.56574 -0.24414 -0.59699 C -0.27708 -0.59027 -0.29218 -0.52708 -0.29544 -0.48402 " pathEditMode="relative" rAng="0" ptsTypes="AAA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-1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44 -0.48402 C -0.29557 -0.53518 -0.24414 -0.7331 -0.30234 -0.73217 C -0.32395 -0.72986 -0.33645 -0.63796 -0.33958 -0.61226 " pathEditMode="relative" rAng="0" ptsTypes="AAA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-1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video>
              <p:cMediaNode vol="80000">
                <p:cTn id="16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27" grpId="0" animBg="1"/>
      <p:bldP spid="81" grpId="0"/>
      <p:bldP spid="81" grpId="1"/>
      <p:bldP spid="83" grpId="0"/>
      <p:bldP spid="83" grpId="1"/>
      <p:bldP spid="7" grpId="0" animBg="1"/>
      <p:bldP spid="7" grpId="1" animBg="1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81"/>
          <a:stretch/>
        </p:blipFill>
        <p:spPr>
          <a:xfrm>
            <a:off x="-43918" y="-143634"/>
            <a:ext cx="12235918" cy="7173084"/>
          </a:xfrm>
          <a:prstGeom prst="rect">
            <a:avLst/>
          </a:prstGeom>
        </p:spPr>
      </p:pic>
      <p:sp>
        <p:nvSpPr>
          <p:cNvPr id="14" name="Notched Right Arrow 13"/>
          <p:cNvSpPr/>
          <p:nvPr/>
        </p:nvSpPr>
        <p:spPr>
          <a:xfrm>
            <a:off x="0" y="3441576"/>
            <a:ext cx="821849" cy="487680"/>
          </a:xfrm>
          <a:prstGeom prst="notchedRightArrow">
            <a:avLst/>
          </a:prstGeom>
          <a:solidFill>
            <a:srgbClr val="C20316"/>
          </a:solidFill>
          <a:ln>
            <a:solidFill>
              <a:srgbClr val="C702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336624" y="1538656"/>
            <a:ext cx="8664751" cy="2999829"/>
            <a:chOff x="2336624" y="1538656"/>
            <a:chExt cx="8664751" cy="2999829"/>
          </a:xfrm>
        </p:grpSpPr>
        <p:grpSp>
          <p:nvGrpSpPr>
            <p:cNvPr id="8" name="Group 7"/>
            <p:cNvGrpSpPr/>
            <p:nvPr/>
          </p:nvGrpSpPr>
          <p:grpSpPr>
            <a:xfrm>
              <a:off x="2336624" y="1538656"/>
              <a:ext cx="8664751" cy="2999829"/>
              <a:chOff x="2118857" y="1238619"/>
              <a:chExt cx="8664751" cy="2999829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2146088" y="1238619"/>
                <a:ext cx="8637520" cy="14619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biểu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chứa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dấu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ngoặc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Khi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biểu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chứa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ngoặc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ta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thực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hiện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phép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ngoặc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trước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118857" y="2966593"/>
                <a:ext cx="38908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Nếu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biểu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chứa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dấu</a:t>
                </a:r>
                <a:endParaRPr lang="en-US" sz="2800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146088" y="3715228"/>
                <a:ext cx="633699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thì thứ tự thực hiện các phép tính như sau: 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graphicFrame>
            <p:nvGraphicFramePr>
              <p:cNvPr id="4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26029395"/>
                  </p:ext>
                </p:extLst>
              </p:nvPr>
            </p:nvGraphicFramePr>
            <p:xfrm>
              <a:off x="6095024" y="2966593"/>
              <a:ext cx="1587500" cy="482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03" name="Equation" r:id="rId4" imgW="1587240" imgH="482400" progId="Equation.DSMT4">
                      <p:embed/>
                    </p:oleObj>
                  </mc:Choice>
                  <mc:Fallback>
                    <p:oleObj name="Equation" r:id="rId4" imgW="1587240" imgH="4824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6095024" y="2966593"/>
                            <a:ext cx="1587500" cy="4826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10530558"/>
                </p:ext>
              </p:extLst>
            </p:nvPr>
          </p:nvGraphicFramePr>
          <p:xfrm>
            <a:off x="8572500" y="4042128"/>
            <a:ext cx="22479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4" name="Equation" r:id="rId6" imgW="2247840" imgH="482400" progId="Equation.DSMT4">
                    <p:embed/>
                  </p:oleObj>
                </mc:Choice>
                <mc:Fallback>
                  <p:oleObj name="Equation" r:id="rId6" imgW="2247840" imgH="48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8572500" y="4042128"/>
                          <a:ext cx="2247900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Group 17"/>
          <p:cNvGrpSpPr/>
          <p:nvPr/>
        </p:nvGrpSpPr>
        <p:grpSpPr>
          <a:xfrm>
            <a:off x="2693834" y="2387810"/>
            <a:ext cx="6566221" cy="1361865"/>
            <a:chOff x="1998221" y="4808440"/>
            <a:chExt cx="6566221" cy="1361865"/>
          </a:xfrm>
        </p:grpSpPr>
        <p:sp>
          <p:nvSpPr>
            <p:cNvPr id="9" name="Rectangle 8"/>
            <p:cNvSpPr/>
            <p:nvPr/>
          </p:nvSpPr>
          <p:spPr>
            <a:xfrm>
              <a:off x="1998221" y="4808440"/>
              <a:ext cx="656622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Làm thế nào để tính được giá trị biểu thức  </a:t>
              </a:r>
              <a:endParaRPr lang="en-US" sz="2800" dirty="0"/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1751378"/>
                </p:ext>
              </p:extLst>
            </p:nvPr>
          </p:nvGraphicFramePr>
          <p:xfrm>
            <a:off x="3982750" y="5332105"/>
            <a:ext cx="285750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5" name="Equation" r:id="rId8" imgW="2857320" imgH="838080" progId="Equation.DSMT4">
                    <p:embed/>
                  </p:oleObj>
                </mc:Choice>
                <mc:Fallback>
                  <p:oleObj name="Equation" r:id="rId8" imgW="2857320" imgH="8380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982750" y="5332105"/>
                          <a:ext cx="2857500" cy="838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20423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607" y="-500037"/>
            <a:ext cx="5205984" cy="520598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9638">
            <a:off x="26448" y="-107020"/>
            <a:ext cx="2031231" cy="2875488"/>
          </a:xfrm>
          <a:prstGeom prst="rect">
            <a:avLst/>
          </a:prstGeom>
        </p:spPr>
      </p:pic>
      <p:pic>
        <p:nvPicPr>
          <p:cNvPr id="17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39" y="982044"/>
            <a:ext cx="10429306" cy="4836865"/>
          </a:xfrm>
          <a:prstGeom prst="rect">
            <a:avLst/>
          </a:prstGeom>
        </p:spPr>
      </p:pic>
      <p:sp>
        <p:nvSpPr>
          <p:cNvPr id="15" name="Hộp Văn bản 9">
            <a:extLst>
              <a:ext uri="{FF2B5EF4-FFF2-40B4-BE49-F238E27FC236}">
                <a16:creationId xmlns=""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749039" y="2155715"/>
            <a:ext cx="1034845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vi-VN" sz="4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 </a:t>
            </a:r>
          </a:p>
          <a:p>
            <a:pPr algn="ctr">
              <a:spcAft>
                <a:spcPts val="600"/>
              </a:spcAft>
            </a:pPr>
            <a:r>
              <a:rPr lang="vi-VN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TỰ THỰC HIỆN CÁC PHÉP </a:t>
            </a:r>
            <a:r>
              <a:rPr lang="vi-VN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TẮC DẤU NGOẶC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87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715" y="-194209"/>
            <a:ext cx="3739358" cy="36234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502" y="3429200"/>
            <a:ext cx="3885662" cy="3765176"/>
          </a:xfrm>
          <a:prstGeom prst="rect">
            <a:avLst/>
          </a:prstGeom>
        </p:spPr>
      </p:pic>
      <p:pic>
        <p:nvPicPr>
          <p:cNvPr id="10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4198"/>
            <a:ext cx="7115183" cy="48072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56180" y="3304509"/>
            <a:ext cx="44632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</p:txBody>
      </p:sp>
    </p:spTree>
    <p:extLst>
      <p:ext uri="{BB962C8B-B14F-4D97-AF65-F5344CB8AC3E}">
        <p14:creationId xmlns:p14="http://schemas.microsoft.com/office/powerpoint/2010/main" val="113862802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>
        <p15:prstTrans prst="fractur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54"/>
          <a:stretch/>
        </p:blipFill>
        <p:spPr>
          <a:xfrm>
            <a:off x="-43918" y="1"/>
            <a:ext cx="12235918" cy="685799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684743"/>
            <a:ext cx="9628908" cy="584775"/>
            <a:chOff x="0" y="338380"/>
            <a:chExt cx="9628908" cy="584775"/>
          </a:xfrm>
        </p:grpSpPr>
        <p:sp>
          <p:nvSpPr>
            <p:cNvPr id="6" name="TextBox 5"/>
            <p:cNvSpPr txBox="1"/>
            <p:nvPr/>
          </p:nvSpPr>
          <p:spPr>
            <a:xfrm>
              <a:off x="1260849" y="338380"/>
              <a:ext cx="83680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solidFill>
                    <a:srgbClr val="C20316"/>
                  </a:solidFill>
                  <a:latin typeface="+mj-lt"/>
                </a:rPr>
                <a:t>I. THỨ TỰ THỰC HIỆN CÁC PHÉP TÍNH</a:t>
              </a:r>
              <a:endParaRPr lang="en-US" sz="3200" b="1" dirty="0">
                <a:solidFill>
                  <a:srgbClr val="C20316"/>
                </a:solidFill>
                <a:latin typeface="+mj-lt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526473"/>
              <a:ext cx="1025236" cy="263236"/>
            </a:xfrm>
            <a:prstGeom prst="rect">
              <a:avLst/>
            </a:prstGeom>
            <a:solidFill>
              <a:srgbClr val="C702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3574472" y="2681158"/>
            <a:ext cx="7077316" cy="290342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36" y="3132033"/>
            <a:ext cx="2001677" cy="20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2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06"/>
          <a:stretch/>
        </p:blipFill>
        <p:spPr>
          <a:xfrm>
            <a:off x="-5818" y="0"/>
            <a:ext cx="12235918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 flipH="1">
            <a:off x="10505542" y="0"/>
            <a:ext cx="1730376" cy="165276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481138" y="1982788"/>
            <a:ext cx="8527292" cy="2286000"/>
            <a:chOff x="1557716" y="2071208"/>
            <a:chExt cx="8527292" cy="2286000"/>
          </a:xfrm>
        </p:grpSpPr>
        <p:grpSp>
          <p:nvGrpSpPr>
            <p:cNvPr id="8" name="Group 7"/>
            <p:cNvGrpSpPr/>
            <p:nvPr/>
          </p:nvGrpSpPr>
          <p:grpSpPr>
            <a:xfrm>
              <a:off x="1576000" y="2071208"/>
              <a:ext cx="8509008" cy="1143000"/>
              <a:chOff x="961234" y="619556"/>
              <a:chExt cx="8509008" cy="1143000"/>
            </a:xfrm>
          </p:grpSpPr>
          <p:graphicFrame>
            <p:nvGraphicFramePr>
              <p:cNvPr id="4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0867054"/>
                  </p:ext>
                </p:extLst>
              </p:nvPr>
            </p:nvGraphicFramePr>
            <p:xfrm>
              <a:off x="2387575" y="619556"/>
              <a:ext cx="3124200" cy="1143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19" name="Equation" r:id="rId5" imgW="3124080" imgH="1143000" progId="Equation.DSMT4">
                      <p:embed/>
                    </p:oleObj>
                  </mc:Choice>
                  <mc:Fallback>
                    <p:oleObj name="Equation" r:id="rId5" imgW="3124080" imgH="11430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2387575" y="619556"/>
                            <a:ext cx="3124200" cy="11430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" name="TextBox 4"/>
              <p:cNvSpPr txBox="1"/>
              <p:nvPr/>
            </p:nvSpPr>
            <p:spPr>
              <a:xfrm>
                <a:off x="961234" y="898060"/>
                <a:ext cx="16209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latin typeface="+mj-lt"/>
                  </a:rPr>
                  <a:t>Để </a:t>
                </a:r>
                <a:r>
                  <a:rPr lang="vi-VN" sz="3200" dirty="0" smtClean="0">
                    <a:latin typeface="+mj-lt"/>
                  </a:rPr>
                  <a:t>tính: </a:t>
                </a:r>
                <a:endParaRPr lang="en-US" sz="3200" dirty="0">
                  <a:latin typeface="+mj-lt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410860" y="938344"/>
                <a:ext cx="40593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+mj-lt"/>
                  </a:rPr>
                  <a:t> </a:t>
                </a:r>
                <a:r>
                  <a:rPr lang="vi-VN" sz="3200" dirty="0" smtClean="0">
                    <a:latin typeface="+mj-lt"/>
                  </a:rPr>
                  <a:t>bạn </a:t>
                </a:r>
                <a:r>
                  <a:rPr lang="vi-VN" sz="3200" dirty="0">
                    <a:latin typeface="+mj-lt"/>
                  </a:rPr>
                  <a:t>Châu làm như sau: </a:t>
                </a:r>
                <a:endParaRPr lang="en-US" sz="3200" dirty="0">
                  <a:latin typeface="+mj-lt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1557716" y="3214208"/>
              <a:ext cx="6130925" cy="1143000"/>
              <a:chOff x="1205999" y="2041669"/>
              <a:chExt cx="6130925" cy="1143000"/>
            </a:xfrm>
          </p:grpSpPr>
          <p:graphicFrame>
            <p:nvGraphicFramePr>
              <p:cNvPr id="9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09051028"/>
                  </p:ext>
                </p:extLst>
              </p:nvPr>
            </p:nvGraphicFramePr>
            <p:xfrm>
              <a:off x="1205999" y="2041669"/>
              <a:ext cx="2959100" cy="1143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20" name="Equation" r:id="rId7" imgW="2958840" imgH="1143000" progId="Equation.DSMT4">
                      <p:embed/>
                    </p:oleObj>
                  </mc:Choice>
                  <mc:Fallback>
                    <p:oleObj name="Equation" r:id="rId7" imgW="2958840" imgH="11430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1205999" y="2041669"/>
                            <a:ext cx="2959100" cy="11430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" name="Objec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0691594"/>
                  </p:ext>
                </p:extLst>
              </p:nvPr>
            </p:nvGraphicFramePr>
            <p:xfrm>
              <a:off x="4085724" y="2041669"/>
              <a:ext cx="3251200" cy="1143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21" name="Equation" r:id="rId9" imgW="3251160" imgH="1143000" progId="Equation.DSMT4">
                      <p:embed/>
                    </p:oleObj>
                  </mc:Choice>
                  <mc:Fallback>
                    <p:oleObj name="Equation" r:id="rId9" imgW="3251160" imgH="11430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4085724" y="2041669"/>
                            <a:ext cx="3251200" cy="11430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2" name="TextBox 11"/>
          <p:cNvSpPr txBox="1"/>
          <p:nvPr/>
        </p:nvSpPr>
        <p:spPr>
          <a:xfrm>
            <a:off x="1442010" y="4541035"/>
            <a:ext cx="73570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+mj-lt"/>
              </a:rPr>
              <a:t>Theo em bạn Châu làm đúng chưa? Vì sao?</a:t>
            </a:r>
            <a:endParaRPr lang="en-US" sz="32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99422" y="1638656"/>
            <a:ext cx="1898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 dirty="0">
                <a:latin typeface="+mj-lt"/>
              </a:rPr>
              <a:t>Ví dụ 1</a:t>
            </a:r>
            <a:endParaRPr lang="en-US" sz="3200" b="1" u="sng" dirty="0">
              <a:latin typeface="+mj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338380"/>
            <a:ext cx="9628908" cy="584775"/>
            <a:chOff x="0" y="338380"/>
            <a:chExt cx="9628908" cy="584775"/>
          </a:xfrm>
        </p:grpSpPr>
        <p:sp>
          <p:nvSpPr>
            <p:cNvPr id="15" name="TextBox 14"/>
            <p:cNvSpPr txBox="1"/>
            <p:nvPr/>
          </p:nvSpPr>
          <p:spPr>
            <a:xfrm>
              <a:off x="1260849" y="338380"/>
              <a:ext cx="83680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solidFill>
                    <a:srgbClr val="C20316"/>
                  </a:solidFill>
                  <a:latin typeface="+mj-lt"/>
                </a:rPr>
                <a:t>I. THỨ TỰ THỰC HIỆN CÁC PHÉP TÍNH</a:t>
              </a:r>
              <a:endParaRPr lang="en-US" sz="3200" b="1" dirty="0">
                <a:solidFill>
                  <a:srgbClr val="C20316"/>
                </a:solidFill>
                <a:latin typeface="+mj-l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526473"/>
              <a:ext cx="1025236" cy="263236"/>
            </a:xfrm>
            <a:prstGeom prst="rect">
              <a:avLst/>
            </a:prstGeom>
            <a:solidFill>
              <a:srgbClr val="C702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1387062" y="4516876"/>
            <a:ext cx="81156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C20316"/>
                </a:solidFill>
                <a:latin typeface="+mj-lt"/>
                <a:ea typeface="Times New Roman" panose="02020603050405020304" pitchFamily="18" charset="0"/>
              </a:rPr>
              <a:t>Bạn Châu làm chưa đúng vì đã thực hiện phép cộng trước khi thực hiện lũy thừa và phép </a:t>
            </a:r>
            <a:r>
              <a:rPr lang="vi-VN" sz="3200" dirty="0" smtClean="0">
                <a:solidFill>
                  <a:srgbClr val="C20316"/>
                </a:solidFill>
                <a:latin typeface="+mj-lt"/>
                <a:ea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rgbClr val="C20316"/>
                </a:solidFill>
                <a:latin typeface="+mj-lt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C2031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891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45"/>
          <a:stretch/>
        </p:blipFill>
        <p:spPr>
          <a:xfrm>
            <a:off x="-45400" y="-124691"/>
            <a:ext cx="12235918" cy="69826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11682" y="2840642"/>
            <a:ext cx="33227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dirty="0">
                <a:latin typeface="+mj-lt"/>
                <a:ea typeface="Times New Roman" panose="02020603050405020304" pitchFamily="18" charset="0"/>
              </a:rPr>
              <a:t>Bạn Châu làm chưa đúng</a:t>
            </a:r>
            <a:r>
              <a:rPr lang="en-US" sz="2800" dirty="0">
                <a:latin typeface="+mj-lt"/>
                <a:ea typeface="Times New Roman" panose="02020603050405020304" pitchFamily="18" charset="0"/>
              </a:rPr>
              <a:t>.</a:t>
            </a:r>
            <a:r>
              <a:rPr lang="vi-VN" sz="2800" dirty="0">
                <a:latin typeface="+mj-lt"/>
                <a:ea typeface="Times New Roman" panose="02020603050405020304" pitchFamily="18" charset="0"/>
              </a:rPr>
              <a:t> Ta có lời giải đúng như sau:</a:t>
            </a:r>
            <a:endParaRPr lang="en-US" sz="28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17602" y="208279"/>
            <a:ext cx="1909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 dirty="0">
                <a:latin typeface="+mj-lt"/>
              </a:rPr>
              <a:t>Lời giải</a:t>
            </a:r>
            <a:endParaRPr lang="en-US" sz="3200" b="1" u="sng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80" y="2294294"/>
            <a:ext cx="1931343" cy="1931343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639767"/>
              </p:ext>
            </p:extLst>
          </p:nvPr>
        </p:nvGraphicFramePr>
        <p:xfrm>
          <a:off x="7598064" y="1292090"/>
          <a:ext cx="25654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8" name="Equation" r:id="rId5" imgW="2565360" imgH="1002960" progId="Equation.DSMT4">
                  <p:embed/>
                </p:oleObj>
              </mc:Choice>
              <mc:Fallback>
                <p:oleObj name="Equation" r:id="rId5" imgW="256536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98064" y="1292090"/>
                        <a:ext cx="25654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473147"/>
              </p:ext>
            </p:extLst>
          </p:nvPr>
        </p:nvGraphicFramePr>
        <p:xfrm>
          <a:off x="8056934" y="2294294"/>
          <a:ext cx="1727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9" name="Equation" r:id="rId7" imgW="1726920" imgH="838080" progId="Equation.DSMT4">
                  <p:embed/>
                </p:oleObj>
              </mc:Choice>
              <mc:Fallback>
                <p:oleObj name="Equation" r:id="rId7" imgW="172692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056934" y="2294294"/>
                        <a:ext cx="17272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193169"/>
              </p:ext>
            </p:extLst>
          </p:nvPr>
        </p:nvGraphicFramePr>
        <p:xfrm>
          <a:off x="8150514" y="3132494"/>
          <a:ext cx="1460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0" name="Equation" r:id="rId9" imgW="1460160" imgH="838080" progId="Equation.DSMT4">
                  <p:embed/>
                </p:oleObj>
              </mc:Choice>
              <mc:Fallback>
                <p:oleObj name="Equation" r:id="rId9" imgW="146016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150514" y="3132494"/>
                        <a:ext cx="14605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0304602"/>
              </p:ext>
            </p:extLst>
          </p:nvPr>
        </p:nvGraphicFramePr>
        <p:xfrm>
          <a:off x="8148720" y="4073232"/>
          <a:ext cx="1104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1" name="Equation" r:id="rId11" imgW="1104840" imgH="838080" progId="Equation.DSMT4">
                  <p:embed/>
                </p:oleObj>
              </mc:Choice>
              <mc:Fallback>
                <p:oleObj name="Equation" r:id="rId11" imgW="110484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148720" y="4073232"/>
                        <a:ext cx="11049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639889"/>
              </p:ext>
            </p:extLst>
          </p:nvPr>
        </p:nvGraphicFramePr>
        <p:xfrm>
          <a:off x="8202984" y="4875434"/>
          <a:ext cx="1435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2" name="Equation" r:id="rId13" imgW="1434960" imgH="838080" progId="Equation.DSMT4">
                  <p:embed/>
                </p:oleObj>
              </mc:Choice>
              <mc:Fallback>
                <p:oleObj name="Equation" r:id="rId13" imgW="143496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202984" y="4875434"/>
                        <a:ext cx="14351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490936"/>
              </p:ext>
            </p:extLst>
          </p:nvPr>
        </p:nvGraphicFramePr>
        <p:xfrm>
          <a:off x="8272834" y="5824464"/>
          <a:ext cx="647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3" name="Equation" r:id="rId15" imgW="647640" imgH="838080" progId="Equation.DSMT4">
                  <p:embed/>
                </p:oleObj>
              </mc:Choice>
              <mc:Fallback>
                <p:oleObj name="Equation" r:id="rId15" imgW="64764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272834" y="5824464"/>
                        <a:ext cx="6477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487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0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61890" y="466561"/>
            <a:ext cx="5333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C20316"/>
                </a:solidFill>
                <a:latin typeface="+mj-lt"/>
              </a:rPr>
              <a:t>HOẠT ĐỘNG CẶP ĐÔI</a:t>
            </a:r>
            <a:endParaRPr lang="en-US" sz="3600" b="1" dirty="0">
              <a:solidFill>
                <a:srgbClr val="C20316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5855" y="1207867"/>
            <a:ext cx="89084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Yêu cầu: </a:t>
            </a:r>
            <a:r>
              <a:rPr lang="vi-VN" sz="3200" dirty="0" smtClean="0">
                <a:latin typeface="+mj-lt"/>
              </a:rPr>
              <a:t>Thực </a:t>
            </a:r>
            <a:r>
              <a:rPr lang="vi-VN" sz="3200" dirty="0">
                <a:latin typeface="+mj-lt"/>
              </a:rPr>
              <a:t>hiện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+mj-lt"/>
              </a:rPr>
              <a:t>1</a:t>
            </a:r>
            <a:endParaRPr lang="en-US" sz="3200" dirty="0" smtClean="0">
              <a:latin typeface="+mj-lt"/>
            </a:endParaRPr>
          </a:p>
          <a:p>
            <a:r>
              <a:rPr lang="vi-VN" sz="3200" dirty="0" smtClean="0">
                <a:latin typeface="+mj-lt"/>
              </a:rPr>
              <a:t>Trong </a:t>
            </a:r>
            <a:r>
              <a:rPr lang="vi-VN" sz="3200" dirty="0">
                <a:latin typeface="+mj-lt"/>
              </a:rPr>
              <a:t>vòng 3 phút cặp đôi nào xong trước sẽ nhận được quyền lên bảng trình bày và lấy </a:t>
            </a:r>
            <a:r>
              <a:rPr lang="vi-VN" sz="3200" dirty="0" smtClean="0">
                <a:latin typeface="+mj-lt"/>
              </a:rPr>
              <a:t>điểm</a:t>
            </a:r>
            <a:r>
              <a:rPr lang="en-US" sz="3200" dirty="0" smtClean="0">
                <a:latin typeface="+mj-lt"/>
              </a:rPr>
              <a:t>.</a:t>
            </a:r>
            <a:endParaRPr lang="en-US" sz="3200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399" y="1579453"/>
            <a:ext cx="2701601" cy="270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6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6" b="8651"/>
          <a:stretch/>
        </p:blipFill>
        <p:spPr>
          <a:xfrm>
            <a:off x="0" y="1"/>
            <a:ext cx="12235918" cy="68389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6881" y="221673"/>
            <a:ext cx="2308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GB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02645" y="766511"/>
            <a:ext cx="5118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960240"/>
              </p:ext>
            </p:extLst>
          </p:nvPr>
        </p:nvGraphicFramePr>
        <p:xfrm>
          <a:off x="1878404" y="1413983"/>
          <a:ext cx="2095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4" name="Equation" r:id="rId5" imgW="2095200" imgH="825480" progId="Equation.DSMT4">
                  <p:embed/>
                </p:oleObj>
              </mc:Choice>
              <mc:Fallback>
                <p:oleObj name="Equation" r:id="rId5" imgW="209520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78404" y="1413983"/>
                        <a:ext cx="20955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989259"/>
              </p:ext>
            </p:extLst>
          </p:nvPr>
        </p:nvGraphicFramePr>
        <p:xfrm>
          <a:off x="7209173" y="1378937"/>
          <a:ext cx="3429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5" name="Equation" r:id="rId7" imgW="3429000" imgH="965160" progId="Equation.DSMT4">
                  <p:embed/>
                </p:oleObj>
              </mc:Choice>
              <mc:Fallback>
                <p:oleObj name="Equation" r:id="rId7" imgW="3429000" imgH="965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09173" y="1378937"/>
                        <a:ext cx="34290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5957457" y="1378937"/>
            <a:ext cx="0" cy="54790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90469"/>
              </p:ext>
            </p:extLst>
          </p:nvPr>
        </p:nvGraphicFramePr>
        <p:xfrm>
          <a:off x="2300025" y="1861537"/>
          <a:ext cx="1485900" cy="424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6" name="Equation" r:id="rId9" imgW="1485720" imgH="4241520" progId="Equation.DSMT4">
                  <p:embed/>
                </p:oleObj>
              </mc:Choice>
              <mc:Fallback>
                <p:oleObj name="Equation" r:id="rId9" imgW="1485720" imgH="4241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00025" y="1861537"/>
                        <a:ext cx="1485900" cy="424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11336"/>
              </p:ext>
            </p:extLst>
          </p:nvPr>
        </p:nvGraphicFramePr>
        <p:xfrm>
          <a:off x="7459374" y="2433343"/>
          <a:ext cx="2616200" cy="378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7" name="Equation" r:id="rId11" imgW="2616120" imgH="3784320" progId="Equation.DSMT4">
                  <p:embed/>
                </p:oleObj>
              </mc:Choice>
              <mc:Fallback>
                <p:oleObj name="Equation" r:id="rId11" imgW="2616120" imgH="3784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459374" y="2433343"/>
                        <a:ext cx="2616200" cy="378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474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71"/>
            <a:ext cx="12235918" cy="6787829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481098" y="1093576"/>
            <a:ext cx="7273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32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32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305228"/>
              </p:ext>
            </p:extLst>
          </p:nvPr>
        </p:nvGraphicFramePr>
        <p:xfrm>
          <a:off x="4204278" y="1974635"/>
          <a:ext cx="30353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6" name="Equation" r:id="rId5" imgW="3035160" imgH="965160" progId="Equation.DSMT4">
                  <p:embed/>
                </p:oleObj>
              </mc:Choice>
              <mc:Fallback>
                <p:oleObj name="Equation" r:id="rId5" imgW="3035160" imgH="965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04278" y="1974635"/>
                        <a:ext cx="30353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901779"/>
              </p:ext>
            </p:extLst>
          </p:nvPr>
        </p:nvGraphicFramePr>
        <p:xfrm>
          <a:off x="3850501" y="3134196"/>
          <a:ext cx="4191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7" name="Equation" r:id="rId7" imgW="4190760" imgH="914400" progId="Equation.DSMT4">
                  <p:embed/>
                </p:oleObj>
              </mc:Choice>
              <mc:Fallback>
                <p:oleObj name="Equation" r:id="rId7" imgW="419076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50501" y="3134196"/>
                        <a:ext cx="41910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31" name="Picture 38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99575" y="3732502"/>
            <a:ext cx="243205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35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18"/>
          <a:stretch/>
        </p:blipFill>
        <p:spPr>
          <a:xfrm>
            <a:off x="0" y="1"/>
            <a:ext cx="12235918" cy="685799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58008" y="92530"/>
            <a:ext cx="6901686" cy="584775"/>
            <a:chOff x="158008" y="92530"/>
            <a:chExt cx="6901686" cy="584775"/>
          </a:xfrm>
        </p:grpSpPr>
        <p:sp>
          <p:nvSpPr>
            <p:cNvPr id="3" name="TextBox 2"/>
            <p:cNvSpPr txBox="1"/>
            <p:nvPr/>
          </p:nvSpPr>
          <p:spPr>
            <a:xfrm>
              <a:off x="158008" y="92530"/>
              <a:ext cx="35744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+mj-lt"/>
                </a:rPr>
                <a:t>Ví dụ 2:</a:t>
              </a:r>
              <a:endParaRPr lang="en-US" sz="3200" b="1" dirty="0">
                <a:latin typeface="+mj-lt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581912" y="123307"/>
              <a:ext cx="547778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Tính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giá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trị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mỗi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biểu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sau</a:t>
              </a:r>
              <a:r>
                <a:rPr lang="vi-VN" sz="28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:</a:t>
              </a:r>
              <a:endPara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6400803" y="1001377"/>
            <a:ext cx="0" cy="57940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173375"/>
              </p:ext>
            </p:extLst>
          </p:nvPr>
        </p:nvGraphicFramePr>
        <p:xfrm>
          <a:off x="2356696" y="553395"/>
          <a:ext cx="302895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5" name="Equation" r:id="rId4" imgW="3028777" imgH="961970" progId="Equation.DSMT4">
                  <p:embed/>
                </p:oleObj>
              </mc:Choice>
              <mc:Fallback>
                <p:oleObj name="Equation" r:id="rId4" imgW="3028777" imgH="96197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56696" y="553395"/>
                        <a:ext cx="3028950" cy="96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449697"/>
              </p:ext>
            </p:extLst>
          </p:nvPr>
        </p:nvGraphicFramePr>
        <p:xfrm>
          <a:off x="6969125" y="1487488"/>
          <a:ext cx="3822700" cy="316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6" name="Equation" r:id="rId6" imgW="3822480" imgH="3162240" progId="Equation.DSMT4">
                  <p:embed/>
                </p:oleObj>
              </mc:Choice>
              <mc:Fallback>
                <p:oleObj name="Equation" r:id="rId6" imgW="3822480" imgH="3162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69125" y="1487488"/>
                        <a:ext cx="3822700" cy="316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621957"/>
              </p:ext>
            </p:extLst>
          </p:nvPr>
        </p:nvGraphicFramePr>
        <p:xfrm>
          <a:off x="6790288" y="581969"/>
          <a:ext cx="41814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7" name="Equation" r:id="rId8" imgW="4181674" imgH="904886" progId="Equation.DSMT4">
                  <p:embed/>
                </p:oleObj>
              </mc:Choice>
              <mc:Fallback>
                <p:oleObj name="Equation" r:id="rId8" imgW="4181674" imgH="90488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90288" y="581969"/>
                        <a:ext cx="4181475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074338"/>
              </p:ext>
            </p:extLst>
          </p:nvPr>
        </p:nvGraphicFramePr>
        <p:xfrm>
          <a:off x="2545068" y="1486844"/>
          <a:ext cx="2336800" cy="530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8" name="Equation" r:id="rId10" imgW="2336760" imgH="5308560" progId="Equation.DSMT4">
                  <p:embed/>
                </p:oleObj>
              </mc:Choice>
              <mc:Fallback>
                <p:oleObj name="Equation" r:id="rId10" imgW="2336760" imgH="5308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45068" y="1486844"/>
                        <a:ext cx="2336800" cy="530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906" name="Picture 73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044" y="3316866"/>
            <a:ext cx="243205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49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  <p:sp>
        <p:nvSpPr>
          <p:cNvPr id="7" name="Rectangle 6"/>
          <p:cNvSpPr/>
          <p:nvPr/>
        </p:nvSpPr>
        <p:spPr>
          <a:xfrm>
            <a:off x="888642" y="1824966"/>
            <a:ext cx="10017483" cy="1459561"/>
          </a:xfrm>
          <a:prstGeom prst="rect">
            <a:avLst/>
          </a:prstGeom>
          <a:solidFill>
            <a:srgbClr val="CF5F13">
              <a:alpha val="75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spcBef>
                <a:spcPct val="50000"/>
              </a:spcBef>
            </a:pPr>
            <a:r>
              <a:rPr lang="en-US" altLang="en-US" sz="3200" b="1" dirty="0">
                <a:ln>
                  <a:solidFill>
                    <a:srgbClr val="5B9BD5">
                      <a:lumMod val="60000"/>
                      <a:lumOff val="40000"/>
                    </a:srgb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Câu1</a:t>
            </a:r>
            <a:r>
              <a:rPr lang="en-US" altLang="en-US" sz="3200" b="1" dirty="0" smtClean="0">
                <a:ln>
                  <a:solidFill>
                    <a:srgbClr val="5B9BD5">
                      <a:lumMod val="60000"/>
                      <a:lumOff val="40000"/>
                    </a:srgb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 smtClean="0">
                <a:ln>
                  <a:solidFill>
                    <a:srgbClr val="5B9BD5">
                      <a:lumMod val="60000"/>
                      <a:lumOff val="40000"/>
                    </a:srgb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200" b="1" dirty="0" smtClean="0">
                <a:ln>
                  <a:solidFill>
                    <a:srgbClr val="5B9BD5">
                      <a:lumMod val="60000"/>
                      <a:lumOff val="40000"/>
                    </a:srgb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n>
                  <a:solidFill>
                    <a:srgbClr val="5B9BD5">
                      <a:lumMod val="60000"/>
                      <a:lumOff val="40000"/>
                    </a:srgb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200" b="1" dirty="0" smtClean="0">
                <a:ln>
                  <a:solidFill>
                    <a:srgbClr val="5B9BD5">
                      <a:lumMod val="60000"/>
                      <a:lumOff val="40000"/>
                    </a:srgb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n>
                  <a:solidFill>
                    <a:srgbClr val="5B9BD5">
                      <a:lumMod val="60000"/>
                      <a:lumOff val="40000"/>
                    </a:srgb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 smtClean="0">
                <a:ln>
                  <a:solidFill>
                    <a:srgbClr val="5B9BD5">
                      <a:lumMod val="60000"/>
                      <a:lumOff val="40000"/>
                    </a:srgb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n>
                  <a:solidFill>
                    <a:srgbClr val="5B9BD5">
                      <a:lumMod val="60000"/>
                      <a:lumOff val="40000"/>
                    </a:srgb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200" b="1" dirty="0" smtClean="0">
                <a:ln>
                  <a:solidFill>
                    <a:srgbClr val="5B9BD5">
                      <a:lumMod val="60000"/>
                      <a:lumOff val="40000"/>
                    </a:srgb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n>
                  <a:solidFill>
                    <a:srgbClr val="5B9BD5">
                      <a:lumMod val="60000"/>
                      <a:lumOff val="40000"/>
                    </a:srgb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>
                <a:ln>
                  <a:solidFill>
                    <a:srgbClr val="5B9BD5">
                      <a:lumMod val="60000"/>
                      <a:lumOff val="40000"/>
                    </a:srgb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200" b="1" smtClean="0">
                <a:ln>
                  <a:solidFill>
                    <a:srgbClr val="5B9BD5">
                      <a:lumMod val="60000"/>
                      <a:lumOff val="40000"/>
                    </a:srgb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altLang="en-US" sz="3200" b="1" smtClean="0">
                <a:ln>
                  <a:solidFill>
                    <a:srgbClr val="5B9BD5">
                      <a:lumMod val="60000"/>
                      <a:lumOff val="40000"/>
                    </a:srgbClr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n>
                  <a:solidFill>
                    <a:srgbClr val="5B9BD5">
                      <a:lumMod val="60000"/>
                      <a:lumOff val="40000"/>
                    </a:srgbClr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12488" y="3547748"/>
            <a:ext cx="3252234" cy="1552286"/>
          </a:xfrm>
          <a:prstGeom prst="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4" y="4815145"/>
            <a:ext cx="1285875" cy="12858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15005" y="5490260"/>
            <a:ext cx="3252234" cy="1116440"/>
          </a:xfrm>
          <a:prstGeom prst="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6257" y="3573182"/>
            <a:ext cx="3231498" cy="1526852"/>
          </a:xfrm>
          <a:prstGeom prst="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6257" y="5490260"/>
            <a:ext cx="3252233" cy="1134420"/>
          </a:xfrm>
          <a:prstGeom prst="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Flowchart: Connector 1"/>
          <p:cNvSpPr/>
          <p:nvPr/>
        </p:nvSpPr>
        <p:spPr>
          <a:xfrm>
            <a:off x="7156733" y="5732904"/>
            <a:ext cx="579549" cy="631152"/>
          </a:xfrm>
          <a:prstGeom prst="flowChartConnector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DAAA3FC9-DC0A-4C6F-B606-E2625D6F24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55072"/>
              </p:ext>
            </p:extLst>
          </p:nvPr>
        </p:nvGraphicFramePr>
        <p:xfrm>
          <a:off x="7269163" y="5786438"/>
          <a:ext cx="1865312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5" name="Equation" r:id="rId11" imgW="1409400" imgH="393480" progId="Equation.DSMT4">
                  <p:embed/>
                </p:oleObj>
              </mc:Choice>
              <mc:Fallback>
                <p:oleObj name="Equation" r:id="rId11" imgW="1409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269163" y="5786438"/>
                        <a:ext cx="1865312" cy="52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7F614745-2483-4B1F-9C1F-58EA61FBCE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234496"/>
              </p:ext>
            </p:extLst>
          </p:nvPr>
        </p:nvGraphicFramePr>
        <p:xfrm>
          <a:off x="7229839" y="3706844"/>
          <a:ext cx="1645813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6" name="Equation" r:id="rId13" imgW="901440" imgH="838080" progId="Equation.DSMT4">
                  <p:embed/>
                </p:oleObj>
              </mc:Choice>
              <mc:Fallback>
                <p:oleObj name="Equation" r:id="rId13" imgW="90144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229839" y="3706844"/>
                        <a:ext cx="1645813" cy="1238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8D51B746-EAEC-45EA-ACF1-1A99EB108E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644783"/>
              </p:ext>
            </p:extLst>
          </p:nvPr>
        </p:nvGraphicFramePr>
        <p:xfrm>
          <a:off x="2953042" y="5785214"/>
          <a:ext cx="947737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7" name="Equation" r:id="rId15" imgW="685800" imgH="393480" progId="Equation.DSMT4">
                  <p:embed/>
                </p:oleObj>
              </mc:Choice>
              <mc:Fallback>
                <p:oleObj name="Equation" r:id="rId15" imgW="685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953042" y="5785214"/>
                        <a:ext cx="947737" cy="544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xmlns="" id="{3B43A771-91FF-4322-867B-64557B84E6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48515"/>
              </p:ext>
            </p:extLst>
          </p:nvPr>
        </p:nvGraphicFramePr>
        <p:xfrm>
          <a:off x="2887663" y="3756025"/>
          <a:ext cx="1252537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8" name="Equation" r:id="rId17" imgW="927000" imgH="838080" progId="Equation.DSMT4">
                  <p:embed/>
                </p:oleObj>
              </mc:Choice>
              <mc:Fallback>
                <p:oleObj name="Equation" r:id="rId17" imgW="92700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887663" y="3756025"/>
                        <a:ext cx="1252537" cy="1135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đồng hồ 10 giây">
            <a:hlinkClick r:id="" action="ppaction://media"/>
            <a:extLst>
              <a:ext uri="{FF2B5EF4-FFF2-40B4-BE49-F238E27FC236}">
                <a16:creationId xmlns:a16="http://schemas.microsoft.com/office/drawing/2014/main" xmlns="" id="{DD26247A-BB5D-43EA-8115-51FC0BB6417C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938729" y="0"/>
            <a:ext cx="2218004" cy="1247627"/>
          </a:xfrm>
          <a:prstGeom prst="rect">
            <a:avLst/>
          </a:prstGeom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954832"/>
              </p:ext>
            </p:extLst>
          </p:nvPr>
        </p:nvGraphicFramePr>
        <p:xfrm>
          <a:off x="5897383" y="2047741"/>
          <a:ext cx="3323890" cy="1017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9" name="Equation" r:id="rId20" imgW="749160" imgH="469800" progId="Equation.DSMT4">
                  <p:embed/>
                </p:oleObj>
              </mc:Choice>
              <mc:Fallback>
                <p:oleObj name="Equation" r:id="rId20" imgW="7491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897383" y="2047741"/>
                        <a:ext cx="3323890" cy="1017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820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476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9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4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6" grpId="0" animBg="1"/>
      <p:bldP spid="8" grpId="0" animBg="1"/>
      <p:bldP spid="9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871" y="1020133"/>
            <a:ext cx="7348654" cy="4807181"/>
          </a:xfrm>
          <a:prstGeom prst="rect">
            <a:avLst/>
          </a:prstGeom>
        </p:spPr>
      </p:pic>
      <p:pic>
        <p:nvPicPr>
          <p:cNvPr id="10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6732" b="25294"/>
          <a:stretch/>
        </p:blipFill>
        <p:spPr>
          <a:xfrm>
            <a:off x="-213915" y="61621"/>
            <a:ext cx="5059680" cy="24047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2531" y="1263974"/>
            <a:ext cx="236475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4558146" y="3423724"/>
            <a:ext cx="5417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6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93029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1" y="96573"/>
            <a:ext cx="12235918" cy="97656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40627" y="1054220"/>
            <a:ext cx="6407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Tính giá trị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 thức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66227" y="464063"/>
            <a:ext cx="2715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>
                <a:solidFill>
                  <a:srgbClr val="C20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GB" sz="3600" b="1" dirty="0" smtClean="0">
                <a:solidFill>
                  <a:srgbClr val="C20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rgbClr val="C20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3600" b="1" dirty="0" smtClean="0">
                <a:solidFill>
                  <a:srgbClr val="C20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solidFill>
                  <a:srgbClr val="C20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C20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dirty="0">
              <a:solidFill>
                <a:srgbClr val="C203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56509" y="1893921"/>
            <a:ext cx="8898680" cy="1007917"/>
            <a:chOff x="1391227" y="2317904"/>
            <a:chExt cx="8898680" cy="1007917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9715588"/>
                </p:ext>
              </p:extLst>
            </p:nvPr>
          </p:nvGraphicFramePr>
          <p:xfrm>
            <a:off x="1391227" y="2317904"/>
            <a:ext cx="3175000" cy="889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09" name="Equation" r:id="rId5" imgW="3174840" imgH="888840" progId="Equation.DSMT4">
                    <p:embed/>
                  </p:oleObj>
                </mc:Choice>
                <mc:Fallback>
                  <p:oleObj name="Equation" r:id="rId5" imgW="3174840" imgH="8888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391227" y="2317904"/>
                          <a:ext cx="3175000" cy="889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77913079"/>
                </p:ext>
              </p:extLst>
            </p:nvPr>
          </p:nvGraphicFramePr>
          <p:xfrm>
            <a:off x="6505307" y="2411421"/>
            <a:ext cx="3784600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10" name="Equation" r:id="rId7" imgW="3784320" imgH="914400" progId="Equation.DSMT4">
                    <p:embed/>
                  </p:oleObj>
                </mc:Choice>
                <mc:Fallback>
                  <p:oleObj name="Equation" r:id="rId7" imgW="3784320" imgH="914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505307" y="2411421"/>
                          <a:ext cx="3784600" cy="914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=""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rcRect l="17382" r="20120" b="2"/>
          <a:stretch/>
        </p:blipFill>
        <p:spPr>
          <a:xfrm>
            <a:off x="3482422" y="3756423"/>
            <a:ext cx="3433139" cy="343313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11" name="Picture 10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316" y="3859530"/>
            <a:ext cx="2327672" cy="23276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54795" y="2388527"/>
            <a:ext cx="2025572" cy="13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9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03"/>
            <a:ext cx="12192000" cy="68718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213264">
            <a:off x="205957" y="668496"/>
            <a:ext cx="2715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>
                <a:solidFill>
                  <a:srgbClr val="C20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GB" sz="3600" b="1" dirty="0" smtClean="0">
                <a:solidFill>
                  <a:srgbClr val="C20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rgbClr val="C20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3600" b="1" dirty="0" smtClean="0">
                <a:solidFill>
                  <a:srgbClr val="C20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solidFill>
                  <a:srgbClr val="C20316"/>
                </a:solidFill>
                <a:latin typeface="+mj-lt"/>
              </a:rPr>
              <a:t>2</a:t>
            </a:r>
            <a:endParaRPr lang="en-US" sz="3600" b="1" dirty="0">
              <a:solidFill>
                <a:srgbClr val="C20316"/>
              </a:solidFill>
              <a:latin typeface="+mj-lt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533419"/>
              </p:ext>
            </p:extLst>
          </p:nvPr>
        </p:nvGraphicFramePr>
        <p:xfrm>
          <a:off x="3488100" y="221394"/>
          <a:ext cx="31750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18" name="Equation" r:id="rId4" imgW="3174840" imgH="888840" progId="Equation.DSMT4">
                  <p:embed/>
                </p:oleObj>
              </mc:Choice>
              <mc:Fallback>
                <p:oleObj name="Equation" r:id="rId4" imgW="3174840" imgH="8888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88100" y="221394"/>
                        <a:ext cx="31750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7181272" y="284101"/>
            <a:ext cx="0" cy="66865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339111"/>
              </p:ext>
            </p:extLst>
          </p:nvPr>
        </p:nvGraphicFramePr>
        <p:xfrm>
          <a:off x="3758982" y="1265176"/>
          <a:ext cx="26670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19" name="Equation" r:id="rId6" imgW="2666880" imgH="4724280" progId="Equation.DSMT4">
                  <p:embed/>
                </p:oleObj>
              </mc:Choice>
              <mc:Fallback>
                <p:oleObj name="Equation" r:id="rId6" imgW="2666880" imgH="4724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58982" y="1265176"/>
                        <a:ext cx="2667000" cy="472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184080"/>
              </p:ext>
            </p:extLst>
          </p:nvPr>
        </p:nvGraphicFramePr>
        <p:xfrm>
          <a:off x="7514936" y="195994"/>
          <a:ext cx="3784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20" name="Equation" r:id="rId8" imgW="3784320" imgH="914400" progId="Equation.DSMT4">
                  <p:embed/>
                </p:oleObj>
              </mc:Choice>
              <mc:Fallback>
                <p:oleObj name="Equation" r:id="rId8" imgW="378432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14936" y="195994"/>
                        <a:ext cx="37846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550885"/>
              </p:ext>
            </p:extLst>
          </p:nvPr>
        </p:nvGraphicFramePr>
        <p:xfrm>
          <a:off x="7771683" y="1027051"/>
          <a:ext cx="3263900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21" name="Equation" r:id="rId10" imgW="3263760" imgH="5790960" progId="Equation.DSMT4">
                  <p:embed/>
                </p:oleObj>
              </mc:Choice>
              <mc:Fallback>
                <p:oleObj name="Equation" r:id="rId10" imgW="3263760" imgH="5790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771683" y="1027051"/>
                        <a:ext cx="3263900" cy="579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909" name="Picture 69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05" y="1821851"/>
            <a:ext cx="2549522" cy="233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376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18" y="-1737"/>
            <a:ext cx="12235918" cy="6844149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256005"/>
              </p:ext>
            </p:extLst>
          </p:nvPr>
        </p:nvGraphicFramePr>
        <p:xfrm>
          <a:off x="4565783" y="512618"/>
          <a:ext cx="3580690" cy="992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3" name="Equation" r:id="rId4" imgW="2666880" imgH="825480" progId="Equation.DSMT4">
                  <p:embed/>
                </p:oleObj>
              </mc:Choice>
              <mc:Fallback>
                <p:oleObj name="Equation" r:id="rId4" imgW="266688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65783" y="512618"/>
                        <a:ext cx="3580690" cy="992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 rot="20213264">
            <a:off x="156783" y="652989"/>
            <a:ext cx="3468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C20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mở đầu</a:t>
            </a:r>
            <a:endParaRPr lang="en-US" sz="3600" b="1" dirty="0">
              <a:solidFill>
                <a:srgbClr val="C20316"/>
              </a:solidFill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890808" y="1282331"/>
            <a:ext cx="2433458" cy="252433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123302"/>
              </p:ext>
            </p:extLst>
          </p:nvPr>
        </p:nvGraphicFramePr>
        <p:xfrm>
          <a:off x="4544402" y="1711822"/>
          <a:ext cx="3189287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4" name="Equation" r:id="rId7" imgW="888840" imgH="393480" progId="Equation.DSMT4">
                  <p:embed/>
                </p:oleObj>
              </mc:Choice>
              <mc:Fallback>
                <p:oleObj name="Equation" r:id="rId7" imgW="8888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44402" y="1711822"/>
                        <a:ext cx="3189287" cy="1203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1588644"/>
              </p:ext>
            </p:extLst>
          </p:nvPr>
        </p:nvGraphicFramePr>
        <p:xfrm>
          <a:off x="4588097" y="3181618"/>
          <a:ext cx="2574699" cy="1279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5" name="Equation" r:id="rId9" imgW="736560" imgH="393480" progId="Equation.DSMT4">
                  <p:embed/>
                </p:oleObj>
              </mc:Choice>
              <mc:Fallback>
                <p:oleObj name="Equation" r:id="rId9" imgW="7365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88097" y="3181618"/>
                        <a:ext cx="2574699" cy="12793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4482728"/>
              </p:ext>
            </p:extLst>
          </p:nvPr>
        </p:nvGraphicFramePr>
        <p:xfrm>
          <a:off x="4635477" y="4572001"/>
          <a:ext cx="3330887" cy="1316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6" name="Equation" r:id="rId11" imgW="1218960" imgH="393480" progId="Equation.DSMT4">
                  <p:embed/>
                </p:oleObj>
              </mc:Choice>
              <mc:Fallback>
                <p:oleObj name="Equation" r:id="rId11" imgW="12189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35477" y="4572001"/>
                        <a:ext cx="3330887" cy="1316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23290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602" y="354884"/>
            <a:ext cx="7855100" cy="638989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248" y="3821586"/>
            <a:ext cx="3875148" cy="16262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6591">
            <a:off x="278496" y="1491196"/>
            <a:ext cx="1321706" cy="132170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6591">
            <a:off x="158125" y="3664306"/>
            <a:ext cx="1321706" cy="13217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61761" y="2419543"/>
            <a:ext cx="36070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rgbClr val="C2031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6000" b="1" dirty="0">
                <a:solidFill>
                  <a:srgbClr val="C2031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C2031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6000" b="1" dirty="0">
                <a:solidFill>
                  <a:srgbClr val="C2031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6000" dirty="0">
              <a:solidFill>
                <a:srgbClr val="C203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33377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04"/>
          <a:stretch/>
        </p:blipFill>
        <p:spPr>
          <a:xfrm>
            <a:off x="20267" y="208689"/>
            <a:ext cx="12235918" cy="6857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5577" y="411167"/>
            <a:ext cx="3672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tập vận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 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167000" y="1359824"/>
            <a:ext cx="5148695" cy="4978735"/>
            <a:chOff x="45310" y="1046321"/>
            <a:chExt cx="5148695" cy="4978735"/>
          </a:xfrm>
        </p:grpSpPr>
        <p:sp>
          <p:nvSpPr>
            <p:cNvPr id="5" name="TextBox 4"/>
            <p:cNvSpPr txBox="1"/>
            <p:nvPr/>
          </p:nvSpPr>
          <p:spPr>
            <a:xfrm>
              <a:off x="45310" y="1046321"/>
              <a:ext cx="5148695" cy="4978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bánh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Bình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vi-VN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cốc bột. Bình có       </a:t>
              </a:r>
            </a:p>
            <a:p>
              <a:pPr algn="just">
                <a:lnSpc>
                  <a:spcPct val="150000"/>
                </a:lnSpc>
              </a:pPr>
              <a:r>
                <a:rPr lang="en-US" sz="3600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cốc</a:t>
              </a:r>
              <a:r>
                <a:rPr lang="en-US" sz="36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bột</a:t>
              </a:r>
              <a:r>
                <a:rPr lang="en-US" sz="36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vi-VN" sz="36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bị </a:t>
              </a:r>
              <a:r>
                <a:rPr lang="vi-VN" sz="36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rơi mất một nửa số bột đó</a:t>
              </a:r>
              <a:r>
                <a:rPr lang="vi-VN" sz="36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vi-VN" sz="36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hỏi Bình cần thêm</a:t>
              </a:r>
              <a:r>
                <a:rPr lang="en-US" sz="36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bao nhiêu cốc bột nữa ? 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0912148"/>
                </p:ext>
              </p:extLst>
            </p:nvPr>
          </p:nvGraphicFramePr>
          <p:xfrm>
            <a:off x="1001561" y="1988839"/>
            <a:ext cx="546100" cy="939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09" name="Equation" r:id="rId5" imgW="545760" imgH="939600" progId="Equation.DSMT4">
                    <p:embed/>
                  </p:oleObj>
                </mc:Choice>
                <mc:Fallback>
                  <p:oleObj name="Equation" r:id="rId5" imgW="545760" imgH="939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001561" y="1988839"/>
                          <a:ext cx="546100" cy="939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17519"/>
                </p:ext>
              </p:extLst>
            </p:nvPr>
          </p:nvGraphicFramePr>
          <p:xfrm>
            <a:off x="4647905" y="1945225"/>
            <a:ext cx="546100" cy="939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10" name="Equation" r:id="rId7" imgW="545760" imgH="939600" progId="Equation.DSMT4">
                    <p:embed/>
                  </p:oleObj>
                </mc:Choice>
                <mc:Fallback>
                  <p:oleObj name="Equation" r:id="rId7" imgW="545760" imgH="939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647905" y="1945225"/>
                          <a:ext cx="546100" cy="939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 flipH="1">
            <a:off x="10812141" y="5360030"/>
            <a:ext cx="1444044" cy="1497969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5741348" y="1653868"/>
            <a:ext cx="0" cy="50707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032960" y="1392258"/>
            <a:ext cx="8418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912427" y="1955845"/>
            <a:ext cx="6303329" cy="2478122"/>
            <a:chOff x="6247121" y="1955845"/>
            <a:chExt cx="6303329" cy="2478122"/>
          </a:xfrm>
        </p:grpSpPr>
        <p:sp>
          <p:nvSpPr>
            <p:cNvPr id="20" name="Rectangle 19"/>
            <p:cNvSpPr/>
            <p:nvPr/>
          </p:nvSpPr>
          <p:spPr>
            <a:xfrm>
              <a:off x="6247121" y="1955845"/>
              <a:ext cx="603599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Số </a:t>
              </a:r>
              <a:r>
                <a:rPr lang="vi-VN" sz="3200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cố</a:t>
              </a:r>
              <a:r>
                <a:rPr lang="en-US" sz="3200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c</a:t>
              </a:r>
              <a:r>
                <a:rPr lang="vi-VN" sz="3200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3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bột Bình cần thêm </a:t>
              </a:r>
              <a:r>
                <a:rPr lang="vi-VN" sz="3200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là</a:t>
              </a:r>
              <a:endPara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endParaRPr lang="en-US" sz="3200" dirty="0">
                <a:latin typeface="Times New Roman" panose="02020603050405020304" pitchFamily="18" charset="0"/>
              </a:endParaRPr>
            </a:p>
            <a:p>
              <a:r>
                <a:rPr lang="en-US" sz="3200" dirty="0" smtClean="0">
                  <a:latin typeface="Times New Roman" panose="02020603050405020304" pitchFamily="18" charset="0"/>
                </a:rPr>
                <a:t>                                                (</a:t>
              </a:r>
              <a:r>
                <a:rPr lang="en-US" sz="3200" dirty="0" err="1" smtClean="0">
                  <a:latin typeface="Times New Roman" panose="02020603050405020304" pitchFamily="18" charset="0"/>
                </a:rPr>
                <a:t>cốc</a:t>
              </a:r>
              <a:r>
                <a:rPr lang="en-US" sz="3200" dirty="0" smtClean="0">
                  <a:latin typeface="Times New Roman" panose="02020603050405020304" pitchFamily="18" charset="0"/>
                </a:rPr>
                <a:t>)</a:t>
              </a:r>
              <a:endParaRPr lang="en-US" sz="3200" dirty="0"/>
            </a:p>
          </p:txBody>
        </p: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6875703"/>
                </p:ext>
              </p:extLst>
            </p:nvPr>
          </p:nvGraphicFramePr>
          <p:xfrm>
            <a:off x="6371635" y="2798552"/>
            <a:ext cx="4775200" cy="939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11" name="Equation" r:id="rId10" imgW="4775040" imgH="939600" progId="Equation.DSMT4">
                    <p:embed/>
                  </p:oleObj>
                </mc:Choice>
                <mc:Fallback>
                  <p:oleObj name="Equation" r:id="rId10" imgW="4775040" imgH="939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371635" y="2798552"/>
                          <a:ext cx="4775200" cy="939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Rectangle 33"/>
            <p:cNvSpPr/>
            <p:nvPr/>
          </p:nvSpPr>
          <p:spPr>
            <a:xfrm>
              <a:off x="6247121" y="3849192"/>
              <a:ext cx="630332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Vậy Bình cần thêm </a:t>
              </a:r>
              <a:r>
                <a:rPr lang="vi-VN" sz="3200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r>
                <a:rPr lang="en-US" sz="3200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,5</a:t>
              </a:r>
              <a:r>
                <a:rPr lang="vi-VN" sz="3200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3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cốc bột </a:t>
              </a:r>
              <a:r>
                <a:rPr lang="vi-VN" sz="3200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nữa</a:t>
              </a:r>
              <a:r>
                <a:rPr lang="en-US" sz="3200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r>
                <a:rPr lang="vi-VN" sz="3200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 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1522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-0.25 -0.0828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414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91"/>
          <a:stretch/>
        </p:blipFill>
        <p:spPr>
          <a:xfrm>
            <a:off x="-43918" y="0"/>
            <a:ext cx="12235918" cy="6858000"/>
          </a:xfrm>
          <a:prstGeom prst="rect">
            <a:avLst/>
          </a:prstGeom>
        </p:spPr>
      </p:pic>
      <p:sp>
        <p:nvSpPr>
          <p:cNvPr id="9" name="Notched Right Arrow 8"/>
          <p:cNvSpPr/>
          <p:nvPr/>
        </p:nvSpPr>
        <p:spPr>
          <a:xfrm>
            <a:off x="11370151" y="3441576"/>
            <a:ext cx="821849" cy="487680"/>
          </a:xfrm>
          <a:prstGeom prst="notchedRightArrow">
            <a:avLst/>
          </a:prstGeom>
          <a:solidFill>
            <a:srgbClr val="C20316"/>
          </a:solidFill>
          <a:ln>
            <a:solidFill>
              <a:srgbClr val="C702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16838" y="237725"/>
            <a:ext cx="9549925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ngoặc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chia), 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 thực hiện phép tính theo thứ tự từ trái sang phải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chia ta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chia,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lũy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thừa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lũy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thừa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chia,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9779"/>
            <a:ext cx="1998221" cy="199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81"/>
          <a:stretch/>
        </p:blipFill>
        <p:spPr>
          <a:xfrm>
            <a:off x="-43918" y="-143634"/>
            <a:ext cx="12235918" cy="7173084"/>
          </a:xfrm>
          <a:prstGeom prst="rect">
            <a:avLst/>
          </a:prstGeom>
        </p:spPr>
      </p:pic>
      <p:sp>
        <p:nvSpPr>
          <p:cNvPr id="14" name="Notched Right Arrow 13"/>
          <p:cNvSpPr/>
          <p:nvPr/>
        </p:nvSpPr>
        <p:spPr>
          <a:xfrm>
            <a:off x="0" y="3441576"/>
            <a:ext cx="821849" cy="487680"/>
          </a:xfrm>
          <a:prstGeom prst="notchedRightArrow">
            <a:avLst/>
          </a:prstGeom>
          <a:solidFill>
            <a:srgbClr val="C20316"/>
          </a:solidFill>
          <a:ln>
            <a:solidFill>
              <a:srgbClr val="C702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336624" y="1538656"/>
            <a:ext cx="8664751" cy="2999829"/>
            <a:chOff x="2336624" y="1538656"/>
            <a:chExt cx="8664751" cy="2999829"/>
          </a:xfrm>
        </p:grpSpPr>
        <p:grpSp>
          <p:nvGrpSpPr>
            <p:cNvPr id="8" name="Group 7"/>
            <p:cNvGrpSpPr/>
            <p:nvPr/>
          </p:nvGrpSpPr>
          <p:grpSpPr>
            <a:xfrm>
              <a:off x="2336624" y="1538656"/>
              <a:ext cx="8664751" cy="2999829"/>
              <a:chOff x="2118857" y="1238619"/>
              <a:chExt cx="8664751" cy="2999829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2146088" y="1238619"/>
                <a:ext cx="8637520" cy="14619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biểu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chứa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dấu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ngoặc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Khi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biểu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chứa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dấu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ngoặc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ta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thực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hiện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phép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dấu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ngoặc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trước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118857" y="2966593"/>
                <a:ext cx="38908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Nếu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biểu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chứa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dấu</a:t>
                </a:r>
                <a:endParaRPr lang="en-US" sz="2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146088" y="3715228"/>
                <a:ext cx="633699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thì thứ tự thực hiện các phép tính như sau: </a:t>
                </a:r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graphicFrame>
            <p:nvGraphicFramePr>
              <p:cNvPr id="4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04100131"/>
                  </p:ext>
                </p:extLst>
              </p:nvPr>
            </p:nvGraphicFramePr>
            <p:xfrm>
              <a:off x="6095024" y="2966593"/>
              <a:ext cx="1587500" cy="482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539" name="Equation" r:id="rId4" imgW="1587240" imgH="482400" progId="Equation.DSMT4">
                      <p:embed/>
                    </p:oleObj>
                  </mc:Choice>
                  <mc:Fallback>
                    <p:oleObj name="Equation" r:id="rId4" imgW="1587240" imgH="4824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6095024" y="2966593"/>
                            <a:ext cx="1587500" cy="4826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1081261"/>
                </p:ext>
              </p:extLst>
            </p:nvPr>
          </p:nvGraphicFramePr>
          <p:xfrm>
            <a:off x="8572500" y="4042128"/>
            <a:ext cx="22479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40" name="Equation" r:id="rId6" imgW="2247840" imgH="482400" progId="Equation.DSMT4">
                    <p:embed/>
                  </p:oleObj>
                </mc:Choice>
                <mc:Fallback>
                  <p:oleObj name="Equation" r:id="rId6" imgW="2247840" imgH="48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8572500" y="4042128"/>
                          <a:ext cx="2247900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Group 17"/>
          <p:cNvGrpSpPr/>
          <p:nvPr/>
        </p:nvGrpSpPr>
        <p:grpSpPr>
          <a:xfrm>
            <a:off x="2693834" y="2387810"/>
            <a:ext cx="6566221" cy="1361865"/>
            <a:chOff x="1998221" y="4808440"/>
            <a:chExt cx="6566221" cy="1361865"/>
          </a:xfrm>
        </p:grpSpPr>
        <p:sp>
          <p:nvSpPr>
            <p:cNvPr id="9" name="Rectangle 8"/>
            <p:cNvSpPr/>
            <p:nvPr/>
          </p:nvSpPr>
          <p:spPr>
            <a:xfrm>
              <a:off x="1998221" y="4808440"/>
              <a:ext cx="656622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Làm thế nào để tính được giá trị biểu thức  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5256638"/>
                </p:ext>
              </p:extLst>
            </p:nvPr>
          </p:nvGraphicFramePr>
          <p:xfrm>
            <a:off x="3944650" y="5332105"/>
            <a:ext cx="293370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41" name="Equation" r:id="rId8" imgW="2933640" imgH="838080" progId="Equation.DSMT4">
                    <p:embed/>
                  </p:oleObj>
                </mc:Choice>
                <mc:Fallback>
                  <p:oleObj name="Equation" r:id="rId8" imgW="2933640" imgH="8380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944650" y="5332105"/>
                          <a:ext cx="2933700" cy="838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27569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594" y="195072"/>
            <a:ext cx="8190736" cy="666292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4" y="2166968"/>
            <a:ext cx="4645363" cy="385251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96" y="4527014"/>
            <a:ext cx="2984932" cy="2984930"/>
          </a:xfrm>
          <a:prstGeom prst="rect">
            <a:avLst/>
          </a:prstGeom>
        </p:spPr>
      </p:pic>
      <p:sp>
        <p:nvSpPr>
          <p:cNvPr id="2" name="Flowchart: Terminator 1"/>
          <p:cNvSpPr/>
          <p:nvPr/>
        </p:nvSpPr>
        <p:spPr>
          <a:xfrm>
            <a:off x="399660" y="298588"/>
            <a:ext cx="5142465" cy="650055"/>
          </a:xfrm>
          <a:prstGeom prst="flowChartTerminator">
            <a:avLst/>
          </a:prstGeom>
          <a:solidFill>
            <a:srgbClr val="FAEED8"/>
          </a:solidFill>
          <a:ln>
            <a:solidFill>
              <a:srgbClr val="FFF9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C702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US" sz="3200" b="1" dirty="0">
              <a:solidFill>
                <a:srgbClr val="C702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Decision 3"/>
          <p:cNvSpPr/>
          <p:nvPr/>
        </p:nvSpPr>
        <p:spPr>
          <a:xfrm>
            <a:off x="4846320" y="1857119"/>
            <a:ext cx="466621" cy="309849"/>
          </a:xfrm>
          <a:prstGeom prst="flowChartDecis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ecision 11"/>
          <p:cNvSpPr/>
          <p:nvPr/>
        </p:nvSpPr>
        <p:spPr>
          <a:xfrm>
            <a:off x="4860174" y="2791788"/>
            <a:ext cx="438912" cy="304800"/>
          </a:xfrm>
          <a:prstGeom prst="flowChartDecis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Decision 13"/>
          <p:cNvSpPr/>
          <p:nvPr/>
        </p:nvSpPr>
        <p:spPr>
          <a:xfrm>
            <a:off x="4905891" y="4390081"/>
            <a:ext cx="438912" cy="273866"/>
          </a:xfrm>
          <a:prstGeom prst="flowChartDecis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542125" y="2682578"/>
            <a:ext cx="6087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các bài tập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,6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SGK trang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04049" y="4333013"/>
            <a:ext cx="6087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trước phần 2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“Quy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tắc dấu ngoặc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46434" y="1803102"/>
            <a:ext cx="6773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 lại kiến thức bài học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078" y="3557829"/>
            <a:ext cx="493713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97545" y="3378906"/>
            <a:ext cx="53336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6)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93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="" xmlns:a16="http://schemas.microsoft.com/office/drawing/2014/main" id="{1045978B-5EEB-4332-B7FF-A0E60C1AF5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54" y="443347"/>
            <a:ext cx="9545780" cy="5702965"/>
          </a:xfrm>
          <a:prstGeom prst="rect">
            <a:avLst/>
          </a:prstGeom>
        </p:spPr>
      </p:pic>
      <p:sp>
        <p:nvSpPr>
          <p:cNvPr id="7" name="Flowchart: Alternate Process 6">
            <a:extLst>
              <a:ext uri="{FF2B5EF4-FFF2-40B4-BE49-F238E27FC236}">
                <a16:creationId xmlns="" xmlns:a16="http://schemas.microsoft.com/office/drawing/2014/main" id="{C9C20AF9-0140-491C-A859-F6ECBFED6351}"/>
              </a:ext>
            </a:extLst>
          </p:cNvPr>
          <p:cNvSpPr/>
          <p:nvPr/>
        </p:nvSpPr>
        <p:spPr>
          <a:xfrm>
            <a:off x="3075709" y="3519055"/>
            <a:ext cx="6206836" cy="1219200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zh-CN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zh-CN" sz="4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</a:t>
            </a:r>
            <a:r>
              <a:rPr lang="en-US" altLang="zh-CN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zh-CN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zh-CN" altLang="en-US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62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1ED176A-B40F-4D57-9A8E-A5C3CC523121}"/>
              </a:ext>
            </a:extLst>
          </p:cNvPr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7DE6E60-2604-4BD7-8869-C49086BA59AA}"/>
              </a:ext>
            </a:extLst>
          </p:cNvPr>
          <p:cNvSpPr/>
          <p:nvPr/>
        </p:nvSpPr>
        <p:spPr>
          <a:xfrm>
            <a:off x="1342181" y="1424049"/>
            <a:ext cx="9620250" cy="1395863"/>
          </a:xfrm>
          <a:prstGeom prst="rect">
            <a:avLst/>
          </a:prstGeom>
          <a:solidFill>
            <a:srgbClr val="CF5F1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8453FF2-AA68-43CA-8F58-7B915E748217}"/>
              </a:ext>
            </a:extLst>
          </p:cNvPr>
          <p:cNvSpPr/>
          <p:nvPr/>
        </p:nvSpPr>
        <p:spPr>
          <a:xfrm>
            <a:off x="2367572" y="4648199"/>
            <a:ext cx="2998437" cy="1268947"/>
          </a:xfrm>
          <a:prstGeom prst="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>
            <a:hlinkClick r:id="rId8" action="ppaction://hlinksldjump"/>
            <a:extLst>
              <a:ext uri="{FF2B5EF4-FFF2-40B4-BE49-F238E27FC236}">
                <a16:creationId xmlns:a16="http://schemas.microsoft.com/office/drawing/2014/main" xmlns="" id="{2CF3EFA9-0073-4BE9-B3B7-A5FB00574FB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D3B6ACA-3216-4760-8424-12EEBDB05E2C}"/>
              </a:ext>
            </a:extLst>
          </p:cNvPr>
          <p:cNvSpPr/>
          <p:nvPr/>
        </p:nvSpPr>
        <p:spPr>
          <a:xfrm>
            <a:off x="2367572" y="3090182"/>
            <a:ext cx="2998437" cy="1268947"/>
          </a:xfrm>
          <a:prstGeom prst="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5EAD141-5B04-48BB-BD65-20EFE8C9713D}"/>
              </a:ext>
            </a:extLst>
          </p:cNvPr>
          <p:cNvSpPr/>
          <p:nvPr/>
        </p:nvSpPr>
        <p:spPr>
          <a:xfrm>
            <a:off x="6426417" y="4642458"/>
            <a:ext cx="2983746" cy="1274687"/>
          </a:xfrm>
          <a:prstGeom prst="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7D035CC-487D-40F6-905C-12CB4AAB8B50}"/>
              </a:ext>
            </a:extLst>
          </p:cNvPr>
          <p:cNvSpPr/>
          <p:nvPr/>
        </p:nvSpPr>
        <p:spPr>
          <a:xfrm>
            <a:off x="6426417" y="3073254"/>
            <a:ext cx="2983746" cy="1285875"/>
          </a:xfrm>
          <a:prstGeom prst="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xmlns="" id="{24EA882E-6E75-46D4-BE0D-7C3D2788E085}"/>
              </a:ext>
            </a:extLst>
          </p:cNvPr>
          <p:cNvSpPr/>
          <p:nvPr/>
        </p:nvSpPr>
        <p:spPr>
          <a:xfrm>
            <a:off x="7261308" y="3400615"/>
            <a:ext cx="579549" cy="631152"/>
          </a:xfrm>
          <a:prstGeom prst="flowChartConnector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xmlns="" id="{B7155FF2-0753-424F-A412-62EB2CDA5B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801216"/>
              </p:ext>
            </p:extLst>
          </p:nvPr>
        </p:nvGraphicFramePr>
        <p:xfrm>
          <a:off x="3225800" y="3516313"/>
          <a:ext cx="207962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3" name="Equation" r:id="rId10" imgW="1574640" imgH="393480" progId="Equation.DSMT4">
                  <p:embed/>
                </p:oleObj>
              </mc:Choice>
              <mc:Fallback>
                <p:oleObj name="Equation" r:id="rId10" imgW="15746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225800" y="3516313"/>
                        <a:ext cx="2079625" cy="52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xmlns="" id="{3EF4B108-7649-43C6-B78B-2EC5763A25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655243"/>
              </p:ext>
            </p:extLst>
          </p:nvPr>
        </p:nvGraphicFramePr>
        <p:xfrm>
          <a:off x="7297738" y="3448050"/>
          <a:ext cx="11207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4" name="Equation" r:id="rId12" imgW="799920" imgH="393480" progId="Equation.DSMT4">
                  <p:embed/>
                </p:oleObj>
              </mc:Choice>
              <mc:Fallback>
                <p:oleObj name="Equation" r:id="rId12" imgW="7999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297738" y="3448050"/>
                        <a:ext cx="1120775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xmlns="" id="{03302D7F-E739-4D5F-AA11-E55DCF34B6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558533"/>
              </p:ext>
            </p:extLst>
          </p:nvPr>
        </p:nvGraphicFramePr>
        <p:xfrm>
          <a:off x="3144838" y="5008563"/>
          <a:ext cx="119221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5" name="Equation" r:id="rId14" imgW="863280" imgH="393480" progId="Equation.DSMT4">
                  <p:embed/>
                </p:oleObj>
              </mc:Choice>
              <mc:Fallback>
                <p:oleObj name="Equation" r:id="rId14" imgW="863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144838" y="5008563"/>
                        <a:ext cx="1192212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xmlns="" id="{4F1774C6-A4D2-4E7C-902B-2D693B04B9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677958"/>
              </p:ext>
            </p:extLst>
          </p:nvPr>
        </p:nvGraphicFramePr>
        <p:xfrm>
          <a:off x="7188200" y="4948238"/>
          <a:ext cx="15478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6" name="Equation" r:id="rId16" imgW="1143000" imgH="393480" progId="Equation.DSMT4">
                  <p:embed/>
                </p:oleObj>
              </mc:Choice>
              <mc:Fallback>
                <p:oleObj name="Equation" r:id="rId16" imgW="11430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188200" y="4948238"/>
                        <a:ext cx="1547813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đồng hồ 10 giây">
            <a:hlinkClick r:id="" action="ppaction://media"/>
            <a:extLst>
              <a:ext uri="{FF2B5EF4-FFF2-40B4-BE49-F238E27FC236}">
                <a16:creationId xmlns:a16="http://schemas.microsoft.com/office/drawing/2014/main" xmlns="" id="{A857A07A-CC89-4170-BCDF-3E5EDFCC3D8F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043304" y="6267"/>
            <a:ext cx="2218004" cy="1247627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881753"/>
              </p:ext>
            </p:extLst>
          </p:nvPr>
        </p:nvGraphicFramePr>
        <p:xfrm>
          <a:off x="6902538" y="1648495"/>
          <a:ext cx="2331613" cy="785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7" name="Equation" r:id="rId19" imgW="482400" imgH="203040" progId="Equation.DSMT4">
                  <p:embed/>
                </p:oleObj>
              </mc:Choice>
              <mc:Fallback>
                <p:oleObj name="Equation" r:id="rId19" imgW="482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902538" y="1648495"/>
                        <a:ext cx="2331613" cy="785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964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476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3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  <p:bldLst>
      <p:bldP spid="6" grpId="0" animBg="1"/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BE32C6CB-E080-4A66-B0F2-25E6118A776B}"/>
              </a:ext>
            </a:extLst>
          </p:cNvPr>
          <p:cNvSpPr/>
          <p:nvPr/>
        </p:nvSpPr>
        <p:spPr>
          <a:xfrm>
            <a:off x="6218349" y="5336278"/>
            <a:ext cx="5666704" cy="126894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5417A6E-9641-41A6-BA8A-C5DB746C6938}"/>
              </a:ext>
            </a:extLst>
          </p:cNvPr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7E979C0-996D-4D5D-976E-3E33357DC6A9}"/>
              </a:ext>
            </a:extLst>
          </p:cNvPr>
          <p:cNvSpPr/>
          <p:nvPr/>
        </p:nvSpPr>
        <p:spPr>
          <a:xfrm>
            <a:off x="1087092" y="1511972"/>
            <a:ext cx="9620250" cy="1866900"/>
          </a:xfrm>
          <a:prstGeom prst="rect">
            <a:avLst/>
          </a:prstGeom>
          <a:solidFill>
            <a:srgbClr val="CF5F1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endParaRPr lang="en-US" alt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hlinkClick r:id="rId7" action="ppaction://hlinksldjump"/>
            <a:extLst>
              <a:ext uri="{FF2B5EF4-FFF2-40B4-BE49-F238E27FC236}">
                <a16:creationId xmlns:a16="http://schemas.microsoft.com/office/drawing/2014/main" xmlns="" id="{E869228D-1D25-4CEB-A3BC-BB555E8813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5299825"/>
            <a:ext cx="1285875" cy="128587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E32C6CB-E080-4A66-B0F2-25E6118A776B}"/>
              </a:ext>
            </a:extLst>
          </p:cNvPr>
          <p:cNvSpPr/>
          <p:nvPr/>
        </p:nvSpPr>
        <p:spPr>
          <a:xfrm>
            <a:off x="128789" y="3806354"/>
            <a:ext cx="5666704" cy="126894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xmlns="" id="{03C44FDB-9746-4464-A009-D6702638B44C}"/>
              </a:ext>
            </a:extLst>
          </p:cNvPr>
          <p:cNvSpPr/>
          <p:nvPr/>
        </p:nvSpPr>
        <p:spPr>
          <a:xfrm>
            <a:off x="6349285" y="5780824"/>
            <a:ext cx="579549" cy="631152"/>
          </a:xfrm>
          <a:prstGeom prst="flowChartConnector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C00000"/>
              </a:solidFill>
            </a:endParaRPr>
          </a:p>
        </p:txBody>
      </p:sp>
      <p:pic>
        <p:nvPicPr>
          <p:cNvPr id="22" name="đồng hồ 10 giây">
            <a:hlinkClick r:id="" action="ppaction://media"/>
            <a:extLst>
              <a:ext uri="{FF2B5EF4-FFF2-40B4-BE49-F238E27FC236}">
                <a16:creationId xmlns:a16="http://schemas.microsoft.com/office/drawing/2014/main" xmlns="" id="{4B4E7D8F-86AA-4D7A-8C39-B405534F17E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06656" y="126784"/>
            <a:ext cx="2218004" cy="12476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7625" y="4211392"/>
            <a:ext cx="5238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GB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GB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– </a:t>
            </a:r>
            <a:r>
              <a:rPr lang="en-GB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GB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GB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GB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GB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endParaRPr lang="en-GB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E32C6CB-E080-4A66-B0F2-25E6118A776B}"/>
              </a:ext>
            </a:extLst>
          </p:cNvPr>
          <p:cNvSpPr/>
          <p:nvPr/>
        </p:nvSpPr>
        <p:spPr>
          <a:xfrm>
            <a:off x="6218349" y="3851192"/>
            <a:ext cx="5666704" cy="126894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E32C6CB-E080-4A66-B0F2-25E6118A776B}"/>
              </a:ext>
            </a:extLst>
          </p:cNvPr>
          <p:cNvSpPr/>
          <p:nvPr/>
        </p:nvSpPr>
        <p:spPr>
          <a:xfrm>
            <a:off x="136554" y="5316753"/>
            <a:ext cx="5666704" cy="126894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49285" y="4211392"/>
            <a:ext cx="5535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GB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GB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GB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GB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GB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GB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GB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  <a:endParaRPr lang="en-GB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7626" y="5662676"/>
            <a:ext cx="5238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GB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GB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GB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GB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GB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GB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GB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GB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  <a:endParaRPr lang="en-GB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52315" y="5834790"/>
            <a:ext cx="5331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GB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GB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GB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GB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– </a:t>
            </a:r>
            <a:r>
              <a:rPr lang="en-GB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GB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GB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34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76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  <p:bldLst>
      <p:bldP spid="6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8FB795A-9AC6-4A2B-A3BB-EC47371084F8}"/>
              </a:ext>
            </a:extLst>
          </p:cNvPr>
          <p:cNvSpPr/>
          <p:nvPr/>
        </p:nvSpPr>
        <p:spPr>
          <a:xfrm>
            <a:off x="1285875" y="1762051"/>
            <a:ext cx="9620250" cy="1427756"/>
          </a:xfrm>
          <a:prstGeom prst="rect">
            <a:avLst/>
          </a:prstGeom>
          <a:solidFill>
            <a:srgbClr val="CF5F1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sz="3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>
              <a:spcBef>
                <a:spcPct val="50000"/>
              </a:spcBef>
            </a:pPr>
            <a:r>
              <a:rPr lang="en-GB" sz="3200" dirty="0" smtClean="0">
                <a:solidFill>
                  <a:srgbClr val="000000"/>
                </a:solidFill>
                <a:latin typeface="Open Sans"/>
              </a:rPr>
              <a:t>60 </a:t>
            </a:r>
            <a:r>
              <a:rPr lang="en-GB" sz="3200" dirty="0">
                <a:solidFill>
                  <a:srgbClr val="000000"/>
                </a:solidFill>
                <a:latin typeface="Open Sans"/>
              </a:rPr>
              <a:t>- [42 - (2 021 - 2 020)</a:t>
            </a:r>
            <a:r>
              <a:rPr lang="en-GB" sz="3200" baseline="30000" dirty="0">
                <a:solidFill>
                  <a:srgbClr val="000000"/>
                </a:solidFill>
                <a:latin typeface="Open Sans"/>
              </a:rPr>
              <a:t>1 999</a:t>
            </a:r>
            <a:r>
              <a:rPr lang="en-GB" sz="3200" dirty="0" smtClean="0">
                <a:solidFill>
                  <a:srgbClr val="000000"/>
                </a:solidFill>
                <a:latin typeface="Open Sans"/>
              </a:rPr>
              <a:t>] </a:t>
            </a:r>
            <a:r>
              <a:rPr lang="en-US" alt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91B95657-07F0-4232-B25B-04D6838EFB0A}"/>
              </a:ext>
            </a:extLst>
          </p:cNvPr>
          <p:cNvSpPr/>
          <p:nvPr/>
        </p:nvSpPr>
        <p:spPr>
          <a:xfrm>
            <a:off x="2416442" y="3549662"/>
            <a:ext cx="2998437" cy="949344"/>
          </a:xfrm>
          <a:prstGeom prst="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" name="Picture 22">
            <a:hlinkClick r:id="rId8" action="ppaction://hlinksldjump"/>
            <a:extLst>
              <a:ext uri="{FF2B5EF4-FFF2-40B4-BE49-F238E27FC236}">
                <a16:creationId xmlns:a16="http://schemas.microsoft.com/office/drawing/2014/main" xmlns="" id="{B2976D37-963E-4323-A3B6-6660E1A89E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814FDA4-4EF7-4885-B82F-344908955622}"/>
              </a:ext>
            </a:extLst>
          </p:cNvPr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2BC4AD61-1890-488D-8C72-351FD64066DB}"/>
              </a:ext>
            </a:extLst>
          </p:cNvPr>
          <p:cNvSpPr/>
          <p:nvPr/>
        </p:nvSpPr>
        <p:spPr>
          <a:xfrm>
            <a:off x="2408317" y="4930722"/>
            <a:ext cx="2998437" cy="918234"/>
          </a:xfrm>
          <a:prstGeom prst="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E471CE13-8ABD-4DDF-BF9F-C0186B149E18}"/>
              </a:ext>
            </a:extLst>
          </p:cNvPr>
          <p:cNvSpPr/>
          <p:nvPr/>
        </p:nvSpPr>
        <p:spPr>
          <a:xfrm>
            <a:off x="6411725" y="3536783"/>
            <a:ext cx="2959527" cy="949344"/>
          </a:xfrm>
          <a:prstGeom prst="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035CA549-4271-4C46-8040-50F52C824D51}"/>
              </a:ext>
            </a:extLst>
          </p:cNvPr>
          <p:cNvSpPr/>
          <p:nvPr/>
        </p:nvSpPr>
        <p:spPr>
          <a:xfrm>
            <a:off x="6413412" y="4930722"/>
            <a:ext cx="2998437" cy="938379"/>
          </a:xfrm>
          <a:prstGeom prst="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xmlns="" id="{B8900C2E-0727-4767-B6A1-88FB89075C02}"/>
              </a:ext>
            </a:extLst>
          </p:cNvPr>
          <p:cNvSpPr/>
          <p:nvPr/>
        </p:nvSpPr>
        <p:spPr>
          <a:xfrm>
            <a:off x="7097948" y="5084335"/>
            <a:ext cx="579549" cy="631152"/>
          </a:xfrm>
          <a:prstGeom prst="flowChartConnector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xmlns="" id="{3D9D783D-C865-4996-8B29-6C3CF34035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715055"/>
              </p:ext>
            </p:extLst>
          </p:nvPr>
        </p:nvGraphicFramePr>
        <p:xfrm>
          <a:off x="3279362" y="3811267"/>
          <a:ext cx="206692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6" name="Equation" r:id="rId10" imgW="1562040" imgH="393480" progId="Equation.DSMT4">
                  <p:embed/>
                </p:oleObj>
              </mc:Choice>
              <mc:Fallback>
                <p:oleObj name="Equation" r:id="rId10" imgW="15620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279362" y="3811267"/>
                        <a:ext cx="2066925" cy="525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xmlns="" id="{201E2007-5530-4713-A92C-155F0E41EE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030839"/>
              </p:ext>
            </p:extLst>
          </p:nvPr>
        </p:nvGraphicFramePr>
        <p:xfrm>
          <a:off x="7161213" y="3770313"/>
          <a:ext cx="1255712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7" name="Equation" r:id="rId12" imgW="850680" imgH="393480" progId="Equation.DSMT4">
                  <p:embed/>
                </p:oleObj>
              </mc:Choice>
              <mc:Fallback>
                <p:oleObj name="Equation" r:id="rId12" imgW="850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161213" y="3770313"/>
                        <a:ext cx="1255712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xmlns="" id="{54D3610B-9DFE-48CF-B590-9509A5D427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830024"/>
              </p:ext>
            </p:extLst>
          </p:nvPr>
        </p:nvGraphicFramePr>
        <p:xfrm>
          <a:off x="3294063" y="5184775"/>
          <a:ext cx="108743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8" name="Equation" r:id="rId14" imgW="787320" imgH="393480" progId="Equation.DSMT4">
                  <p:embed/>
                </p:oleObj>
              </mc:Choice>
              <mc:Fallback>
                <p:oleObj name="Equation" r:id="rId14" imgW="787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294063" y="5184775"/>
                        <a:ext cx="1087437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xmlns="" id="{B44E295D-3F17-429C-8D7B-CF5DE6FE05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380235"/>
              </p:ext>
            </p:extLst>
          </p:nvPr>
        </p:nvGraphicFramePr>
        <p:xfrm>
          <a:off x="7220295" y="5182087"/>
          <a:ext cx="11525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9" name="Equation" r:id="rId16" imgW="850680" imgH="393480" progId="Equation.DSMT4">
                  <p:embed/>
                </p:oleObj>
              </mc:Choice>
              <mc:Fallback>
                <p:oleObj name="Equation" r:id="rId16" imgW="850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220295" y="5182087"/>
                        <a:ext cx="115252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đồng hồ 10 giây">
            <a:hlinkClick r:id="" action="ppaction://media"/>
            <a:extLst>
              <a:ext uri="{FF2B5EF4-FFF2-40B4-BE49-F238E27FC236}">
                <a16:creationId xmlns:a16="http://schemas.microsoft.com/office/drawing/2014/main" xmlns="" id="{3475619C-AF52-4BFE-90E7-5A58DBFAFE99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860424" y="36012"/>
            <a:ext cx="2218004" cy="124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3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476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3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video>
          </p:childTnLst>
        </p:cTn>
      </p:par>
    </p:tnLst>
    <p:bldLst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98EDC54-04E8-4CB0-B983-D6A7E1A2B236}"/>
              </a:ext>
            </a:extLst>
          </p:cNvPr>
          <p:cNvSpPr txBox="1"/>
          <p:nvPr/>
        </p:nvSpPr>
        <p:spPr>
          <a:xfrm>
            <a:off x="0" y="0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8360522-8C5A-47AA-93B8-523B8FC82197}"/>
              </a:ext>
            </a:extLst>
          </p:cNvPr>
          <p:cNvSpPr/>
          <p:nvPr/>
        </p:nvSpPr>
        <p:spPr>
          <a:xfrm>
            <a:off x="579549" y="1610345"/>
            <a:ext cx="11002471" cy="1836876"/>
          </a:xfrm>
          <a:prstGeom prst="rect">
            <a:avLst/>
          </a:prstGeom>
          <a:solidFill>
            <a:srgbClr val="CF5F1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E6AF7A8-6DF5-4673-99C6-9671968049FA}"/>
              </a:ext>
            </a:extLst>
          </p:cNvPr>
          <p:cNvSpPr/>
          <p:nvPr/>
        </p:nvSpPr>
        <p:spPr>
          <a:xfrm>
            <a:off x="888310" y="3817057"/>
            <a:ext cx="4938556" cy="936808"/>
          </a:xfrm>
          <a:prstGeom prst="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32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( )    { }      [ ] </a:t>
            </a:r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>
            <a:hlinkClick r:id="rId8" action="ppaction://hlinksldjump"/>
            <a:extLst>
              <a:ext uri="{FF2B5EF4-FFF2-40B4-BE49-F238E27FC236}">
                <a16:creationId xmlns:a16="http://schemas.microsoft.com/office/drawing/2014/main" xmlns="" id="{4853941E-012C-48CD-A92D-5C5CEA1B90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083" y="5515235"/>
            <a:ext cx="1285875" cy="128587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6591EBE-68A6-4390-98B6-E1BC5B751160}"/>
              </a:ext>
            </a:extLst>
          </p:cNvPr>
          <p:cNvSpPr/>
          <p:nvPr/>
        </p:nvSpPr>
        <p:spPr>
          <a:xfrm>
            <a:off x="6096000" y="3844286"/>
            <a:ext cx="4731026" cy="936808"/>
          </a:xfrm>
          <a:prstGeom prst="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( )    [ ]     { }  </a:t>
            </a:r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5B6250E-7105-4CFD-9ECC-66E9BE24163C}"/>
              </a:ext>
            </a:extLst>
          </p:cNvPr>
          <p:cNvSpPr/>
          <p:nvPr/>
        </p:nvSpPr>
        <p:spPr>
          <a:xfrm>
            <a:off x="888310" y="5062710"/>
            <a:ext cx="4938556" cy="935520"/>
          </a:xfrm>
          <a:prstGeom prst="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32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{ }    [ ]     ( )</a:t>
            </a:r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A266C80-3894-4284-B186-4A1B0B6B8A02}"/>
              </a:ext>
            </a:extLst>
          </p:cNvPr>
          <p:cNvSpPr/>
          <p:nvPr/>
        </p:nvSpPr>
        <p:spPr>
          <a:xfrm>
            <a:off x="6096000" y="5068388"/>
            <a:ext cx="4731027" cy="936808"/>
          </a:xfrm>
          <a:prstGeom prst="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32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 ]     ( )     { }</a:t>
            </a:r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xmlns="" id="{A96A1E8C-93A7-4C4E-B165-FA15B9705FB3}"/>
              </a:ext>
            </a:extLst>
          </p:cNvPr>
          <p:cNvSpPr/>
          <p:nvPr/>
        </p:nvSpPr>
        <p:spPr>
          <a:xfrm>
            <a:off x="6095999" y="4065791"/>
            <a:ext cx="579549" cy="631152"/>
          </a:xfrm>
          <a:prstGeom prst="flowChartConnector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21" name="đồng hồ 10 giây">
            <a:hlinkClick r:id="" action="ppaction://media"/>
            <a:extLst>
              <a:ext uri="{FF2B5EF4-FFF2-40B4-BE49-F238E27FC236}">
                <a16:creationId xmlns:a16="http://schemas.microsoft.com/office/drawing/2014/main" xmlns="" id="{E91CADAD-6B93-4101-AEB6-E2DF55209EA2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860424" y="53873"/>
            <a:ext cx="2218004" cy="1247627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938390"/>
              </p:ext>
            </p:extLst>
          </p:nvPr>
        </p:nvGraphicFramePr>
        <p:xfrm>
          <a:off x="4794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3" name="Equation" r:id="rId11" imgW="114120" imgH="177480" progId="Equation.DSMT4">
                  <p:embed/>
                </p:oleObj>
              </mc:Choice>
              <mc:Fallback>
                <p:oleObj name="Equation" r:id="rId11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942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529479"/>
              </p:ext>
            </p:extLst>
          </p:nvPr>
        </p:nvGraphicFramePr>
        <p:xfrm>
          <a:off x="2000071" y="4198513"/>
          <a:ext cx="511310" cy="291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4" name="Equation" r:id="rId13" imgW="190440" imgH="139680" progId="Equation.DSMT4">
                  <p:embed/>
                </p:oleObj>
              </mc:Choice>
              <mc:Fallback>
                <p:oleObj name="Equation" r:id="rId13" imgW="19044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000071" y="4198513"/>
                        <a:ext cx="511310" cy="2910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321" y="4169815"/>
            <a:ext cx="5143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3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428" y="4252012"/>
            <a:ext cx="5143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748132"/>
              </p:ext>
            </p:extLst>
          </p:nvPr>
        </p:nvGraphicFramePr>
        <p:xfrm>
          <a:off x="8205925" y="4199372"/>
          <a:ext cx="51117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5" name="Equation" r:id="rId16" imgW="511200" imgH="290520" progId="Equation.DSMT4">
                  <p:embed/>
                </p:oleObj>
              </mc:Choice>
              <mc:Fallback>
                <p:oleObj name="Equation" r:id="rId16" imgW="511200" imgH="290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205925" y="4199372"/>
                        <a:ext cx="511175" cy="290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990130"/>
              </p:ext>
            </p:extLst>
          </p:nvPr>
        </p:nvGraphicFramePr>
        <p:xfrm>
          <a:off x="3102000" y="5391535"/>
          <a:ext cx="51117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6" name="Equation" r:id="rId18" imgW="511200" imgH="290520" progId="Equation.DSMT4">
                  <p:embed/>
                </p:oleObj>
              </mc:Choice>
              <mc:Fallback>
                <p:oleObj name="Equation" r:id="rId18" imgW="511200" imgH="290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102000" y="5391535"/>
                        <a:ext cx="511175" cy="290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802114"/>
              </p:ext>
            </p:extLst>
          </p:nvPr>
        </p:nvGraphicFramePr>
        <p:xfrm>
          <a:off x="2054024" y="5391535"/>
          <a:ext cx="51117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7" name="Equation" r:id="rId20" imgW="511200" imgH="290520" progId="Equation.DSMT4">
                  <p:embed/>
                </p:oleObj>
              </mc:Choice>
              <mc:Fallback>
                <p:oleObj name="Equation" r:id="rId20" imgW="511200" imgH="290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054024" y="5391535"/>
                        <a:ext cx="511175" cy="290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159264"/>
              </p:ext>
            </p:extLst>
          </p:nvPr>
        </p:nvGraphicFramePr>
        <p:xfrm>
          <a:off x="7205573" y="5391535"/>
          <a:ext cx="51117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8" name="Equation" r:id="rId21" imgW="511200" imgH="290520" progId="Equation.DSMT4">
                  <p:embed/>
                </p:oleObj>
              </mc:Choice>
              <mc:Fallback>
                <p:oleObj name="Equation" r:id="rId21" imgW="511200" imgH="290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205573" y="5391535"/>
                        <a:ext cx="511175" cy="290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152991"/>
              </p:ext>
            </p:extLst>
          </p:nvPr>
        </p:nvGraphicFramePr>
        <p:xfrm>
          <a:off x="8205925" y="5391535"/>
          <a:ext cx="51117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9" name="Equation" r:id="rId22" imgW="511200" imgH="290520" progId="Equation.DSMT4">
                  <p:embed/>
                </p:oleObj>
              </mc:Choice>
              <mc:Fallback>
                <p:oleObj name="Equation" r:id="rId22" imgW="511200" imgH="290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205925" y="5391535"/>
                        <a:ext cx="511175" cy="290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903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476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3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</p:childTnLst>
        </p:cTn>
      </p:par>
    </p:tnLst>
    <p:bldLst>
      <p:bldP spid="6" grpId="0" animBg="1"/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0750" y="2967335"/>
            <a:ext cx="103105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NỘI DUNG TIẾP THEO CỦA BÀI HỌC</a:t>
            </a:r>
          </a:p>
        </p:txBody>
      </p:sp>
    </p:spTree>
    <p:extLst>
      <p:ext uri="{BB962C8B-B14F-4D97-AF65-F5344CB8AC3E}">
        <p14:creationId xmlns:p14="http://schemas.microsoft.com/office/powerpoint/2010/main" val="360783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36"/>
          <a:stretch/>
        </p:blipFill>
        <p:spPr>
          <a:xfrm>
            <a:off x="0" y="-110837"/>
            <a:ext cx="12235918" cy="69688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67198" y="1619255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Nhắc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419" y="1528625"/>
            <a:ext cx="1993903" cy="19939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779" y="4859779"/>
            <a:ext cx="1998221" cy="199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4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91"/>
          <a:stretch/>
        </p:blipFill>
        <p:spPr>
          <a:xfrm>
            <a:off x="-43918" y="0"/>
            <a:ext cx="12235918" cy="6858000"/>
          </a:xfrm>
          <a:prstGeom prst="rect">
            <a:avLst/>
          </a:prstGeom>
        </p:spPr>
      </p:pic>
      <p:sp>
        <p:nvSpPr>
          <p:cNvPr id="9" name="Notched Right Arrow 8"/>
          <p:cNvSpPr/>
          <p:nvPr/>
        </p:nvSpPr>
        <p:spPr>
          <a:xfrm>
            <a:off x="11370151" y="3441576"/>
            <a:ext cx="821849" cy="487680"/>
          </a:xfrm>
          <a:prstGeom prst="notchedRightArrow">
            <a:avLst/>
          </a:prstGeom>
          <a:solidFill>
            <a:srgbClr val="C20316"/>
          </a:solidFill>
          <a:ln>
            <a:solidFill>
              <a:srgbClr val="C702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16838" y="237725"/>
            <a:ext cx="9549925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ngoặc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chia), </a:t>
            </a: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 thực hiện phép tính theo thứ tự từ trái sang phải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chia ta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chia,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lũy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thừa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lũy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thừa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chia,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9779"/>
            <a:ext cx="1998221" cy="199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9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UI/customUI14.xml>ID15 2022 CDToan7 STT 8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2158</TotalTime>
  <Words>909</Words>
  <Application>Microsoft Office PowerPoint</Application>
  <PresentationFormat>Custom</PresentationFormat>
  <Paragraphs>93</Paragraphs>
  <Slides>29</Slides>
  <Notes>4</Notes>
  <HiddenSlides>0</HiddenSlides>
  <MMClips>7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Office Theme</vt:lpstr>
      <vt:lpstr>1_Office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MRT</cp:lastModifiedBy>
  <cp:revision>378</cp:revision>
  <dcterms:created xsi:type="dcterms:W3CDTF">2017-08-18T03:02:00Z</dcterms:created>
  <dcterms:modified xsi:type="dcterms:W3CDTF">2022-09-29T01:00:07Z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