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3" r:id="rId2"/>
    <p:sldMasterId id="2147483685" r:id="rId3"/>
    <p:sldMasterId id="2147483698" r:id="rId4"/>
  </p:sldMasterIdLst>
  <p:notesMasterIdLst>
    <p:notesMasterId r:id="rId31"/>
  </p:notesMasterIdLst>
  <p:sldIdLst>
    <p:sldId id="302" r:id="rId5"/>
    <p:sldId id="303" r:id="rId6"/>
    <p:sldId id="304" r:id="rId7"/>
    <p:sldId id="287" r:id="rId8"/>
    <p:sldId id="288" r:id="rId9"/>
    <p:sldId id="305" r:id="rId10"/>
    <p:sldId id="257" r:id="rId11"/>
    <p:sldId id="284" r:id="rId12"/>
    <p:sldId id="306" r:id="rId13"/>
    <p:sldId id="308" r:id="rId14"/>
    <p:sldId id="309" r:id="rId15"/>
    <p:sldId id="307" r:id="rId16"/>
    <p:sldId id="310" r:id="rId17"/>
    <p:sldId id="318" r:id="rId18"/>
    <p:sldId id="311" r:id="rId19"/>
    <p:sldId id="312" r:id="rId20"/>
    <p:sldId id="313" r:id="rId21"/>
    <p:sldId id="315" r:id="rId22"/>
    <p:sldId id="316" r:id="rId23"/>
    <p:sldId id="292" r:id="rId24"/>
    <p:sldId id="317" r:id="rId25"/>
    <p:sldId id="319" r:id="rId26"/>
    <p:sldId id="320" r:id="rId27"/>
    <p:sldId id="321" r:id="rId28"/>
    <p:sldId id="322" r:id="rId29"/>
    <p:sldId id="324" r:id="rId30"/>
  </p:sldIdLst>
  <p:sldSz cx="12192000" cy="6858000"/>
  <p:notesSz cx="6858000" cy="9144000"/>
  <p:embeddedFontLst>
    <p:embeddedFont>
      <p:font typeface="等线" panose="02010600030101010101" pitchFamily="2" charset="-122"/>
      <p:regular r:id="rId32"/>
    </p:embeddedFont>
    <p:embeddedFont>
      <p:font typeface="等线 Light" panose="02010600030101010101" pitchFamily="2" charset="-122"/>
      <p:regular r:id="rId33"/>
    </p:embeddedFont>
    <p:embeddedFont>
      <p:font typeface="#9Slide03 AllRoundGothic" panose="020B0604020202020204" charset="0"/>
      <p:regular r:id="rId34"/>
    </p:embeddedFont>
    <p:embeddedFont>
      <p:font typeface="#9Slide03 Arima Madurai Black" panose="020B0604020202020204" charset="0"/>
      <p:bold r:id="rId35"/>
    </p:embeddedFont>
    <p:embeddedFont>
      <p:font typeface="#9Slide03 Arima Madurai Bold" panose="020B0604020202020204" charset="0"/>
      <p:bold r:id="rId36"/>
    </p:embeddedFont>
    <p:embeddedFont>
      <p:font typeface="#9Slide05 SVNCookie" panose="020B0606040200020203" charset="0"/>
      <p:regular r:id="rId37"/>
    </p:embeddedFont>
    <p:embeddedFont>
      <p:font typeface="Abril Fatface" panose="02000503000000020003" pitchFamily="2" charset="0"/>
      <p:regular r:id="rId38"/>
    </p:embeddedFont>
    <p:embeddedFont>
      <p:font typeface="Barlow Condensed" panose="00000506000000000000" pitchFamily="2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hewy" panose="020B0604020202020204" charset="0"/>
      <p:regular r:id="rId49"/>
    </p:embeddedFont>
    <p:embeddedFont>
      <p:font typeface="Happy Monkey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90F6A1-8F6F-4D63-87D5-12D188807541}">
  <a:tblStyle styleId="{B590F6A1-8F6F-4D63-87D5-12D1888075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5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955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90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13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89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01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32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3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627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103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16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9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43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74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6B59E-3220-4780-8047-C4E0AD10C9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919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44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88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2069274" y="2719975"/>
            <a:ext cx="80535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2069236" y="4124275"/>
            <a:ext cx="80535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33096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92054"/>
      </p:ext>
    </p:extLst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37171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15363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05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636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19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09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24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89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312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43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6752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242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783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922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90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891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30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000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9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297547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524596" y="3608058"/>
            <a:ext cx="2817926" cy="1955282"/>
          </a:xfrm>
          <a:custGeom>
            <a:avLst/>
            <a:gdLst>
              <a:gd name="connsiteX0" fmla="*/ 1737564 w 2817926"/>
              <a:gd name="connsiteY0" fmla="*/ 509 h 1955282"/>
              <a:gd name="connsiteX1" fmla="*/ 2527366 w 2817926"/>
              <a:gd name="connsiteY1" fmla="*/ 56924 h 1955282"/>
              <a:gd name="connsiteX2" fmla="*/ 2786872 w 2817926"/>
              <a:gd name="connsiteY2" fmla="*/ 260016 h 1955282"/>
              <a:gd name="connsiteX3" fmla="*/ 2809438 w 2817926"/>
              <a:gd name="connsiteY3" fmla="*/ 801594 h 1955282"/>
              <a:gd name="connsiteX4" fmla="*/ 2753024 w 2817926"/>
              <a:gd name="connsiteY4" fmla="*/ 1388304 h 1955282"/>
              <a:gd name="connsiteX5" fmla="*/ 2767086 w 2817926"/>
              <a:gd name="connsiteY5" fmla="*/ 1843870 h 1955282"/>
              <a:gd name="connsiteX6" fmla="*/ 2391971 w 2817926"/>
              <a:gd name="connsiteY6" fmla="*/ 1896034 h 1955282"/>
              <a:gd name="connsiteX7" fmla="*/ 1760130 w 2817926"/>
              <a:gd name="connsiteY7" fmla="*/ 1952448 h 1955282"/>
              <a:gd name="connsiteX8" fmla="*/ 1184703 w 2817926"/>
              <a:gd name="connsiteY8" fmla="*/ 1884751 h 1955282"/>
              <a:gd name="connsiteX9" fmla="*/ 676973 w 2817926"/>
              <a:gd name="connsiteY9" fmla="*/ 1941165 h 1955282"/>
              <a:gd name="connsiteX10" fmla="*/ 135395 w 2817926"/>
              <a:gd name="connsiteY10" fmla="*/ 1896034 h 1955282"/>
              <a:gd name="connsiteX11" fmla="*/ 56415 w 2817926"/>
              <a:gd name="connsiteY11" fmla="*/ 1365738 h 1955282"/>
              <a:gd name="connsiteX12" fmla="*/ 0 w 2817926"/>
              <a:gd name="connsiteY12" fmla="*/ 936989 h 1955282"/>
              <a:gd name="connsiteX13" fmla="*/ 56415 w 2817926"/>
              <a:gd name="connsiteY13" fmla="*/ 542088 h 1955282"/>
              <a:gd name="connsiteX14" fmla="*/ 33849 w 2817926"/>
              <a:gd name="connsiteY14" fmla="*/ 124621 h 1955282"/>
              <a:gd name="connsiteX15" fmla="*/ 440033 w 2817926"/>
              <a:gd name="connsiteY15" fmla="*/ 45641 h 1955282"/>
              <a:gd name="connsiteX16" fmla="*/ 1038025 w 2817926"/>
              <a:gd name="connsiteY16" fmla="*/ 79489 h 1955282"/>
              <a:gd name="connsiteX17" fmla="*/ 1737564 w 2817926"/>
              <a:gd name="connsiteY17" fmla="*/ 509 h 195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7926" h="1955282">
                <a:moveTo>
                  <a:pt x="1737564" y="509"/>
                </a:moveTo>
                <a:cubicBezTo>
                  <a:pt x="1985788" y="-3251"/>
                  <a:pt x="2352481" y="13673"/>
                  <a:pt x="2527366" y="56924"/>
                </a:cubicBezTo>
                <a:cubicBezTo>
                  <a:pt x="2702251" y="100174"/>
                  <a:pt x="2739860" y="135904"/>
                  <a:pt x="2786872" y="260016"/>
                </a:cubicBezTo>
                <a:cubicBezTo>
                  <a:pt x="2833885" y="384127"/>
                  <a:pt x="2815080" y="613546"/>
                  <a:pt x="2809438" y="801594"/>
                </a:cubicBezTo>
                <a:cubicBezTo>
                  <a:pt x="2803797" y="989642"/>
                  <a:pt x="2760082" y="1214591"/>
                  <a:pt x="2753024" y="1388304"/>
                </a:cubicBezTo>
                <a:cubicBezTo>
                  <a:pt x="2745965" y="1562017"/>
                  <a:pt x="2827261" y="1759249"/>
                  <a:pt x="2767086" y="1843870"/>
                </a:cubicBezTo>
                <a:cubicBezTo>
                  <a:pt x="2706911" y="1928492"/>
                  <a:pt x="2559798" y="1877938"/>
                  <a:pt x="2391971" y="1896034"/>
                </a:cubicBezTo>
                <a:cubicBezTo>
                  <a:pt x="2224145" y="1914130"/>
                  <a:pt x="1961341" y="1954329"/>
                  <a:pt x="1760130" y="1952448"/>
                </a:cubicBezTo>
                <a:cubicBezTo>
                  <a:pt x="1558919" y="1950567"/>
                  <a:pt x="1365229" y="1886632"/>
                  <a:pt x="1184703" y="1884751"/>
                </a:cubicBezTo>
                <a:cubicBezTo>
                  <a:pt x="1004177" y="1882870"/>
                  <a:pt x="851858" y="1939284"/>
                  <a:pt x="676973" y="1941165"/>
                </a:cubicBezTo>
                <a:cubicBezTo>
                  <a:pt x="502089" y="1943046"/>
                  <a:pt x="238822" y="1991938"/>
                  <a:pt x="135395" y="1896034"/>
                </a:cubicBezTo>
                <a:cubicBezTo>
                  <a:pt x="31968" y="1800129"/>
                  <a:pt x="78980" y="1525579"/>
                  <a:pt x="56415" y="1365738"/>
                </a:cubicBezTo>
                <a:cubicBezTo>
                  <a:pt x="48514" y="1215196"/>
                  <a:pt x="0" y="1074264"/>
                  <a:pt x="0" y="936989"/>
                </a:cubicBezTo>
                <a:cubicBezTo>
                  <a:pt x="0" y="799713"/>
                  <a:pt x="50773" y="677482"/>
                  <a:pt x="56415" y="542088"/>
                </a:cubicBezTo>
                <a:cubicBezTo>
                  <a:pt x="62056" y="406693"/>
                  <a:pt x="-30088" y="207362"/>
                  <a:pt x="33849" y="124621"/>
                </a:cubicBezTo>
                <a:cubicBezTo>
                  <a:pt x="97786" y="41880"/>
                  <a:pt x="272670" y="53163"/>
                  <a:pt x="440033" y="45641"/>
                </a:cubicBezTo>
                <a:cubicBezTo>
                  <a:pt x="607395" y="38119"/>
                  <a:pt x="821770" y="87012"/>
                  <a:pt x="1038025" y="79489"/>
                </a:cubicBezTo>
                <a:cubicBezTo>
                  <a:pt x="1254281" y="71967"/>
                  <a:pt x="1489341" y="4270"/>
                  <a:pt x="1737564" y="5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469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4373299" y="1728707"/>
            <a:ext cx="2858100" cy="1952166"/>
          </a:xfrm>
          <a:custGeom>
            <a:avLst/>
            <a:gdLst>
              <a:gd name="connsiteX0" fmla="*/ 1737565 w 2858100"/>
              <a:gd name="connsiteY0" fmla="*/ 180 h 1952166"/>
              <a:gd name="connsiteX1" fmla="*/ 2527367 w 2858100"/>
              <a:gd name="connsiteY1" fmla="*/ 56594 h 1952166"/>
              <a:gd name="connsiteX2" fmla="*/ 2786873 w 2858100"/>
              <a:gd name="connsiteY2" fmla="*/ 22745 h 1952166"/>
              <a:gd name="connsiteX3" fmla="*/ 2786873 w 2858100"/>
              <a:gd name="connsiteY3" fmla="*/ 259686 h 1952166"/>
              <a:gd name="connsiteX4" fmla="*/ 2809439 w 2858100"/>
              <a:gd name="connsiteY4" fmla="*/ 801264 h 1952166"/>
              <a:gd name="connsiteX5" fmla="*/ 2753024 w 2858100"/>
              <a:gd name="connsiteY5" fmla="*/ 1387973 h 1952166"/>
              <a:gd name="connsiteX6" fmla="*/ 2843288 w 2858100"/>
              <a:gd name="connsiteY6" fmla="*/ 1805440 h 1952166"/>
              <a:gd name="connsiteX7" fmla="*/ 2809439 w 2858100"/>
              <a:gd name="connsiteY7" fmla="*/ 1918269 h 1952166"/>
              <a:gd name="connsiteX8" fmla="*/ 2391972 w 2858100"/>
              <a:gd name="connsiteY8" fmla="*/ 1895703 h 1952166"/>
              <a:gd name="connsiteX9" fmla="*/ 1760131 w 2858100"/>
              <a:gd name="connsiteY9" fmla="*/ 1952117 h 1952166"/>
              <a:gd name="connsiteX10" fmla="*/ 1184703 w 2858100"/>
              <a:gd name="connsiteY10" fmla="*/ 1884420 h 1952166"/>
              <a:gd name="connsiteX11" fmla="*/ 676973 w 2858100"/>
              <a:gd name="connsiteY11" fmla="*/ 1940834 h 1952166"/>
              <a:gd name="connsiteX12" fmla="*/ 135395 w 2858100"/>
              <a:gd name="connsiteY12" fmla="*/ 1895703 h 1952166"/>
              <a:gd name="connsiteX13" fmla="*/ 22566 w 2858100"/>
              <a:gd name="connsiteY13" fmla="*/ 1828006 h 1952166"/>
              <a:gd name="connsiteX14" fmla="*/ 56415 w 2858100"/>
              <a:gd name="connsiteY14" fmla="*/ 1365408 h 1952166"/>
              <a:gd name="connsiteX15" fmla="*/ 0 w 2858100"/>
              <a:gd name="connsiteY15" fmla="*/ 936658 h 1952166"/>
              <a:gd name="connsiteX16" fmla="*/ 56415 w 2858100"/>
              <a:gd name="connsiteY16" fmla="*/ 541758 h 1952166"/>
              <a:gd name="connsiteX17" fmla="*/ 33849 w 2858100"/>
              <a:gd name="connsiteY17" fmla="*/ 124291 h 1952166"/>
              <a:gd name="connsiteX18" fmla="*/ 440033 w 2858100"/>
              <a:gd name="connsiteY18" fmla="*/ 45311 h 1952166"/>
              <a:gd name="connsiteX19" fmla="*/ 1038026 w 2858100"/>
              <a:gd name="connsiteY19" fmla="*/ 79160 h 1952166"/>
              <a:gd name="connsiteX20" fmla="*/ 1737565 w 2858100"/>
              <a:gd name="connsiteY20" fmla="*/ 180 h 195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8100" h="1952166">
                <a:moveTo>
                  <a:pt x="1737565" y="180"/>
                </a:moveTo>
                <a:cubicBezTo>
                  <a:pt x="1985788" y="-3581"/>
                  <a:pt x="2352482" y="52833"/>
                  <a:pt x="2527367" y="56594"/>
                </a:cubicBezTo>
                <a:cubicBezTo>
                  <a:pt x="2702251" y="60355"/>
                  <a:pt x="2743622" y="-11103"/>
                  <a:pt x="2786873" y="22745"/>
                </a:cubicBezTo>
                <a:cubicBezTo>
                  <a:pt x="2830124" y="56594"/>
                  <a:pt x="2783112" y="129933"/>
                  <a:pt x="2786873" y="259686"/>
                </a:cubicBezTo>
                <a:cubicBezTo>
                  <a:pt x="2790634" y="389439"/>
                  <a:pt x="2815080" y="613216"/>
                  <a:pt x="2809439" y="801264"/>
                </a:cubicBezTo>
                <a:cubicBezTo>
                  <a:pt x="2803797" y="989312"/>
                  <a:pt x="2747383" y="1220611"/>
                  <a:pt x="2753024" y="1387973"/>
                </a:cubicBezTo>
                <a:cubicBezTo>
                  <a:pt x="2758666" y="1555336"/>
                  <a:pt x="2833885" y="1717058"/>
                  <a:pt x="2843288" y="1805440"/>
                </a:cubicBezTo>
                <a:cubicBezTo>
                  <a:pt x="2852690" y="1893822"/>
                  <a:pt x="2884658" y="1903225"/>
                  <a:pt x="2809439" y="1918269"/>
                </a:cubicBezTo>
                <a:cubicBezTo>
                  <a:pt x="2734219" y="1933312"/>
                  <a:pt x="2566857" y="1890062"/>
                  <a:pt x="2391972" y="1895703"/>
                </a:cubicBezTo>
                <a:cubicBezTo>
                  <a:pt x="2217087" y="1901344"/>
                  <a:pt x="1961342" y="1953998"/>
                  <a:pt x="1760131" y="1952117"/>
                </a:cubicBezTo>
                <a:cubicBezTo>
                  <a:pt x="1558919" y="1950237"/>
                  <a:pt x="1365229" y="1886301"/>
                  <a:pt x="1184703" y="1884420"/>
                </a:cubicBezTo>
                <a:cubicBezTo>
                  <a:pt x="1004177" y="1882539"/>
                  <a:pt x="851858" y="1938954"/>
                  <a:pt x="676973" y="1940834"/>
                </a:cubicBezTo>
                <a:cubicBezTo>
                  <a:pt x="502089" y="1942715"/>
                  <a:pt x="244463" y="1914508"/>
                  <a:pt x="135395" y="1895703"/>
                </a:cubicBezTo>
                <a:cubicBezTo>
                  <a:pt x="26327" y="1876898"/>
                  <a:pt x="35730" y="1916388"/>
                  <a:pt x="22566" y="1828006"/>
                </a:cubicBezTo>
                <a:cubicBezTo>
                  <a:pt x="9402" y="1739623"/>
                  <a:pt x="60175" y="1513966"/>
                  <a:pt x="56415" y="1365408"/>
                </a:cubicBezTo>
                <a:cubicBezTo>
                  <a:pt x="52654" y="1216850"/>
                  <a:pt x="0" y="1073934"/>
                  <a:pt x="0" y="936658"/>
                </a:cubicBezTo>
                <a:cubicBezTo>
                  <a:pt x="0" y="799383"/>
                  <a:pt x="50773" y="677152"/>
                  <a:pt x="56415" y="541758"/>
                </a:cubicBezTo>
                <a:cubicBezTo>
                  <a:pt x="62056" y="406363"/>
                  <a:pt x="-30088" y="207032"/>
                  <a:pt x="33849" y="124291"/>
                </a:cubicBezTo>
                <a:cubicBezTo>
                  <a:pt x="97786" y="41550"/>
                  <a:pt x="272670" y="52833"/>
                  <a:pt x="440033" y="45311"/>
                </a:cubicBezTo>
                <a:cubicBezTo>
                  <a:pt x="607395" y="37789"/>
                  <a:pt x="821770" y="86682"/>
                  <a:pt x="1038026" y="79160"/>
                </a:cubicBezTo>
                <a:cubicBezTo>
                  <a:pt x="1254281" y="71638"/>
                  <a:pt x="1489341" y="3940"/>
                  <a:pt x="1737565" y="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7590372" y="1728707"/>
            <a:ext cx="2858100" cy="1952166"/>
          </a:xfrm>
          <a:custGeom>
            <a:avLst/>
            <a:gdLst>
              <a:gd name="connsiteX0" fmla="*/ 1737564 w 2858100"/>
              <a:gd name="connsiteY0" fmla="*/ 180 h 1952166"/>
              <a:gd name="connsiteX1" fmla="*/ 2527366 w 2858100"/>
              <a:gd name="connsiteY1" fmla="*/ 56594 h 1952166"/>
              <a:gd name="connsiteX2" fmla="*/ 2786873 w 2858100"/>
              <a:gd name="connsiteY2" fmla="*/ 22745 h 1952166"/>
              <a:gd name="connsiteX3" fmla="*/ 2786873 w 2858100"/>
              <a:gd name="connsiteY3" fmla="*/ 259686 h 1952166"/>
              <a:gd name="connsiteX4" fmla="*/ 2809439 w 2858100"/>
              <a:gd name="connsiteY4" fmla="*/ 801264 h 1952166"/>
              <a:gd name="connsiteX5" fmla="*/ 2753024 w 2858100"/>
              <a:gd name="connsiteY5" fmla="*/ 1387973 h 1952166"/>
              <a:gd name="connsiteX6" fmla="*/ 2843288 w 2858100"/>
              <a:gd name="connsiteY6" fmla="*/ 1805440 h 1952166"/>
              <a:gd name="connsiteX7" fmla="*/ 2809439 w 2858100"/>
              <a:gd name="connsiteY7" fmla="*/ 1918269 h 1952166"/>
              <a:gd name="connsiteX8" fmla="*/ 2391972 w 2858100"/>
              <a:gd name="connsiteY8" fmla="*/ 1895703 h 1952166"/>
              <a:gd name="connsiteX9" fmla="*/ 1760130 w 2858100"/>
              <a:gd name="connsiteY9" fmla="*/ 1952117 h 1952166"/>
              <a:gd name="connsiteX10" fmla="*/ 1184703 w 2858100"/>
              <a:gd name="connsiteY10" fmla="*/ 1884420 h 1952166"/>
              <a:gd name="connsiteX11" fmla="*/ 676973 w 2858100"/>
              <a:gd name="connsiteY11" fmla="*/ 1940834 h 1952166"/>
              <a:gd name="connsiteX12" fmla="*/ 135395 w 2858100"/>
              <a:gd name="connsiteY12" fmla="*/ 1895703 h 1952166"/>
              <a:gd name="connsiteX13" fmla="*/ 22566 w 2858100"/>
              <a:gd name="connsiteY13" fmla="*/ 1828006 h 1952166"/>
              <a:gd name="connsiteX14" fmla="*/ 56415 w 2858100"/>
              <a:gd name="connsiteY14" fmla="*/ 1365408 h 1952166"/>
              <a:gd name="connsiteX15" fmla="*/ 0 w 2858100"/>
              <a:gd name="connsiteY15" fmla="*/ 936658 h 1952166"/>
              <a:gd name="connsiteX16" fmla="*/ 56415 w 2858100"/>
              <a:gd name="connsiteY16" fmla="*/ 541758 h 1952166"/>
              <a:gd name="connsiteX17" fmla="*/ 33849 w 2858100"/>
              <a:gd name="connsiteY17" fmla="*/ 124291 h 1952166"/>
              <a:gd name="connsiteX18" fmla="*/ 440033 w 2858100"/>
              <a:gd name="connsiteY18" fmla="*/ 45311 h 1952166"/>
              <a:gd name="connsiteX19" fmla="*/ 1038026 w 2858100"/>
              <a:gd name="connsiteY19" fmla="*/ 79160 h 1952166"/>
              <a:gd name="connsiteX20" fmla="*/ 1737564 w 2858100"/>
              <a:gd name="connsiteY20" fmla="*/ 180 h 195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8100" h="1952166">
                <a:moveTo>
                  <a:pt x="1737564" y="180"/>
                </a:moveTo>
                <a:cubicBezTo>
                  <a:pt x="1985788" y="-3581"/>
                  <a:pt x="2352482" y="52833"/>
                  <a:pt x="2527366" y="56594"/>
                </a:cubicBezTo>
                <a:cubicBezTo>
                  <a:pt x="2702251" y="60355"/>
                  <a:pt x="2743622" y="-11103"/>
                  <a:pt x="2786873" y="22745"/>
                </a:cubicBezTo>
                <a:cubicBezTo>
                  <a:pt x="2830124" y="56594"/>
                  <a:pt x="2783112" y="129933"/>
                  <a:pt x="2786873" y="259686"/>
                </a:cubicBezTo>
                <a:cubicBezTo>
                  <a:pt x="2790634" y="389439"/>
                  <a:pt x="2815080" y="613216"/>
                  <a:pt x="2809439" y="801264"/>
                </a:cubicBezTo>
                <a:cubicBezTo>
                  <a:pt x="2803797" y="989312"/>
                  <a:pt x="2747383" y="1220611"/>
                  <a:pt x="2753024" y="1387973"/>
                </a:cubicBezTo>
                <a:cubicBezTo>
                  <a:pt x="2758666" y="1555336"/>
                  <a:pt x="2833885" y="1717058"/>
                  <a:pt x="2843288" y="1805440"/>
                </a:cubicBezTo>
                <a:cubicBezTo>
                  <a:pt x="2852690" y="1893822"/>
                  <a:pt x="2884658" y="1903225"/>
                  <a:pt x="2809439" y="1918269"/>
                </a:cubicBezTo>
                <a:cubicBezTo>
                  <a:pt x="2734219" y="1933312"/>
                  <a:pt x="2566857" y="1890062"/>
                  <a:pt x="2391972" y="1895703"/>
                </a:cubicBezTo>
                <a:cubicBezTo>
                  <a:pt x="2217087" y="1901344"/>
                  <a:pt x="1961342" y="1953998"/>
                  <a:pt x="1760130" y="1952117"/>
                </a:cubicBezTo>
                <a:cubicBezTo>
                  <a:pt x="1558919" y="1950237"/>
                  <a:pt x="1365229" y="1886301"/>
                  <a:pt x="1184703" y="1884420"/>
                </a:cubicBezTo>
                <a:cubicBezTo>
                  <a:pt x="1004177" y="1882539"/>
                  <a:pt x="851858" y="1938954"/>
                  <a:pt x="676973" y="1940834"/>
                </a:cubicBezTo>
                <a:cubicBezTo>
                  <a:pt x="502089" y="1942715"/>
                  <a:pt x="244463" y="1914508"/>
                  <a:pt x="135395" y="1895703"/>
                </a:cubicBezTo>
                <a:cubicBezTo>
                  <a:pt x="26327" y="1876898"/>
                  <a:pt x="35730" y="1916388"/>
                  <a:pt x="22566" y="1828006"/>
                </a:cubicBezTo>
                <a:cubicBezTo>
                  <a:pt x="9402" y="1739623"/>
                  <a:pt x="60175" y="1513966"/>
                  <a:pt x="56415" y="1365408"/>
                </a:cubicBezTo>
                <a:cubicBezTo>
                  <a:pt x="52654" y="1216850"/>
                  <a:pt x="0" y="1073934"/>
                  <a:pt x="0" y="936658"/>
                </a:cubicBezTo>
                <a:cubicBezTo>
                  <a:pt x="0" y="799383"/>
                  <a:pt x="50773" y="677152"/>
                  <a:pt x="56415" y="541758"/>
                </a:cubicBezTo>
                <a:cubicBezTo>
                  <a:pt x="62056" y="406363"/>
                  <a:pt x="-30088" y="207032"/>
                  <a:pt x="33849" y="124291"/>
                </a:cubicBezTo>
                <a:cubicBezTo>
                  <a:pt x="97786" y="41550"/>
                  <a:pt x="272670" y="52833"/>
                  <a:pt x="440033" y="45311"/>
                </a:cubicBezTo>
                <a:cubicBezTo>
                  <a:pt x="607395" y="37789"/>
                  <a:pt x="821770" y="86682"/>
                  <a:pt x="1038026" y="79160"/>
                </a:cubicBezTo>
                <a:cubicBezTo>
                  <a:pt x="1254281" y="71638"/>
                  <a:pt x="1489341" y="3940"/>
                  <a:pt x="1737564" y="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13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597931" y="3072027"/>
            <a:ext cx="2000055" cy="2097235"/>
          </a:xfrm>
          <a:custGeom>
            <a:avLst/>
            <a:gdLst>
              <a:gd name="connsiteX0" fmla="*/ 763645 w 2000055"/>
              <a:gd name="connsiteY0" fmla="*/ 227 h 2097235"/>
              <a:gd name="connsiteX1" fmla="*/ 1156451 w 2000055"/>
              <a:gd name="connsiteY1" fmla="*/ 60882 h 2097235"/>
              <a:gd name="connsiteX2" fmla="*/ 1553537 w 2000055"/>
              <a:gd name="connsiteY2" fmla="*/ 225193 h 2097235"/>
              <a:gd name="connsiteX3" fmla="*/ 1868467 w 2000055"/>
              <a:gd name="connsiteY3" fmla="*/ 362119 h 2097235"/>
              <a:gd name="connsiteX4" fmla="*/ 1978008 w 2000055"/>
              <a:gd name="connsiteY4" fmla="*/ 827668 h 2097235"/>
              <a:gd name="connsiteX5" fmla="*/ 1978008 w 2000055"/>
              <a:gd name="connsiteY5" fmla="*/ 1293217 h 2097235"/>
              <a:gd name="connsiteX6" fmla="*/ 1745234 w 2000055"/>
              <a:gd name="connsiteY6" fmla="*/ 1717688 h 2097235"/>
              <a:gd name="connsiteX7" fmla="*/ 1307070 w 2000055"/>
              <a:gd name="connsiteY7" fmla="*/ 2018925 h 2097235"/>
              <a:gd name="connsiteX8" fmla="*/ 636132 w 2000055"/>
              <a:gd name="connsiteY8" fmla="*/ 2073696 h 2097235"/>
              <a:gd name="connsiteX9" fmla="*/ 334894 w 2000055"/>
              <a:gd name="connsiteY9" fmla="*/ 1690303 h 2097235"/>
              <a:gd name="connsiteX10" fmla="*/ 19964 w 2000055"/>
              <a:gd name="connsiteY10" fmla="*/ 1389065 h 2097235"/>
              <a:gd name="connsiteX11" fmla="*/ 47349 w 2000055"/>
              <a:gd name="connsiteY11" fmla="*/ 772897 h 2097235"/>
              <a:gd name="connsiteX12" fmla="*/ 170583 w 2000055"/>
              <a:gd name="connsiteY12" fmla="*/ 471660 h 2097235"/>
              <a:gd name="connsiteX13" fmla="*/ 362280 w 2000055"/>
              <a:gd name="connsiteY13" fmla="*/ 362119 h 2097235"/>
              <a:gd name="connsiteX14" fmla="*/ 649825 w 2000055"/>
              <a:gd name="connsiteY14" fmla="*/ 19804 h 2097235"/>
              <a:gd name="connsiteX15" fmla="*/ 763645 w 2000055"/>
              <a:gd name="connsiteY15" fmla="*/ 227 h 209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0055" h="2097235">
                <a:moveTo>
                  <a:pt x="763645" y="227"/>
                </a:moveTo>
                <a:cubicBezTo>
                  <a:pt x="889445" y="-3303"/>
                  <a:pt x="1043487" y="35208"/>
                  <a:pt x="1156451" y="60882"/>
                </a:cubicBezTo>
                <a:cubicBezTo>
                  <a:pt x="1307070" y="95113"/>
                  <a:pt x="1434867" y="174986"/>
                  <a:pt x="1553537" y="225193"/>
                </a:cubicBezTo>
                <a:cubicBezTo>
                  <a:pt x="1672207" y="275400"/>
                  <a:pt x="1797722" y="261707"/>
                  <a:pt x="1868467" y="362119"/>
                </a:cubicBezTo>
                <a:cubicBezTo>
                  <a:pt x="1939213" y="462531"/>
                  <a:pt x="1959751" y="672485"/>
                  <a:pt x="1978008" y="827668"/>
                </a:cubicBezTo>
                <a:cubicBezTo>
                  <a:pt x="1996264" y="982851"/>
                  <a:pt x="2016803" y="1144881"/>
                  <a:pt x="1978008" y="1293217"/>
                </a:cubicBezTo>
                <a:cubicBezTo>
                  <a:pt x="1939213" y="1441553"/>
                  <a:pt x="1857057" y="1596737"/>
                  <a:pt x="1745234" y="1717688"/>
                </a:cubicBezTo>
                <a:cubicBezTo>
                  <a:pt x="1633410" y="1838639"/>
                  <a:pt x="1491920" y="1959591"/>
                  <a:pt x="1307070" y="2018925"/>
                </a:cubicBezTo>
                <a:cubicBezTo>
                  <a:pt x="1122220" y="2078260"/>
                  <a:pt x="798161" y="2128466"/>
                  <a:pt x="636132" y="2073696"/>
                </a:cubicBezTo>
                <a:cubicBezTo>
                  <a:pt x="474103" y="2018925"/>
                  <a:pt x="437589" y="1804407"/>
                  <a:pt x="334894" y="1690303"/>
                </a:cubicBezTo>
                <a:cubicBezTo>
                  <a:pt x="232200" y="1576198"/>
                  <a:pt x="67889" y="1541966"/>
                  <a:pt x="19964" y="1389065"/>
                </a:cubicBezTo>
                <a:cubicBezTo>
                  <a:pt x="-27960" y="1236164"/>
                  <a:pt x="22247" y="925799"/>
                  <a:pt x="47349" y="772897"/>
                </a:cubicBezTo>
                <a:cubicBezTo>
                  <a:pt x="72452" y="619996"/>
                  <a:pt x="122659" y="540123"/>
                  <a:pt x="170583" y="471660"/>
                </a:cubicBezTo>
                <a:cubicBezTo>
                  <a:pt x="218507" y="403197"/>
                  <a:pt x="282406" y="437428"/>
                  <a:pt x="362280" y="362119"/>
                </a:cubicBezTo>
                <a:cubicBezTo>
                  <a:pt x="442153" y="286810"/>
                  <a:pt x="517462" y="70010"/>
                  <a:pt x="649825" y="19804"/>
                </a:cubicBezTo>
                <a:cubicBezTo>
                  <a:pt x="682915" y="7252"/>
                  <a:pt x="721711" y="1404"/>
                  <a:pt x="763645" y="2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4085076" y="3764501"/>
            <a:ext cx="2014441" cy="2123889"/>
          </a:xfrm>
          <a:custGeom>
            <a:avLst/>
            <a:gdLst>
              <a:gd name="connsiteX0" fmla="*/ 1316512 w 2014441"/>
              <a:gd name="connsiteY0" fmla="*/ 42 h 2123889"/>
              <a:gd name="connsiteX1" fmla="*/ 1399210 w 2014441"/>
              <a:gd name="connsiteY1" fmla="*/ 16319 h 2123889"/>
              <a:gd name="connsiteX2" fmla="*/ 1733710 w 2014441"/>
              <a:gd name="connsiteY2" fmla="*/ 358144 h 2123889"/>
              <a:gd name="connsiteX3" fmla="*/ 1974453 w 2014441"/>
              <a:gd name="connsiteY3" fmla="*/ 756615 h 2123889"/>
              <a:gd name="connsiteX4" fmla="*/ 1994718 w 2014441"/>
              <a:gd name="connsiteY4" fmla="*/ 1240298 h 2123889"/>
              <a:gd name="connsiteX5" fmla="*/ 1775461 w 2014441"/>
              <a:gd name="connsiteY5" fmla="*/ 1724713 h 2123889"/>
              <a:gd name="connsiteX6" fmla="*/ 1229517 w 2014441"/>
              <a:gd name="connsiteY6" fmla="*/ 2118544 h 2123889"/>
              <a:gd name="connsiteX7" fmla="*/ 773425 w 2014441"/>
              <a:gd name="connsiteY7" fmla="*/ 1946166 h 2123889"/>
              <a:gd name="connsiteX8" fmla="*/ 348097 w 2014441"/>
              <a:gd name="connsiteY8" fmla="*/ 1851187 h 2123889"/>
              <a:gd name="connsiteX9" fmla="*/ 52906 w 2014441"/>
              <a:gd name="connsiteY9" fmla="*/ 1309638 h 2123889"/>
              <a:gd name="connsiteX10" fmla="*/ 2609 w 2014441"/>
              <a:gd name="connsiteY10" fmla="*/ 988078 h 2123889"/>
              <a:gd name="connsiteX11" fmla="*/ 110040 w 2014441"/>
              <a:gd name="connsiteY11" fmla="*/ 795191 h 2123889"/>
              <a:gd name="connsiteX12" fmla="*/ 179138 w 2014441"/>
              <a:gd name="connsiteY12" fmla="*/ 353504 h 2123889"/>
              <a:gd name="connsiteX13" fmla="*/ 634010 w 2014441"/>
              <a:gd name="connsiteY13" fmla="*/ 126679 h 2123889"/>
              <a:gd name="connsiteX14" fmla="*/ 1058850 w 2014441"/>
              <a:gd name="connsiteY14" fmla="*/ 61977 h 2123889"/>
              <a:gd name="connsiteX15" fmla="*/ 1316512 w 2014441"/>
              <a:gd name="connsiteY15" fmla="*/ 42 h 212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4441" h="2123889">
                <a:moveTo>
                  <a:pt x="1316512" y="42"/>
                </a:moveTo>
                <a:cubicBezTo>
                  <a:pt x="1343730" y="-488"/>
                  <a:pt x="1371091" y="3978"/>
                  <a:pt x="1399210" y="16319"/>
                </a:cubicBezTo>
                <a:cubicBezTo>
                  <a:pt x="1511687" y="65680"/>
                  <a:pt x="1637837" y="234762"/>
                  <a:pt x="1733710" y="358144"/>
                </a:cubicBezTo>
                <a:cubicBezTo>
                  <a:pt x="1829584" y="481527"/>
                  <a:pt x="1930951" y="609590"/>
                  <a:pt x="1974453" y="756615"/>
                </a:cubicBezTo>
                <a:cubicBezTo>
                  <a:pt x="2017954" y="903640"/>
                  <a:pt x="2027883" y="1078948"/>
                  <a:pt x="1994718" y="1240298"/>
                </a:cubicBezTo>
                <a:cubicBezTo>
                  <a:pt x="1961552" y="1401647"/>
                  <a:pt x="1902994" y="1578339"/>
                  <a:pt x="1775461" y="1724713"/>
                </a:cubicBezTo>
                <a:cubicBezTo>
                  <a:pt x="1647927" y="1871087"/>
                  <a:pt x="1396523" y="2081635"/>
                  <a:pt x="1229517" y="2118544"/>
                </a:cubicBezTo>
                <a:cubicBezTo>
                  <a:pt x="1062511" y="2155452"/>
                  <a:pt x="920328" y="1990725"/>
                  <a:pt x="773425" y="1946166"/>
                </a:cubicBezTo>
                <a:cubicBezTo>
                  <a:pt x="626521" y="1901607"/>
                  <a:pt x="468183" y="1957275"/>
                  <a:pt x="348097" y="1851187"/>
                </a:cubicBezTo>
                <a:cubicBezTo>
                  <a:pt x="228010" y="1745099"/>
                  <a:pt x="110488" y="1453489"/>
                  <a:pt x="52906" y="1309638"/>
                </a:cubicBezTo>
                <a:cubicBezTo>
                  <a:pt x="-4675" y="1165786"/>
                  <a:pt x="-3006" y="1071459"/>
                  <a:pt x="2609" y="988078"/>
                </a:cubicBezTo>
                <a:cubicBezTo>
                  <a:pt x="8225" y="904697"/>
                  <a:pt x="80619" y="900953"/>
                  <a:pt x="110040" y="795191"/>
                </a:cubicBezTo>
                <a:cubicBezTo>
                  <a:pt x="139462" y="689429"/>
                  <a:pt x="91810" y="464923"/>
                  <a:pt x="179138" y="353504"/>
                </a:cubicBezTo>
                <a:cubicBezTo>
                  <a:pt x="266467" y="242085"/>
                  <a:pt x="487391" y="175267"/>
                  <a:pt x="634010" y="126679"/>
                </a:cubicBezTo>
                <a:cubicBezTo>
                  <a:pt x="780629" y="78091"/>
                  <a:pt x="931316" y="80370"/>
                  <a:pt x="1058850" y="61977"/>
                </a:cubicBezTo>
                <a:cubicBezTo>
                  <a:pt x="1154500" y="48182"/>
                  <a:pt x="1234859" y="1631"/>
                  <a:pt x="1316512" y="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198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4484787" y="3386294"/>
            <a:ext cx="2858100" cy="1952166"/>
          </a:xfrm>
          <a:custGeom>
            <a:avLst/>
            <a:gdLst>
              <a:gd name="connsiteX0" fmla="*/ 1737565 w 2858100"/>
              <a:gd name="connsiteY0" fmla="*/ 180 h 1952166"/>
              <a:gd name="connsiteX1" fmla="*/ 2527367 w 2858100"/>
              <a:gd name="connsiteY1" fmla="*/ 56594 h 1952166"/>
              <a:gd name="connsiteX2" fmla="*/ 2786873 w 2858100"/>
              <a:gd name="connsiteY2" fmla="*/ 22745 h 1952166"/>
              <a:gd name="connsiteX3" fmla="*/ 2786873 w 2858100"/>
              <a:gd name="connsiteY3" fmla="*/ 259686 h 1952166"/>
              <a:gd name="connsiteX4" fmla="*/ 2809439 w 2858100"/>
              <a:gd name="connsiteY4" fmla="*/ 801264 h 1952166"/>
              <a:gd name="connsiteX5" fmla="*/ 2753024 w 2858100"/>
              <a:gd name="connsiteY5" fmla="*/ 1387973 h 1952166"/>
              <a:gd name="connsiteX6" fmla="*/ 2843288 w 2858100"/>
              <a:gd name="connsiteY6" fmla="*/ 1805440 h 1952166"/>
              <a:gd name="connsiteX7" fmla="*/ 2809439 w 2858100"/>
              <a:gd name="connsiteY7" fmla="*/ 1918269 h 1952166"/>
              <a:gd name="connsiteX8" fmla="*/ 2391972 w 2858100"/>
              <a:gd name="connsiteY8" fmla="*/ 1895703 h 1952166"/>
              <a:gd name="connsiteX9" fmla="*/ 1760131 w 2858100"/>
              <a:gd name="connsiteY9" fmla="*/ 1952117 h 1952166"/>
              <a:gd name="connsiteX10" fmla="*/ 1184703 w 2858100"/>
              <a:gd name="connsiteY10" fmla="*/ 1884420 h 1952166"/>
              <a:gd name="connsiteX11" fmla="*/ 676973 w 2858100"/>
              <a:gd name="connsiteY11" fmla="*/ 1940834 h 1952166"/>
              <a:gd name="connsiteX12" fmla="*/ 135395 w 2858100"/>
              <a:gd name="connsiteY12" fmla="*/ 1895703 h 1952166"/>
              <a:gd name="connsiteX13" fmla="*/ 22566 w 2858100"/>
              <a:gd name="connsiteY13" fmla="*/ 1828006 h 1952166"/>
              <a:gd name="connsiteX14" fmla="*/ 56415 w 2858100"/>
              <a:gd name="connsiteY14" fmla="*/ 1365408 h 1952166"/>
              <a:gd name="connsiteX15" fmla="*/ 0 w 2858100"/>
              <a:gd name="connsiteY15" fmla="*/ 936658 h 1952166"/>
              <a:gd name="connsiteX16" fmla="*/ 56415 w 2858100"/>
              <a:gd name="connsiteY16" fmla="*/ 541758 h 1952166"/>
              <a:gd name="connsiteX17" fmla="*/ 33849 w 2858100"/>
              <a:gd name="connsiteY17" fmla="*/ 124291 h 1952166"/>
              <a:gd name="connsiteX18" fmla="*/ 440033 w 2858100"/>
              <a:gd name="connsiteY18" fmla="*/ 45311 h 1952166"/>
              <a:gd name="connsiteX19" fmla="*/ 1038026 w 2858100"/>
              <a:gd name="connsiteY19" fmla="*/ 79160 h 1952166"/>
              <a:gd name="connsiteX20" fmla="*/ 1737565 w 2858100"/>
              <a:gd name="connsiteY20" fmla="*/ 180 h 195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8100" h="1952166">
                <a:moveTo>
                  <a:pt x="1737565" y="180"/>
                </a:moveTo>
                <a:cubicBezTo>
                  <a:pt x="1985788" y="-3581"/>
                  <a:pt x="2352482" y="52833"/>
                  <a:pt x="2527367" y="56594"/>
                </a:cubicBezTo>
                <a:cubicBezTo>
                  <a:pt x="2702251" y="60355"/>
                  <a:pt x="2743622" y="-11103"/>
                  <a:pt x="2786873" y="22745"/>
                </a:cubicBezTo>
                <a:cubicBezTo>
                  <a:pt x="2830124" y="56594"/>
                  <a:pt x="2783112" y="129933"/>
                  <a:pt x="2786873" y="259686"/>
                </a:cubicBezTo>
                <a:cubicBezTo>
                  <a:pt x="2790634" y="389439"/>
                  <a:pt x="2815080" y="613216"/>
                  <a:pt x="2809439" y="801264"/>
                </a:cubicBezTo>
                <a:cubicBezTo>
                  <a:pt x="2803797" y="989312"/>
                  <a:pt x="2747383" y="1220611"/>
                  <a:pt x="2753024" y="1387973"/>
                </a:cubicBezTo>
                <a:cubicBezTo>
                  <a:pt x="2758666" y="1555336"/>
                  <a:pt x="2833885" y="1717058"/>
                  <a:pt x="2843288" y="1805440"/>
                </a:cubicBezTo>
                <a:cubicBezTo>
                  <a:pt x="2852690" y="1893822"/>
                  <a:pt x="2884658" y="1903225"/>
                  <a:pt x="2809439" y="1918269"/>
                </a:cubicBezTo>
                <a:cubicBezTo>
                  <a:pt x="2734219" y="1933312"/>
                  <a:pt x="2566857" y="1890062"/>
                  <a:pt x="2391972" y="1895703"/>
                </a:cubicBezTo>
                <a:cubicBezTo>
                  <a:pt x="2217087" y="1901344"/>
                  <a:pt x="1961342" y="1953998"/>
                  <a:pt x="1760131" y="1952117"/>
                </a:cubicBezTo>
                <a:cubicBezTo>
                  <a:pt x="1558919" y="1950237"/>
                  <a:pt x="1365229" y="1886301"/>
                  <a:pt x="1184703" y="1884420"/>
                </a:cubicBezTo>
                <a:cubicBezTo>
                  <a:pt x="1004177" y="1882539"/>
                  <a:pt x="851858" y="1938954"/>
                  <a:pt x="676973" y="1940834"/>
                </a:cubicBezTo>
                <a:cubicBezTo>
                  <a:pt x="502089" y="1942715"/>
                  <a:pt x="244463" y="1914508"/>
                  <a:pt x="135395" y="1895703"/>
                </a:cubicBezTo>
                <a:cubicBezTo>
                  <a:pt x="26327" y="1876898"/>
                  <a:pt x="35730" y="1916388"/>
                  <a:pt x="22566" y="1828006"/>
                </a:cubicBezTo>
                <a:cubicBezTo>
                  <a:pt x="9402" y="1739623"/>
                  <a:pt x="60175" y="1513966"/>
                  <a:pt x="56415" y="1365408"/>
                </a:cubicBezTo>
                <a:cubicBezTo>
                  <a:pt x="52654" y="1216850"/>
                  <a:pt x="0" y="1073934"/>
                  <a:pt x="0" y="936658"/>
                </a:cubicBezTo>
                <a:cubicBezTo>
                  <a:pt x="0" y="799383"/>
                  <a:pt x="50773" y="677152"/>
                  <a:pt x="56415" y="541758"/>
                </a:cubicBezTo>
                <a:cubicBezTo>
                  <a:pt x="62056" y="406363"/>
                  <a:pt x="-30088" y="207032"/>
                  <a:pt x="33849" y="124291"/>
                </a:cubicBezTo>
                <a:cubicBezTo>
                  <a:pt x="97786" y="41550"/>
                  <a:pt x="272670" y="52833"/>
                  <a:pt x="440033" y="45311"/>
                </a:cubicBezTo>
                <a:cubicBezTo>
                  <a:pt x="607395" y="37789"/>
                  <a:pt x="821770" y="86682"/>
                  <a:pt x="1038026" y="79160"/>
                </a:cubicBezTo>
                <a:cubicBezTo>
                  <a:pt x="1254281" y="71638"/>
                  <a:pt x="1489341" y="3940"/>
                  <a:pt x="1737565" y="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7701860" y="3386294"/>
            <a:ext cx="2858100" cy="1952166"/>
          </a:xfrm>
          <a:custGeom>
            <a:avLst/>
            <a:gdLst>
              <a:gd name="connsiteX0" fmla="*/ 1737564 w 2858100"/>
              <a:gd name="connsiteY0" fmla="*/ 180 h 1952166"/>
              <a:gd name="connsiteX1" fmla="*/ 2527366 w 2858100"/>
              <a:gd name="connsiteY1" fmla="*/ 56594 h 1952166"/>
              <a:gd name="connsiteX2" fmla="*/ 2786873 w 2858100"/>
              <a:gd name="connsiteY2" fmla="*/ 22745 h 1952166"/>
              <a:gd name="connsiteX3" fmla="*/ 2786873 w 2858100"/>
              <a:gd name="connsiteY3" fmla="*/ 259686 h 1952166"/>
              <a:gd name="connsiteX4" fmla="*/ 2809439 w 2858100"/>
              <a:gd name="connsiteY4" fmla="*/ 801264 h 1952166"/>
              <a:gd name="connsiteX5" fmla="*/ 2753024 w 2858100"/>
              <a:gd name="connsiteY5" fmla="*/ 1387973 h 1952166"/>
              <a:gd name="connsiteX6" fmla="*/ 2843288 w 2858100"/>
              <a:gd name="connsiteY6" fmla="*/ 1805440 h 1952166"/>
              <a:gd name="connsiteX7" fmla="*/ 2809439 w 2858100"/>
              <a:gd name="connsiteY7" fmla="*/ 1918269 h 1952166"/>
              <a:gd name="connsiteX8" fmla="*/ 2391972 w 2858100"/>
              <a:gd name="connsiteY8" fmla="*/ 1895703 h 1952166"/>
              <a:gd name="connsiteX9" fmla="*/ 1760130 w 2858100"/>
              <a:gd name="connsiteY9" fmla="*/ 1952117 h 1952166"/>
              <a:gd name="connsiteX10" fmla="*/ 1184703 w 2858100"/>
              <a:gd name="connsiteY10" fmla="*/ 1884420 h 1952166"/>
              <a:gd name="connsiteX11" fmla="*/ 676973 w 2858100"/>
              <a:gd name="connsiteY11" fmla="*/ 1940834 h 1952166"/>
              <a:gd name="connsiteX12" fmla="*/ 135395 w 2858100"/>
              <a:gd name="connsiteY12" fmla="*/ 1895703 h 1952166"/>
              <a:gd name="connsiteX13" fmla="*/ 22566 w 2858100"/>
              <a:gd name="connsiteY13" fmla="*/ 1828006 h 1952166"/>
              <a:gd name="connsiteX14" fmla="*/ 56415 w 2858100"/>
              <a:gd name="connsiteY14" fmla="*/ 1365408 h 1952166"/>
              <a:gd name="connsiteX15" fmla="*/ 0 w 2858100"/>
              <a:gd name="connsiteY15" fmla="*/ 936658 h 1952166"/>
              <a:gd name="connsiteX16" fmla="*/ 56415 w 2858100"/>
              <a:gd name="connsiteY16" fmla="*/ 541758 h 1952166"/>
              <a:gd name="connsiteX17" fmla="*/ 33849 w 2858100"/>
              <a:gd name="connsiteY17" fmla="*/ 124291 h 1952166"/>
              <a:gd name="connsiteX18" fmla="*/ 440033 w 2858100"/>
              <a:gd name="connsiteY18" fmla="*/ 45311 h 1952166"/>
              <a:gd name="connsiteX19" fmla="*/ 1038026 w 2858100"/>
              <a:gd name="connsiteY19" fmla="*/ 79160 h 1952166"/>
              <a:gd name="connsiteX20" fmla="*/ 1737564 w 2858100"/>
              <a:gd name="connsiteY20" fmla="*/ 180 h 195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8100" h="1952166">
                <a:moveTo>
                  <a:pt x="1737564" y="180"/>
                </a:moveTo>
                <a:cubicBezTo>
                  <a:pt x="1985788" y="-3581"/>
                  <a:pt x="2352482" y="52833"/>
                  <a:pt x="2527366" y="56594"/>
                </a:cubicBezTo>
                <a:cubicBezTo>
                  <a:pt x="2702251" y="60355"/>
                  <a:pt x="2743622" y="-11103"/>
                  <a:pt x="2786873" y="22745"/>
                </a:cubicBezTo>
                <a:cubicBezTo>
                  <a:pt x="2830124" y="56594"/>
                  <a:pt x="2783112" y="129933"/>
                  <a:pt x="2786873" y="259686"/>
                </a:cubicBezTo>
                <a:cubicBezTo>
                  <a:pt x="2790634" y="389439"/>
                  <a:pt x="2815080" y="613216"/>
                  <a:pt x="2809439" y="801264"/>
                </a:cubicBezTo>
                <a:cubicBezTo>
                  <a:pt x="2803797" y="989312"/>
                  <a:pt x="2747383" y="1220611"/>
                  <a:pt x="2753024" y="1387973"/>
                </a:cubicBezTo>
                <a:cubicBezTo>
                  <a:pt x="2758666" y="1555336"/>
                  <a:pt x="2833885" y="1717058"/>
                  <a:pt x="2843288" y="1805440"/>
                </a:cubicBezTo>
                <a:cubicBezTo>
                  <a:pt x="2852690" y="1893822"/>
                  <a:pt x="2884658" y="1903225"/>
                  <a:pt x="2809439" y="1918269"/>
                </a:cubicBezTo>
                <a:cubicBezTo>
                  <a:pt x="2734219" y="1933312"/>
                  <a:pt x="2566857" y="1890062"/>
                  <a:pt x="2391972" y="1895703"/>
                </a:cubicBezTo>
                <a:cubicBezTo>
                  <a:pt x="2217087" y="1901344"/>
                  <a:pt x="1961342" y="1953998"/>
                  <a:pt x="1760130" y="1952117"/>
                </a:cubicBezTo>
                <a:cubicBezTo>
                  <a:pt x="1558919" y="1950237"/>
                  <a:pt x="1365229" y="1886301"/>
                  <a:pt x="1184703" y="1884420"/>
                </a:cubicBezTo>
                <a:cubicBezTo>
                  <a:pt x="1004177" y="1882539"/>
                  <a:pt x="851858" y="1938954"/>
                  <a:pt x="676973" y="1940834"/>
                </a:cubicBezTo>
                <a:cubicBezTo>
                  <a:pt x="502089" y="1942715"/>
                  <a:pt x="244463" y="1914508"/>
                  <a:pt x="135395" y="1895703"/>
                </a:cubicBezTo>
                <a:cubicBezTo>
                  <a:pt x="26327" y="1876898"/>
                  <a:pt x="35730" y="1916388"/>
                  <a:pt x="22566" y="1828006"/>
                </a:cubicBezTo>
                <a:cubicBezTo>
                  <a:pt x="9402" y="1739623"/>
                  <a:pt x="60175" y="1513966"/>
                  <a:pt x="56415" y="1365408"/>
                </a:cubicBezTo>
                <a:cubicBezTo>
                  <a:pt x="52654" y="1216850"/>
                  <a:pt x="0" y="1073934"/>
                  <a:pt x="0" y="936658"/>
                </a:cubicBezTo>
                <a:cubicBezTo>
                  <a:pt x="0" y="799383"/>
                  <a:pt x="50773" y="677152"/>
                  <a:pt x="56415" y="541758"/>
                </a:cubicBezTo>
                <a:cubicBezTo>
                  <a:pt x="62056" y="406363"/>
                  <a:pt x="-30088" y="207032"/>
                  <a:pt x="33849" y="124291"/>
                </a:cubicBezTo>
                <a:cubicBezTo>
                  <a:pt x="97786" y="41550"/>
                  <a:pt x="272670" y="52833"/>
                  <a:pt x="440033" y="45311"/>
                </a:cubicBezTo>
                <a:cubicBezTo>
                  <a:pt x="607395" y="37789"/>
                  <a:pt x="821770" y="86682"/>
                  <a:pt x="1038026" y="79160"/>
                </a:cubicBezTo>
                <a:cubicBezTo>
                  <a:pt x="1254281" y="71638"/>
                  <a:pt x="1489341" y="3940"/>
                  <a:pt x="1737564" y="1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65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508296" y="1745604"/>
            <a:ext cx="1661310" cy="1742030"/>
          </a:xfrm>
          <a:custGeom>
            <a:avLst/>
            <a:gdLst>
              <a:gd name="connsiteX0" fmla="*/ 634308 w 1661310"/>
              <a:gd name="connsiteY0" fmla="*/ 189 h 1742030"/>
              <a:gd name="connsiteX1" fmla="*/ 960586 w 1661310"/>
              <a:gd name="connsiteY1" fmla="*/ 50570 h 1742030"/>
              <a:gd name="connsiteX2" fmla="*/ 1290418 w 1661310"/>
              <a:gd name="connsiteY2" fmla="*/ 187053 h 1742030"/>
              <a:gd name="connsiteX3" fmla="*/ 1552009 w 1661310"/>
              <a:gd name="connsiteY3" fmla="*/ 300788 h 1742030"/>
              <a:gd name="connsiteX4" fmla="*/ 1642997 w 1661310"/>
              <a:gd name="connsiteY4" fmla="*/ 687488 h 1742030"/>
              <a:gd name="connsiteX5" fmla="*/ 1642997 w 1661310"/>
              <a:gd name="connsiteY5" fmla="*/ 1074188 h 1742030"/>
              <a:gd name="connsiteX6" fmla="*/ 1449647 w 1661310"/>
              <a:gd name="connsiteY6" fmla="*/ 1426767 h 1742030"/>
              <a:gd name="connsiteX7" fmla="*/ 1085694 w 1661310"/>
              <a:gd name="connsiteY7" fmla="*/ 1676984 h 1742030"/>
              <a:gd name="connsiteX8" fmla="*/ 528392 w 1661310"/>
              <a:gd name="connsiteY8" fmla="*/ 1722478 h 1742030"/>
              <a:gd name="connsiteX9" fmla="*/ 278174 w 1661310"/>
              <a:gd name="connsiteY9" fmla="*/ 1404020 h 1742030"/>
              <a:gd name="connsiteX10" fmla="*/ 16583 w 1661310"/>
              <a:gd name="connsiteY10" fmla="*/ 1153802 h 1742030"/>
              <a:gd name="connsiteX11" fmla="*/ 39330 w 1661310"/>
              <a:gd name="connsiteY11" fmla="*/ 641994 h 1742030"/>
              <a:gd name="connsiteX12" fmla="*/ 141692 w 1661310"/>
              <a:gd name="connsiteY12" fmla="*/ 391776 h 1742030"/>
              <a:gd name="connsiteX13" fmla="*/ 300921 w 1661310"/>
              <a:gd name="connsiteY13" fmla="*/ 300788 h 1742030"/>
              <a:gd name="connsiteX14" fmla="*/ 539765 w 1661310"/>
              <a:gd name="connsiteY14" fmla="*/ 16450 h 1742030"/>
              <a:gd name="connsiteX15" fmla="*/ 634308 w 1661310"/>
              <a:gd name="connsiteY15" fmla="*/ 189 h 174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1310" h="1742030">
                <a:moveTo>
                  <a:pt x="634308" y="189"/>
                </a:moveTo>
                <a:cubicBezTo>
                  <a:pt x="738802" y="-2743"/>
                  <a:pt x="866754" y="29245"/>
                  <a:pt x="960586" y="50570"/>
                </a:cubicBezTo>
                <a:cubicBezTo>
                  <a:pt x="1085694" y="79004"/>
                  <a:pt x="1191847" y="145349"/>
                  <a:pt x="1290418" y="187053"/>
                </a:cubicBezTo>
                <a:cubicBezTo>
                  <a:pt x="1388989" y="228756"/>
                  <a:pt x="1493245" y="217382"/>
                  <a:pt x="1552009" y="300788"/>
                </a:cubicBezTo>
                <a:cubicBezTo>
                  <a:pt x="1610772" y="384193"/>
                  <a:pt x="1627833" y="558588"/>
                  <a:pt x="1642997" y="687488"/>
                </a:cubicBezTo>
                <a:cubicBezTo>
                  <a:pt x="1658161" y="816387"/>
                  <a:pt x="1675222" y="950975"/>
                  <a:pt x="1642997" y="1074188"/>
                </a:cubicBezTo>
                <a:cubicBezTo>
                  <a:pt x="1610772" y="1197400"/>
                  <a:pt x="1542531" y="1326301"/>
                  <a:pt x="1449647" y="1426767"/>
                </a:cubicBezTo>
                <a:cubicBezTo>
                  <a:pt x="1356763" y="1527233"/>
                  <a:pt x="1239237" y="1627699"/>
                  <a:pt x="1085694" y="1676984"/>
                </a:cubicBezTo>
                <a:cubicBezTo>
                  <a:pt x="932152" y="1726269"/>
                  <a:pt x="662978" y="1767973"/>
                  <a:pt x="528392" y="1722478"/>
                </a:cubicBezTo>
                <a:cubicBezTo>
                  <a:pt x="393805" y="1676984"/>
                  <a:pt x="363476" y="1498799"/>
                  <a:pt x="278174" y="1404020"/>
                </a:cubicBezTo>
                <a:cubicBezTo>
                  <a:pt x="192873" y="1309241"/>
                  <a:pt x="56390" y="1280807"/>
                  <a:pt x="16583" y="1153802"/>
                </a:cubicBezTo>
                <a:cubicBezTo>
                  <a:pt x="-23224" y="1026798"/>
                  <a:pt x="18479" y="768998"/>
                  <a:pt x="39330" y="641994"/>
                </a:cubicBezTo>
                <a:cubicBezTo>
                  <a:pt x="60181" y="514989"/>
                  <a:pt x="101885" y="448644"/>
                  <a:pt x="141692" y="391776"/>
                </a:cubicBezTo>
                <a:cubicBezTo>
                  <a:pt x="181499" y="334908"/>
                  <a:pt x="234576" y="363342"/>
                  <a:pt x="300921" y="300788"/>
                </a:cubicBezTo>
                <a:cubicBezTo>
                  <a:pt x="367266" y="238233"/>
                  <a:pt x="429821" y="58153"/>
                  <a:pt x="539765" y="16450"/>
                </a:cubicBezTo>
                <a:cubicBezTo>
                  <a:pt x="567251" y="6024"/>
                  <a:pt x="599476" y="1166"/>
                  <a:pt x="634308" y="18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1916676" y="3992063"/>
            <a:ext cx="1837131" cy="1798767"/>
          </a:xfrm>
          <a:custGeom>
            <a:avLst/>
            <a:gdLst>
              <a:gd name="connsiteX0" fmla="*/ 743981 w 1837131"/>
              <a:gd name="connsiteY0" fmla="*/ 66 h 1798767"/>
              <a:gd name="connsiteX1" fmla="*/ 995035 w 1837131"/>
              <a:gd name="connsiteY1" fmla="*/ 14120 h 1798767"/>
              <a:gd name="connsiteX2" fmla="*/ 1454980 w 1837131"/>
              <a:gd name="connsiteY2" fmla="*/ 85667 h 1798767"/>
              <a:gd name="connsiteX3" fmla="*/ 1659400 w 1837131"/>
              <a:gd name="connsiteY3" fmla="*/ 402518 h 1798767"/>
              <a:gd name="connsiteX4" fmla="*/ 1833157 w 1837131"/>
              <a:gd name="connsiteY4" fmla="*/ 637601 h 1798767"/>
              <a:gd name="connsiteX5" fmla="*/ 1782052 w 1837131"/>
              <a:gd name="connsiteY5" fmla="*/ 1117988 h 1798767"/>
              <a:gd name="connsiteX6" fmla="*/ 1792273 w 1837131"/>
              <a:gd name="connsiteY6" fmla="*/ 1404176 h 1798767"/>
              <a:gd name="connsiteX7" fmla="*/ 1475422 w 1837131"/>
              <a:gd name="connsiteY7" fmla="*/ 1629038 h 1798767"/>
              <a:gd name="connsiteX8" fmla="*/ 954151 w 1837131"/>
              <a:gd name="connsiteY8" fmla="*/ 1731248 h 1798767"/>
              <a:gd name="connsiteX9" fmla="*/ 412438 w 1837131"/>
              <a:gd name="connsiteY9" fmla="*/ 1772132 h 1798767"/>
              <a:gd name="connsiteX10" fmla="*/ 136471 w 1837131"/>
              <a:gd name="connsiteY10" fmla="*/ 1312187 h 1798767"/>
              <a:gd name="connsiteX11" fmla="*/ 3598 w 1837131"/>
              <a:gd name="connsiteY11" fmla="*/ 995336 h 1798767"/>
              <a:gd name="connsiteX12" fmla="*/ 44482 w 1837131"/>
              <a:gd name="connsiteY12" fmla="*/ 678485 h 1798767"/>
              <a:gd name="connsiteX13" fmla="*/ 136471 w 1837131"/>
              <a:gd name="connsiteY13" fmla="*/ 351413 h 1798767"/>
              <a:gd name="connsiteX14" fmla="*/ 504427 w 1837131"/>
              <a:gd name="connsiteY14" fmla="*/ 34562 h 1798767"/>
              <a:gd name="connsiteX15" fmla="*/ 743981 w 1837131"/>
              <a:gd name="connsiteY15" fmla="*/ 66 h 179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7131" h="1798767">
                <a:moveTo>
                  <a:pt x="743981" y="66"/>
                </a:moveTo>
                <a:cubicBezTo>
                  <a:pt x="828944" y="918"/>
                  <a:pt x="915822" y="9861"/>
                  <a:pt x="995035" y="14120"/>
                </a:cubicBezTo>
                <a:cubicBezTo>
                  <a:pt x="1153460" y="22637"/>
                  <a:pt x="1344253" y="20934"/>
                  <a:pt x="1454980" y="85667"/>
                </a:cubicBezTo>
                <a:cubicBezTo>
                  <a:pt x="1565707" y="150400"/>
                  <a:pt x="1596370" y="310529"/>
                  <a:pt x="1659400" y="402518"/>
                </a:cubicBezTo>
                <a:cubicBezTo>
                  <a:pt x="1722430" y="494507"/>
                  <a:pt x="1812715" y="518356"/>
                  <a:pt x="1833157" y="637601"/>
                </a:cubicBezTo>
                <a:cubicBezTo>
                  <a:pt x="1853599" y="756846"/>
                  <a:pt x="1788866" y="990226"/>
                  <a:pt x="1782052" y="1117988"/>
                </a:cubicBezTo>
                <a:cubicBezTo>
                  <a:pt x="1775238" y="1245751"/>
                  <a:pt x="1843378" y="1319001"/>
                  <a:pt x="1792273" y="1404176"/>
                </a:cubicBezTo>
                <a:cubicBezTo>
                  <a:pt x="1741168" y="1489351"/>
                  <a:pt x="1615109" y="1574526"/>
                  <a:pt x="1475422" y="1629038"/>
                </a:cubicBezTo>
                <a:cubicBezTo>
                  <a:pt x="1335735" y="1683550"/>
                  <a:pt x="1131315" y="1707399"/>
                  <a:pt x="954151" y="1731248"/>
                </a:cubicBezTo>
                <a:cubicBezTo>
                  <a:pt x="776987" y="1755097"/>
                  <a:pt x="548717" y="1841975"/>
                  <a:pt x="412438" y="1772132"/>
                </a:cubicBezTo>
                <a:cubicBezTo>
                  <a:pt x="276158" y="1702289"/>
                  <a:pt x="204611" y="1441653"/>
                  <a:pt x="136471" y="1312187"/>
                </a:cubicBezTo>
                <a:cubicBezTo>
                  <a:pt x="68330" y="1182721"/>
                  <a:pt x="18929" y="1100953"/>
                  <a:pt x="3598" y="995336"/>
                </a:cubicBezTo>
                <a:cubicBezTo>
                  <a:pt x="-11734" y="889719"/>
                  <a:pt x="25743" y="782399"/>
                  <a:pt x="44482" y="678485"/>
                </a:cubicBezTo>
                <a:cubicBezTo>
                  <a:pt x="63220" y="574571"/>
                  <a:pt x="59813" y="458733"/>
                  <a:pt x="136471" y="351413"/>
                </a:cubicBezTo>
                <a:cubicBezTo>
                  <a:pt x="213128" y="244092"/>
                  <a:pt x="361333" y="90777"/>
                  <a:pt x="504427" y="34562"/>
                </a:cubicBezTo>
                <a:cubicBezTo>
                  <a:pt x="575974" y="6454"/>
                  <a:pt x="659019" y="-786"/>
                  <a:pt x="743981" y="6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910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B7FB242-887E-4FBD-BBF2-BE5F9D1D0288}" type="datetimeFigureOut">
              <a:rPr lang="zh-CN" altLang="en-US" smtClean="0"/>
              <a:pPr/>
              <a:t>2022/10/8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42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409050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07157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197530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712341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523791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061125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71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05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66AC-12EB-4B55-8058-097675A35D66}" type="datetimeFigureOut">
              <a:rPr lang="vi-VN" smtClean="0"/>
              <a:t>08/10/2022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628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/>
          <a:srcRect l="8404" t="8404" r="8404" b="84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7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openxmlformats.org/officeDocument/2006/relationships/image" Target="../media/image13.jpg"/><Relationship Id="rId10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openxmlformats.org/officeDocument/2006/relationships/image" Target="../media/image13.jpg"/><Relationship Id="rId10" Type="http://schemas.openxmlformats.org/officeDocument/2006/relationships/slide" Target="slide5.xml"/><Relationship Id="rId4" Type="http://schemas.openxmlformats.org/officeDocument/2006/relationships/notesSlide" Target="../notesSlides/notesSlide18.xml"/><Relationship Id="rId9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996" y="3935893"/>
            <a:ext cx="2191731" cy="165995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11717" y="647115"/>
            <a:ext cx="5455509" cy="3405508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46757" y="4494307"/>
              <a:ext cx="3480276" cy="1114977"/>
              <a:chOff x="4728770" y="3143826"/>
              <a:chExt cx="3231111" cy="1035152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8"/>
              <a:srcRect t="71789"/>
              <a:stretch/>
            </p:blipFill>
            <p:spPr>
              <a:xfrm>
                <a:off x="4728770" y="3143826"/>
                <a:ext cx="3231111" cy="1035152"/>
              </a:xfrm>
              <a:prstGeom prst="rect">
                <a:avLst/>
              </a:prstGeom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5747830" y="3405953"/>
                <a:ext cx="1192988" cy="68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4000" spc="300">
                    <a:solidFill>
                      <a:srgbClr val="46627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rivaFourItalicPro" panose="02000000000000000000" pitchFamily="50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ivaFourItalicPro" panose="02000000000000000000" pitchFamily="50" charset="0"/>
                    <a:ea typeface="等线" panose="02010600030101010101" pitchFamily="2" charset="-122"/>
                    <a:cs typeface="+mn-cs"/>
                  </a:rPr>
                  <a:t>NHSS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ivaFourItalicPro" panose="02000000000000000000" pitchFamily="50" charset="0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1734533" y="4451401"/>
            <a:ext cx="863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4000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CHÀO MỪNG CÁC THẦY CÔ GIÁO VỀ DỰ GIỜ TIẾT HỌC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64885F1A-BC1C-4ED0-8C4F-5896F9864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8769" r="9425" b="9179"/>
          <a:stretch/>
        </p:blipFill>
        <p:spPr bwMode="auto">
          <a:xfrm>
            <a:off x="4973225" y="1163780"/>
            <a:ext cx="2022524" cy="20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80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5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420" y="3882479"/>
            <a:ext cx="977419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441" y="1207752"/>
            <a:ext cx="977419" cy="1003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11" y="89526"/>
            <a:ext cx="977419" cy="1003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419" y="2502594"/>
            <a:ext cx="977419" cy="10033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7746" y="1902426"/>
            <a:ext cx="2624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kern="1200" dirty="0" err="1">
                <a:ln w="158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ookie" pitchFamily="34" charset="0"/>
                <a:ea typeface="方正粗圆_GBK" pitchFamily="65" charset="-122"/>
                <a:cs typeface="Times New Roman" pitchFamily="18" charset="0"/>
              </a:rPr>
              <a:t>Tóm</a:t>
            </a:r>
            <a:r>
              <a:rPr lang="en-US" altLang="zh-CN" sz="9600" b="1" kern="1200" dirty="0">
                <a:ln w="158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ookie" pitchFamily="34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9600" b="1" kern="1200" dirty="0" err="1">
                <a:ln w="158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ookie" pitchFamily="34" charset="0"/>
                <a:ea typeface="方正粗圆_GBK" pitchFamily="65" charset="-122"/>
                <a:cs typeface="Times New Roman" pitchFamily="18" charset="0"/>
              </a:rPr>
              <a:t>tắt</a:t>
            </a:r>
            <a:endParaRPr kumimoji="0" lang="zh-CN" altLang="en-US" sz="9600" b="1" i="0" u="none" strike="noStrike" kern="1200" cap="none" spc="0" normalizeH="0" baseline="0" noProof="0" dirty="0">
              <a:ln w="158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Cookie" pitchFamily="34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5720" y="192093"/>
            <a:ext cx="4151939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nh trai bực vì em gái hay lục lọi đồ vật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ACCE30"/>
              </a:solidFill>
              <a:effectLst/>
              <a:uLnTx/>
              <a:uFillTx/>
              <a:latin typeface="#9Slide03 Arima Madurai Bold" pitchFamily="2" charset="0"/>
              <a:ea typeface="方正粗圆_GBK" pitchFamily="65" charset="-122"/>
              <a:cs typeface="#9Slide03 Arima Madurai Bold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7090" y="1338461"/>
            <a:ext cx="6321646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Mèo bí mật học vẽ và tài hoa hội hoạ của Mèo được bất ngờ phát hiện.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itchFamily="2" charset="0"/>
              <a:ea typeface="微软雅黑"/>
              <a:cs typeface="#9Slide03 Arima Madurai Bold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8958" y="2502594"/>
            <a:ext cx="7591842" cy="98488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Người anh không vui, ghen ghét, đố kị với tài năng của em, cảm thấy thua kém 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itchFamily="2" charset="0"/>
              <a:ea typeface="微软雅黑"/>
              <a:cs typeface="#9Slide03 Arima Madurai Bold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7090" y="3999409"/>
            <a:ext cx="7016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Em gái thành công cả nhà mừng vui, người anh đi xem triển lãm tranh của em gái.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35690" y="5200649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Đứng trước bức tranh của Kiều Phương, người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anh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ân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itchFamily="2" charset="0"/>
                <a:ea typeface="微软雅黑"/>
                <a:cs typeface="#9Slide03 Arima Madurai Bold" pitchFamily="2" charset="0"/>
              </a:rPr>
              <a:t> hận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itchFamily="2" charset="0"/>
              <a:ea typeface="微软雅黑"/>
              <a:cs typeface="#9Slide03 Arima Madurai Bold" pitchFamily="2" charset="0"/>
            </a:endParaRP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151" y="4885779"/>
            <a:ext cx="977419" cy="1003300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6528D1B8-E282-BA53-5C45-8B15DBBF3007}"/>
              </a:ext>
            </a:extLst>
          </p:cNvPr>
          <p:cNvSpPr/>
          <p:nvPr/>
        </p:nvSpPr>
        <p:spPr>
          <a:xfrm>
            <a:off x="8419142" y="119257"/>
            <a:ext cx="3305115" cy="1970066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2777656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918485" y="1000929"/>
            <a:ext cx="2462013" cy="94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appy Monkey"/>
                <a:cs typeface="Arial"/>
                <a:sym typeface="Happy Monkey"/>
              </a:rPr>
              <a:t>2.Tác phẩm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CCDBB-FE8F-98EF-DA17-977ACF4B017A}"/>
              </a:ext>
            </a:extLst>
          </p:cNvPr>
          <p:cNvSpPr txBox="1"/>
          <p:nvPr/>
        </p:nvSpPr>
        <p:spPr>
          <a:xfrm>
            <a:off x="867351" y="1750076"/>
            <a:ext cx="1145400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b. Văn bản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*Xuất xứ: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* Thể loại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* Phương thức biểu đạt: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* Ngôi kể: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* Bố cục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8" name="Picture 4" descr="Sách Bức Tranh Của Em Gái Tôi - Tập Truyện Ngắn Thiếu Nhi Chọn Lọc">
            <a:extLst>
              <a:ext uri="{FF2B5EF4-FFF2-40B4-BE49-F238E27FC236}">
                <a16:creationId xmlns:a16="http://schemas.microsoft.com/office/drawing/2014/main" id="{E498C02A-C1F1-8E9F-A112-58BA7118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35" y="311450"/>
            <a:ext cx="2286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2777656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918485" y="1000929"/>
            <a:ext cx="2462013" cy="94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b="1" i="1" dirty="0">
                <a:solidFill>
                  <a:srgbClr val="252525"/>
                </a:solidFill>
                <a:latin typeface="Happy Monkey"/>
                <a:sym typeface="Happy Monkey"/>
              </a:rPr>
              <a:t>2</a:t>
            </a:r>
            <a:r>
              <a:rPr kumimoji="0" lang="en" sz="28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appy Monkey"/>
                <a:cs typeface="Arial"/>
                <a:sym typeface="Happy Monkey"/>
              </a:rPr>
              <a:t>.Tác phẩm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CCDBB-FE8F-98EF-DA17-977ACF4B017A}"/>
              </a:ext>
            </a:extLst>
          </p:cNvPr>
          <p:cNvSpPr txBox="1"/>
          <p:nvPr/>
        </p:nvSpPr>
        <p:spPr>
          <a:xfrm>
            <a:off x="737998" y="1475659"/>
            <a:ext cx="1145400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vi-VN" sz="32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Văn bản</a:t>
            </a:r>
          </a:p>
          <a:p>
            <a:pPr lvl="0">
              <a:buClrTx/>
              <a:defRPr/>
            </a:pPr>
            <a:r>
              <a:rPr lang="vi-VN" sz="28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*Xuất xứ:</a:t>
            </a:r>
            <a:r>
              <a:rPr lang="en-US" sz="28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 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“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nhạc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đà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điểu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</a:t>
            </a:r>
          </a:p>
          <a:p>
            <a:pPr lvl="0">
              <a:buClrTx/>
              <a:defRPr/>
            </a:pPr>
            <a:r>
              <a:rPr lang="vi-VN" sz="28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* Thể loại</a:t>
            </a: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truyện ngắn</a:t>
            </a:r>
          </a:p>
          <a:p>
            <a:pPr lvl="0">
              <a:buClrTx/>
              <a:defRPr/>
            </a:pPr>
            <a:r>
              <a:rPr lang="vi-VN" sz="28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* Phương thức biểu đạt: </a:t>
            </a: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 sự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miêu tả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 cảm</a:t>
            </a:r>
          </a:p>
          <a:p>
            <a:pPr lvl="0">
              <a:buClrTx/>
              <a:defRPr/>
            </a:pPr>
            <a:r>
              <a:rPr lang="vi-VN" sz="28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* Ngôi kể:</a:t>
            </a:r>
            <a:r>
              <a:rPr lang="en-US" sz="28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ngôi thứ nhất, xưng 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“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tôi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 (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anh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  <a:endParaRPr lang="vi-VN" sz="2800" kern="120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lvl="0">
              <a:buClrTx/>
              <a:defRPr/>
            </a:pPr>
            <a:r>
              <a:rPr lang="vi-VN" sz="28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* Bố cục</a:t>
            </a:r>
            <a:r>
              <a:rPr lang="en-US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(3 phần)</a:t>
            </a:r>
          </a:p>
          <a:p>
            <a:pPr lvl="0">
              <a:buClrTx/>
              <a:defRPr/>
            </a:pP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Phần 1 (từ đầu đến “</a:t>
            </a:r>
            <a:r>
              <a:rPr lang="vi-VN" sz="2800" i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phát huy tài năng</a:t>
            </a: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”): Tài năng của em gái được mọi người phát hiện.</a:t>
            </a:r>
          </a:p>
          <a:p>
            <a:pPr lvl="0">
              <a:buClrTx/>
              <a:defRPr/>
            </a:pP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Phần 2 (tiếp đó đến “</a:t>
            </a:r>
            <a:r>
              <a:rPr lang="vi-VN" sz="2800" i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anh cùng đi nhận giải</a:t>
            </a: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”): Lòng ghen tị và mặc cảm của người anh khi tài năng của em gái được phát hiện.</a:t>
            </a:r>
          </a:p>
          <a:p>
            <a:pPr lvl="0">
              <a:buClrTx/>
              <a:defRPr/>
            </a:pPr>
            <a:r>
              <a:rPr lang="vi-VN" sz="2800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Phần 3 (còn lại): Tâm trạng, cảm xúc của người anh khi đứng trước bức tranh của em gái.</a:t>
            </a:r>
          </a:p>
        </p:txBody>
      </p:sp>
      <p:pic>
        <p:nvPicPr>
          <p:cNvPr id="1028" name="Picture 4" descr="Sách Bức Tranh Của Em Gái Tôi - Tập Truyện Ngắn Thiếu Nhi Chọn Lọc">
            <a:extLst>
              <a:ext uri="{FF2B5EF4-FFF2-40B4-BE49-F238E27FC236}">
                <a16:creationId xmlns:a16="http://schemas.microsoft.com/office/drawing/2014/main" id="{E498C02A-C1F1-8E9F-A112-58BA7118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35" y="311450"/>
            <a:ext cx="2286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2777656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918485" y="1000929"/>
            <a:ext cx="2462013" cy="94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appy Monkey"/>
                <a:cs typeface="Arial"/>
                <a:sym typeface="Happy Monkey"/>
              </a:rPr>
              <a:t>2.Tác phẩm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CCDBB-FE8F-98EF-DA17-977ACF4B017A}"/>
              </a:ext>
            </a:extLst>
          </p:cNvPr>
          <p:cNvSpPr txBox="1"/>
          <p:nvPr/>
        </p:nvSpPr>
        <p:spPr>
          <a:xfrm>
            <a:off x="703674" y="1751370"/>
            <a:ext cx="11454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3200" b="1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lang="en-US" sz="32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r>
              <a:rPr lang="en-US" sz="3200" b="1" kern="12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(SGK)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8" name="Picture 4" descr="Sách Bức Tranh Của Em Gái Tôi - Tập Truyện Ngắn Thiếu Nhi Chọn Lọc">
            <a:extLst>
              <a:ext uri="{FF2B5EF4-FFF2-40B4-BE49-F238E27FC236}">
                <a16:creationId xmlns:a16="http://schemas.microsoft.com/office/drawing/2014/main" id="{E498C02A-C1F1-8E9F-A112-58BA7118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35" y="311450"/>
            <a:ext cx="2286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4727642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701331" y="1000929"/>
            <a:ext cx="4641850" cy="102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200" b="1" i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1</a:t>
            </a:r>
            <a:r>
              <a:rPr kumimoji="0" lang="en" sz="32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.Nhân vật người anh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HIỂU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0DCDD-F2C3-117F-FAA8-12F0F5C3054A}"/>
              </a:ext>
            </a:extLst>
          </p:cNvPr>
          <p:cNvSpPr txBox="1"/>
          <p:nvPr/>
        </p:nvSpPr>
        <p:spPr>
          <a:xfrm>
            <a:off x="170321" y="1807518"/>
            <a:ext cx="7847207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01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diễn biến tâm trạng của người anh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1456148-2214-E999-9442-87757380C8F0}"/>
              </a:ext>
            </a:extLst>
          </p:cNvPr>
          <p:cNvSpPr/>
          <p:nvPr/>
        </p:nvSpPr>
        <p:spPr>
          <a:xfrm>
            <a:off x="7463699" y="361112"/>
            <a:ext cx="4698663" cy="2732619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HS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3D8E39-B6D0-00BE-46D9-0721CA007A94}"/>
              </a:ext>
            </a:extLst>
          </p:cNvPr>
          <p:cNvGraphicFramePr>
            <a:graphicFrameLocks noGrp="1"/>
          </p:cNvGraphicFramePr>
          <p:nvPr/>
        </p:nvGraphicFramePr>
        <p:xfrm>
          <a:off x="272075" y="3224327"/>
          <a:ext cx="11686640" cy="3592029"/>
        </p:xfrm>
        <a:graphic>
          <a:graphicData uri="http://schemas.openxmlformats.org/drawingml/2006/table">
            <a:tbl>
              <a:tblPr firstRow="1" firstCol="1" bandRow="1">
                <a:tableStyleId>{B590F6A1-8F6F-4D63-87D5-12D188807541}</a:tableStyleId>
              </a:tblPr>
              <a:tblGrid>
                <a:gridCol w="3895131">
                  <a:extLst>
                    <a:ext uri="{9D8B030D-6E8A-4147-A177-3AD203B41FA5}">
                      <a16:colId xmlns:a16="http://schemas.microsoft.com/office/drawing/2014/main" val="721741934"/>
                    </a:ext>
                  </a:extLst>
                </a:gridCol>
                <a:gridCol w="3895131">
                  <a:extLst>
                    <a:ext uri="{9D8B030D-6E8A-4147-A177-3AD203B41FA5}">
                      <a16:colId xmlns:a16="http://schemas.microsoft.com/office/drawing/2014/main" val="2759613847"/>
                    </a:ext>
                  </a:extLst>
                </a:gridCol>
                <a:gridCol w="3896378">
                  <a:extLst>
                    <a:ext uri="{9D8B030D-6E8A-4147-A177-3AD203B41FA5}">
                      <a16:colId xmlns:a16="http://schemas.microsoft.com/office/drawing/2014/main" val="1804321659"/>
                    </a:ext>
                  </a:extLst>
                </a:gridCol>
              </a:tblGrid>
              <a:tr h="876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lúc tài năng của em được phát hiện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tài năng của em gái được phát 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đứng trư­ớc bức tranh đư­ợc giải của em gái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60235"/>
                  </a:ext>
                </a:extLst>
              </a:tr>
              <a:tr h="970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14276"/>
                  </a:ext>
                </a:extLst>
              </a:tr>
              <a:tr h="80534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chung về người anh: .........................................................................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524553"/>
                  </a:ext>
                </a:extLst>
              </a:tr>
              <a:tr h="8009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 xây dựng nhân vật:............................................................................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6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7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C0DCDD-F2C3-117F-FAA8-12F0F5C3054A}"/>
              </a:ext>
            </a:extLst>
          </p:cNvPr>
          <p:cNvSpPr txBox="1"/>
          <p:nvPr/>
        </p:nvSpPr>
        <p:spPr>
          <a:xfrm>
            <a:off x="2069274" y="0"/>
            <a:ext cx="7847207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01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diễn biến tâm trạng của người anh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3D8E39-B6D0-00BE-46D9-0721CA007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63206"/>
              </p:ext>
            </p:extLst>
          </p:nvPr>
        </p:nvGraphicFramePr>
        <p:xfrm>
          <a:off x="88135" y="1146211"/>
          <a:ext cx="11926996" cy="5426037"/>
        </p:xfrm>
        <a:graphic>
          <a:graphicData uri="http://schemas.openxmlformats.org/drawingml/2006/table">
            <a:tbl>
              <a:tblPr firstRow="1" firstCol="1" bandRow="1">
                <a:tableStyleId>{B590F6A1-8F6F-4D63-87D5-12D188807541}</a:tableStyleId>
              </a:tblPr>
              <a:tblGrid>
                <a:gridCol w="4135487">
                  <a:extLst>
                    <a:ext uri="{9D8B030D-6E8A-4147-A177-3AD203B41FA5}">
                      <a16:colId xmlns:a16="http://schemas.microsoft.com/office/drawing/2014/main" val="721741934"/>
                    </a:ext>
                  </a:extLst>
                </a:gridCol>
                <a:gridCol w="5107665">
                  <a:extLst>
                    <a:ext uri="{9D8B030D-6E8A-4147-A177-3AD203B41FA5}">
                      <a16:colId xmlns:a16="http://schemas.microsoft.com/office/drawing/2014/main" val="2759613847"/>
                    </a:ext>
                  </a:extLst>
                </a:gridCol>
                <a:gridCol w="2683844">
                  <a:extLst>
                    <a:ext uri="{9D8B030D-6E8A-4147-A177-3AD203B41FA5}">
                      <a16:colId xmlns:a16="http://schemas.microsoft.com/office/drawing/2014/main" val="1804321659"/>
                    </a:ext>
                  </a:extLst>
                </a:gridCol>
              </a:tblGrid>
              <a:tr h="876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lúc tài năng của em được phát hiện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tài năng của em gái được phát hiện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đứng trước bức tranh đư­ợc giải của em gái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60235"/>
                  </a:ext>
                </a:extLst>
              </a:tr>
              <a:tr h="970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thỉu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độ: buồn rầu, muốn khóc, thất vọng về bản thân; xa lánh và đố kị với em.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động: Lén xem tranh của 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Ngạc nhiên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Hãnh diện tự hào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Xấu 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14276"/>
                  </a:ext>
                </a:extLst>
              </a:tr>
              <a:tr h="80534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chung về người anh: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 rất yêu thương em gái nhưng đôi khi trẻ con, ích kỉ, đố kị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524553"/>
                  </a:ext>
                </a:extLst>
              </a:tr>
              <a:tr h="8009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 xây dựng nhân vật: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 tả tâm lí nhân vật chân thật, độc thoại nội tâm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6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5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4727642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701331" y="1000929"/>
            <a:ext cx="4641850" cy="102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200" b="1" i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1</a:t>
            </a:r>
            <a:r>
              <a:rPr kumimoji="0" lang="en" sz="32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.Nhân vật người anh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HIỂU VĂN BẢN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8528A-7ADE-F977-9306-BD0E3DAED019}"/>
              </a:ext>
            </a:extLst>
          </p:cNvPr>
          <p:cNvSpPr txBox="1"/>
          <p:nvPr/>
        </p:nvSpPr>
        <p:spPr>
          <a:xfrm>
            <a:off x="645940" y="1867976"/>
            <a:ext cx="109001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Trước lúc tài năng của em được phát hiện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Gọi em gái Kiều Phương là Mèo, bí mật theo dõi việc làm bí mật của em, chê bai em gái bẩn thỉu, nghịch ngợm, trẻ con…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Coi thường em là trẻ con, không cần để ý đến những trò nghịch ngợm ấy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vẫn thương yêu, gần gũi em.</a:t>
            </a:r>
          </a:p>
        </p:txBody>
      </p:sp>
    </p:spTree>
    <p:extLst>
      <p:ext uri="{BB962C8B-B14F-4D97-AF65-F5344CB8AC3E}">
        <p14:creationId xmlns:p14="http://schemas.microsoft.com/office/powerpoint/2010/main" val="4643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4727642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701331" y="1000929"/>
            <a:ext cx="4641850" cy="102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200" b="1" i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1</a:t>
            </a:r>
            <a:r>
              <a:rPr kumimoji="0" lang="en" sz="32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.Nhân vật người anh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HIỂU VĂN BẢN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8528A-7ADE-F977-9306-BD0E3DAED019}"/>
              </a:ext>
            </a:extLst>
          </p:cNvPr>
          <p:cNvSpPr txBox="1"/>
          <p:nvPr/>
        </p:nvSpPr>
        <p:spPr>
          <a:xfrm>
            <a:off x="645940" y="1867976"/>
            <a:ext cx="109001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Khi tài năng của em gái được phát hiện: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 độ: buồn rầu, muốn khóc, thất vọng về bản thân; hay gắt gỏng, bực bội với em, xa lánh và đố kị với em.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Hành động: Lén xem tranh của em 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ra một tiếng thở 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gắt gỏng với em, đẩy em ra...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iễn cưỡng trước thành công bất ngờ của em, miễn cưỡng cùng gia đình đi xem triễn lãm tranh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Tự ái, mặc cảm, đố kị với tài năng của em gái. </a:t>
            </a:r>
          </a:p>
        </p:txBody>
      </p:sp>
    </p:spTree>
    <p:extLst>
      <p:ext uri="{BB962C8B-B14F-4D97-AF65-F5344CB8AC3E}">
        <p14:creationId xmlns:p14="http://schemas.microsoft.com/office/powerpoint/2010/main" val="215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4727642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701331" y="1000929"/>
            <a:ext cx="4641850" cy="102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200" b="1" i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1</a:t>
            </a:r>
            <a:r>
              <a:rPr kumimoji="0" lang="en" sz="32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.Nhân vật người anh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HIỂU VĂN BẢN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8528A-7ADE-F977-9306-BD0E3DAED019}"/>
              </a:ext>
            </a:extLst>
          </p:cNvPr>
          <p:cNvSpPr txBox="1"/>
          <p:nvPr/>
        </p:nvSpPr>
        <p:spPr>
          <a:xfrm>
            <a:off x="482959" y="1619480"/>
            <a:ext cx="116728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Khi đứng trước bức tranh được giải của em gái:</a:t>
            </a: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*Bức 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óng khung, lồng 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 chú bé đang ngồi nhìn ra ngoài cửa sổ, nơi bầu trời trong xanh; mặt chú bé toả ra một thứ ánh sáng kỳ lạ, vừa suy tư mơ mộng.</a:t>
            </a:r>
          </a:p>
          <a:p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Bức tranh đẹp, có hồn. Người anh nhận ra bức tranh là thông điệp về lòng yêu thương mà người em gái đã dành cho mình.</a:t>
            </a:r>
          </a:p>
        </p:txBody>
      </p:sp>
    </p:spTree>
    <p:extLst>
      <p:ext uri="{BB962C8B-B14F-4D97-AF65-F5344CB8AC3E}">
        <p14:creationId xmlns:p14="http://schemas.microsoft.com/office/powerpoint/2010/main" val="5768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4727642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701331" y="1000929"/>
            <a:ext cx="4641850" cy="102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1.Nhân vật người anh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HIỂU VĂN BẢN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8528A-7ADE-F977-9306-BD0E3DAED019}"/>
              </a:ext>
            </a:extLst>
          </p:cNvPr>
          <p:cNvSpPr txBox="1"/>
          <p:nvPr/>
        </p:nvSpPr>
        <p:spPr>
          <a:xfrm>
            <a:off x="423696" y="1750076"/>
            <a:ext cx="1167286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Khi đứng trước bức tranh được giải của em gái: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Diễn biến tâm trạng của người anh: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Ngạc nhiên vì bé Phương lại vẽ mình, và sao bức tranh lại đẹp thế kia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Hãnh diện tự hào: em lại vẽ chính mình với một vẻ đẹp hoàn hảo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Xấu hổ: vì mình đã xa lánh và ghen tị với em gái, tầm thường hơn em gái.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=&gt; Đây là sự hối hận chân thành, tự nhận thức về bản thân.</a:t>
            </a:r>
          </a:p>
        </p:txBody>
      </p:sp>
    </p:spTree>
    <p:extLst>
      <p:ext uri="{BB962C8B-B14F-4D97-AF65-F5344CB8AC3E}">
        <p14:creationId xmlns:p14="http://schemas.microsoft.com/office/powerpoint/2010/main" val="27365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503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65425" y="-98035"/>
            <a:ext cx="3948752" cy="685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9" name="Oval 8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8876712" y="6390633"/>
            <a:ext cx="165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1            100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hlinkClick r:id="" action="ppaction://noaction"/>
          </p:cNvPr>
          <p:cNvSpPr txBox="1"/>
          <p:nvPr/>
        </p:nvSpPr>
        <p:spPr>
          <a:xfrm>
            <a:off x="8883585" y="1620749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15         120,000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>
            <a:off x="8844227" y="3417351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10         15,000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/>
        </p:nvSpPr>
        <p:spPr>
          <a:xfrm>
            <a:off x="8897652" y="3813642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9            9,000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hlinkClick r:id="" action="ppaction://noaction"/>
          </p:cNvPr>
          <p:cNvSpPr txBox="1"/>
          <p:nvPr/>
        </p:nvSpPr>
        <p:spPr>
          <a:xfrm>
            <a:off x="8872363" y="4159350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8            6,000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hlinkClick r:id="" action="ppaction://noaction"/>
          </p:cNvPr>
          <p:cNvSpPr txBox="1"/>
          <p:nvPr/>
        </p:nvSpPr>
        <p:spPr>
          <a:xfrm>
            <a:off x="8883585" y="1973494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14         80,000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>
            <a:off x="8870748" y="4503597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7            3,600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>
            <a:off x="8854129" y="3016270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11         25,000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>
            <a:off x="8868382" y="2305678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13         50,000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/>
        </p:nvSpPr>
        <p:spPr>
          <a:xfrm>
            <a:off x="8870748" y="4806958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6            2,000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hlinkClick r:id="" action="ppaction://noaction"/>
          </p:cNvPr>
          <p:cNvSpPr txBox="1"/>
          <p:nvPr/>
        </p:nvSpPr>
        <p:spPr>
          <a:xfrm>
            <a:off x="8870748" y="5129524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5            1,000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8871854" y="5451508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4            500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hlinkClick r:id="rId10" action="ppaction://hlinksldjump"/>
          </p:cNvPr>
          <p:cNvSpPr txBox="1"/>
          <p:nvPr/>
        </p:nvSpPr>
        <p:spPr>
          <a:xfrm>
            <a:off x="8871460" y="5755519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3            300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8854130" y="2658423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12         35,000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/>
        </p:nvSpPr>
        <p:spPr>
          <a:xfrm>
            <a:off x="8872363" y="6077248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2            200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Ai là triệu phú - Việt hóa (Background mới, nhạc hiệu mới, logo mới, chữ tiếng Việt) (mp3cut.net)">
            <a:hlinkClick r:id="" action="ppaction://media"/>
            <a:extLst>
              <a:ext uri="{FF2B5EF4-FFF2-40B4-BE49-F238E27FC236}">
                <a16:creationId xmlns:a16="http://schemas.microsoft.com/office/drawing/2014/main" id="{2E74B04E-A44A-40AC-03F6-3DEF02C4C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3576" y="2422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6725" y="1861412"/>
            <a:ext cx="7905275" cy="40773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#9Slide03 AllRoundGothic" pitchFamily="34" charset="0"/>
              </a:rPr>
              <a:t>Người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anh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có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sự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thay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đổi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thái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độ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bởi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đã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nhận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ra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lỗi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lầm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của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mình</a:t>
            </a:r>
            <a:r>
              <a:rPr lang="en-US" sz="3600" dirty="0">
                <a:latin typeface="#9Slide03 AllRoundGothic" pitchFamily="34" charset="0"/>
              </a:rPr>
              <a:t> (</a:t>
            </a:r>
            <a:r>
              <a:rPr lang="en-US" sz="3600" dirty="0" err="1">
                <a:latin typeface="#9Slide03 AllRoundGothic" pitchFamily="34" charset="0"/>
              </a:rPr>
              <a:t>ích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kỉ</a:t>
            </a:r>
            <a:r>
              <a:rPr lang="en-US" sz="3600" dirty="0">
                <a:latin typeface="#9Slide03 AllRoundGothic" pitchFamily="34" charset="0"/>
              </a:rPr>
              <a:t>, </a:t>
            </a:r>
            <a:r>
              <a:rPr lang="en-US" sz="3600" dirty="0" err="1">
                <a:latin typeface="#9Slide03 AllRoundGothic" pitchFamily="34" charset="0"/>
              </a:rPr>
              <a:t>ghen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tị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tầm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thường</a:t>
            </a:r>
            <a:r>
              <a:rPr lang="en-US" sz="3600" dirty="0">
                <a:latin typeface="#9Slide03 AllRoundGothic" pitchFamily="34" charset="0"/>
              </a:rPr>
              <a:t>) </a:t>
            </a:r>
            <a:r>
              <a:rPr lang="en-US" sz="3600" dirty="0" err="1">
                <a:latin typeface="#9Slide03 AllRoundGothic" pitchFamily="34" charset="0"/>
              </a:rPr>
              <a:t>và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tấm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lòng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thánh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thiện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của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em</a:t>
            </a:r>
            <a:r>
              <a:rPr lang="en-US" sz="3600" dirty="0">
                <a:latin typeface="#9Slide03 AllRoundGothic" pitchFamily="34" charset="0"/>
              </a:rPr>
              <a:t> </a:t>
            </a:r>
            <a:r>
              <a:rPr lang="en-US" sz="3600" dirty="0" err="1">
                <a:latin typeface="#9Slide03 AllRoundGothic" pitchFamily="34" charset="0"/>
              </a:rPr>
              <a:t>gái</a:t>
            </a:r>
            <a:r>
              <a:rPr lang="en-US" sz="3600" dirty="0">
                <a:latin typeface="#9Slide03 AllRoundGothic" pitchFamily="34" charset="0"/>
              </a:rPr>
              <a:t>.</a:t>
            </a:r>
          </a:p>
        </p:txBody>
      </p:sp>
      <p:pic>
        <p:nvPicPr>
          <p:cNvPr id="4" name="Picture 3" descr="—Pngtree—cartoon hand drawn cute little_44634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80872" y="650902"/>
            <a:ext cx="7077855" cy="707785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3245620" y="14745"/>
            <a:ext cx="1885013" cy="1891581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593364" y="79414"/>
            <a:ext cx="1694325" cy="1824658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9722620" y="86151"/>
            <a:ext cx="1713875" cy="1863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4220" y="650902"/>
            <a:ext cx="1625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7020" y="727102"/>
            <a:ext cx="1235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7420" y="727102"/>
            <a:ext cx="1235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4727642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701331" y="1000929"/>
            <a:ext cx="4641850" cy="102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1.Nhân vật người anh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HIỂU VĂN BẢN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8528A-7ADE-F977-9306-BD0E3DAED019}"/>
              </a:ext>
            </a:extLst>
          </p:cNvPr>
          <p:cNvSpPr txBox="1"/>
          <p:nvPr/>
        </p:nvSpPr>
        <p:spPr>
          <a:xfrm>
            <a:off x="423696" y="1925590"/>
            <a:ext cx="116728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d)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Nghệ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thuật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6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503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65425" y="-98035"/>
            <a:ext cx="3948752" cy="685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50:50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9" name="Oval 8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8876712" y="6390633"/>
            <a:ext cx="165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1            100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hlinkClick r:id="" action="ppaction://noaction"/>
          </p:cNvPr>
          <p:cNvSpPr txBox="1"/>
          <p:nvPr/>
        </p:nvSpPr>
        <p:spPr>
          <a:xfrm>
            <a:off x="8883585" y="1620749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15         120,000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>
            <a:off x="8844227" y="3417351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10         15,000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/>
        </p:nvSpPr>
        <p:spPr>
          <a:xfrm>
            <a:off x="8897652" y="3813642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9            9,000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hlinkClick r:id="" action="ppaction://noaction"/>
          </p:cNvPr>
          <p:cNvSpPr txBox="1"/>
          <p:nvPr/>
        </p:nvSpPr>
        <p:spPr>
          <a:xfrm>
            <a:off x="8872363" y="4159350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8            6,000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4" name="TextBox 23">
            <a:hlinkClick r:id="" action="ppaction://noaction"/>
          </p:cNvPr>
          <p:cNvSpPr txBox="1"/>
          <p:nvPr/>
        </p:nvSpPr>
        <p:spPr>
          <a:xfrm>
            <a:off x="8883585" y="1973494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14         80,000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>
            <a:off x="8870748" y="4503597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7            3,600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>
            <a:off x="8854129" y="3016270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11         25,000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>
            <a:off x="8868382" y="2305678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13         50,000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/>
        </p:nvSpPr>
        <p:spPr>
          <a:xfrm>
            <a:off x="8870748" y="4806958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6            2,000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9" name="TextBox 28">
            <a:hlinkClick r:id="" action="ppaction://noaction"/>
          </p:cNvPr>
          <p:cNvSpPr txBox="1"/>
          <p:nvPr/>
        </p:nvSpPr>
        <p:spPr>
          <a:xfrm>
            <a:off x="8870748" y="5129524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5            1,000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8871854" y="5451508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4            500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hlinkClick r:id="rId10" action="ppaction://hlinksldjump"/>
          </p:cNvPr>
          <p:cNvSpPr txBox="1"/>
          <p:nvPr/>
        </p:nvSpPr>
        <p:spPr>
          <a:xfrm>
            <a:off x="8871460" y="5755519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3            300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8854130" y="2658423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12         35,000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/>
        </p:nvSpPr>
        <p:spPr>
          <a:xfrm>
            <a:off x="8872363" y="6077248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2            200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Ai là triệu phú - Việt hóa (Background mới, nhạc hiệu mới, logo mới, chữ tiếng Việt) (mp3cut.net)">
            <a:hlinkClick r:id="" action="ppaction://media"/>
            <a:extLst>
              <a:ext uri="{FF2B5EF4-FFF2-40B4-BE49-F238E27FC236}">
                <a16:creationId xmlns:a16="http://schemas.microsoft.com/office/drawing/2014/main" id="{2E74B04E-A44A-40AC-03F6-3DEF02C4C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3576" y="2422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ai?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A: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Kiều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Phương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</a:t>
            </a:r>
            <a:r>
              <a:rPr lang="en-US" sz="2800" kern="1200" noProof="0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lang="en-US" sz="2800" kern="1200" noProof="0" dirty="0" err="1">
                <a:solidFill>
                  <a:prstClr val="white"/>
                </a:solidFill>
                <a:latin typeface="Calibri" panose="020F0502020204030204"/>
              </a:rPr>
              <a:t>Tôi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C: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Anh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trai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B: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Anh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Kiều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Phương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50:50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Key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5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2.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Phương thức biểu đạt chính của văn bản 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?</a:t>
            </a: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Biểu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cảm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Nghị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luận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96101" y="5696670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Tự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sự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B.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Miêu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tả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50:50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5" name="Oval 34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Key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8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ai?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996100" y="4203507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A. </a:t>
            </a:r>
            <a:r>
              <a:rPr lang="vi-VN" sz="2800" kern="1200" dirty="0">
                <a:solidFill>
                  <a:prstClr val="white"/>
                </a:solidFill>
                <a:latin typeface="Calibri" panose="020F0502020204030204"/>
              </a:rPr>
              <a:t>Lời người em, ngôi thứ hai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lvl="0" algn="ctr">
              <a:buClrTx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D.</a:t>
            </a:r>
            <a:r>
              <a:rPr lang="vi-VN" sz="2800" kern="1200" dirty="0">
                <a:solidFill>
                  <a:prstClr val="white"/>
                </a:solidFill>
                <a:latin typeface="Calibri" panose="020F0502020204030204"/>
              </a:rPr>
              <a:t> Lời người anh, ngôi thứ nhất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n-US" sz="2800" kern="1200">
                <a:solidFill>
                  <a:prstClr val="white"/>
                </a:solidFill>
              </a:rPr>
              <a:t>C. Lời tác giả, ngôi thứ ba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B. </a:t>
            </a:r>
            <a:r>
              <a:rPr lang="vi-VN" sz="2800" kern="1200" dirty="0">
                <a:solidFill>
                  <a:prstClr val="white"/>
                </a:solidFill>
                <a:latin typeface="Calibri" panose="020F0502020204030204"/>
              </a:rPr>
              <a:t>Lời người dẫn truyện, ngôi thứ hai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50:50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58" y="2376415"/>
            <a:ext cx="4961912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11284851" y="70949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CALLING!</a:t>
              </a:r>
              <a:endParaRPr kumimoji="0" lang="vi-V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Key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4727642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701331" y="1000929"/>
            <a:ext cx="4641850" cy="102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appy Monkey"/>
              </a:rPr>
              <a:t>1.Nhân vật người anh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1190567" y="46614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8528A-7ADE-F977-9306-BD0E3DAED019}"/>
              </a:ext>
            </a:extLst>
          </p:cNvPr>
          <p:cNvSpPr txBox="1"/>
          <p:nvPr/>
        </p:nvSpPr>
        <p:spPr>
          <a:xfrm>
            <a:off x="423696" y="1925590"/>
            <a:ext cx="116728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khoảng bày suy nghĩ về sức mạnh của lòng nhân hậu trong cuộc sống.</a:t>
            </a:r>
            <a:endParaRPr kumimoji="0" lang="vi-VN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1. </a:t>
            </a:r>
            <a:r>
              <a:rPr lang="en-US" sz="2800" b="1" kern="1200" noProof="0" dirty="0" err="1">
                <a:solidFill>
                  <a:prstClr val="white"/>
                </a:solidFill>
                <a:latin typeface="Calibri" panose="020F0502020204030204"/>
              </a:rPr>
              <a:t>Điền</a:t>
            </a:r>
            <a:r>
              <a:rPr lang="en-US" sz="2800" b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b="1" kern="1200" noProof="0" dirty="0" err="1">
                <a:solidFill>
                  <a:prstClr val="white"/>
                </a:solidFill>
                <a:latin typeface="Calibri" panose="020F0502020204030204"/>
              </a:rPr>
              <a:t>từ</a:t>
            </a:r>
            <a:r>
              <a:rPr lang="en-US" sz="2800" b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b="1" kern="1200" noProof="0" dirty="0" err="1">
                <a:solidFill>
                  <a:prstClr val="white"/>
                </a:solidFill>
                <a:latin typeface="Calibri" panose="020F0502020204030204"/>
              </a:rPr>
              <a:t>còn</a:t>
            </a:r>
            <a:r>
              <a:rPr lang="en-US" sz="2800" b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b="1" kern="1200" noProof="0" dirty="0" err="1">
                <a:solidFill>
                  <a:prstClr val="white"/>
                </a:solidFill>
                <a:latin typeface="Calibri" panose="020F0502020204030204"/>
              </a:rPr>
              <a:t>thiếu</a:t>
            </a:r>
            <a:r>
              <a:rPr lang="en-US" sz="2800" b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b="1" kern="1200" noProof="0" dirty="0" err="1">
                <a:solidFill>
                  <a:prstClr val="white"/>
                </a:solidFill>
                <a:latin typeface="Calibri" panose="020F0502020204030204"/>
              </a:rPr>
              <a:t>vào</a:t>
            </a:r>
            <a:r>
              <a:rPr lang="en-US" sz="2800" b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b="1" kern="1200" noProof="0" dirty="0" err="1">
                <a:solidFill>
                  <a:prstClr val="white"/>
                </a:solidFill>
                <a:latin typeface="Calibri" panose="020F0502020204030204"/>
              </a:rPr>
              <a:t>chỗ</a:t>
            </a:r>
            <a:r>
              <a:rPr lang="en-US" sz="2800" b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b="1" kern="1200" noProof="0" dirty="0" err="1">
                <a:solidFill>
                  <a:prstClr val="white"/>
                </a:solidFill>
                <a:latin typeface="Calibri" panose="020F0502020204030204"/>
              </a:rPr>
              <a:t>trống</a:t>
            </a:r>
            <a:r>
              <a:rPr lang="en-US" sz="2800" b="1" kern="1200" noProof="0" dirty="0">
                <a:solidFill>
                  <a:prstClr val="white"/>
                </a:solidFill>
                <a:latin typeface="Calibri" panose="020F0502020204030204"/>
              </a:rPr>
              <a:t>:</a:t>
            </a:r>
            <a:br>
              <a:rPr lang="en-US" sz="2800" kern="1200" noProof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_________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như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thể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tay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chân</a:t>
            </a:r>
            <a:b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Rách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lành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đùm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bọc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dở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hay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đỡ</a:t>
            </a:r>
            <a:r>
              <a:rPr lang="en-US" sz="2800" i="1" kern="12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noProof="0" dirty="0" err="1">
                <a:solidFill>
                  <a:prstClr val="white"/>
                </a:solidFill>
                <a:latin typeface="Calibri" panose="020F0502020204030204"/>
              </a:rPr>
              <a:t>đần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A: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D: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Bạn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bè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C: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Chị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B: </a:t>
            </a:r>
            <a:r>
              <a:rPr lang="en-US" sz="2800" kern="1200" noProof="0" dirty="0">
                <a:solidFill>
                  <a:prstClr val="white"/>
                </a:solidFill>
                <a:latin typeface="Calibri" panose="020F0502020204030204"/>
              </a:rPr>
              <a:t>Anh </a:t>
            </a:r>
            <a:r>
              <a:rPr lang="en-US" sz="2800" kern="1200" noProof="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34" y="3153549"/>
            <a:ext cx="4991100" cy="320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8231812" y="2528302"/>
            <a:ext cx="10750012" cy="5037165"/>
            <a:chOff x="-4259300" y="376830"/>
            <a:chExt cx="10750012" cy="503716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9300" y="376830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CALLING!</a:t>
              </a:r>
              <a:endParaRPr kumimoji="0" lang="vi-V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8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kern="1200" dirty="0" err="1">
                <a:solidFill>
                  <a:prstClr val="white"/>
                </a:solidFill>
                <a:latin typeface="Calibri" panose="020F0502020204030204"/>
              </a:rPr>
              <a:t>Chị</a:t>
            </a:r>
            <a:r>
              <a:rPr lang="en-US" sz="2800" i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dirty="0" err="1">
                <a:solidFill>
                  <a:prstClr val="white"/>
                </a:solidFill>
                <a:latin typeface="Calibri" panose="020F0502020204030204"/>
              </a:rPr>
              <a:t>ngã</a:t>
            </a:r>
            <a:r>
              <a:rPr lang="en-US" sz="2800" i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i="1" kern="12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i="1" kern="1200" dirty="0">
                <a:solidFill>
                  <a:prstClr val="white"/>
                </a:solidFill>
                <a:latin typeface="Calibri" panose="020F0502020204030204"/>
              </a:rPr>
              <a:t> ______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2800" kern="1200" noProof="0" dirty="0" err="1">
                <a:solidFill>
                  <a:prstClr val="white"/>
                </a:solidFill>
                <a:latin typeface="Calibri" panose="020F0502020204030204"/>
              </a:rPr>
              <a:t>đỡ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cứu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96101" y="5696670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nâng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giúp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324" y="3334856"/>
            <a:ext cx="49911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987905" y="2482276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CALLING!</a:t>
              </a:r>
              <a:endParaRPr kumimoji="0" lang="vi-V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5" name="Oval 34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3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_______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lã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996100" y="4203507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biển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máu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đào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sông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mồ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</a:rPr>
              <a:t>hôi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58" y="2376415"/>
            <a:ext cx="4961912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11284851" y="70949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CALLING!</a:t>
              </a:r>
              <a:endParaRPr kumimoji="0" lang="vi-VN" sz="1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5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/>
          <p:nvPr/>
        </p:nvSpPr>
        <p:spPr>
          <a:xfrm>
            <a:off x="3179440" y="5773982"/>
            <a:ext cx="5061045" cy="48090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>
            <a:spLocks noGrp="1"/>
          </p:cNvSpPr>
          <p:nvPr>
            <p:ph type="title"/>
          </p:nvPr>
        </p:nvSpPr>
        <p:spPr>
          <a:xfrm>
            <a:off x="-1101357" y="3714158"/>
            <a:ext cx="13778208" cy="2395500"/>
          </a:xfrm>
          <a:prstGeom prst="rect">
            <a:avLst/>
          </a:prstGeom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 – Văn bản:</a:t>
            </a:r>
            <a:br>
              <a:rPr lang="en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EM GÁI TÔI</a:t>
            </a:r>
            <a:endParaRPr sz="6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4" name="Google Shape;474;p25"/>
          <p:cNvSpPr txBox="1">
            <a:spLocks noGrp="1"/>
          </p:cNvSpPr>
          <p:nvPr>
            <p:ph type="subTitle" idx="1"/>
          </p:nvPr>
        </p:nvSpPr>
        <p:spPr>
          <a:xfrm>
            <a:off x="3414749" y="5721654"/>
            <a:ext cx="4745997" cy="2927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 err="1"/>
              <a:t>Giáo</a:t>
            </a:r>
            <a:r>
              <a:rPr lang="en" dirty="0"/>
              <a:t> viên: Trần Minh Phương</a:t>
            </a:r>
            <a:endParaRPr b="1" dirty="0"/>
          </a:p>
        </p:txBody>
      </p:sp>
      <p:pic>
        <p:nvPicPr>
          <p:cNvPr id="475" name="Google Shape;475;p25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flipH="1">
            <a:off x="2610505" y="5764876"/>
            <a:ext cx="1050000" cy="1202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组合 3">
            <a:extLst>
              <a:ext uri="{FF2B5EF4-FFF2-40B4-BE49-F238E27FC236}">
                <a16:creationId xmlns:a16="http://schemas.microsoft.com/office/drawing/2014/main" id="{E7FE8A4A-0BCD-8908-63F0-31BC4B2876E7}"/>
              </a:ext>
            </a:extLst>
          </p:cNvPr>
          <p:cNvGrpSpPr/>
          <p:nvPr/>
        </p:nvGrpSpPr>
        <p:grpSpPr>
          <a:xfrm>
            <a:off x="3179440" y="236460"/>
            <a:ext cx="5164768" cy="3192540"/>
            <a:chOff x="2518249" y="1286610"/>
            <a:chExt cx="6961467" cy="4322674"/>
          </a:xfrm>
        </p:grpSpPr>
        <p:grpSp>
          <p:nvGrpSpPr>
            <p:cNvPr id="3" name="Group 32">
              <a:extLst>
                <a:ext uri="{FF2B5EF4-FFF2-40B4-BE49-F238E27FC236}">
                  <a16:creationId xmlns:a16="http://schemas.microsoft.com/office/drawing/2014/main" id="{A9AC4DAB-F483-70D2-B03B-116935FC9AAB}"/>
                </a:ext>
              </a:extLst>
            </p:cNvPr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8" name="Shape 6">
                <a:extLst>
                  <a:ext uri="{FF2B5EF4-FFF2-40B4-BE49-F238E27FC236}">
                    <a16:creationId xmlns:a16="http://schemas.microsoft.com/office/drawing/2014/main" id="{3DD9D42C-B1DF-4A85-66B5-3B16A6D164C1}"/>
                  </a:ext>
                </a:extLst>
              </p:cNvPr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" name="Shape 6">
                <a:extLst>
                  <a:ext uri="{FF2B5EF4-FFF2-40B4-BE49-F238E27FC236}">
                    <a16:creationId xmlns:a16="http://schemas.microsoft.com/office/drawing/2014/main" id="{9155A6E3-6774-FEE1-6F26-AAF04CF8C9E0}"/>
                  </a:ext>
                </a:extLst>
              </p:cNvPr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" name="Shape 7">
                <a:extLst>
                  <a:ext uri="{FF2B5EF4-FFF2-40B4-BE49-F238E27FC236}">
                    <a16:creationId xmlns:a16="http://schemas.microsoft.com/office/drawing/2014/main" id="{94E09714-62E9-DE05-F326-CDBA730C56D3}"/>
                  </a:ext>
                </a:extLst>
              </p:cNvPr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grpSp>
          <p:nvGrpSpPr>
            <p:cNvPr id="4" name="组合 36">
              <a:extLst>
                <a:ext uri="{FF2B5EF4-FFF2-40B4-BE49-F238E27FC236}">
                  <a16:creationId xmlns:a16="http://schemas.microsoft.com/office/drawing/2014/main" id="{CA3D3A84-471A-80AC-EBD5-15A0277D2DD3}"/>
                </a:ext>
              </a:extLst>
            </p:cNvPr>
            <p:cNvGrpSpPr/>
            <p:nvPr/>
          </p:nvGrpSpPr>
          <p:grpSpPr>
            <a:xfrm>
              <a:off x="4446757" y="4494307"/>
              <a:ext cx="3480276" cy="1114977"/>
              <a:chOff x="4728770" y="3143826"/>
              <a:chExt cx="3231111" cy="1035152"/>
            </a:xfrm>
          </p:grpSpPr>
          <p:pic>
            <p:nvPicPr>
              <p:cNvPr id="6" name="图片 37">
                <a:extLst>
                  <a:ext uri="{FF2B5EF4-FFF2-40B4-BE49-F238E27FC236}">
                    <a16:creationId xmlns:a16="http://schemas.microsoft.com/office/drawing/2014/main" id="{F79B62AF-0915-21FC-9C79-6E70FBA64A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1789"/>
              <a:stretch/>
            </p:blipFill>
            <p:spPr>
              <a:xfrm>
                <a:off x="4728770" y="3143826"/>
                <a:ext cx="3231111" cy="1035152"/>
              </a:xfrm>
              <a:prstGeom prst="rect">
                <a:avLst/>
              </a:prstGeom>
            </p:spPr>
          </p:pic>
          <p:sp>
            <p:nvSpPr>
              <p:cNvPr id="7" name="文本框 38">
                <a:extLst>
                  <a:ext uri="{FF2B5EF4-FFF2-40B4-BE49-F238E27FC236}">
                    <a16:creationId xmlns:a16="http://schemas.microsoft.com/office/drawing/2014/main" id="{C4AE47A5-DABB-D50C-CF75-D5FDED28FF60}"/>
                  </a:ext>
                </a:extLst>
              </p:cNvPr>
              <p:cNvSpPr txBox="1"/>
              <p:nvPr/>
            </p:nvSpPr>
            <p:spPr>
              <a:xfrm>
                <a:off x="5747830" y="3405953"/>
                <a:ext cx="1192988" cy="68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4000" spc="300">
                    <a:solidFill>
                      <a:srgbClr val="46627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rivaFourItalicPro" panose="02000000000000000000" pitchFamily="50" charset="0"/>
                  </a:defRPr>
                </a:lvl1pPr>
              </a:lstStyle>
              <a:p>
                <a:r>
                  <a:rPr lang="en-GB" altLang="zh-CN" sz="3200" spc="-150" dirty="0">
                    <a:solidFill>
                      <a:schemeClr val="bg1"/>
                    </a:solidFill>
                    <a:effectLst/>
                  </a:rPr>
                  <a:t>NHSS</a:t>
                </a:r>
                <a:endParaRPr lang="zh-CN" altLang="en-US" sz="3200" spc="-150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5" name="Arc 18">
              <a:extLst>
                <a:ext uri="{FF2B5EF4-FFF2-40B4-BE49-F238E27FC236}">
                  <a16:creationId xmlns:a16="http://schemas.microsoft.com/office/drawing/2014/main" id="{A0795B83-C67E-6312-21D7-49FAEB524E8E}"/>
                </a:ext>
              </a:extLst>
            </p:cNvPr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Không có mô tả ảnh.">
            <a:extLst>
              <a:ext uri="{FF2B5EF4-FFF2-40B4-BE49-F238E27FC236}">
                <a16:creationId xmlns:a16="http://schemas.microsoft.com/office/drawing/2014/main" id="{14316F88-BA1E-43D3-613D-255D968A1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8769" r="9425" b="9179"/>
          <a:stretch/>
        </p:blipFill>
        <p:spPr bwMode="auto">
          <a:xfrm>
            <a:off x="4963635" y="614277"/>
            <a:ext cx="2022524" cy="20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2017492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784293" y="958514"/>
            <a:ext cx="1793654" cy="94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b="1" i="1" dirty="0">
                <a:solidFill>
                  <a:schemeClr val="dk2"/>
                </a:solidFill>
                <a:latin typeface="Happy Monkey"/>
                <a:sym typeface="Happy Monkey"/>
              </a:rPr>
              <a:t>1.Tác giả</a:t>
            </a:r>
            <a:endParaRPr sz="2800" dirty="0"/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0963276" y="5757931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2" y="65465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CCDBB-FE8F-98EF-DA17-977ACF4B017A}"/>
              </a:ext>
            </a:extLst>
          </p:cNvPr>
          <p:cNvSpPr txBox="1"/>
          <p:nvPr/>
        </p:nvSpPr>
        <p:spPr>
          <a:xfrm>
            <a:off x="528677" y="1836012"/>
            <a:ext cx="84170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vi-V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Tên khai sinh là Tạ Việt Đãng, sinh năm 1959, quê ở Hà Nội</a:t>
            </a:r>
          </a:p>
          <a:p>
            <a:pPr lvl="0">
              <a:buClrTx/>
              <a:defRPr/>
            </a:pPr>
            <a:r>
              <a:rPr lang="vi-V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Là nhà văn trẻ trong thời kì đổi mới, có nhiều sáng tác viết cho thiếu nhi như: </a:t>
            </a:r>
            <a:r>
              <a:rPr lang="vi-VN" sz="32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Quả trứng vàng, Vó ngựa trở về, Bức tranh của em gái tôi, Hiệp sĩ áo cỏ, Phép lạ,...</a:t>
            </a:r>
          </a:p>
          <a:p>
            <a:pPr lvl="0">
              <a:buClrTx/>
              <a:defRPr/>
            </a:pPr>
            <a:r>
              <a:rPr lang="vi-V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Truyện viết cho thiếu nhi của ông trong sáng, đậm chất thơ, giàu ý nghĩa nhân văn.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594659-F809-3BD1-2331-8EBE6FAFF7D2}"/>
              </a:ext>
            </a:extLst>
          </p:cNvPr>
          <p:cNvSpPr/>
          <p:nvPr/>
        </p:nvSpPr>
        <p:spPr>
          <a:xfrm>
            <a:off x="8945696" y="1693843"/>
            <a:ext cx="3067580" cy="389170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E:\bia_sach_Ta_Duy_Anh.jpg"/>
          <p:cNvPicPr>
            <a:picLocks noChangeAspect="1" noChangeArrowheads="1"/>
          </p:cNvPicPr>
          <p:nvPr/>
        </p:nvPicPr>
        <p:blipFill>
          <a:blip r:embed="rId2"/>
          <a:srcRect r="50556"/>
          <a:stretch>
            <a:fillRect/>
          </a:stretch>
        </p:blipFill>
        <p:spPr bwMode="auto">
          <a:xfrm>
            <a:off x="406400" y="279400"/>
            <a:ext cx="2235200" cy="292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IABIETBONGTOI%20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1" y="584201"/>
            <a:ext cx="2401455" cy="295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a-duy-anh_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801" y="310573"/>
            <a:ext cx="2124364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8813" y="279400"/>
            <a:ext cx="203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5" descr="1319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4013" y="1783773"/>
            <a:ext cx="20179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632200"/>
            <a:ext cx="2235200" cy="26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E:\12-9.jpg"/>
          <p:cNvPicPr>
            <a:picLocks noChangeAspect="1" noChangeArrowheads="1"/>
          </p:cNvPicPr>
          <p:nvPr/>
        </p:nvPicPr>
        <p:blipFill>
          <a:blip r:embed="rId8"/>
          <a:srcRect l="50791"/>
          <a:stretch>
            <a:fillRect/>
          </a:stretch>
        </p:blipFill>
        <p:spPr bwMode="auto">
          <a:xfrm>
            <a:off x="5467069" y="4038600"/>
            <a:ext cx="21529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E:\12-9.jpg"/>
          <p:cNvPicPr>
            <a:picLocks noChangeAspect="1" noChangeArrowheads="1"/>
          </p:cNvPicPr>
          <p:nvPr/>
        </p:nvPicPr>
        <p:blipFill>
          <a:blip r:embed="rId8"/>
          <a:srcRect r="49371"/>
          <a:stretch>
            <a:fillRect/>
          </a:stretch>
        </p:blipFill>
        <p:spPr bwMode="auto">
          <a:xfrm>
            <a:off x="2844800" y="3835400"/>
            <a:ext cx="223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aDuyAnhBaDaoK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38813" y="4191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695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423696" y="33708"/>
            <a:ext cx="887311" cy="836625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703674" y="1000929"/>
            <a:ext cx="2777656" cy="618551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26"/>
          <p:cNvGrpSpPr/>
          <p:nvPr/>
        </p:nvGrpSpPr>
        <p:grpSpPr>
          <a:xfrm>
            <a:off x="6725759" y="2154538"/>
            <a:ext cx="836688" cy="670897"/>
            <a:chOff x="9417497" y="1564911"/>
            <a:chExt cx="967493" cy="775782"/>
          </a:xfrm>
        </p:grpSpPr>
        <p:sp>
          <p:nvSpPr>
            <p:cNvPr id="486" name="Google Shape;486;p26"/>
            <p:cNvSpPr/>
            <p:nvPr/>
          </p:nvSpPr>
          <p:spPr>
            <a:xfrm>
              <a:off x="9921017" y="1988233"/>
              <a:ext cx="463973" cy="297140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9417497" y="1564911"/>
              <a:ext cx="759463" cy="775782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9696544" y="1861301"/>
              <a:ext cx="183089" cy="183089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015296" y="2057859"/>
              <a:ext cx="318749" cy="141123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118162" y="2087528"/>
              <a:ext cx="114187" cy="35233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193703" y="2136914"/>
              <a:ext cx="77101" cy="21060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153102" y="2136914"/>
              <a:ext cx="26568" cy="67145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222981" y="2166191"/>
              <a:ext cx="33510" cy="87445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26"/>
          <p:cNvGrpSpPr/>
          <p:nvPr/>
        </p:nvGrpSpPr>
        <p:grpSpPr>
          <a:xfrm>
            <a:off x="-145171" y="6084417"/>
            <a:ext cx="848845" cy="739875"/>
            <a:chOff x="8316334" y="844291"/>
            <a:chExt cx="981550" cy="855545"/>
          </a:xfrm>
        </p:grpSpPr>
        <p:sp>
          <p:nvSpPr>
            <p:cNvPr id="495" name="Google Shape;495;p26"/>
            <p:cNvSpPr/>
            <p:nvPr/>
          </p:nvSpPr>
          <p:spPr>
            <a:xfrm>
              <a:off x="8316334" y="1331125"/>
              <a:ext cx="420405" cy="313688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378405" y="1424459"/>
              <a:ext cx="302744" cy="171379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526029" y="1469744"/>
              <a:ext cx="46202" cy="111065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464322" y="1509953"/>
              <a:ext cx="33738" cy="71440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468780" y="1463497"/>
              <a:ext cx="66756" cy="27990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8384652" y="1495899"/>
              <a:ext cx="86275" cy="34695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8486339" y="844291"/>
              <a:ext cx="811545" cy="855545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753957" y="1161924"/>
              <a:ext cx="220178" cy="220178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6"/>
          <p:cNvSpPr txBox="1"/>
          <p:nvPr/>
        </p:nvSpPr>
        <p:spPr>
          <a:xfrm>
            <a:off x="918485" y="1000929"/>
            <a:ext cx="2462013" cy="94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b="1" i="1" dirty="0">
                <a:solidFill>
                  <a:srgbClr val="252525"/>
                </a:solidFill>
                <a:latin typeface="Happy Monkey"/>
                <a:sym typeface="Happy Monkey"/>
              </a:rPr>
              <a:t>2</a:t>
            </a:r>
            <a:r>
              <a:rPr kumimoji="0" lang="en" sz="2800" b="1" i="1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appy Monkey"/>
                <a:cs typeface="Arial"/>
                <a:sym typeface="Happy Monkey"/>
              </a:rPr>
              <a:t>.Tác phẩm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>
            <a:off x="10963276" y="5757931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4746D9-645F-F3F0-79EB-A1C9A9F2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2333" y="105091"/>
            <a:ext cx="9345661" cy="1324800"/>
          </a:xfrm>
        </p:spPr>
        <p:txBody>
          <a:bodyPr/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CCDBB-FE8F-98EF-DA17-977ACF4B017A}"/>
              </a:ext>
            </a:extLst>
          </p:cNvPr>
          <p:cNvSpPr txBox="1"/>
          <p:nvPr/>
        </p:nvSpPr>
        <p:spPr>
          <a:xfrm>
            <a:off x="703674" y="1834791"/>
            <a:ext cx="84170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a.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tóm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tắt</a:t>
            </a:r>
            <a:endParaRPr lang="en-US" sz="3200" b="1" kern="120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5ACAD-E965-193E-4502-A2339442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977" y="2912009"/>
            <a:ext cx="7366000" cy="28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To,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rõ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ràng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#9Slide03 Arima Madurai Black" pitchFamily="2" charset="0"/>
              <a:cs typeface="#9Slide03 Arima Madurai Black" pitchFamily="2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Phân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biệt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lời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người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kể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chuyện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và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lời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nhân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vật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#9Slide03 Arima Madurai Black" pitchFamily="2" charset="0"/>
              <a:cs typeface="#9Slide03 Arima Madurai Black" pitchFamily="2" charset="0"/>
            </a:endParaRPr>
          </a:p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Đúng diễn biến tâm lí của 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#9Slide03 Arima Madurai Black" pitchFamily="2" charset="0"/>
              <a:cs typeface="#9Slide03 Arima Madurai Black" pitchFamily="2" charset="0"/>
            </a:endParaRPr>
          </a:p>
          <a:p>
            <a:pPr algn="just"/>
            <a:r>
              <a:rPr lang="vi-VN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nhân vật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người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#9Slide03 Arima Madurai Black" pitchFamily="2" charset="0"/>
                <a:cs typeface="#9Slide03 Arima Madurai Black" pitchFamily="2" charset="0"/>
              </a:rPr>
              <a:t>anh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#9Slide03 Arima Madurai Black" pitchFamily="2" charset="0"/>
              <a:cs typeface="#9Slide03 Arima Madurai Black" pitchFamily="2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292C63E9-F81F-FF5B-9128-D9AE40D14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78" y="3074204"/>
            <a:ext cx="2703737" cy="3488606"/>
          </a:xfrm>
          <a:prstGeom prst="rect">
            <a:avLst/>
          </a:prstGeom>
        </p:spPr>
      </p:pic>
      <p:sp>
        <p:nvSpPr>
          <p:cNvPr id="5" name="任意多边形: 形状 19">
            <a:extLst>
              <a:ext uri="{FF2B5EF4-FFF2-40B4-BE49-F238E27FC236}">
                <a16:creationId xmlns:a16="http://schemas.microsoft.com/office/drawing/2014/main" id="{D297E964-FD5A-FBF1-486F-C268F3A07188}"/>
              </a:ext>
            </a:extLst>
          </p:cNvPr>
          <p:cNvSpPr/>
          <p:nvPr/>
        </p:nvSpPr>
        <p:spPr>
          <a:xfrm flipH="1">
            <a:off x="3238958" y="2789960"/>
            <a:ext cx="8713469" cy="2994317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-1" fmla="*/ 38100 w 3217073"/>
              <a:gd name="connsiteY0-2" fmla="*/ 139902 h 2197357"/>
              <a:gd name="connsiteX1-3" fmla="*/ 495300 w 3217073"/>
              <a:gd name="connsiteY1-4" fmla="*/ 51002 h 2197357"/>
              <a:gd name="connsiteX2-5" fmla="*/ 1168400 w 3217073"/>
              <a:gd name="connsiteY2-6" fmla="*/ 89102 h 2197357"/>
              <a:gd name="connsiteX3-7" fmla="*/ 1955800 w 3217073"/>
              <a:gd name="connsiteY3-8" fmla="*/ 202 h 2197357"/>
              <a:gd name="connsiteX4-9" fmla="*/ 2844800 w 3217073"/>
              <a:gd name="connsiteY4-10" fmla="*/ 63702 h 2197357"/>
              <a:gd name="connsiteX5-11" fmla="*/ 3136900 w 3217073"/>
              <a:gd name="connsiteY5-12" fmla="*/ 25602 h 2197357"/>
              <a:gd name="connsiteX6-13" fmla="*/ 3136900 w 3217073"/>
              <a:gd name="connsiteY6-14" fmla="*/ 292302 h 2197357"/>
              <a:gd name="connsiteX7-15" fmla="*/ 3162300 w 3217073"/>
              <a:gd name="connsiteY7-16" fmla="*/ 901902 h 2197357"/>
              <a:gd name="connsiteX8-17" fmla="*/ 3098800 w 3217073"/>
              <a:gd name="connsiteY8-18" fmla="*/ 1562302 h 2197357"/>
              <a:gd name="connsiteX9-19" fmla="*/ 3200400 w 3217073"/>
              <a:gd name="connsiteY9-20" fmla="*/ 2032202 h 2197357"/>
              <a:gd name="connsiteX10-21" fmla="*/ 3162300 w 3217073"/>
              <a:gd name="connsiteY10-22" fmla="*/ 2159202 h 2197357"/>
              <a:gd name="connsiteX11-23" fmla="*/ 2692400 w 3217073"/>
              <a:gd name="connsiteY11-24" fmla="*/ 2133802 h 2197357"/>
              <a:gd name="connsiteX12-25" fmla="*/ 1981200 w 3217073"/>
              <a:gd name="connsiteY12-26" fmla="*/ 2197302 h 2197357"/>
              <a:gd name="connsiteX13-27" fmla="*/ 1333500 w 3217073"/>
              <a:gd name="connsiteY13-28" fmla="*/ 2121102 h 2197357"/>
              <a:gd name="connsiteX14-29" fmla="*/ 762000 w 3217073"/>
              <a:gd name="connsiteY14-30" fmla="*/ 2184602 h 2197357"/>
              <a:gd name="connsiteX15-31" fmla="*/ 152400 w 3217073"/>
              <a:gd name="connsiteY15-32" fmla="*/ 2133802 h 2197357"/>
              <a:gd name="connsiteX16-33" fmla="*/ 25400 w 3217073"/>
              <a:gd name="connsiteY16-34" fmla="*/ 2057602 h 2197357"/>
              <a:gd name="connsiteX17-35" fmla="*/ 63500 w 3217073"/>
              <a:gd name="connsiteY17-36" fmla="*/ 1536902 h 2197357"/>
              <a:gd name="connsiteX18-37" fmla="*/ 0 w 3217073"/>
              <a:gd name="connsiteY18-38" fmla="*/ 1054302 h 2197357"/>
              <a:gd name="connsiteX19-39" fmla="*/ 63500 w 3217073"/>
              <a:gd name="connsiteY19-40" fmla="*/ 609802 h 2197357"/>
              <a:gd name="connsiteX20-41" fmla="*/ 38100 w 3217073"/>
              <a:gd name="connsiteY20-42" fmla="*/ 139902 h 2197357"/>
              <a:gd name="connsiteX0-43" fmla="*/ 152400 w 3217073"/>
              <a:gd name="connsiteY0-44" fmla="*/ 2133802 h 2200916"/>
              <a:gd name="connsiteX1-45" fmla="*/ 25400 w 3217073"/>
              <a:gd name="connsiteY1-46" fmla="*/ 2057602 h 2200916"/>
              <a:gd name="connsiteX2-47" fmla="*/ 63500 w 3217073"/>
              <a:gd name="connsiteY2-48" fmla="*/ 1536902 h 2200916"/>
              <a:gd name="connsiteX3-49" fmla="*/ 0 w 3217073"/>
              <a:gd name="connsiteY3-50" fmla="*/ 1054302 h 2200916"/>
              <a:gd name="connsiteX4-51" fmla="*/ 63500 w 3217073"/>
              <a:gd name="connsiteY4-52" fmla="*/ 609802 h 2200916"/>
              <a:gd name="connsiteX5-53" fmla="*/ 38100 w 3217073"/>
              <a:gd name="connsiteY5-54" fmla="*/ 139902 h 2200916"/>
              <a:gd name="connsiteX6-55" fmla="*/ 495300 w 3217073"/>
              <a:gd name="connsiteY6-56" fmla="*/ 51002 h 2200916"/>
              <a:gd name="connsiteX7-57" fmla="*/ 1168400 w 3217073"/>
              <a:gd name="connsiteY7-58" fmla="*/ 89102 h 2200916"/>
              <a:gd name="connsiteX8-59" fmla="*/ 1955800 w 3217073"/>
              <a:gd name="connsiteY8-60" fmla="*/ 202 h 2200916"/>
              <a:gd name="connsiteX9-61" fmla="*/ 2844800 w 3217073"/>
              <a:gd name="connsiteY9-62" fmla="*/ 63702 h 2200916"/>
              <a:gd name="connsiteX10-63" fmla="*/ 3136900 w 3217073"/>
              <a:gd name="connsiteY10-64" fmla="*/ 25602 h 2200916"/>
              <a:gd name="connsiteX11-65" fmla="*/ 3136900 w 3217073"/>
              <a:gd name="connsiteY11-66" fmla="*/ 292302 h 2200916"/>
              <a:gd name="connsiteX12-67" fmla="*/ 3162300 w 3217073"/>
              <a:gd name="connsiteY12-68" fmla="*/ 901902 h 2200916"/>
              <a:gd name="connsiteX13-69" fmla="*/ 3098800 w 3217073"/>
              <a:gd name="connsiteY13-70" fmla="*/ 1562302 h 2200916"/>
              <a:gd name="connsiteX14-71" fmla="*/ 3200400 w 3217073"/>
              <a:gd name="connsiteY14-72" fmla="*/ 2032202 h 2200916"/>
              <a:gd name="connsiteX15-73" fmla="*/ 3162300 w 3217073"/>
              <a:gd name="connsiteY15-74" fmla="*/ 2159202 h 2200916"/>
              <a:gd name="connsiteX16-75" fmla="*/ 2692400 w 3217073"/>
              <a:gd name="connsiteY16-76" fmla="*/ 2133802 h 2200916"/>
              <a:gd name="connsiteX17-77" fmla="*/ 1981200 w 3217073"/>
              <a:gd name="connsiteY17-78" fmla="*/ 2197302 h 2200916"/>
              <a:gd name="connsiteX18-79" fmla="*/ 1333500 w 3217073"/>
              <a:gd name="connsiteY18-80" fmla="*/ 2121102 h 2200916"/>
              <a:gd name="connsiteX19-81" fmla="*/ 762000 w 3217073"/>
              <a:gd name="connsiteY19-82" fmla="*/ 2184602 h 2200916"/>
              <a:gd name="connsiteX20-83" fmla="*/ 212619 w 3217073"/>
              <a:gd name="connsiteY20-84" fmla="*/ 2200916 h 2200916"/>
              <a:gd name="connsiteX0-85" fmla="*/ 25400 w 3217073"/>
              <a:gd name="connsiteY0-86" fmla="*/ 2057602 h 2200916"/>
              <a:gd name="connsiteX1-87" fmla="*/ 63500 w 3217073"/>
              <a:gd name="connsiteY1-88" fmla="*/ 1536902 h 2200916"/>
              <a:gd name="connsiteX2-89" fmla="*/ 0 w 3217073"/>
              <a:gd name="connsiteY2-90" fmla="*/ 1054302 h 2200916"/>
              <a:gd name="connsiteX3-91" fmla="*/ 63500 w 3217073"/>
              <a:gd name="connsiteY3-92" fmla="*/ 609802 h 2200916"/>
              <a:gd name="connsiteX4-93" fmla="*/ 38100 w 3217073"/>
              <a:gd name="connsiteY4-94" fmla="*/ 139902 h 2200916"/>
              <a:gd name="connsiteX5-95" fmla="*/ 495300 w 3217073"/>
              <a:gd name="connsiteY5-96" fmla="*/ 51002 h 2200916"/>
              <a:gd name="connsiteX6-97" fmla="*/ 1168400 w 3217073"/>
              <a:gd name="connsiteY6-98" fmla="*/ 89102 h 2200916"/>
              <a:gd name="connsiteX7-99" fmla="*/ 1955800 w 3217073"/>
              <a:gd name="connsiteY7-100" fmla="*/ 202 h 2200916"/>
              <a:gd name="connsiteX8-101" fmla="*/ 2844800 w 3217073"/>
              <a:gd name="connsiteY8-102" fmla="*/ 63702 h 2200916"/>
              <a:gd name="connsiteX9-103" fmla="*/ 3136900 w 3217073"/>
              <a:gd name="connsiteY9-104" fmla="*/ 25602 h 2200916"/>
              <a:gd name="connsiteX10-105" fmla="*/ 3136900 w 3217073"/>
              <a:gd name="connsiteY10-106" fmla="*/ 292302 h 2200916"/>
              <a:gd name="connsiteX11-107" fmla="*/ 3162300 w 3217073"/>
              <a:gd name="connsiteY11-108" fmla="*/ 901902 h 2200916"/>
              <a:gd name="connsiteX12-109" fmla="*/ 3098800 w 3217073"/>
              <a:gd name="connsiteY12-110" fmla="*/ 1562302 h 2200916"/>
              <a:gd name="connsiteX13-111" fmla="*/ 3200400 w 3217073"/>
              <a:gd name="connsiteY13-112" fmla="*/ 2032202 h 2200916"/>
              <a:gd name="connsiteX14-113" fmla="*/ 3162300 w 3217073"/>
              <a:gd name="connsiteY14-114" fmla="*/ 2159202 h 2200916"/>
              <a:gd name="connsiteX15-115" fmla="*/ 2692400 w 3217073"/>
              <a:gd name="connsiteY15-116" fmla="*/ 2133802 h 2200916"/>
              <a:gd name="connsiteX16-117" fmla="*/ 1981200 w 3217073"/>
              <a:gd name="connsiteY16-118" fmla="*/ 2197302 h 2200916"/>
              <a:gd name="connsiteX17-119" fmla="*/ 1333500 w 3217073"/>
              <a:gd name="connsiteY17-120" fmla="*/ 2121102 h 2200916"/>
              <a:gd name="connsiteX18-121" fmla="*/ 762000 w 3217073"/>
              <a:gd name="connsiteY18-122" fmla="*/ 2184602 h 2200916"/>
              <a:gd name="connsiteX19-123" fmla="*/ 212619 w 3217073"/>
              <a:gd name="connsiteY19-124" fmla="*/ 2200916 h 2200916"/>
              <a:gd name="connsiteX0-125" fmla="*/ 25400 w 3217073"/>
              <a:gd name="connsiteY0-126" fmla="*/ 2057972 h 2201286"/>
              <a:gd name="connsiteX1-127" fmla="*/ 63500 w 3217073"/>
              <a:gd name="connsiteY1-128" fmla="*/ 1537272 h 2201286"/>
              <a:gd name="connsiteX2-129" fmla="*/ 0 w 3217073"/>
              <a:gd name="connsiteY2-130" fmla="*/ 1054672 h 2201286"/>
              <a:gd name="connsiteX3-131" fmla="*/ 63500 w 3217073"/>
              <a:gd name="connsiteY3-132" fmla="*/ 610172 h 2201286"/>
              <a:gd name="connsiteX4-133" fmla="*/ 38100 w 3217073"/>
              <a:gd name="connsiteY4-134" fmla="*/ 140272 h 2201286"/>
              <a:gd name="connsiteX5-135" fmla="*/ 495300 w 3217073"/>
              <a:gd name="connsiteY5-136" fmla="*/ 51372 h 2201286"/>
              <a:gd name="connsiteX6-137" fmla="*/ 1168400 w 3217073"/>
              <a:gd name="connsiteY6-138" fmla="*/ 89472 h 2201286"/>
              <a:gd name="connsiteX7-139" fmla="*/ 1955800 w 3217073"/>
              <a:gd name="connsiteY7-140" fmla="*/ 572 h 2201286"/>
              <a:gd name="connsiteX8-141" fmla="*/ 2844800 w 3217073"/>
              <a:gd name="connsiteY8-142" fmla="*/ 64072 h 2201286"/>
              <a:gd name="connsiteX9-143" fmla="*/ 3136900 w 3217073"/>
              <a:gd name="connsiteY9-144" fmla="*/ 292672 h 2201286"/>
              <a:gd name="connsiteX10-145" fmla="*/ 3162300 w 3217073"/>
              <a:gd name="connsiteY10-146" fmla="*/ 902272 h 2201286"/>
              <a:gd name="connsiteX11-147" fmla="*/ 3098800 w 3217073"/>
              <a:gd name="connsiteY11-148" fmla="*/ 1562672 h 2201286"/>
              <a:gd name="connsiteX12-149" fmla="*/ 3200400 w 3217073"/>
              <a:gd name="connsiteY12-150" fmla="*/ 2032572 h 2201286"/>
              <a:gd name="connsiteX13-151" fmla="*/ 3162300 w 3217073"/>
              <a:gd name="connsiteY13-152" fmla="*/ 2159572 h 2201286"/>
              <a:gd name="connsiteX14-153" fmla="*/ 2692400 w 3217073"/>
              <a:gd name="connsiteY14-154" fmla="*/ 2134172 h 2201286"/>
              <a:gd name="connsiteX15-155" fmla="*/ 1981200 w 3217073"/>
              <a:gd name="connsiteY15-156" fmla="*/ 2197672 h 2201286"/>
              <a:gd name="connsiteX16-157" fmla="*/ 1333500 w 3217073"/>
              <a:gd name="connsiteY16-158" fmla="*/ 2121472 h 2201286"/>
              <a:gd name="connsiteX17-159" fmla="*/ 762000 w 3217073"/>
              <a:gd name="connsiteY17-160" fmla="*/ 2184972 h 2201286"/>
              <a:gd name="connsiteX18-161" fmla="*/ 212619 w 3217073"/>
              <a:gd name="connsiteY18-162" fmla="*/ 2201286 h 2201286"/>
              <a:gd name="connsiteX0-163" fmla="*/ 25400 w 3181715"/>
              <a:gd name="connsiteY0-164" fmla="*/ 2057972 h 2201286"/>
              <a:gd name="connsiteX1-165" fmla="*/ 63500 w 3181715"/>
              <a:gd name="connsiteY1-166" fmla="*/ 1537272 h 2201286"/>
              <a:gd name="connsiteX2-167" fmla="*/ 0 w 3181715"/>
              <a:gd name="connsiteY2-168" fmla="*/ 1054672 h 2201286"/>
              <a:gd name="connsiteX3-169" fmla="*/ 63500 w 3181715"/>
              <a:gd name="connsiteY3-170" fmla="*/ 610172 h 2201286"/>
              <a:gd name="connsiteX4-171" fmla="*/ 38100 w 3181715"/>
              <a:gd name="connsiteY4-172" fmla="*/ 140272 h 2201286"/>
              <a:gd name="connsiteX5-173" fmla="*/ 495300 w 3181715"/>
              <a:gd name="connsiteY5-174" fmla="*/ 51372 h 2201286"/>
              <a:gd name="connsiteX6-175" fmla="*/ 1168400 w 3181715"/>
              <a:gd name="connsiteY6-176" fmla="*/ 89472 h 2201286"/>
              <a:gd name="connsiteX7-177" fmla="*/ 1955800 w 3181715"/>
              <a:gd name="connsiteY7-178" fmla="*/ 572 h 2201286"/>
              <a:gd name="connsiteX8-179" fmla="*/ 2844800 w 3181715"/>
              <a:gd name="connsiteY8-180" fmla="*/ 64072 h 2201286"/>
              <a:gd name="connsiteX9-181" fmla="*/ 3136900 w 3181715"/>
              <a:gd name="connsiteY9-182" fmla="*/ 292672 h 2201286"/>
              <a:gd name="connsiteX10-183" fmla="*/ 3162300 w 3181715"/>
              <a:gd name="connsiteY10-184" fmla="*/ 902272 h 2201286"/>
              <a:gd name="connsiteX11-185" fmla="*/ 3098800 w 3181715"/>
              <a:gd name="connsiteY11-186" fmla="*/ 1562672 h 2201286"/>
              <a:gd name="connsiteX12-187" fmla="*/ 3162300 w 3181715"/>
              <a:gd name="connsiteY12-188" fmla="*/ 2159572 h 2201286"/>
              <a:gd name="connsiteX13-189" fmla="*/ 2692400 w 3181715"/>
              <a:gd name="connsiteY13-190" fmla="*/ 2134172 h 2201286"/>
              <a:gd name="connsiteX14-191" fmla="*/ 1981200 w 3181715"/>
              <a:gd name="connsiteY14-192" fmla="*/ 2197672 h 2201286"/>
              <a:gd name="connsiteX15-193" fmla="*/ 1333500 w 3181715"/>
              <a:gd name="connsiteY15-194" fmla="*/ 2121472 h 2201286"/>
              <a:gd name="connsiteX16-195" fmla="*/ 762000 w 3181715"/>
              <a:gd name="connsiteY16-196" fmla="*/ 2184972 h 2201286"/>
              <a:gd name="connsiteX17-197" fmla="*/ 212619 w 3181715"/>
              <a:gd name="connsiteY17-198" fmla="*/ 2201286 h 2201286"/>
              <a:gd name="connsiteX0-199" fmla="*/ 25400 w 3171853"/>
              <a:gd name="connsiteY0-200" fmla="*/ 2057972 h 2201286"/>
              <a:gd name="connsiteX1-201" fmla="*/ 63500 w 3171853"/>
              <a:gd name="connsiteY1-202" fmla="*/ 1537272 h 2201286"/>
              <a:gd name="connsiteX2-203" fmla="*/ 0 w 3171853"/>
              <a:gd name="connsiteY2-204" fmla="*/ 1054672 h 2201286"/>
              <a:gd name="connsiteX3-205" fmla="*/ 63500 w 3171853"/>
              <a:gd name="connsiteY3-206" fmla="*/ 610172 h 2201286"/>
              <a:gd name="connsiteX4-207" fmla="*/ 38100 w 3171853"/>
              <a:gd name="connsiteY4-208" fmla="*/ 140272 h 2201286"/>
              <a:gd name="connsiteX5-209" fmla="*/ 495300 w 3171853"/>
              <a:gd name="connsiteY5-210" fmla="*/ 51372 h 2201286"/>
              <a:gd name="connsiteX6-211" fmla="*/ 1168400 w 3171853"/>
              <a:gd name="connsiteY6-212" fmla="*/ 89472 h 2201286"/>
              <a:gd name="connsiteX7-213" fmla="*/ 1955800 w 3171853"/>
              <a:gd name="connsiteY7-214" fmla="*/ 572 h 2201286"/>
              <a:gd name="connsiteX8-215" fmla="*/ 2844800 w 3171853"/>
              <a:gd name="connsiteY8-216" fmla="*/ 64072 h 2201286"/>
              <a:gd name="connsiteX9-217" fmla="*/ 3136900 w 3171853"/>
              <a:gd name="connsiteY9-218" fmla="*/ 292672 h 2201286"/>
              <a:gd name="connsiteX10-219" fmla="*/ 3162300 w 3171853"/>
              <a:gd name="connsiteY10-220" fmla="*/ 902272 h 2201286"/>
              <a:gd name="connsiteX11-221" fmla="*/ 3098800 w 3171853"/>
              <a:gd name="connsiteY11-222" fmla="*/ 1562672 h 2201286"/>
              <a:gd name="connsiteX12-223" fmla="*/ 3061935 w 3171853"/>
              <a:gd name="connsiteY12-224" fmla="*/ 2094322 h 2201286"/>
              <a:gd name="connsiteX13-225" fmla="*/ 2692400 w 3171853"/>
              <a:gd name="connsiteY13-226" fmla="*/ 2134172 h 2201286"/>
              <a:gd name="connsiteX14-227" fmla="*/ 1981200 w 3171853"/>
              <a:gd name="connsiteY14-228" fmla="*/ 2197672 h 2201286"/>
              <a:gd name="connsiteX15-229" fmla="*/ 1333500 w 3171853"/>
              <a:gd name="connsiteY15-230" fmla="*/ 2121472 h 2201286"/>
              <a:gd name="connsiteX16-231" fmla="*/ 762000 w 3171853"/>
              <a:gd name="connsiteY16-232" fmla="*/ 2184972 h 2201286"/>
              <a:gd name="connsiteX17-233" fmla="*/ 212619 w 3171853"/>
              <a:gd name="connsiteY17-234" fmla="*/ 2201286 h 2201286"/>
              <a:gd name="connsiteX0-235" fmla="*/ 25400 w 3171853"/>
              <a:gd name="connsiteY0-236" fmla="*/ 2057972 h 2201286"/>
              <a:gd name="connsiteX1-237" fmla="*/ 63500 w 3171853"/>
              <a:gd name="connsiteY1-238" fmla="*/ 1537272 h 2201286"/>
              <a:gd name="connsiteX2-239" fmla="*/ 0 w 3171853"/>
              <a:gd name="connsiteY2-240" fmla="*/ 1054672 h 2201286"/>
              <a:gd name="connsiteX3-241" fmla="*/ 63500 w 3171853"/>
              <a:gd name="connsiteY3-242" fmla="*/ 610172 h 2201286"/>
              <a:gd name="connsiteX4-243" fmla="*/ 46463 w 3171853"/>
              <a:gd name="connsiteY4-244" fmla="*/ 168236 h 2201286"/>
              <a:gd name="connsiteX5-245" fmla="*/ 495300 w 3171853"/>
              <a:gd name="connsiteY5-246" fmla="*/ 51372 h 2201286"/>
              <a:gd name="connsiteX6-247" fmla="*/ 1168400 w 3171853"/>
              <a:gd name="connsiteY6-248" fmla="*/ 89472 h 2201286"/>
              <a:gd name="connsiteX7-249" fmla="*/ 1955800 w 3171853"/>
              <a:gd name="connsiteY7-250" fmla="*/ 572 h 2201286"/>
              <a:gd name="connsiteX8-251" fmla="*/ 2844800 w 3171853"/>
              <a:gd name="connsiteY8-252" fmla="*/ 64072 h 2201286"/>
              <a:gd name="connsiteX9-253" fmla="*/ 3136900 w 3171853"/>
              <a:gd name="connsiteY9-254" fmla="*/ 292672 h 2201286"/>
              <a:gd name="connsiteX10-255" fmla="*/ 3162300 w 3171853"/>
              <a:gd name="connsiteY10-256" fmla="*/ 902272 h 2201286"/>
              <a:gd name="connsiteX11-257" fmla="*/ 3098800 w 3171853"/>
              <a:gd name="connsiteY11-258" fmla="*/ 1562672 h 2201286"/>
              <a:gd name="connsiteX12-259" fmla="*/ 3061935 w 3171853"/>
              <a:gd name="connsiteY12-260" fmla="*/ 2094322 h 2201286"/>
              <a:gd name="connsiteX13-261" fmla="*/ 2692400 w 3171853"/>
              <a:gd name="connsiteY13-262" fmla="*/ 2134172 h 2201286"/>
              <a:gd name="connsiteX14-263" fmla="*/ 1981200 w 3171853"/>
              <a:gd name="connsiteY14-264" fmla="*/ 2197672 h 2201286"/>
              <a:gd name="connsiteX15-265" fmla="*/ 1333500 w 3171853"/>
              <a:gd name="connsiteY15-266" fmla="*/ 2121472 h 2201286"/>
              <a:gd name="connsiteX16-267" fmla="*/ 762000 w 3171853"/>
              <a:gd name="connsiteY16-268" fmla="*/ 2184972 h 2201286"/>
              <a:gd name="connsiteX17-269" fmla="*/ 212619 w 3171853"/>
              <a:gd name="connsiteY17-270" fmla="*/ 2201286 h 2201286"/>
              <a:gd name="connsiteX0-271" fmla="*/ 25400 w 3171853"/>
              <a:gd name="connsiteY0-272" fmla="*/ 2057972 h 2197739"/>
              <a:gd name="connsiteX1-273" fmla="*/ 63500 w 3171853"/>
              <a:gd name="connsiteY1-274" fmla="*/ 1537272 h 2197739"/>
              <a:gd name="connsiteX2-275" fmla="*/ 0 w 3171853"/>
              <a:gd name="connsiteY2-276" fmla="*/ 1054672 h 2197739"/>
              <a:gd name="connsiteX3-277" fmla="*/ 63500 w 3171853"/>
              <a:gd name="connsiteY3-278" fmla="*/ 610172 h 2197739"/>
              <a:gd name="connsiteX4-279" fmla="*/ 46463 w 3171853"/>
              <a:gd name="connsiteY4-280" fmla="*/ 168236 h 2197739"/>
              <a:gd name="connsiteX5-281" fmla="*/ 495300 w 3171853"/>
              <a:gd name="connsiteY5-282" fmla="*/ 51372 h 2197739"/>
              <a:gd name="connsiteX6-283" fmla="*/ 1168400 w 3171853"/>
              <a:gd name="connsiteY6-284" fmla="*/ 89472 h 2197739"/>
              <a:gd name="connsiteX7-285" fmla="*/ 1955800 w 3171853"/>
              <a:gd name="connsiteY7-286" fmla="*/ 572 h 2197739"/>
              <a:gd name="connsiteX8-287" fmla="*/ 2844800 w 3171853"/>
              <a:gd name="connsiteY8-288" fmla="*/ 64072 h 2197739"/>
              <a:gd name="connsiteX9-289" fmla="*/ 3136900 w 3171853"/>
              <a:gd name="connsiteY9-290" fmla="*/ 292672 h 2197739"/>
              <a:gd name="connsiteX10-291" fmla="*/ 3162300 w 3171853"/>
              <a:gd name="connsiteY10-292" fmla="*/ 902272 h 2197739"/>
              <a:gd name="connsiteX11-293" fmla="*/ 3098800 w 3171853"/>
              <a:gd name="connsiteY11-294" fmla="*/ 1562672 h 2197739"/>
              <a:gd name="connsiteX12-295" fmla="*/ 3061935 w 3171853"/>
              <a:gd name="connsiteY12-296" fmla="*/ 2094322 h 2197739"/>
              <a:gd name="connsiteX13-297" fmla="*/ 2692400 w 3171853"/>
              <a:gd name="connsiteY13-298" fmla="*/ 2134172 h 2197739"/>
              <a:gd name="connsiteX14-299" fmla="*/ 1981200 w 3171853"/>
              <a:gd name="connsiteY14-300" fmla="*/ 2197672 h 2197739"/>
              <a:gd name="connsiteX15-301" fmla="*/ 1333500 w 3171853"/>
              <a:gd name="connsiteY15-302" fmla="*/ 2121472 h 2197739"/>
              <a:gd name="connsiteX16-303" fmla="*/ 762000 w 3171853"/>
              <a:gd name="connsiteY16-304" fmla="*/ 2184972 h 2197739"/>
              <a:gd name="connsiteX17-305" fmla="*/ 179164 w 3171853"/>
              <a:gd name="connsiteY17-306" fmla="*/ 2126715 h 2197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/>
      <p:bldP spid="3" grpId="0"/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837"/>
      </a:accent1>
      <a:accent2>
        <a:srgbClr val="F5688F"/>
      </a:accent2>
      <a:accent3>
        <a:srgbClr val="77C285"/>
      </a:accent3>
      <a:accent4>
        <a:srgbClr val="4EBCB6"/>
      </a:accent4>
      <a:accent5>
        <a:srgbClr val="6F4836"/>
      </a:accent5>
      <a:accent6>
        <a:srgbClr val="EA688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1577</Words>
  <Application>Microsoft Office PowerPoint</Application>
  <PresentationFormat>Widescreen</PresentationFormat>
  <Paragraphs>207</Paragraphs>
  <Slides>26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#9Slide03 Arima Madurai Black</vt:lpstr>
      <vt:lpstr>Calibri</vt:lpstr>
      <vt:lpstr>等线 Light</vt:lpstr>
      <vt:lpstr>PrivaFourItalicPro</vt:lpstr>
      <vt:lpstr>Aldrich</vt:lpstr>
      <vt:lpstr>#9Slide03 Arima Madurai Bold</vt:lpstr>
      <vt:lpstr>等线</vt:lpstr>
      <vt:lpstr>Abril Fatface</vt:lpstr>
      <vt:lpstr>Chewy</vt:lpstr>
      <vt:lpstr>Arial</vt:lpstr>
      <vt:lpstr>Barlow Condensed</vt:lpstr>
      <vt:lpstr>Times New Roman</vt:lpstr>
      <vt:lpstr>#9Slide03 AllRoundGothic</vt:lpstr>
      <vt:lpstr>#9Slide05 SVNCookie</vt:lpstr>
      <vt:lpstr>Happy Monkey</vt:lpstr>
      <vt:lpstr>Calibri Light</vt:lpstr>
      <vt:lpstr>SlidesMania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19 – Văn bản: BỨC TRANH CỦA EM GÁI TÔI</vt:lpstr>
      <vt:lpstr>I. TÌM HIỂU CHUNG</vt:lpstr>
      <vt:lpstr>PowerPoint Presentation</vt:lpstr>
      <vt:lpstr>I. TÌM HIỂU CHUNG</vt:lpstr>
      <vt:lpstr>PowerPoint Presentation</vt:lpstr>
      <vt:lpstr>I. TÌM HIỂU CHUNG</vt:lpstr>
      <vt:lpstr>I. TÌM HIỂU CHUNG</vt:lpstr>
      <vt:lpstr>I. TÌM HIỂU CHUNG</vt:lpstr>
      <vt:lpstr>I. ĐỌC HIỂU VĂN BẢN</vt:lpstr>
      <vt:lpstr>PowerPoint Presentation</vt:lpstr>
      <vt:lpstr>I. ĐỌC HIỂU VĂN BẢN</vt:lpstr>
      <vt:lpstr>I. ĐỌC HIỂU VĂN BẢN</vt:lpstr>
      <vt:lpstr>I. ĐỌC HIỂU VĂN BẢN</vt:lpstr>
      <vt:lpstr>I. ĐỌC HIỂU VĂN BẢN</vt:lpstr>
      <vt:lpstr>PowerPoint Presentation</vt:lpstr>
      <vt:lpstr>I. ĐỌC HIỂU VĂN BẢN</vt:lpstr>
      <vt:lpstr>PowerPoint Presentation</vt:lpstr>
      <vt:lpstr>PowerPoint Presentation</vt:lpstr>
      <vt:lpstr>PowerPoint Presentation</vt:lpstr>
      <vt:lpstr>PowerPoint Presentation</vt:lpstr>
      <vt:lpstr>IV.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Phương</dc:creator>
  <cp:lastModifiedBy>Minh Phương</cp:lastModifiedBy>
  <cp:revision>4</cp:revision>
  <dcterms:modified xsi:type="dcterms:W3CDTF">2022-10-08T03:14:46Z</dcterms:modified>
</cp:coreProperties>
</file>