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30" r:id="rId2"/>
    <p:sldId id="331" r:id="rId3"/>
    <p:sldId id="333" r:id="rId4"/>
    <p:sldId id="343" r:id="rId5"/>
    <p:sldId id="335" r:id="rId6"/>
    <p:sldId id="336" r:id="rId7"/>
    <p:sldId id="356" r:id="rId8"/>
    <p:sldId id="338" r:id="rId9"/>
    <p:sldId id="339" r:id="rId10"/>
    <p:sldId id="344" r:id="rId11"/>
    <p:sldId id="345" r:id="rId12"/>
    <p:sldId id="263" r:id="rId13"/>
    <p:sldId id="355" r:id="rId14"/>
    <p:sldId id="369" r:id="rId15"/>
    <p:sldId id="373" r:id="rId16"/>
    <p:sldId id="372" r:id="rId17"/>
    <p:sldId id="370" r:id="rId1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FF00"/>
    <a:srgbClr val="403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3152" autoAdjust="0"/>
  </p:normalViewPr>
  <p:slideViewPr>
    <p:cSldViewPr snapToGrid="0" snapToObjects="1">
      <p:cViewPr varScale="1">
        <p:scale>
          <a:sx n="67" d="100"/>
          <a:sy n="67" d="100"/>
        </p:scale>
        <p:origin x="-81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D26B5-8AB4-428A-BE8C-1CF0FE774850}"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88EDC-C4CA-401D-AE7A-F815D6C66475}" type="slidenum">
              <a:rPr lang="en-US" smtClean="0"/>
              <a:t>‹#›</a:t>
            </a:fld>
            <a:endParaRPr lang="en-US"/>
          </a:p>
        </p:txBody>
      </p:sp>
    </p:spTree>
    <p:extLst>
      <p:ext uri="{BB962C8B-B14F-4D97-AF65-F5344CB8AC3E}">
        <p14:creationId xmlns:p14="http://schemas.microsoft.com/office/powerpoint/2010/main" val="1521827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E1D6CD-5779-C940-9B56-C9A7513A49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BC1EF23D-940C-214E-AAE7-CCB41B690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E94AD465-0F85-044C-8796-239FD0EE1AD0}"/>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5" name="Footer Placeholder 4">
            <a:extLst>
              <a:ext uri="{FF2B5EF4-FFF2-40B4-BE49-F238E27FC236}">
                <a16:creationId xmlns="" xmlns:a16="http://schemas.microsoft.com/office/drawing/2014/main" id="{68471A2E-8A32-8B4B-AEF6-A23C1192E4D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A2693F8-441B-E245-97DD-374D89919B2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3333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9A0F76-6745-464B-9C3D-CBCF232DEF0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CB8F544C-2956-8344-83E7-5D6F89876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2CBC514-BF78-E145-B437-6D125E1FF804}"/>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5" name="Footer Placeholder 4">
            <a:extLst>
              <a:ext uri="{FF2B5EF4-FFF2-40B4-BE49-F238E27FC236}">
                <a16:creationId xmlns="" xmlns:a16="http://schemas.microsoft.com/office/drawing/2014/main" id="{0CA69526-9ABA-DA41-A983-D2BA0A7F29B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A5CA92B-3129-3B4A-8C87-05A2CB7B291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043958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46C3A40-7695-6142-B154-69506FA9F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51AB7EF2-E8F2-5D47-8AE9-CCD2FB076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EAB10B6-0711-F941-8113-13606AE23647}"/>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5" name="Footer Placeholder 4">
            <a:extLst>
              <a:ext uri="{FF2B5EF4-FFF2-40B4-BE49-F238E27FC236}">
                <a16:creationId xmlns="" xmlns:a16="http://schemas.microsoft.com/office/drawing/2014/main" id="{13136FD7-069F-5D4F-A3FC-A618378BB81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8D51DCD-D7C8-8348-A32C-3B74FD5143D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43552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124C6E-0E86-F543-8DC8-125BA80696A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5CC9439-CBA9-7F4B-BE12-A11E56F7D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D3DD4CC-E326-654E-AB3C-E31DD2F18E49}"/>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5" name="Footer Placeholder 4">
            <a:extLst>
              <a:ext uri="{FF2B5EF4-FFF2-40B4-BE49-F238E27FC236}">
                <a16:creationId xmlns="" xmlns:a16="http://schemas.microsoft.com/office/drawing/2014/main" id="{C6B66959-A174-D544-8C7A-87BCA96B556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E72CD4AB-28E6-4247-86C1-6E29F16603B3}"/>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7545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0A4B29-97BD-B84C-BA57-9124A539B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5DCF0CC-D90D-634A-806F-2A9DB78C3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FC39223-0E06-8D45-99DE-50CFA4558CCD}"/>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5" name="Footer Placeholder 4">
            <a:extLst>
              <a:ext uri="{FF2B5EF4-FFF2-40B4-BE49-F238E27FC236}">
                <a16:creationId xmlns="" xmlns:a16="http://schemas.microsoft.com/office/drawing/2014/main" id="{DCC341F4-2230-8B47-88E0-4F7AF77574D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545BEF96-56E6-8D43-83C7-6382A9E51ED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762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2CB150-FD8C-4348-801E-6BB018C54EF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98E1DED8-691A-834A-9EB3-6DD280A43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2A131F73-3452-434C-93BC-9F25B2246E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565C8B4A-9272-4244-9256-197E6CE0806B}"/>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6" name="Footer Placeholder 5">
            <a:extLst>
              <a:ext uri="{FF2B5EF4-FFF2-40B4-BE49-F238E27FC236}">
                <a16:creationId xmlns="" xmlns:a16="http://schemas.microsoft.com/office/drawing/2014/main" id="{B73F251D-D99B-B443-B853-4EB67C99ED0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F61B4B1E-1181-B64A-825D-E4AA26060FD4}"/>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26876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6F4D82-4781-894D-96EA-4981E1705B85}"/>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E1BFC8A-0947-2048-9430-BBAF5DE73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CA9E47E-41B7-F940-95E4-0961E9C8F9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48081654-3AF8-0C41-8D7B-0F8224189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CC4A5EB-1F2B-FE4B-9BEF-1F7B48F99B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42B6AC48-8F2B-3D42-A7A9-77F9AB545B42}"/>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8" name="Footer Placeholder 7">
            <a:extLst>
              <a:ext uri="{FF2B5EF4-FFF2-40B4-BE49-F238E27FC236}">
                <a16:creationId xmlns="" xmlns:a16="http://schemas.microsoft.com/office/drawing/2014/main" id="{4408C3CF-0EE0-464D-BA8C-25F4E5AD929F}"/>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5B4F9286-A912-9F43-8C55-3EEA0E97F38A}"/>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304508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25C115-3733-AD46-8372-678E24323EF0}"/>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0D1CA9E3-4F82-E548-B711-3D447412E21A}"/>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4" name="Footer Placeholder 3">
            <a:extLst>
              <a:ext uri="{FF2B5EF4-FFF2-40B4-BE49-F238E27FC236}">
                <a16:creationId xmlns="" xmlns:a16="http://schemas.microsoft.com/office/drawing/2014/main" id="{45B8DD42-7E0C-6E45-A55F-38C905E2761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EB985661-64AB-1840-A0CA-F0E128F116F7}"/>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116429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03BA7B1-5644-CB4A-A8BD-E767BC468591}"/>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3" name="Footer Placeholder 2">
            <a:extLst>
              <a:ext uri="{FF2B5EF4-FFF2-40B4-BE49-F238E27FC236}">
                <a16:creationId xmlns="" xmlns:a16="http://schemas.microsoft.com/office/drawing/2014/main" id="{A32F3E9B-0351-174D-91F9-0F3F7B62EAC2}"/>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28B701DF-A401-484F-AAF4-C2C06E18685F}"/>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94610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C54968-7518-8A45-9C05-8A3200C53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43B92A0-BCAB-B940-814E-93F82856E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E92640D3-F31F-7049-9C48-C6DFA8AF5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7F97F2-B222-3B40-B1AC-C6649271D3A0}"/>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6" name="Footer Placeholder 5">
            <a:extLst>
              <a:ext uri="{FF2B5EF4-FFF2-40B4-BE49-F238E27FC236}">
                <a16:creationId xmlns="" xmlns:a16="http://schemas.microsoft.com/office/drawing/2014/main" id="{48C3A659-F375-D84A-878C-647248CD4CE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24C9F56-F56F-7E42-A506-BF6DD684616B}"/>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6558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4B3AD-8AAB-574E-B2F8-20FE6D056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12DD77CF-D338-094B-B4B2-1016F77E9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44715799-2297-AF40-B1FB-35459C8323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3324D7E-876C-054E-BAF1-6123E59F5117}"/>
              </a:ext>
            </a:extLst>
          </p:cNvPr>
          <p:cNvSpPr>
            <a:spLocks noGrp="1"/>
          </p:cNvSpPr>
          <p:nvPr>
            <p:ph type="dt" sz="half" idx="10"/>
          </p:nvPr>
        </p:nvSpPr>
        <p:spPr/>
        <p:txBody>
          <a:bodyPr/>
          <a:lstStyle/>
          <a:p>
            <a:fld id="{15ECB273-4F2D-0F47-97D1-3135313CFE55}" type="datetimeFigureOut">
              <a:rPr lang="x-none" smtClean="0"/>
              <a:t>10/3/2022</a:t>
            </a:fld>
            <a:endParaRPr lang="x-none"/>
          </a:p>
        </p:txBody>
      </p:sp>
      <p:sp>
        <p:nvSpPr>
          <p:cNvPr id="6" name="Footer Placeholder 5">
            <a:extLst>
              <a:ext uri="{FF2B5EF4-FFF2-40B4-BE49-F238E27FC236}">
                <a16:creationId xmlns="" xmlns:a16="http://schemas.microsoft.com/office/drawing/2014/main" id="{AB03EE8E-F233-1C49-9A1B-BE6DD020CCC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AC5D2DA2-A81B-724F-917F-F53CC83362EC}"/>
              </a:ext>
            </a:extLst>
          </p:cNvPr>
          <p:cNvSpPr>
            <a:spLocks noGrp="1"/>
          </p:cNvSpPr>
          <p:nvPr>
            <p:ph type="sldNum" sz="quarter" idx="12"/>
          </p:nvPr>
        </p:nvSpPr>
        <p:spPr/>
        <p:txBody>
          <a:bodyPr/>
          <a:lstStyle/>
          <a:p>
            <a:fld id="{A3752FA7-CE72-014B-9C82-39663C813F7D}" type="slidenum">
              <a:rPr lang="x-none" smtClean="0"/>
              <a:t>‹#›</a:t>
            </a:fld>
            <a:endParaRPr lang="x-none"/>
          </a:p>
        </p:txBody>
      </p:sp>
    </p:spTree>
    <p:extLst>
      <p:ext uri="{BB962C8B-B14F-4D97-AF65-F5344CB8AC3E}">
        <p14:creationId xmlns:p14="http://schemas.microsoft.com/office/powerpoint/2010/main" val="50868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0C1FA3D-AF70-6D4B-9228-ECA2CB852E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FE588CE3-9DA5-894E-B46E-FEFDAB362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B7AC8136-6CD2-5045-A810-4F7E39240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ECB273-4F2D-0F47-97D1-3135313CFE55}" type="datetimeFigureOut">
              <a:rPr lang="x-none" smtClean="0"/>
              <a:t>10/3/2022</a:t>
            </a:fld>
            <a:endParaRPr lang="x-none"/>
          </a:p>
        </p:txBody>
      </p:sp>
      <p:sp>
        <p:nvSpPr>
          <p:cNvPr id="5" name="Footer Placeholder 4">
            <a:extLst>
              <a:ext uri="{FF2B5EF4-FFF2-40B4-BE49-F238E27FC236}">
                <a16:creationId xmlns="" xmlns:a16="http://schemas.microsoft.com/office/drawing/2014/main" id="{8CEE5544-CEE7-F049-A751-774D2209C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4C8B1F7D-17E6-9F4C-A118-FCA17F8AD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52FA7-CE72-014B-9C82-39663C813F7D}" type="slidenum">
              <a:rPr lang="x-none" smtClean="0"/>
              <a:t>‹#›</a:t>
            </a:fld>
            <a:endParaRPr lang="x-none"/>
          </a:p>
        </p:txBody>
      </p:sp>
    </p:spTree>
    <p:extLst>
      <p:ext uri="{BB962C8B-B14F-4D97-AF65-F5344CB8AC3E}">
        <p14:creationId xmlns:p14="http://schemas.microsoft.com/office/powerpoint/2010/main" val="212941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uk/url?sa=i&amp;rct=j&amp;q=&amp;esrc=s&amp;frm=1&amp;source=images&amp;cd=&amp;cad=rja&amp;uact=8&amp;docid=xjtXQ-vAXKInGM&amp;tbnid=_oeaOJk6XXmh_M:&amp;ved=0CAUQjRw&amp;url=http://donsmaps.com/altamirapaintings.html&amp;ei=mIcbU6XSDMaThgeIvoD4Aw&amp;bvm=bv.62578216,d.ZG4&amp;psig=AFQjCNHnGD8hnXcWZ6RvcXO3AQ7cBHQtLg&amp;ust=1394399497898235" TargetMode="External"/><Relationship Id="rId3" Type="http://schemas.openxmlformats.org/officeDocument/2006/relationships/hyperlink" Target="http://www.google.co.uk/url?sa=i&amp;rct=j&amp;q=&amp;esrc=s&amp;frm=1&amp;source=images&amp;cd=&amp;cad=rja&amp;uact=8&amp;docid=sjuG8fUvo_1jGM&amp;tbnid=OwJbZjKHYM4zLM:&amp;ved=0CAUQjRw&amp;url=http://escola.britannica.com.br/assembly/135718/Milhares-de-anos-atras-os-povos-da-Idade-da-Pedra&amp;ei=i4UbU6nyA9SAhAeshoCwDQ&amp;bvm=bv.62578216,d.ZG4&amp;psig=AFQjCNFU0orl9mgfU5BkILKy0ZQxB2m_Rg&amp;ust=1394398935057370" TargetMode="External"/><Relationship Id="rId7"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google.co.uk/url?sa=i&amp;rct=j&amp;q=&amp;esrc=s&amp;frm=1&amp;source=images&amp;cd=&amp;cad=rja&amp;uact=8&amp;docid=IK0n8d2g9VgupM&amp;tbnid=Jf-UMR5Rxy1psM:&amp;ved=0CAUQjRw&amp;url=http://www.youthwork-practice.com/adventure-camps-events-programs/stone-age-craft-ideas-clothing-objects.html&amp;ei=t4YbU5TOE8iqhQf78ICQBQ&amp;bvm=bv.62578216,d.ZG4&amp;psig=AFQjCNFU0orl9mgfU5BkILKy0ZQxB2m_Rg&amp;ust=1394398935057370" TargetMode="External"/><Relationship Id="rId10" Type="http://schemas.openxmlformats.org/officeDocument/2006/relationships/image" Target="../media/image15.jpeg"/><Relationship Id="rId4" Type="http://schemas.openxmlformats.org/officeDocument/2006/relationships/image" Target="../media/image19.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18217" y="-284130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1926068" y="3505200"/>
            <a:ext cx="8915133"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TIẾT </a:t>
            </a: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6- </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BÀI 5 </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a:p>
            <a:pPr algn="ctr"/>
            <a:r>
              <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rPr>
              <a:t>XÃ HỘI NGUYÊN THUỶ</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351347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par>
                                <p:cTn id="24" presetID="1" presetClass="mediacall" presetSubtype="0" fill="hold" nodeType="withEffect">
                                  <p:stCondLst>
                                    <p:cond delay="1000"/>
                                  </p:stCondLst>
                                  <p:childTnLst>
                                    <p:cmd type="call" cmd="playFrom(0.0)">
                                      <p:cBhvr>
                                        <p:cTn id="25"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6" repeatCount="indefinite" fill="hold" display="0">
                  <p:stCondLst>
                    <p:cond delay="indefinite"/>
                  </p:stCondLst>
                  <p:endCondLst>
                    <p:cond evt="onStopAudio" delay="0">
                      <p:tgtEl>
                        <p:sldTgt/>
                      </p:tgtEl>
                    </p:cond>
                  </p:endCondLst>
                </p:cTn>
                <p:tgtEl>
                  <p:spTgt spid="25"/>
                </p:tgtEl>
              </p:cMediaNode>
            </p:audio>
            <p:audio>
              <p:cMediaNode vol="100000">
                <p:cTn id="27" fill="hold" display="0">
                  <p:stCondLst>
                    <p:cond delay="indefinite"/>
                  </p:stCondLst>
                  <p:endCondLst>
                    <p:cond evt="onStopAudio" delay="0">
                      <p:tgtEl>
                        <p:sldTgt/>
                      </p:tgtEl>
                    </p:cond>
                  </p:endCondLst>
                </p:cTn>
                <p:tgtEl>
                  <p:spTgt spid="20"/>
                </p:tgtEl>
              </p:cMediaNode>
            </p:audio>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68764897"/>
              </p:ext>
            </p:extLst>
          </p:nvPr>
        </p:nvGraphicFramePr>
        <p:xfrm>
          <a:off x="1014874" y="1318796"/>
          <a:ext cx="10162252" cy="3878881"/>
        </p:xfrm>
        <a:graphic>
          <a:graphicData uri="http://schemas.openxmlformats.org/drawingml/2006/table">
            <a:tbl>
              <a:tblPr firstRow="1" firstCol="1" bandRow="1">
                <a:tableStyleId>{5C22544A-7EE6-4342-B048-85BDC9FD1C3A}</a:tableStyleId>
              </a:tblPr>
              <a:tblGrid>
                <a:gridCol w="2025945">
                  <a:extLst>
                    <a:ext uri="{9D8B030D-6E8A-4147-A177-3AD203B41FA5}">
                      <a16:colId xmlns="" xmlns:a16="http://schemas.microsoft.com/office/drawing/2014/main" val="20000"/>
                    </a:ext>
                  </a:extLst>
                </a:gridCol>
                <a:gridCol w="3976114">
                  <a:extLst>
                    <a:ext uri="{9D8B030D-6E8A-4147-A177-3AD203B41FA5}">
                      <a16:colId xmlns="" xmlns:a16="http://schemas.microsoft.com/office/drawing/2014/main" val="20001"/>
                    </a:ext>
                  </a:extLst>
                </a:gridCol>
                <a:gridCol w="4160193">
                  <a:extLst>
                    <a:ext uri="{9D8B030D-6E8A-4147-A177-3AD203B41FA5}">
                      <a16:colId xmlns="" xmlns:a16="http://schemas.microsoft.com/office/drawing/2014/main" val="20002"/>
                    </a:ext>
                  </a:extLst>
                </a:gridCol>
              </a:tblGrid>
              <a:tr h="884292">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 xmlns:a16="http://schemas.microsoft.com/office/drawing/2014/main" val="10000"/>
                  </a:ext>
                </a:extLst>
              </a:tr>
              <a:tr h="2994589">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chất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ghè</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đẽo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ra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lửa</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bắt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và</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hái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lượm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hang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mài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cụ</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lao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cung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gốm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dệt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vải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trồng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trọt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chăn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nuôi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dựng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lều</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cành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cây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xương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để</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ở</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 xmlns:a16="http://schemas.microsoft.com/office/drawing/2014/main" val="10001"/>
                  </a:ext>
                </a:extLst>
              </a:tr>
            </a:tbl>
          </a:graphicData>
        </a:graphic>
      </p:graphicFrame>
      <p:sp>
        <p:nvSpPr>
          <p:cNvPr id="4" name="Rectangle 3"/>
          <p:cNvSpPr/>
          <p:nvPr/>
        </p:nvSpPr>
        <p:spPr>
          <a:xfrm>
            <a:off x="1014874" y="652005"/>
            <a:ext cx="10162252" cy="655093"/>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chất</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2757582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D9A9D5C0-8908-474F-A7E3-5A29F1C5D651}"/>
              </a:ext>
            </a:extLst>
          </p:cNvPr>
          <p:cNvSpPr/>
          <p:nvPr/>
        </p:nvSpPr>
        <p:spPr>
          <a:xfrm>
            <a:off x="496030" y="4485574"/>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Trên</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vách</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hang </a:t>
            </a:r>
            <a:r>
              <a:rPr lang="en-GB" dirty="0" err="1">
                <a:solidFill>
                  <a:srgbClr val="FF0000"/>
                </a:solidFill>
                <a:latin typeface="Times New Roman" panose="02020603050405020304" pitchFamily="18" charset="0"/>
                <a:cs typeface="Times New Roman" panose="02020603050405020304" pitchFamily="18" charset="0"/>
              </a:rPr>
              <a:t>động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bức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vẽ</a:t>
            </a:r>
            <a:r>
              <a:rPr lang="en-GB" dirty="0">
                <a:solidFill>
                  <a:srgbClr val="FF0000"/>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Nội</a:t>
            </a:r>
            <a:r>
              <a:rPr lang="en-GB" dirty="0">
                <a:solidFill>
                  <a:srgbClr val="4030FF"/>
                </a:solidFill>
                <a:latin typeface="Times New Roman" panose="02020603050405020304" pitchFamily="18" charset="0"/>
                <a:cs typeface="Times New Roman" panose="02020603050405020304" pitchFamily="18" charset="0"/>
              </a:rPr>
              <a:t> dung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bức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là</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a:t>
            </a: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Tại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sao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họ</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lại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vẽ</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con </a:t>
            </a:r>
            <a:r>
              <a:rPr lang="en-GB" dirty="0" err="1">
                <a:solidFill>
                  <a:srgbClr val="4030FF"/>
                </a:solidFill>
                <a:latin typeface="Times New Roman" panose="02020603050405020304" pitchFamily="18" charset="0"/>
                <a:cs typeface="Times New Roman" panose="02020603050405020304" pitchFamily="18" charset="0"/>
              </a:rPr>
              <a:t>vật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lên</a:t>
            </a:r>
            <a:r>
              <a:rPr lang="en-GB" dirty="0">
                <a:solidFill>
                  <a:srgbClr val="4030FF"/>
                </a:solidFill>
                <a:latin typeface="Times New Roman" panose="02020603050405020304" pitchFamily="18" charset="0"/>
                <a:cs typeface="Times New Roman" panose="02020603050405020304" pitchFamily="18" charset="0"/>
              </a:rPr>
              <a:t> hang </a:t>
            </a:r>
            <a:r>
              <a:rPr lang="en-GB" dirty="0" err="1">
                <a:solidFill>
                  <a:srgbClr val="4030FF"/>
                </a:solidFill>
                <a:latin typeface="Times New Roman" panose="02020603050405020304" pitchFamily="18" charset="0"/>
                <a:cs typeface="Times New Roman" panose="02020603050405020304" pitchFamily="18" charset="0"/>
              </a:rPr>
              <a:t>đá</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903EFE24-3BD5-D24F-BC39-1CC4BF29D3F4}"/>
              </a:ext>
            </a:extLst>
          </p:cNvPr>
          <p:cNvPicPr>
            <a:picLocks noChangeAspect="1"/>
          </p:cNvPicPr>
          <p:nvPr/>
        </p:nvPicPr>
        <p:blipFill>
          <a:blip r:embed="rId2"/>
          <a:stretch>
            <a:fillRect/>
          </a:stretch>
        </p:blipFill>
        <p:spPr>
          <a:xfrm>
            <a:off x="7623554" y="1661739"/>
            <a:ext cx="3965414" cy="2200684"/>
          </a:xfrm>
          <a:prstGeom prst="rect">
            <a:avLst/>
          </a:prstGeom>
        </p:spPr>
      </p:pic>
      <p:sp>
        <p:nvSpPr>
          <p:cNvPr id="9" name="Rounded Rectangle 8">
            <a:extLst>
              <a:ext uri="{FF2B5EF4-FFF2-40B4-BE49-F238E27FC236}">
                <a16:creationId xmlns="" xmlns:a16="http://schemas.microsoft.com/office/drawing/2014/main" id="{59AAE52E-9637-024A-BC64-24E73B9AC804}"/>
              </a:ext>
            </a:extLst>
          </p:cNvPr>
          <p:cNvSpPr/>
          <p:nvPr/>
        </p:nvSpPr>
        <p:spPr>
          <a:xfrm>
            <a:off x="4319379" y="4497440"/>
            <a:ext cx="3064796"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Những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Nó</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chúng</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được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của</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EFA7FB78-EE54-5F44-9813-F4383AB08ED7}"/>
              </a:ext>
            </a:extLst>
          </p:cNvPr>
          <p:cNvPicPr>
            <a:picLocks noChangeAspect="1"/>
          </p:cNvPicPr>
          <p:nvPr/>
        </p:nvPicPr>
        <p:blipFill>
          <a:blip r:embed="rId3"/>
          <a:stretch>
            <a:fillRect/>
          </a:stretch>
        </p:blipFill>
        <p:spPr>
          <a:xfrm>
            <a:off x="3992923" y="1616495"/>
            <a:ext cx="3510409" cy="2359525"/>
          </a:xfrm>
          <a:prstGeom prst="rect">
            <a:avLst/>
          </a:prstGeom>
        </p:spPr>
      </p:pic>
      <p:sp>
        <p:nvSpPr>
          <p:cNvPr id="12" name="Rounded Rectangle 11">
            <a:extLst>
              <a:ext uri="{FF2B5EF4-FFF2-40B4-BE49-F238E27FC236}">
                <a16:creationId xmlns="" xmlns:a16="http://schemas.microsoft.com/office/drawing/2014/main" id="{71E5D62A-1E83-3F4A-AA5F-6C38CE125F3E}"/>
              </a:ext>
            </a:extLst>
          </p:cNvPr>
          <p:cNvSpPr/>
          <p:nvPr/>
        </p:nvSpPr>
        <p:spPr>
          <a:xfrm>
            <a:off x="8142728" y="4557171"/>
            <a:ext cx="3191364"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trang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sức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thời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đồ</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đá</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Chiếc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vòng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cổ</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xuông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thú</a:t>
            </a:r>
            <a:endParaRPr lang="en-GB" dirty="0">
              <a:solidFill>
                <a:srgbClr val="FF0000"/>
              </a:solidFill>
              <a:latin typeface="Times New Roman" panose="02020603050405020304" pitchFamily="18" charset="0"/>
              <a:cs typeface="Times New Roman" panose="02020603050405020304" pitchFamily="18" charset="0"/>
            </a:endParaRPr>
          </a:p>
          <a:p>
            <a:pPr marL="285750" indent="-285750" algn="just">
              <a:buFontTx/>
              <a:buChar char="-"/>
            </a:pPr>
            <a:r>
              <a:rPr lang="en-GB" dirty="0" err="1">
                <a:solidFill>
                  <a:srgbClr val="4030FF"/>
                </a:solidFill>
                <a:latin typeface="Times New Roman" panose="02020603050405020304" pitchFamily="18" charset="0"/>
                <a:cs typeface="Times New Roman" panose="02020603050405020304" pitchFamily="18" charset="0"/>
              </a:rPr>
              <a:t>Những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đồ</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trang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sức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này</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cho</a:t>
            </a:r>
            <a:r>
              <a:rPr lang="en-GB" dirty="0">
                <a:solidFill>
                  <a:srgbClr val="4030FF"/>
                </a:solidFill>
                <a:latin typeface="Times New Roman" panose="02020603050405020304" pitchFamily="18" charset="0"/>
                <a:cs typeface="Times New Roman" panose="02020603050405020304" pitchFamily="18" charset="0"/>
              </a:rPr>
              <a:t> ta </a:t>
            </a:r>
            <a:r>
              <a:rPr lang="en-GB" dirty="0" err="1">
                <a:solidFill>
                  <a:srgbClr val="4030FF"/>
                </a:solidFill>
                <a:latin typeface="Times New Roman" panose="02020603050405020304" pitchFamily="18" charset="0"/>
                <a:cs typeface="Times New Roman" panose="02020603050405020304" pitchFamily="18" charset="0"/>
              </a:rPr>
              <a:t>biết</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điều</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gì</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về</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cuộc</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sống</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người</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nguyên</a:t>
            </a:r>
            <a:r>
              <a:rPr lang="en-GB" dirty="0">
                <a:solidFill>
                  <a:srgbClr val="4030FF"/>
                </a:solidFill>
                <a:latin typeface="Times New Roman" panose="02020603050405020304" pitchFamily="18" charset="0"/>
                <a:cs typeface="Times New Roman" panose="02020603050405020304" pitchFamily="18" charset="0"/>
              </a:rPr>
              <a:t> </a:t>
            </a:r>
            <a:r>
              <a:rPr lang="en-GB" dirty="0" err="1">
                <a:solidFill>
                  <a:srgbClr val="4030FF"/>
                </a:solidFill>
                <a:latin typeface="Times New Roman" panose="02020603050405020304" pitchFamily="18" charset="0"/>
                <a:cs typeface="Times New Roman" panose="02020603050405020304" pitchFamily="18" charset="0"/>
              </a:rPr>
              <a:t>thuỷ</a:t>
            </a:r>
            <a:r>
              <a:rPr lang="en-GB" dirty="0">
                <a:solidFill>
                  <a:srgbClr val="4030FF"/>
                </a:solidFill>
                <a:latin typeface="Times New Roman" panose="02020603050405020304" pitchFamily="18" charset="0"/>
                <a:cs typeface="Times New Roman" panose="02020603050405020304" pitchFamily="18" charset="0"/>
              </a:rPr>
              <a:t>?</a:t>
            </a:r>
            <a:endParaRPr lang="x-none" dirty="0">
              <a:solidFill>
                <a:srgbClr val="4030FF"/>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F3AC60CB-EAB1-E148-94A9-341939E864D8}"/>
              </a:ext>
            </a:extLst>
          </p:cNvPr>
          <p:cNvPicPr>
            <a:picLocks noChangeAspect="1"/>
          </p:cNvPicPr>
          <p:nvPr/>
        </p:nvPicPr>
        <p:blipFill>
          <a:blip r:embed="rId4"/>
          <a:stretch>
            <a:fillRect/>
          </a:stretch>
        </p:blipFill>
        <p:spPr>
          <a:xfrm>
            <a:off x="245432" y="1716823"/>
            <a:ext cx="3510409" cy="2158871"/>
          </a:xfrm>
          <a:prstGeom prst="rect">
            <a:avLst/>
          </a:prstGeom>
        </p:spPr>
      </p:pic>
      <p:cxnSp>
        <p:nvCxnSpPr>
          <p:cNvPr id="18" name="Straight Arrow Connector 17">
            <a:extLst>
              <a:ext uri="{FF2B5EF4-FFF2-40B4-BE49-F238E27FC236}">
                <a16:creationId xmlns="" xmlns:a16="http://schemas.microsoft.com/office/drawing/2014/main" id="{5DA5CA03-8030-D341-A191-F59FE496EB9E}"/>
              </a:ext>
            </a:extLst>
          </p:cNvPr>
          <p:cNvCxnSpPr>
            <a:cxnSpLocks/>
            <a:endCxn id="25" idx="0"/>
          </p:cNvCxnSpPr>
          <p:nvPr/>
        </p:nvCxnSpPr>
        <p:spPr>
          <a:xfrm flipH="1">
            <a:off x="1872674" y="3668668"/>
            <a:ext cx="27411" cy="4472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 xmlns:a16="http://schemas.microsoft.com/office/drawing/2014/main" id="{CD168005-1D06-654C-9B5D-746A56DA638B}"/>
              </a:ext>
            </a:extLst>
          </p:cNvPr>
          <p:cNvCxnSpPr>
            <a:cxnSpLocks/>
            <a:stCxn id="22" idx="6"/>
            <a:endCxn id="12" idx="0"/>
          </p:cNvCxnSpPr>
          <p:nvPr/>
        </p:nvCxnSpPr>
        <p:spPr>
          <a:xfrm>
            <a:off x="5811239" y="3904015"/>
            <a:ext cx="3927171" cy="6531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 xmlns:a16="http://schemas.microsoft.com/office/drawing/2014/main" id="{C1E30F40-E31B-1D41-A966-C31516FA10C0}"/>
              </a:ext>
            </a:extLst>
          </p:cNvPr>
          <p:cNvCxnSpPr>
            <a:cxnSpLocks/>
          </p:cNvCxnSpPr>
          <p:nvPr/>
        </p:nvCxnSpPr>
        <p:spPr>
          <a:xfrm flipH="1">
            <a:off x="5735185" y="3888083"/>
            <a:ext cx="3871076" cy="4553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Oval 20">
            <a:extLst>
              <a:ext uri="{FF2B5EF4-FFF2-40B4-BE49-F238E27FC236}">
                <a16:creationId xmlns="" xmlns:a16="http://schemas.microsoft.com/office/drawing/2014/main" id="{621F0F24-9C3D-FA45-BA2E-DA3284540BAA}"/>
              </a:ext>
            </a:extLst>
          </p:cNvPr>
          <p:cNvSpPr/>
          <p:nvPr/>
        </p:nvSpPr>
        <p:spPr>
          <a:xfrm>
            <a:off x="1654399" y="36272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2" name="Oval 21">
            <a:extLst>
              <a:ext uri="{FF2B5EF4-FFF2-40B4-BE49-F238E27FC236}">
                <a16:creationId xmlns="" xmlns:a16="http://schemas.microsoft.com/office/drawing/2014/main" id="{B76F422F-2E60-2E40-A64D-65F9F7A0F884}"/>
              </a:ext>
            </a:extLst>
          </p:cNvPr>
          <p:cNvSpPr/>
          <p:nvPr/>
        </p:nvSpPr>
        <p:spPr>
          <a:xfrm>
            <a:off x="5319867" y="3692153"/>
            <a:ext cx="491372" cy="42372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3" name="Oval 22">
            <a:extLst>
              <a:ext uri="{FF2B5EF4-FFF2-40B4-BE49-F238E27FC236}">
                <a16:creationId xmlns="" xmlns:a16="http://schemas.microsoft.com/office/drawing/2014/main" id="{867C24F7-8491-684B-B26B-5D7DCD6582FA}"/>
              </a:ext>
            </a:extLst>
          </p:cNvPr>
          <p:cNvSpPr/>
          <p:nvPr/>
        </p:nvSpPr>
        <p:spPr>
          <a:xfrm>
            <a:off x="5382897" y="422971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4" name="Oval 23">
            <a:extLst>
              <a:ext uri="{FF2B5EF4-FFF2-40B4-BE49-F238E27FC236}">
                <a16:creationId xmlns="" xmlns:a16="http://schemas.microsoft.com/office/drawing/2014/main" id="{DEABB901-618F-6A40-81EB-9D3F88C67B24}"/>
              </a:ext>
            </a:extLst>
          </p:cNvPr>
          <p:cNvSpPr/>
          <p:nvPr/>
        </p:nvSpPr>
        <p:spPr>
          <a:xfrm>
            <a:off x="9321715" y="359746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5" name="Oval 24">
            <a:extLst>
              <a:ext uri="{FF2B5EF4-FFF2-40B4-BE49-F238E27FC236}">
                <a16:creationId xmlns="" xmlns:a16="http://schemas.microsoft.com/office/drawing/2014/main" id="{A9DF871A-C37C-4046-B9DF-F137F02135AD}"/>
              </a:ext>
            </a:extLst>
          </p:cNvPr>
          <p:cNvSpPr/>
          <p:nvPr/>
        </p:nvSpPr>
        <p:spPr>
          <a:xfrm>
            <a:off x="1626988" y="4115876"/>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26" name="Oval 25">
            <a:extLst>
              <a:ext uri="{FF2B5EF4-FFF2-40B4-BE49-F238E27FC236}">
                <a16:creationId xmlns="" xmlns:a16="http://schemas.microsoft.com/office/drawing/2014/main" id="{2BC9B8B6-8985-734D-B9E8-5BC27BE59C80}"/>
              </a:ext>
            </a:extLst>
          </p:cNvPr>
          <p:cNvSpPr/>
          <p:nvPr/>
        </p:nvSpPr>
        <p:spPr>
          <a:xfrm>
            <a:off x="9358962" y="417950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239159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48845318"/>
              </p:ext>
            </p:extLst>
          </p:nvPr>
        </p:nvGraphicFramePr>
        <p:xfrm>
          <a:off x="955848" y="2816387"/>
          <a:ext cx="10280303" cy="3072271"/>
        </p:xfrm>
        <a:graphic>
          <a:graphicData uri="http://schemas.openxmlformats.org/drawingml/2006/table">
            <a:tbl>
              <a:tblPr firstRow="1" firstCol="1" bandRow="1">
                <a:tableStyleId>{5C22544A-7EE6-4342-B048-85BDC9FD1C3A}</a:tableStyleId>
              </a:tblPr>
              <a:tblGrid>
                <a:gridCol w="2280490">
                  <a:extLst>
                    <a:ext uri="{9D8B030D-6E8A-4147-A177-3AD203B41FA5}">
                      <a16:colId xmlns="" xmlns:a16="http://schemas.microsoft.com/office/drawing/2014/main" val="20000"/>
                    </a:ext>
                  </a:extLst>
                </a:gridCol>
                <a:gridCol w="3909411">
                  <a:extLst>
                    <a:ext uri="{9D8B030D-6E8A-4147-A177-3AD203B41FA5}">
                      <a16:colId xmlns="" xmlns:a16="http://schemas.microsoft.com/office/drawing/2014/main" val="20001"/>
                    </a:ext>
                  </a:extLst>
                </a:gridCol>
                <a:gridCol w="4090402">
                  <a:extLst>
                    <a:ext uri="{9D8B030D-6E8A-4147-A177-3AD203B41FA5}">
                      <a16:colId xmlns="" xmlns:a16="http://schemas.microsoft.com/office/drawing/2014/main" val="20002"/>
                    </a:ext>
                  </a:extLst>
                </a:gridCol>
              </a:tblGrid>
              <a:tr h="790651">
                <a:tc>
                  <a:txBody>
                    <a:bodyPr/>
                    <a:lstStyle/>
                    <a:p>
                      <a:pPr marL="0" marR="0" algn="ctr">
                        <a:lnSpc>
                          <a:spcPct val="150000"/>
                        </a:lnSpc>
                        <a:spcBef>
                          <a:spcPts val="0"/>
                        </a:spcBef>
                        <a:spcAft>
                          <a:spcPts val="0"/>
                        </a:spcAft>
                      </a:pP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Tiêu</a:t>
                      </a:r>
                      <a:r>
                        <a:rPr lang="en-AU" sz="2400" b="1" i="1" baseline="0" dirty="0">
                          <a:solidFill>
                            <a:srgbClr val="002060"/>
                          </a:solidFill>
                          <a:effectLst/>
                          <a:latin typeface="Times New Roman" panose="02020603050405020304" pitchFamily="18" charset="0"/>
                          <a:cs typeface="Times New Roman" panose="02020603050405020304" pitchFamily="18" charset="0"/>
                        </a:rPr>
                        <a:t> </a:t>
                      </a:r>
                      <a:r>
                        <a:rPr lang="en-AU" sz="2400" b="1" i="1" baseline="0" dirty="0" err="1">
                          <a:solidFill>
                            <a:srgbClr val="002060"/>
                          </a:solidFill>
                          <a:effectLst/>
                          <a:latin typeface="Times New Roman" panose="02020603050405020304" pitchFamily="18" charset="0"/>
                          <a:cs typeface="Times New Roman" panose="02020603050405020304" pitchFamily="18" charset="0"/>
                        </a:rPr>
                        <a:t>chí</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tối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cổ</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0"/>
                        </a:spcBef>
                        <a:spcAft>
                          <a:spcPts val="0"/>
                        </a:spcAft>
                      </a:pPr>
                      <a:r>
                        <a:rPr lang="en-AU" sz="2400" b="1" i="1" dirty="0" err="1">
                          <a:solidFill>
                            <a:srgbClr val="002060"/>
                          </a:solidFill>
                          <a:effectLst/>
                          <a:latin typeface="Times New Roman" panose="02020603050405020304" pitchFamily="18" charset="0"/>
                          <a:cs typeface="Times New Roman" panose="02020603050405020304" pitchFamily="18" charset="0"/>
                        </a:rPr>
                        <a:t>Người</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tinh</a:t>
                      </a:r>
                      <a:r>
                        <a:rPr lang="en-AU" sz="2400" b="1" i="1" dirty="0">
                          <a:solidFill>
                            <a:srgbClr val="002060"/>
                          </a:solidFill>
                          <a:effectLst/>
                          <a:latin typeface="Times New Roman" panose="02020603050405020304" pitchFamily="18" charset="0"/>
                          <a:cs typeface="Times New Roman" panose="02020603050405020304" pitchFamily="18" charset="0"/>
                        </a:rPr>
                        <a:t> </a:t>
                      </a:r>
                      <a:r>
                        <a:rPr lang="en-AU" sz="2400" b="1" i="1" dirty="0" err="1">
                          <a:solidFill>
                            <a:srgbClr val="002060"/>
                          </a:solidFill>
                          <a:effectLst/>
                          <a:latin typeface="Times New Roman" panose="02020603050405020304" pitchFamily="18" charset="0"/>
                          <a:cs typeface="Times New Roman" panose="02020603050405020304" pitchFamily="18" charset="0"/>
                        </a:rPr>
                        <a:t>khôn</a:t>
                      </a:r>
                      <a:endParaRPr lang="en-US"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0000"/>
                  </a:ext>
                </a:extLst>
              </a:tr>
              <a:tr h="2281620">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tinh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thần</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đeo</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vỏ</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ốc</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hay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răng</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thú</a:t>
                      </a:r>
                      <a:r>
                        <a:rPr lang="en-AU" sz="2400" b="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vách</a:t>
                      </a:r>
                      <a:r>
                        <a:rPr lang="en-AU" sz="2400" b="0" baseline="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2400" b="0" baseline="0"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đá</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nSpc>
                          <a:spcPct val="150000"/>
                        </a:lnSpc>
                        <a:spcBef>
                          <a:spcPts val="0"/>
                        </a:spcBef>
                        <a:spcAft>
                          <a:spcPts val="0"/>
                        </a:spcAft>
                      </a:pP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đồ</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sức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vòng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tay</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bằng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vẽ</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tranh</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trên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đá</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ống</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sáo</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đã</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tục</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chôn</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AU" sz="2400" b="0" dirty="0" err="1">
                          <a:solidFill>
                            <a:schemeClr val="tx1">
                              <a:lumMod val="95000"/>
                              <a:lumOff val="5000"/>
                            </a:schemeClr>
                          </a:solidFill>
                          <a:effectLst/>
                          <a:latin typeface="Times New Roman" panose="02020603050405020304" pitchFamily="18" charset="0"/>
                          <a:cs typeface="Times New Roman" panose="02020603050405020304" pitchFamily="18" charset="0"/>
                        </a:rPr>
                        <a:t>chết</a:t>
                      </a:r>
                      <a:r>
                        <a:rPr lang="en-AU" sz="2400" b="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400" b="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 xmlns:a16="http://schemas.microsoft.com/office/drawing/2014/main" val="10002"/>
                  </a:ext>
                </a:extLst>
              </a:tr>
            </a:tbl>
          </a:graphicData>
        </a:graphic>
      </p:graphicFrame>
      <p:sp>
        <p:nvSpPr>
          <p:cNvPr id="4" name="Rectangle 3"/>
          <p:cNvSpPr/>
          <p:nvPr/>
        </p:nvSpPr>
        <p:spPr>
          <a:xfrm>
            <a:off x="955848" y="2136438"/>
            <a:ext cx="10280303" cy="655093"/>
          </a:xfrm>
          <a:prstGeom prst="rect">
            <a:avLst/>
          </a:prstGeom>
          <a:solidFill>
            <a:schemeClr val="accent5">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Đời</a:t>
            </a:r>
            <a:r>
              <a:rPr lang="en-US" sz="2800" b="1" dirty="0">
                <a:solidFill>
                  <a:srgbClr val="002060"/>
                </a:solidFill>
              </a:rPr>
              <a:t> </a:t>
            </a:r>
            <a:r>
              <a:rPr lang="en-US" sz="2800" b="1" dirty="0" err="1">
                <a:solidFill>
                  <a:srgbClr val="002060"/>
                </a:solidFill>
              </a:rPr>
              <a:t>sống</a:t>
            </a:r>
            <a:r>
              <a:rPr lang="en-US" sz="2800" b="1" dirty="0">
                <a:solidFill>
                  <a:srgbClr val="002060"/>
                </a:solidFill>
              </a:rPr>
              <a:t> </a:t>
            </a:r>
            <a:r>
              <a:rPr lang="en-US" sz="2800" b="1" dirty="0" err="1">
                <a:solidFill>
                  <a:srgbClr val="002060"/>
                </a:solidFill>
              </a:rPr>
              <a:t>tinh</a:t>
            </a:r>
            <a:r>
              <a:rPr lang="en-US" sz="2800" b="1" dirty="0">
                <a:solidFill>
                  <a:srgbClr val="002060"/>
                </a:solidFill>
              </a:rPr>
              <a:t> </a:t>
            </a:r>
            <a:r>
              <a:rPr lang="en-US" sz="2800" b="1" dirty="0" err="1">
                <a:solidFill>
                  <a:srgbClr val="002060"/>
                </a:solidFill>
              </a:rPr>
              <a:t>thần</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nguyên</a:t>
            </a:r>
            <a:r>
              <a:rPr lang="en-US" sz="2800" b="1" dirty="0">
                <a:solidFill>
                  <a:srgbClr val="002060"/>
                </a:solidFill>
              </a:rPr>
              <a:t> </a:t>
            </a:r>
            <a:r>
              <a:rPr lang="en-US" sz="2800" b="1" dirty="0" err="1">
                <a:solidFill>
                  <a:srgbClr val="002060"/>
                </a:solidFill>
              </a:rPr>
              <a:t>thuỷ</a:t>
            </a:r>
            <a:endParaRPr lang="en-US" sz="2800" b="1" dirty="0">
              <a:solidFill>
                <a:srgbClr val="002060"/>
              </a:solidFill>
            </a:endParaRPr>
          </a:p>
        </p:txBody>
      </p:sp>
    </p:spTree>
    <p:extLst>
      <p:ext uri="{BB962C8B-B14F-4D97-AF65-F5344CB8AC3E}">
        <p14:creationId xmlns:p14="http://schemas.microsoft.com/office/powerpoint/2010/main" val="3993206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flipH="1">
            <a:off x="1172770" y="1477888"/>
            <a:ext cx="2919154" cy="369332"/>
          </a:xfrm>
          <a:prstGeom prst="rect">
            <a:avLst/>
          </a:prstGeom>
          <a:noFill/>
        </p:spPr>
        <p:txBody>
          <a:bodyPr wrap="square" rtlCol="0">
            <a:spAutoFit/>
          </a:bodyPr>
          <a:lstStyle/>
          <a:p>
            <a:endParaRPr lang="en-US" dirty="0"/>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8" name="Rectangle 7"/>
          <p:cNvSpPr/>
          <p:nvPr/>
        </p:nvSpPr>
        <p:spPr>
          <a:xfrm>
            <a:off x="332510" y="5409589"/>
            <a:ext cx="11662267" cy="1219812"/>
          </a:xfrm>
          <a:prstGeom prst="rect">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=&gt; Lao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phát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trí</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thông</a:t>
            </a:r>
            <a:r>
              <a:rPr lang="en-US" sz="2400" b="1" dirty="0">
                <a:solidFill>
                  <a:srgbClr val="FFFF00"/>
                </a:solidFill>
                <a:latin typeface="Times New Roman" panose="02020603050405020304" pitchFamily="18" charset="0"/>
                <a:cs typeface="Times New Roman" panose="02020603050405020304" pitchFamily="18" charset="0"/>
              </a:rPr>
              <a:t> minh, </a:t>
            </a:r>
            <a:r>
              <a:rPr lang="en-US" sz="2400" b="1" dirty="0" err="1">
                <a:solidFill>
                  <a:srgbClr val="FFFF00"/>
                </a:solidFill>
                <a:latin typeface="Times New Roman" panose="02020603050405020304" pitchFamily="18" charset="0"/>
                <a:cs typeface="Times New Roman" panose="02020603050405020304" pitchFamily="18" charset="0"/>
              </a:rPr>
              <a:t>đôi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bàn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tay</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trở</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nên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khéo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léo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cơ</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dần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biến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đổi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để</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thích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ứng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với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tư</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thế</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lao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động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giúp</a:t>
            </a:r>
            <a:r>
              <a:rPr lang="en-US" sz="2400" b="1" dirty="0">
                <a:solidFill>
                  <a:srgbClr val="FFFF00"/>
                </a:solidFill>
                <a:latin typeface="Times New Roman" panose="02020603050405020304" pitchFamily="18" charset="0"/>
                <a:cs typeface="Times New Roman" panose="02020603050405020304" pitchFamily="18" charset="0"/>
              </a:rPr>
              <a:t> con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người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từng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bước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cải</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biển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mình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và</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làm</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cho</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cuộc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phong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phú</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hơn</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32510" y="158985"/>
            <a:ext cx="4710543" cy="690508"/>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Bầy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thuỷ</a:t>
            </a:r>
            <a:endParaRPr lang="en-US" sz="2400" b="1" dirty="0" smtClean="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5241094" y="158483"/>
            <a:ext cx="6740236" cy="678753"/>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tộc</a:t>
            </a:r>
            <a:endParaRPr lang="en-US" sz="2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32510" y="732982"/>
            <a:ext cx="4710543" cy="46596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
        <p:nvSpPr>
          <p:cNvPr id="13" name="Rectangle 12"/>
          <p:cNvSpPr/>
          <p:nvPr/>
        </p:nvSpPr>
        <p:spPr>
          <a:xfrm>
            <a:off x="5254540" y="719753"/>
            <a:ext cx="6740237" cy="4662942"/>
          </a:xfrm>
          <a:prstGeom prst="rect">
            <a:avLst/>
          </a:prstGeom>
          <a:solidFill>
            <a:srgbClr val="00FF00"/>
          </a:solidFill>
        </p:spPr>
        <p:style>
          <a:lnRef idx="2">
            <a:schemeClr val="accent6"/>
          </a:lnRef>
          <a:fillRef idx="1">
            <a:schemeClr val="lt1"/>
          </a:fillRef>
          <a:effectRef idx="0">
            <a:schemeClr val="accent6"/>
          </a:effectRef>
          <a:fontRef idx="minor">
            <a:schemeClr val="dk1"/>
          </a:fontRef>
        </p:style>
        <p:txBody>
          <a:bodyPr rtlCol="0" anchor="ctr"/>
          <a:lstStyle/>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vách</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2, 3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4102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1237129" y="1605091"/>
            <a:ext cx="10206319" cy="1018420"/>
          </a:xfrm>
          <a:prstGeom prst="rect">
            <a:avLst/>
          </a:prstGeom>
        </p:spPr>
        <p:txBody>
          <a:bodyPr wrap="square">
            <a:spAutoFit/>
          </a:bodyPr>
          <a:lstStyle/>
          <a:p>
            <a:pPr algn="just">
              <a:lnSpc>
                <a:spcPct val="120000"/>
              </a:lnSpc>
              <a:spcAft>
                <a:spcPts val="0"/>
              </a:spcAft>
              <a:tabLst>
                <a:tab pos="457200" algn="l"/>
              </a:tabLst>
            </a:pP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6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237130" y="2623763"/>
            <a:ext cx="10206318" cy="1018420"/>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tối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cổ</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hang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dựa</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vào</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săn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bắt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hái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lượm</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vẽ</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vách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endParaRPr lang="en-US" sz="26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237130" y="3754014"/>
            <a:ext cx="10085295" cy="1498552"/>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khôn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trọt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chăn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nuôi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dệt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vải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gốm</a:t>
            </a:r>
            <a:r>
              <a:rPr lang="en-US" sz="26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tranng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tinh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tế</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hơn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đá</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nung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chôn</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tâm</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linh</a:t>
            </a:r>
            <a:r>
              <a:rPr lang="en-US" sz="26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69667"/>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09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BF497A97-5088-B044-9C28-C3BC7893D5BB}"/>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pic>
        <p:nvPicPr>
          <p:cNvPr id="5" name="Picture 4">
            <a:extLst>
              <a:ext uri="{FF2B5EF4-FFF2-40B4-BE49-F238E27FC236}">
                <a16:creationId xmlns="" xmlns:a16="http://schemas.microsoft.com/office/drawing/2014/main" id="{74776D1A-2651-2E47-BF2D-7D984B2527EA}"/>
              </a:ext>
            </a:extLst>
          </p:cNvPr>
          <p:cNvPicPr/>
          <p:nvPr/>
        </p:nvPicPr>
        <p:blipFill>
          <a:blip r:embed="rId2">
            <a:extLst>
              <a:ext uri="{28A0092B-C50C-407E-A947-70E740481C1C}">
                <a14:useLocalDpi xmlns:a14="http://schemas.microsoft.com/office/drawing/2010/main" val="0"/>
              </a:ext>
            </a:extLst>
          </a:blip>
          <a:stretch>
            <a:fillRect/>
          </a:stretch>
        </p:blipFill>
        <p:spPr>
          <a:xfrm>
            <a:off x="475518" y="3429000"/>
            <a:ext cx="6299200" cy="2298032"/>
          </a:xfrm>
          <a:prstGeom prst="rect">
            <a:avLst/>
          </a:prstGeom>
        </p:spPr>
      </p:pic>
      <p:pic>
        <p:nvPicPr>
          <p:cNvPr id="7" name="Picture 6">
            <a:extLst>
              <a:ext uri="{FF2B5EF4-FFF2-40B4-BE49-F238E27FC236}">
                <a16:creationId xmlns="" xmlns:a16="http://schemas.microsoft.com/office/drawing/2014/main" id="{6E6E3B06-8EA6-B640-995A-ECBCC47B6AE6}"/>
              </a:ext>
            </a:extLst>
          </p:cNvPr>
          <p:cNvPicPr/>
          <p:nvPr/>
        </p:nvPicPr>
        <p:blipFill>
          <a:blip r:embed="rId3">
            <a:extLst>
              <a:ext uri="{28A0092B-C50C-407E-A947-70E740481C1C}">
                <a14:useLocalDpi xmlns:a14="http://schemas.microsoft.com/office/drawing/2010/main" val="0"/>
              </a:ext>
            </a:extLst>
          </a:blip>
          <a:stretch>
            <a:fillRect/>
          </a:stretch>
        </p:blipFill>
        <p:spPr>
          <a:xfrm>
            <a:off x="432338" y="951817"/>
            <a:ext cx="6385560" cy="2554772"/>
          </a:xfrm>
          <a:prstGeom prst="rect">
            <a:avLst/>
          </a:prstGeom>
        </p:spPr>
      </p:pic>
      <p:sp>
        <p:nvSpPr>
          <p:cNvPr id="3" name="Wave 2">
            <a:extLst>
              <a:ext uri="{FF2B5EF4-FFF2-40B4-BE49-F238E27FC236}">
                <a16:creationId xmlns="" xmlns:a16="http://schemas.microsoft.com/office/drawing/2014/main" id="{64F529DF-1DA0-0345-B315-5F9A84556C99}"/>
              </a:ext>
            </a:extLst>
          </p:cNvPr>
          <p:cNvSpPr/>
          <p:nvPr/>
        </p:nvSpPr>
        <p:spPr>
          <a:xfrm>
            <a:off x="6861078" y="1397870"/>
            <a:ext cx="5199543" cy="4098111"/>
          </a:xfrm>
          <a:prstGeom prst="wave">
            <a:avLst>
              <a:gd name="adj1" fmla="val 12500"/>
              <a:gd name="adj2" fmla="val 295"/>
            </a:avLst>
          </a:prstGeom>
        </p:spPr>
        <p:style>
          <a:lnRef idx="2">
            <a:schemeClr val="accent6"/>
          </a:lnRef>
          <a:fillRef idx="1">
            <a:schemeClr val="lt1"/>
          </a:fillRef>
          <a:effectRef idx="0">
            <a:schemeClr val="accent6"/>
          </a:effectRef>
          <a:fontRef idx="minor">
            <a:schemeClr val="dk1"/>
          </a:fontRef>
        </p:style>
        <p:txBody>
          <a:bodyPr rtlCol="0" anchor="ctr"/>
          <a:lstStyle/>
          <a:p>
            <a:r>
              <a:rPr lang="x-none" sz="2200" dirty="0">
                <a:latin typeface="Times New Roman" panose="02020603050405020304" pitchFamily="18" charset="0"/>
                <a:cs typeface="Times New Roman" panose="02020603050405020304" pitchFamily="18" charset="0"/>
              </a:rPr>
              <a:t>Em hãy sắp xếp các bức vẽ minh hoạ đời sống lao động của người nguyên thuỷ bên dưới theo hai chủ đề: </a:t>
            </a:r>
          </a:p>
          <a:p>
            <a:r>
              <a:rPr lang="x-none" sz="2200" dirty="0">
                <a:latin typeface="Times New Roman" panose="02020603050405020304" pitchFamily="18" charset="0"/>
                <a:cs typeface="Times New Roman" panose="02020603050405020304" pitchFamily="18" charset="0"/>
              </a:rPr>
              <a:t>Chủ đề 1: Cách thức lao động của Người tối cổ. </a:t>
            </a:r>
          </a:p>
          <a:p>
            <a:r>
              <a:rPr lang="x-none" sz="2200" dirty="0">
                <a:latin typeface="Times New Roman" panose="02020603050405020304" pitchFamily="18" charset="0"/>
                <a:cs typeface="Times New Roman" panose="02020603050405020304" pitchFamily="18" charset="0"/>
              </a:rPr>
              <a:t>Chủ đề 2: Cách thức lao động của Người </a:t>
            </a:r>
            <a:r>
              <a:rPr lang="x-none" sz="2200">
                <a:latin typeface="Times New Roman" panose="02020603050405020304" pitchFamily="18" charset="0"/>
                <a:cs typeface="Times New Roman" panose="02020603050405020304" pitchFamily="18" charset="0"/>
              </a:rPr>
              <a:t>tinh </a:t>
            </a:r>
            <a:r>
              <a:rPr lang="x-none" sz="2200" smtClean="0">
                <a:latin typeface="Times New Roman" panose="02020603050405020304" pitchFamily="18" charset="0"/>
                <a:cs typeface="Times New Roman" panose="02020603050405020304" pitchFamily="18" charset="0"/>
              </a:rPr>
              <a:t>khôn. </a:t>
            </a:r>
            <a:endParaRPr lang="x-none" sz="2200" dirty="0">
              <a:latin typeface="Times New Roman" panose="02020603050405020304" pitchFamily="18" charset="0"/>
              <a:cs typeface="Times New Roman" panose="02020603050405020304" pitchFamily="18" charset="0"/>
            </a:endParaRPr>
          </a:p>
        </p:txBody>
      </p:sp>
      <p:sp>
        <p:nvSpPr>
          <p:cNvPr id="8" name="Wave 7">
            <a:extLst>
              <a:ext uri="{FF2B5EF4-FFF2-40B4-BE49-F238E27FC236}">
                <a16:creationId xmlns="" xmlns:a16="http://schemas.microsoft.com/office/drawing/2014/main" id="{EB627AB4-78FB-8347-8844-813470973E17}"/>
              </a:ext>
            </a:extLst>
          </p:cNvPr>
          <p:cNvSpPr/>
          <p:nvPr/>
        </p:nvSpPr>
        <p:spPr>
          <a:xfrm>
            <a:off x="6861078" y="1400335"/>
            <a:ext cx="5199543" cy="3790825"/>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x-none" sz="2200" dirty="0">
                <a:latin typeface="Times New Roman" panose="02020603050405020304" pitchFamily="18" charset="0"/>
                <a:ea typeface="Times New Roman" panose="02020603050405020304" pitchFamily="18" charset="0"/>
              </a:rPr>
              <a:t>Hãy nêu vai trò của lao động đối với quá trình phát triển của người nguyên thủy. Từ đó, phát biểu cảm nhận của em về vai trò của lao động đối với bản thân, gia đình và xã hội ngày nay?</a:t>
            </a:r>
          </a:p>
        </p:txBody>
      </p:sp>
    </p:spTree>
    <p:extLst>
      <p:ext uri="{BB962C8B-B14F-4D97-AF65-F5344CB8AC3E}">
        <p14:creationId xmlns:p14="http://schemas.microsoft.com/office/powerpoint/2010/main" val="60221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3" presetClass="exit" presetSubtype="10" fill="hold" grpId="1" nodeType="with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0287"/>
            <a:ext cx="10515600" cy="4351338"/>
          </a:xfrm>
        </p:spPr>
        <p:txBody>
          <a:bodyPr/>
          <a:lstStyle/>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thảo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luận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theo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cặp</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đôi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cho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biết</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lửa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lao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động</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đối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với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sự</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tiến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hóa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của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người</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nguyên</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thủy</a:t>
            </a:r>
            <a:r>
              <a:rPr lang="en-US" i="1" dirty="0">
                <a:solidFill>
                  <a:srgbClr val="4030FF"/>
                </a:solidFill>
                <a:latin typeface="Times New Roman" panose="02020603050405020304" pitchFamily="18" charset="0"/>
                <a:cs typeface="Times New Roman" panose="02020603050405020304" pitchFamily="18" charset="0"/>
              </a:rPr>
              <a:t>?</a:t>
            </a:r>
          </a:p>
          <a:p>
            <a:pPr marL="0" indent="0">
              <a:lnSpc>
                <a:spcPct val="150000"/>
              </a:lnSpc>
              <a:buNone/>
            </a:pPr>
            <a:r>
              <a:rPr lang="en-US" i="1" dirty="0" err="1">
                <a:solidFill>
                  <a:srgbClr val="4030FF"/>
                </a:solidFill>
                <a:latin typeface="Times New Roman" panose="02020603050405020304" pitchFamily="18" charset="0"/>
                <a:cs typeface="Times New Roman" panose="02020603050405020304" pitchFamily="18" charset="0"/>
              </a:rPr>
              <a:t>Hãy</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dựa</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vào</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các</a:t>
            </a:r>
            <a:r>
              <a:rPr lang="en-US" i="1" dirty="0">
                <a:solidFill>
                  <a:srgbClr val="4030FF"/>
                </a:solidFill>
                <a:latin typeface="Times New Roman" panose="02020603050405020304" pitchFamily="18" charset="0"/>
                <a:cs typeface="Times New Roman" panose="02020603050405020304" pitchFamily="18" charset="0"/>
              </a:rPr>
              <a:t> </a:t>
            </a:r>
            <a:r>
              <a:rPr lang="en-US" i="1" dirty="0" err="1">
                <a:solidFill>
                  <a:srgbClr val="4030FF"/>
                </a:solidFill>
                <a:latin typeface="Times New Roman" panose="02020603050405020304" pitchFamily="18" charset="0"/>
                <a:cs typeface="Times New Roman" panose="02020603050405020304" pitchFamily="18" charset="0"/>
              </a:rPr>
              <a:t>gợi</a:t>
            </a:r>
            <a:r>
              <a:rPr lang="en-US" i="1" dirty="0">
                <a:solidFill>
                  <a:srgbClr val="4030FF"/>
                </a:solidFill>
                <a:latin typeface="Times New Roman" panose="02020603050405020304" pitchFamily="18" charset="0"/>
                <a:cs typeface="Times New Roman" panose="02020603050405020304" pitchFamily="18" charset="0"/>
              </a:rPr>
              <a:t> ý </a:t>
            </a:r>
            <a:r>
              <a:rPr lang="en-US" i="1" dirty="0" err="1">
                <a:solidFill>
                  <a:srgbClr val="4030FF"/>
                </a:solidFill>
                <a:latin typeface="Times New Roman" panose="02020603050405020304" pitchFamily="18" charset="0"/>
                <a:cs typeface="Times New Roman" panose="02020603050405020304" pitchFamily="18" charset="0"/>
              </a:rPr>
              <a:t>sau</a:t>
            </a:r>
            <a:r>
              <a:rPr lang="en-US" i="1" dirty="0">
                <a:solidFill>
                  <a:srgbClr val="4030FF"/>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762000"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Thức</a:t>
            </a:r>
            <a:r>
              <a:rPr lang="en-US" sz="2400" b="1" dirty="0">
                <a:solidFill>
                  <a:srgbClr val="002060"/>
                </a:solidFill>
              </a:rPr>
              <a:t> </a:t>
            </a:r>
            <a:r>
              <a:rPr lang="en-US" sz="2400" b="1" dirty="0" err="1">
                <a:solidFill>
                  <a:srgbClr val="002060"/>
                </a:solidFill>
              </a:rPr>
              <a:t>ăn</a:t>
            </a:r>
            <a:endParaRPr lang="en-US" sz="2400" b="1" dirty="0">
              <a:solidFill>
                <a:srgbClr val="002060"/>
              </a:solidFill>
            </a:endParaRPr>
          </a:p>
        </p:txBody>
      </p:sp>
      <p:sp>
        <p:nvSpPr>
          <p:cNvPr id="6" name="Rounded Rectangle 5"/>
          <p:cNvSpPr/>
          <p:nvPr/>
        </p:nvSpPr>
        <p:spPr>
          <a:xfrm>
            <a:off x="812801" y="4187371"/>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não</a:t>
            </a:r>
            <a:endParaRPr lang="en-US" sz="2400" b="1" dirty="0">
              <a:solidFill>
                <a:srgbClr val="002060"/>
              </a:solidFill>
            </a:endParaRPr>
          </a:p>
        </p:txBody>
      </p:sp>
      <p:sp>
        <p:nvSpPr>
          <p:cNvPr id="7" name="Rounded Rectangle 6"/>
          <p:cNvSpPr/>
          <p:nvPr/>
        </p:nvSpPr>
        <p:spPr>
          <a:xfrm>
            <a:off x="812801" y="5029567"/>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Dáng</a:t>
            </a:r>
            <a:r>
              <a:rPr lang="en-US" sz="2400" b="1" dirty="0">
                <a:solidFill>
                  <a:srgbClr val="002060"/>
                </a:solidFill>
              </a:rPr>
              <a:t> </a:t>
            </a:r>
            <a:r>
              <a:rPr lang="en-US" sz="2400" b="1" dirty="0" err="1">
                <a:solidFill>
                  <a:srgbClr val="002060"/>
                </a:solidFill>
              </a:rPr>
              <a:t>vóc</a:t>
            </a:r>
            <a:endParaRPr lang="en-US" sz="2400" b="1" dirty="0">
              <a:solidFill>
                <a:srgbClr val="002060"/>
              </a:solidFill>
            </a:endParaRPr>
          </a:p>
        </p:txBody>
      </p:sp>
      <p:sp>
        <p:nvSpPr>
          <p:cNvPr id="9" name="Rounded Rectangle 8"/>
          <p:cNvSpPr/>
          <p:nvPr/>
        </p:nvSpPr>
        <p:spPr>
          <a:xfrm>
            <a:off x="4713323"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Trán</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khuôn</a:t>
            </a:r>
            <a:r>
              <a:rPr lang="en-US" sz="2400" b="1" dirty="0">
                <a:solidFill>
                  <a:srgbClr val="002060"/>
                </a:solidFill>
              </a:rPr>
              <a:t> </a:t>
            </a:r>
            <a:r>
              <a:rPr lang="en-US" sz="2400" b="1" dirty="0" err="1">
                <a:solidFill>
                  <a:srgbClr val="002060"/>
                </a:solidFill>
              </a:rPr>
              <a:t>mặt</a:t>
            </a:r>
            <a:endParaRPr lang="en-US" sz="2400" b="1" dirty="0">
              <a:solidFill>
                <a:srgbClr val="002060"/>
              </a:solidFill>
            </a:endParaRPr>
          </a:p>
        </p:txBody>
      </p:sp>
      <p:sp>
        <p:nvSpPr>
          <p:cNvPr id="10" name="Rounded Rectangle 9"/>
          <p:cNvSpPr/>
          <p:nvPr/>
        </p:nvSpPr>
        <p:spPr>
          <a:xfrm>
            <a:off x="8476151" y="32511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Chân</a:t>
            </a:r>
            <a:endParaRPr lang="en-US" sz="2400" b="1" dirty="0">
              <a:solidFill>
                <a:srgbClr val="002060"/>
              </a:solidFill>
            </a:endParaRPr>
          </a:p>
        </p:txBody>
      </p:sp>
      <p:sp>
        <p:nvSpPr>
          <p:cNvPr id="12" name="Rounded Rectangle 11"/>
          <p:cNvSpPr/>
          <p:nvPr/>
        </p:nvSpPr>
        <p:spPr>
          <a:xfrm>
            <a:off x="4713323" y="425909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Bộ</a:t>
            </a:r>
            <a:r>
              <a:rPr lang="en-US" sz="2400" b="1" dirty="0">
                <a:solidFill>
                  <a:srgbClr val="002060"/>
                </a:solidFill>
              </a:rPr>
              <a:t> </a:t>
            </a:r>
            <a:r>
              <a:rPr lang="en-US" sz="2400" b="1" dirty="0" err="1">
                <a:solidFill>
                  <a:srgbClr val="002060"/>
                </a:solidFill>
              </a:rPr>
              <a:t>lông</a:t>
            </a:r>
            <a:endParaRPr lang="en-US" sz="2400" b="1" dirty="0">
              <a:solidFill>
                <a:srgbClr val="002060"/>
              </a:solidFill>
            </a:endParaRPr>
          </a:p>
        </p:txBody>
      </p:sp>
      <p:sp>
        <p:nvSpPr>
          <p:cNvPr id="14" name="Rounded Rectangle 13"/>
          <p:cNvSpPr/>
          <p:nvPr/>
        </p:nvSpPr>
        <p:spPr>
          <a:xfrm>
            <a:off x="4713323" y="5062110"/>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Răng</a:t>
            </a:r>
            <a:endParaRPr lang="en-US" sz="2400" b="1" dirty="0">
              <a:solidFill>
                <a:srgbClr val="002060"/>
              </a:solidFill>
            </a:endParaRPr>
          </a:p>
        </p:txBody>
      </p:sp>
      <p:sp>
        <p:nvSpPr>
          <p:cNvPr id="15" name="Rounded Rectangle 14"/>
          <p:cNvSpPr/>
          <p:nvPr/>
        </p:nvSpPr>
        <p:spPr>
          <a:xfrm>
            <a:off x="8476151" y="4302999"/>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Tay</a:t>
            </a:r>
          </a:p>
        </p:txBody>
      </p:sp>
      <p:sp>
        <p:nvSpPr>
          <p:cNvPr id="16" name="Rounded Rectangle 15"/>
          <p:cNvSpPr/>
          <p:nvPr/>
        </p:nvSpPr>
        <p:spPr>
          <a:xfrm>
            <a:off x="8476151" y="5166086"/>
            <a:ext cx="3414486" cy="62411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Nơi</a:t>
            </a:r>
            <a:r>
              <a:rPr lang="en-US" sz="2400" b="1" dirty="0">
                <a:solidFill>
                  <a:srgbClr val="002060"/>
                </a:solidFill>
              </a:rPr>
              <a:t> </a:t>
            </a:r>
            <a:r>
              <a:rPr lang="en-US" sz="2400" b="1" dirty="0" err="1">
                <a:solidFill>
                  <a:srgbClr val="002060"/>
                </a:solidFill>
              </a:rPr>
              <a:t>cư</a:t>
            </a:r>
            <a:r>
              <a:rPr lang="en-US" sz="2400" b="1" dirty="0">
                <a:solidFill>
                  <a:srgbClr val="002060"/>
                </a:solidFill>
              </a:rPr>
              <a:t> </a:t>
            </a:r>
            <a:r>
              <a:rPr lang="en-US" sz="2400" b="1" dirty="0" err="1">
                <a:solidFill>
                  <a:srgbClr val="002060"/>
                </a:solidFill>
              </a:rPr>
              <a:t>trú</a:t>
            </a:r>
            <a:endParaRPr lang="en-US" sz="2400" b="1" dirty="0">
              <a:solidFill>
                <a:srgbClr val="002060"/>
              </a:solidFill>
            </a:endParaRPr>
          </a:p>
        </p:txBody>
      </p:sp>
      <p:sp>
        <p:nvSpPr>
          <p:cNvPr id="13" name="TextBox 12">
            <a:extLst>
              <a:ext uri="{FF2B5EF4-FFF2-40B4-BE49-F238E27FC236}">
                <a16:creationId xmlns="" xmlns:a16="http://schemas.microsoft.com/office/drawing/2014/main" id="{4449A555-5F15-3D43-9521-2B2B78618A10}"/>
              </a:ext>
            </a:extLst>
          </p:cNvPr>
          <p:cNvSpPr txBox="1"/>
          <p:nvPr/>
        </p:nvSpPr>
        <p:spPr>
          <a:xfrm>
            <a:off x="1717074" y="385904"/>
            <a:ext cx="8639544" cy="523220"/>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VẬN DỤNG</a:t>
            </a:r>
          </a:p>
        </p:txBody>
      </p:sp>
    </p:spTree>
    <p:extLst>
      <p:ext uri="{BB962C8B-B14F-4D97-AF65-F5344CB8AC3E}">
        <p14:creationId xmlns:p14="http://schemas.microsoft.com/office/powerpoint/2010/main" val="38284628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996" y="553078"/>
            <a:ext cx="7686891" cy="904792"/>
          </a:xfrm>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HƯỚNG DẪN HỌC Ở NHÀ</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699" y="1518045"/>
            <a:ext cx="10515361" cy="1231106"/>
          </a:xfrm>
          <a:prstGeom prst="rect">
            <a:avLst/>
          </a:prstGeom>
          <a:noFill/>
        </p:spPr>
        <p:txBody>
          <a:bodyPr wrap="square" rtlCol="0">
            <a:spAutoFit/>
          </a:bodyPr>
          <a:lstStyle/>
          <a:p>
            <a:pPr marL="514350" indent="-514350">
              <a:spcBef>
                <a:spcPts val="600"/>
              </a:spcBef>
              <a:spcAft>
                <a:spcPts val="600"/>
              </a:spcAft>
              <a:buAutoNum type="arabicPeriod"/>
            </a:pPr>
            <a:r>
              <a:rPr lang="en-US" sz="3200" b="1" dirty="0" err="1" smtClean="0">
                <a:solidFill>
                  <a:srgbClr val="3333CC"/>
                </a:solidFill>
                <a:latin typeface="Times New Roman" pitchFamily="18" charset="0"/>
                <a:cs typeface="Times New Roman" pitchFamily="18" charset="0"/>
              </a:rPr>
              <a:t>Chuẩn</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bị</a:t>
            </a:r>
            <a:r>
              <a:rPr lang="en-US" sz="3200" b="1" dirty="0" smtClean="0">
                <a:solidFill>
                  <a:srgbClr val="3333CC"/>
                </a:solidFill>
                <a:latin typeface="Times New Roman" pitchFamily="18" charset="0"/>
                <a:cs typeface="Times New Roman" pitchFamily="18" charset="0"/>
              </a:rPr>
              <a:t> </a:t>
            </a:r>
            <a:r>
              <a:rPr lang="vi-VN" sz="3200" b="1" dirty="0" smtClean="0">
                <a:solidFill>
                  <a:srgbClr val="3333CC"/>
                </a:solidFill>
                <a:latin typeface="+mj-lt"/>
                <a:cs typeface="Arial" panose="020B0604020202020204" pitchFamily="34" charset="0"/>
              </a:rPr>
              <a:t>bài</a:t>
            </a:r>
            <a:r>
              <a:rPr lang="en-US" sz="3200" b="1" dirty="0" smtClean="0">
                <a:solidFill>
                  <a:srgbClr val="3333CC"/>
                </a:solidFill>
                <a:latin typeface="+mj-lt"/>
                <a:cs typeface="Arial" panose="020B0604020202020204" pitchFamily="34" charset="0"/>
              </a:rPr>
              <a:t>: </a:t>
            </a:r>
            <a:r>
              <a:rPr lang="en-US" sz="3200" b="1" dirty="0" err="1" smtClean="0">
                <a:solidFill>
                  <a:srgbClr val="3333CC"/>
                </a:solidFill>
                <a:latin typeface="Times New Roman" pitchFamily="18" charset="0"/>
                <a:cs typeface="Times New Roman" pitchFamily="18" charset="0"/>
              </a:rPr>
              <a:t>Đọc</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và</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trả</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lời</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các</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câu</a:t>
            </a:r>
            <a:r>
              <a:rPr lang="en-US" sz="3200" b="1" dirty="0" smtClean="0">
                <a:solidFill>
                  <a:srgbClr val="3333CC"/>
                </a:solidFill>
                <a:latin typeface="Times New Roman" pitchFamily="18" charset="0"/>
                <a:cs typeface="Times New Roman" pitchFamily="18" charset="0"/>
              </a:rPr>
              <a:t> </a:t>
            </a:r>
            <a:r>
              <a:rPr lang="en-US" sz="3200" b="1" dirty="0" err="1" smtClean="0">
                <a:solidFill>
                  <a:srgbClr val="3333CC"/>
                </a:solidFill>
                <a:latin typeface="Times New Roman" pitchFamily="18" charset="0"/>
                <a:cs typeface="Times New Roman" pitchFamily="18" charset="0"/>
              </a:rPr>
              <a:t>hỏi</a:t>
            </a:r>
            <a:r>
              <a:rPr lang="en-US" sz="3200" b="1" dirty="0" smtClean="0">
                <a:solidFill>
                  <a:srgbClr val="3333CC"/>
                </a:solidFill>
                <a:latin typeface="Times New Roman" pitchFamily="18" charset="0"/>
                <a:cs typeface="Times New Roman" pitchFamily="18" charset="0"/>
              </a:rPr>
              <a:t> </a:t>
            </a:r>
            <a:r>
              <a:rPr lang="vi-VN" sz="3200" b="1" dirty="0" smtClean="0">
                <a:solidFill>
                  <a:srgbClr val="3333CC"/>
                </a:solidFill>
                <a:latin typeface="+mj-lt"/>
                <a:cs typeface="Arial" panose="020B0604020202020204" pitchFamily="34" charset="0"/>
              </a:rPr>
              <a:t>phần 2 bài 5</a:t>
            </a:r>
            <a:r>
              <a:rPr lang="vi-VN" sz="3200" b="1" dirty="0">
                <a:solidFill>
                  <a:srgbClr val="3333CC"/>
                </a:solidFill>
                <a:latin typeface="+mj-lt"/>
                <a:cs typeface="Arial" panose="020B0604020202020204" pitchFamily="34" charset="0"/>
              </a:rPr>
              <a:t> </a:t>
            </a:r>
            <a:endParaRPr lang="vi-VN" sz="3200" b="1" dirty="0" smtClean="0">
              <a:solidFill>
                <a:srgbClr val="3333CC"/>
              </a:solidFill>
              <a:latin typeface="+mj-lt"/>
              <a:cs typeface="Arial" panose="020B0604020202020204" pitchFamily="34" charset="0"/>
            </a:endParaRPr>
          </a:p>
          <a:p>
            <a:pPr>
              <a:spcBef>
                <a:spcPts val="600"/>
              </a:spcBef>
              <a:spcAft>
                <a:spcPts val="600"/>
              </a:spcAft>
            </a:pPr>
            <a:r>
              <a:rPr lang="vi-VN" sz="3200" b="1" dirty="0">
                <a:solidFill>
                  <a:srgbClr val="3333CC"/>
                </a:solidFill>
                <a:latin typeface="+mj-lt"/>
                <a:cs typeface="Arial" panose="020B0604020202020204" pitchFamily="34" charset="0"/>
              </a:rPr>
              <a:t> </a:t>
            </a:r>
            <a:r>
              <a:rPr lang="vi-VN" sz="3200" b="1" dirty="0" smtClean="0">
                <a:solidFill>
                  <a:srgbClr val="3333CC"/>
                </a:solidFill>
                <a:latin typeface="+mj-lt"/>
                <a:cs typeface="Arial" panose="020B0604020202020204" pitchFamily="34" charset="0"/>
              </a:rPr>
              <a:t>                           « Xã Hội Nguyên Thủy»</a:t>
            </a:r>
            <a:endParaRPr lang="en-US" sz="3200" b="1" dirty="0">
              <a:solidFill>
                <a:srgbClr val="3333CC"/>
              </a:solidFill>
              <a:latin typeface="+mj-lt"/>
              <a:cs typeface="Arial" panose="020B0604020202020204" pitchFamily="34" charset="0"/>
            </a:endParaRPr>
          </a:p>
        </p:txBody>
      </p:sp>
      <p:grpSp>
        <p:nvGrpSpPr>
          <p:cNvPr id="5" name="Group 2"/>
          <p:cNvGrpSpPr>
            <a:grpSpLocks/>
          </p:cNvGrpSpPr>
          <p:nvPr/>
        </p:nvGrpSpPr>
        <p:grpSpPr bwMode="auto">
          <a:xfrm>
            <a:off x="0" y="92596"/>
            <a:ext cx="12192000" cy="6765404"/>
            <a:chOff x="1985" y="1418"/>
            <a:chExt cx="8820" cy="14097"/>
          </a:xfrm>
        </p:grpSpPr>
        <p:grpSp>
          <p:nvGrpSpPr>
            <p:cNvPr id="6" name="Group 3"/>
            <p:cNvGrpSpPr>
              <a:grpSpLocks/>
            </p:cNvGrpSpPr>
            <p:nvPr/>
          </p:nvGrpSpPr>
          <p:grpSpPr bwMode="auto">
            <a:xfrm>
              <a:off x="1985" y="1418"/>
              <a:ext cx="1905" cy="1920"/>
              <a:chOff x="1985" y="1418"/>
              <a:chExt cx="1905" cy="1920"/>
            </a:xfrm>
          </p:grpSpPr>
          <p:pic>
            <p:nvPicPr>
              <p:cNvPr id="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 y="1544"/>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rot="5400000">
              <a:off x="8892" y="1418"/>
              <a:ext cx="1905" cy="1920"/>
              <a:chOff x="1985" y="1418"/>
              <a:chExt cx="1905" cy="1920"/>
            </a:xfrm>
          </p:grpSpPr>
          <p:pic>
            <p:nvPicPr>
              <p:cNvPr id="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
            <p:cNvGrpSpPr>
              <a:grpSpLocks/>
            </p:cNvGrpSpPr>
            <p:nvPr/>
          </p:nvGrpSpPr>
          <p:grpSpPr bwMode="auto">
            <a:xfrm rot="-5400000">
              <a:off x="1992" y="13595"/>
              <a:ext cx="1905" cy="1920"/>
              <a:chOff x="1985" y="1418"/>
              <a:chExt cx="1905" cy="1920"/>
            </a:xfrm>
          </p:grpSpPr>
          <p:pic>
            <p:nvPicPr>
              <p:cNvPr id="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3"/>
            <p:cNvGrpSpPr>
              <a:grpSpLocks/>
            </p:cNvGrpSpPr>
            <p:nvPr/>
          </p:nvGrpSpPr>
          <p:grpSpPr bwMode="auto">
            <a:xfrm rot="10800000">
              <a:off x="8899" y="13595"/>
              <a:ext cx="1905" cy="1920"/>
              <a:chOff x="1985" y="1418"/>
              <a:chExt cx="1905" cy="1920"/>
            </a:xfrm>
          </p:grpSpPr>
          <p:pic>
            <p:nvPicPr>
              <p:cNvPr id="1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78" y="1425"/>
                <a:ext cx="1920" cy="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3" y="1872"/>
                <a:ext cx="870"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 y="3323"/>
              <a:ext cx="140" cy="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5" y="3323"/>
              <a:ext cx="140" cy="10339"/>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 y="15149"/>
              <a:ext cx="486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2762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E3D015CC-D76B-DC47-B7BD-798F240F4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1" y="-39833"/>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0ACEB691-99CB-754D-92BA-09DD3BDA1F7F}"/>
              </a:ext>
            </a:extLst>
          </p:cNvPr>
          <p:cNvSpPr txBox="1"/>
          <p:nvPr/>
        </p:nvSpPr>
        <p:spPr>
          <a:xfrm>
            <a:off x="3183521" y="144216"/>
            <a:ext cx="6717224" cy="800219"/>
          </a:xfrm>
          <a:prstGeom prst="rect">
            <a:avLst/>
          </a:prstGeom>
          <a:noFill/>
        </p:spPr>
        <p:txBody>
          <a:bodyPr wrap="square" rtlCol="0">
            <a:spAutoFit/>
          </a:bodyPr>
          <a:lstStyle/>
          <a:p>
            <a:pPr algn="ctr"/>
            <a:r>
              <a:rPr lang="x-none" sz="2800" b="1" dirty="0">
                <a:solidFill>
                  <a:srgbClr val="4030FF"/>
                </a:solidFill>
                <a:latin typeface="APPLE CHANCERY" panose="03020702040506060504" pitchFamily="66" charset="-79"/>
                <a:cs typeface="APPLE CHANCERY" panose="03020702040506060504" pitchFamily="66" charset="-79"/>
              </a:rPr>
              <a:t>HOẠT ĐỘNG KHỞI ĐỘNG</a:t>
            </a:r>
          </a:p>
          <a:p>
            <a:endParaRPr lang="x-none" dirty="0"/>
          </a:p>
        </p:txBody>
      </p:sp>
      <p:sp>
        <p:nvSpPr>
          <p:cNvPr id="8" name="Text Box 21">
            <a:extLst>
              <a:ext uri="{FF2B5EF4-FFF2-40B4-BE49-F238E27FC236}">
                <a16:creationId xmlns="" xmlns:a16="http://schemas.microsoft.com/office/drawing/2014/main" id="{8E875452-041B-F64C-87FB-0DA8A4A7E4B5}"/>
              </a:ext>
            </a:extLst>
          </p:cNvPr>
          <p:cNvSpPr txBox="1">
            <a:spLocks noChangeArrowheads="1"/>
          </p:cNvSpPr>
          <p:nvPr/>
        </p:nvSpPr>
        <p:spPr bwMode="auto">
          <a:xfrm>
            <a:off x="8317760" y="1253859"/>
            <a:ext cx="3490615" cy="97026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Nguồn</a:t>
            </a:r>
            <a:r>
              <a:rPr lang="en-US" altLang="en-US" sz="2400" b="1" dirty="0">
                <a:solidFill>
                  <a:srgbClr val="000066"/>
                </a:solidFill>
                <a:latin typeface="Arial" charset="0"/>
              </a:rPr>
              <a:t> </a:t>
            </a:r>
            <a:r>
              <a:rPr lang="en-US" altLang="en-US" sz="2400" b="1" dirty="0" err="1">
                <a:solidFill>
                  <a:srgbClr val="000066"/>
                </a:solidFill>
                <a:latin typeface="Arial" charset="0"/>
              </a:rPr>
              <a:t>gốc</a:t>
            </a:r>
            <a:r>
              <a:rPr lang="en-US" altLang="en-US" sz="2400" b="1" dirty="0">
                <a:solidFill>
                  <a:srgbClr val="000066"/>
                </a:solidFill>
                <a:latin typeface="Arial" charset="0"/>
              </a:rPr>
              <a:t> </a:t>
            </a:r>
            <a:r>
              <a:rPr lang="en-US" altLang="en-US" sz="2400" b="1" dirty="0" err="1">
                <a:solidFill>
                  <a:srgbClr val="000066"/>
                </a:solidFill>
                <a:latin typeface="Arial" charset="0"/>
              </a:rPr>
              <a:t>của</a:t>
            </a:r>
            <a:r>
              <a:rPr lang="en-US" altLang="en-US" sz="2400" b="1" dirty="0">
                <a:solidFill>
                  <a:srgbClr val="000066"/>
                </a:solidFill>
                <a:latin typeface="Arial" charset="0"/>
              </a:rPr>
              <a:t> </a:t>
            </a:r>
            <a:r>
              <a:rPr lang="en-US" altLang="en-US" sz="2400" b="1" dirty="0" err="1">
                <a:solidFill>
                  <a:srgbClr val="000066"/>
                </a:solidFill>
                <a:latin typeface="Arial" charset="0"/>
              </a:rPr>
              <a:t>loài</a:t>
            </a:r>
            <a:r>
              <a:rPr lang="en-US" altLang="en-US" sz="2400" b="1" dirty="0">
                <a:solidFill>
                  <a:srgbClr val="000066"/>
                </a:solidFill>
                <a:latin typeface="Arial" charset="0"/>
              </a:rPr>
              <a:t> </a:t>
            </a:r>
            <a:r>
              <a:rPr lang="en-US" altLang="en-US" sz="2400" b="1" dirty="0" err="1">
                <a:solidFill>
                  <a:srgbClr val="000066"/>
                </a:solidFill>
                <a:latin typeface="Arial" charset="0"/>
              </a:rPr>
              <a:t>người</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9" name="Text Box 35">
            <a:extLst>
              <a:ext uri="{FF2B5EF4-FFF2-40B4-BE49-F238E27FC236}">
                <a16:creationId xmlns="" xmlns:a16="http://schemas.microsoft.com/office/drawing/2014/main" id="{E1D6623C-372F-9643-AFEC-E912A8E4E5D1}"/>
              </a:ext>
            </a:extLst>
          </p:cNvPr>
          <p:cNvSpPr txBox="1">
            <a:spLocks noChangeArrowheads="1"/>
          </p:cNvSpPr>
          <p:nvPr/>
        </p:nvSpPr>
        <p:spPr bwMode="auto">
          <a:xfrm>
            <a:off x="300638" y="5092622"/>
            <a:ext cx="4162546" cy="5086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Dấu</a:t>
            </a:r>
            <a:r>
              <a:rPr lang="en-US" altLang="en-US" sz="2400" b="1" dirty="0">
                <a:solidFill>
                  <a:srgbClr val="000066"/>
                </a:solidFill>
                <a:latin typeface="Arial" charset="0"/>
              </a:rPr>
              <a:t> </a:t>
            </a:r>
            <a:r>
              <a:rPr lang="en-US" altLang="en-US" sz="2400" b="1" dirty="0" err="1">
                <a:solidFill>
                  <a:srgbClr val="000066"/>
                </a:solidFill>
                <a:latin typeface="Arial" charset="0"/>
              </a:rPr>
              <a:t>tích</a:t>
            </a:r>
            <a:r>
              <a:rPr lang="en-US" altLang="en-US" sz="2400" b="1" dirty="0">
                <a:solidFill>
                  <a:srgbClr val="000066"/>
                </a:solidFill>
                <a:latin typeface="Arial" charset="0"/>
              </a:rPr>
              <a:t> </a:t>
            </a:r>
            <a:r>
              <a:rPr lang="en-US" altLang="en-US" sz="2400" b="1" dirty="0" err="1">
                <a:solidFill>
                  <a:srgbClr val="000066"/>
                </a:solidFill>
                <a:latin typeface="Arial" charset="0"/>
              </a:rPr>
              <a:t>tìm</a:t>
            </a:r>
            <a:r>
              <a:rPr lang="en-US" altLang="en-US" sz="2400" b="1" dirty="0">
                <a:solidFill>
                  <a:srgbClr val="000066"/>
                </a:solidFill>
                <a:latin typeface="Arial" charset="0"/>
              </a:rPr>
              <a:t> </a:t>
            </a:r>
            <a:r>
              <a:rPr lang="en-US" altLang="en-US" sz="2400" b="1" dirty="0" err="1">
                <a:solidFill>
                  <a:srgbClr val="000066"/>
                </a:solidFill>
                <a:latin typeface="Arial" charset="0"/>
              </a:rPr>
              <a:t>thấy</a:t>
            </a:r>
            <a:r>
              <a:rPr lang="en-US" altLang="en-US" sz="2400" b="1" dirty="0">
                <a:solidFill>
                  <a:srgbClr val="000066"/>
                </a:solidFill>
                <a:latin typeface="Arial" charset="0"/>
              </a:rPr>
              <a:t> </a:t>
            </a:r>
            <a:r>
              <a:rPr lang="en-US" altLang="en-US" sz="2400" b="1" dirty="0" err="1">
                <a:solidFill>
                  <a:srgbClr val="000066"/>
                </a:solidFill>
                <a:latin typeface="Arial" charset="0"/>
              </a:rPr>
              <a:t>ở</a:t>
            </a:r>
            <a:r>
              <a:rPr lang="en-US" altLang="en-US" sz="2400" b="1" dirty="0">
                <a:solidFill>
                  <a:srgbClr val="000066"/>
                </a:solidFill>
                <a:latin typeface="Arial" charset="0"/>
              </a:rPr>
              <a:t> </a:t>
            </a:r>
            <a:r>
              <a:rPr lang="en-US" altLang="en-US" sz="2400" b="1" dirty="0" err="1">
                <a:solidFill>
                  <a:srgbClr val="000066"/>
                </a:solidFill>
                <a:latin typeface="Arial" charset="0"/>
              </a:rPr>
              <a:t>đâu</a:t>
            </a:r>
            <a:r>
              <a:rPr lang="en-US" altLang="en-US" sz="2400" b="1" dirty="0">
                <a:solidFill>
                  <a:srgbClr val="000066"/>
                </a:solidFill>
                <a:latin typeface="Arial" charset="0"/>
              </a:rPr>
              <a:t>?</a:t>
            </a:r>
            <a:endParaRPr lang="en-US" altLang="en-US" sz="2400" dirty="0">
              <a:solidFill>
                <a:srgbClr val="000066"/>
              </a:solidFill>
              <a:latin typeface="Arial" charset="0"/>
            </a:endParaRPr>
          </a:p>
        </p:txBody>
      </p:sp>
      <p:sp>
        <p:nvSpPr>
          <p:cNvPr id="10" name="Text Box 38">
            <a:extLst>
              <a:ext uri="{FF2B5EF4-FFF2-40B4-BE49-F238E27FC236}">
                <a16:creationId xmlns="" xmlns:a16="http://schemas.microsoft.com/office/drawing/2014/main" id="{955FDFB7-1441-8448-A44D-3FA1F767F621}"/>
              </a:ext>
            </a:extLst>
          </p:cNvPr>
          <p:cNvSpPr txBox="1">
            <a:spLocks noChangeArrowheads="1"/>
          </p:cNvSpPr>
          <p:nvPr/>
        </p:nvSpPr>
        <p:spPr bwMode="auto">
          <a:xfrm>
            <a:off x="1010061" y="1275197"/>
            <a:ext cx="3384512" cy="51526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300" b="1" dirty="0" err="1">
                <a:solidFill>
                  <a:schemeClr val="tx2">
                    <a:lumMod val="75000"/>
                  </a:schemeClr>
                </a:solidFill>
              </a:rPr>
              <a:t>Cuộc</a:t>
            </a:r>
            <a:r>
              <a:rPr lang="en-US" sz="2300" b="1" dirty="0">
                <a:solidFill>
                  <a:schemeClr val="tx2">
                    <a:lumMod val="75000"/>
                  </a:schemeClr>
                </a:solidFill>
              </a:rPr>
              <a:t> </a:t>
            </a:r>
            <a:r>
              <a:rPr lang="en-US" sz="2300" b="1" dirty="0" err="1">
                <a:solidFill>
                  <a:schemeClr val="tx2">
                    <a:lumMod val="75000"/>
                  </a:schemeClr>
                </a:solidFill>
              </a:rPr>
              <a:t>sống</a:t>
            </a:r>
            <a:r>
              <a:rPr lang="en-US" sz="2300" b="1" dirty="0">
                <a:solidFill>
                  <a:schemeClr val="tx2">
                    <a:lumMod val="75000"/>
                  </a:schemeClr>
                </a:solidFill>
              </a:rPr>
              <a:t>, </a:t>
            </a:r>
            <a:r>
              <a:rPr lang="en-US" sz="2300" b="1" dirty="0" err="1">
                <a:solidFill>
                  <a:schemeClr val="tx2">
                    <a:lumMod val="75000"/>
                  </a:schemeClr>
                </a:solidFill>
              </a:rPr>
              <a:t>sinh</a:t>
            </a:r>
            <a:r>
              <a:rPr lang="en-US" sz="2300" b="1" dirty="0">
                <a:solidFill>
                  <a:schemeClr val="tx2">
                    <a:lumMod val="75000"/>
                  </a:schemeClr>
                </a:solidFill>
              </a:rPr>
              <a:t> </a:t>
            </a:r>
            <a:r>
              <a:rPr lang="en-US" sz="2300" b="1" dirty="0" err="1">
                <a:solidFill>
                  <a:schemeClr val="tx2">
                    <a:lumMod val="75000"/>
                  </a:schemeClr>
                </a:solidFill>
              </a:rPr>
              <a:t>hoạt</a:t>
            </a:r>
            <a:r>
              <a:rPr lang="en-US" sz="2300" b="1" dirty="0">
                <a:solidFill>
                  <a:schemeClr val="tx2">
                    <a:lumMod val="75000"/>
                  </a:schemeClr>
                </a:solidFill>
              </a:rPr>
              <a:t>…</a:t>
            </a:r>
            <a:endParaRPr lang="en-US" sz="2300" dirty="0">
              <a:solidFill>
                <a:schemeClr val="tx2">
                  <a:lumMod val="75000"/>
                </a:schemeClr>
              </a:solidFill>
            </a:endParaRPr>
          </a:p>
        </p:txBody>
      </p:sp>
      <p:sp>
        <p:nvSpPr>
          <p:cNvPr id="11" name="Text Box 21">
            <a:extLst>
              <a:ext uri="{FF2B5EF4-FFF2-40B4-BE49-F238E27FC236}">
                <a16:creationId xmlns="" xmlns:a16="http://schemas.microsoft.com/office/drawing/2014/main" id="{9942C189-A8F6-814E-BE64-C038FBD18A95}"/>
              </a:ext>
            </a:extLst>
          </p:cNvPr>
          <p:cNvSpPr txBox="1">
            <a:spLocks noChangeArrowheads="1"/>
          </p:cNvSpPr>
          <p:nvPr/>
        </p:nvSpPr>
        <p:spPr bwMode="auto">
          <a:xfrm>
            <a:off x="7698723" y="5377360"/>
            <a:ext cx="3571556" cy="5086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17375E"/>
                </a:solidFill>
                <a:latin typeface="Arial" charset="0"/>
              </a:rPr>
              <a:t>Thời</a:t>
            </a:r>
            <a:r>
              <a:rPr lang="en-US" altLang="en-US" sz="2400" b="1" dirty="0">
                <a:solidFill>
                  <a:srgbClr val="17375E"/>
                </a:solidFill>
                <a:latin typeface="Arial" charset="0"/>
              </a:rPr>
              <a:t> </a:t>
            </a:r>
            <a:r>
              <a:rPr lang="en-US" altLang="en-US" sz="2400" b="1" dirty="0" err="1">
                <a:solidFill>
                  <a:srgbClr val="17375E"/>
                </a:solidFill>
                <a:latin typeface="Arial" charset="0"/>
              </a:rPr>
              <a:t>gian</a:t>
            </a:r>
            <a:r>
              <a:rPr lang="en-US" altLang="en-US" sz="2400" b="1" dirty="0">
                <a:solidFill>
                  <a:srgbClr val="17375E"/>
                </a:solidFill>
                <a:latin typeface="Arial" charset="0"/>
              </a:rPr>
              <a:t> </a:t>
            </a:r>
            <a:r>
              <a:rPr lang="en-US" altLang="en-US" sz="2400" b="1" dirty="0" err="1">
                <a:solidFill>
                  <a:srgbClr val="17375E"/>
                </a:solidFill>
                <a:latin typeface="Arial" charset="0"/>
              </a:rPr>
              <a:t>xuất</a:t>
            </a:r>
            <a:r>
              <a:rPr lang="en-US" altLang="en-US" sz="2400" b="1" dirty="0">
                <a:solidFill>
                  <a:srgbClr val="17375E"/>
                </a:solidFill>
                <a:latin typeface="Arial" charset="0"/>
              </a:rPr>
              <a:t> </a:t>
            </a:r>
            <a:r>
              <a:rPr lang="en-US" altLang="en-US" sz="2400" b="1" dirty="0" err="1">
                <a:solidFill>
                  <a:srgbClr val="17375E"/>
                </a:solidFill>
                <a:latin typeface="Arial" charset="0"/>
              </a:rPr>
              <a:t>hiện</a:t>
            </a:r>
            <a:r>
              <a:rPr lang="en-US" altLang="en-US" sz="2400" b="1" dirty="0">
                <a:solidFill>
                  <a:srgbClr val="17375E"/>
                </a:solidFill>
                <a:latin typeface="Arial" charset="0"/>
              </a:rPr>
              <a:t>?</a:t>
            </a:r>
            <a:endParaRPr lang="en-US" altLang="en-US" sz="2400" dirty="0">
              <a:solidFill>
                <a:srgbClr val="17375E"/>
              </a:solidFill>
              <a:latin typeface="Arial" charset="0"/>
            </a:endParaRPr>
          </a:p>
        </p:txBody>
      </p:sp>
      <p:sp>
        <p:nvSpPr>
          <p:cNvPr id="12" name="Text Box 38">
            <a:extLst>
              <a:ext uri="{FF2B5EF4-FFF2-40B4-BE49-F238E27FC236}">
                <a16:creationId xmlns="" xmlns:a16="http://schemas.microsoft.com/office/drawing/2014/main" id="{FEB33ACC-C2C0-E540-A249-F6252FF1B97B}"/>
              </a:ext>
            </a:extLst>
          </p:cNvPr>
          <p:cNvSpPr txBox="1">
            <a:spLocks noChangeArrowheads="1"/>
          </p:cNvSpPr>
          <p:nvPr/>
        </p:nvSpPr>
        <p:spPr bwMode="auto">
          <a:xfrm>
            <a:off x="227705" y="2976703"/>
            <a:ext cx="3398665" cy="101380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eaLnBrk="0" hangingPunct="0">
              <a:lnSpc>
                <a:spcPct val="130000"/>
              </a:lnSpc>
              <a:spcBef>
                <a:spcPct val="5000"/>
              </a:spcBef>
              <a:defRPr/>
            </a:pPr>
            <a:r>
              <a:rPr lang="en-US" sz="2400" b="1" dirty="0" err="1">
                <a:solidFill>
                  <a:schemeClr val="tx2">
                    <a:lumMod val="75000"/>
                  </a:schemeClr>
                </a:solidFill>
              </a:rPr>
              <a:t>Đặc</a:t>
            </a:r>
            <a:r>
              <a:rPr lang="en-US" sz="2400" b="1" dirty="0">
                <a:solidFill>
                  <a:schemeClr val="tx2">
                    <a:lumMod val="75000"/>
                  </a:schemeClr>
                </a:solidFill>
              </a:rPr>
              <a:t> </a:t>
            </a:r>
            <a:r>
              <a:rPr lang="en-US" sz="2400" b="1" dirty="0" err="1">
                <a:solidFill>
                  <a:schemeClr val="tx2">
                    <a:lumMod val="75000"/>
                  </a:schemeClr>
                </a:solidFill>
              </a:rPr>
              <a:t>điểm</a:t>
            </a:r>
            <a:r>
              <a:rPr lang="en-US" sz="2400" b="1" dirty="0">
                <a:solidFill>
                  <a:schemeClr val="tx2">
                    <a:lumMod val="75000"/>
                  </a:schemeClr>
                </a:solidFill>
              </a:rPr>
              <a:t> </a:t>
            </a:r>
            <a:r>
              <a:rPr lang="en-US" sz="2400" b="1" i="1" dirty="0">
                <a:solidFill>
                  <a:schemeClr val="tx2">
                    <a:lumMod val="75000"/>
                  </a:schemeClr>
                </a:solidFill>
              </a:rPr>
              <a:t>(</a:t>
            </a:r>
            <a:r>
              <a:rPr lang="en-US" sz="2400" b="1" i="1" dirty="0" err="1">
                <a:solidFill>
                  <a:schemeClr val="tx2">
                    <a:lumMod val="75000"/>
                  </a:schemeClr>
                </a:solidFill>
              </a:rPr>
              <a:t>hình</a:t>
            </a:r>
            <a:r>
              <a:rPr lang="en-US" sz="2400" b="1" i="1" dirty="0">
                <a:solidFill>
                  <a:schemeClr val="tx2">
                    <a:lumMod val="75000"/>
                  </a:schemeClr>
                </a:solidFill>
              </a:rPr>
              <a:t> </a:t>
            </a:r>
            <a:r>
              <a:rPr lang="en-US" sz="2400" b="1" i="1" dirty="0" err="1">
                <a:solidFill>
                  <a:schemeClr val="tx2">
                    <a:lumMod val="75000"/>
                  </a:schemeClr>
                </a:solidFill>
              </a:rPr>
              <a:t>dáng</a:t>
            </a:r>
            <a:r>
              <a:rPr lang="en-US" sz="2400" b="1" i="1" dirty="0">
                <a:solidFill>
                  <a:schemeClr val="tx2">
                    <a:lumMod val="75000"/>
                  </a:schemeClr>
                </a:solidFill>
              </a:rPr>
              <a:t>, </a:t>
            </a:r>
            <a:r>
              <a:rPr lang="en-US" sz="2400" b="1" i="1" dirty="0" err="1">
                <a:solidFill>
                  <a:schemeClr val="tx2">
                    <a:lumMod val="75000"/>
                  </a:schemeClr>
                </a:solidFill>
              </a:rPr>
              <a:t>cơ</a:t>
            </a:r>
            <a:r>
              <a:rPr lang="en-US" sz="2400" b="1" i="1" dirty="0">
                <a:solidFill>
                  <a:schemeClr val="tx2">
                    <a:lumMod val="75000"/>
                  </a:schemeClr>
                </a:solidFill>
              </a:rPr>
              <a:t> </a:t>
            </a:r>
            <a:r>
              <a:rPr lang="en-US" sz="2400" b="1" i="1" dirty="0" err="1">
                <a:solidFill>
                  <a:schemeClr val="tx2">
                    <a:lumMod val="75000"/>
                  </a:schemeClr>
                </a:solidFill>
              </a:rPr>
              <a:t>thể</a:t>
            </a:r>
            <a:r>
              <a:rPr lang="en-US" sz="2400" b="1" i="1" dirty="0">
                <a:solidFill>
                  <a:schemeClr val="tx2">
                    <a:lumMod val="75000"/>
                  </a:schemeClr>
                </a:solidFill>
              </a:rPr>
              <a:t>…)</a:t>
            </a:r>
            <a:endParaRPr lang="en-US" sz="2400" i="1" dirty="0">
              <a:solidFill>
                <a:schemeClr val="tx2">
                  <a:lumMod val="75000"/>
                </a:schemeClr>
              </a:solidFill>
            </a:endParaRPr>
          </a:p>
        </p:txBody>
      </p:sp>
      <p:sp>
        <p:nvSpPr>
          <p:cNvPr id="13" name="Text Box 35">
            <a:extLst>
              <a:ext uri="{FF2B5EF4-FFF2-40B4-BE49-F238E27FC236}">
                <a16:creationId xmlns="" xmlns:a16="http://schemas.microsoft.com/office/drawing/2014/main" id="{7EF63A09-C616-1944-A904-6383CDA09A48}"/>
              </a:ext>
            </a:extLst>
          </p:cNvPr>
          <p:cNvSpPr txBox="1">
            <a:spLocks noChangeArrowheads="1"/>
          </p:cNvSpPr>
          <p:nvPr/>
        </p:nvSpPr>
        <p:spPr bwMode="auto">
          <a:xfrm>
            <a:off x="9038055" y="3208597"/>
            <a:ext cx="2722880" cy="50860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400" b="1" dirty="0" err="1">
                <a:solidFill>
                  <a:srgbClr val="000066"/>
                </a:solidFill>
                <a:latin typeface="Arial" charset="0"/>
              </a:rPr>
              <a:t>Tên</a:t>
            </a:r>
            <a:r>
              <a:rPr lang="en-US" altLang="en-US" sz="2400" b="1" dirty="0">
                <a:solidFill>
                  <a:srgbClr val="000066"/>
                </a:solidFill>
                <a:latin typeface="Arial" charset="0"/>
              </a:rPr>
              <a:t> </a:t>
            </a:r>
            <a:r>
              <a:rPr lang="en-US" altLang="en-US" sz="2400" b="1" dirty="0" err="1">
                <a:solidFill>
                  <a:srgbClr val="000066"/>
                </a:solidFill>
                <a:latin typeface="Arial" charset="0"/>
              </a:rPr>
              <a:t>gọi</a:t>
            </a:r>
            <a:r>
              <a:rPr lang="en-US" altLang="en-US" sz="2400" b="1" dirty="0">
                <a:solidFill>
                  <a:srgbClr val="000066"/>
                </a:solidFill>
                <a:latin typeface="Arial" charset="0"/>
              </a:rPr>
              <a:t> ban </a:t>
            </a:r>
            <a:r>
              <a:rPr lang="en-US" altLang="en-US" sz="2400" b="1" dirty="0" err="1">
                <a:solidFill>
                  <a:srgbClr val="000066"/>
                </a:solidFill>
                <a:latin typeface="Arial" charset="0"/>
              </a:rPr>
              <a:t>đầu</a:t>
            </a:r>
            <a:r>
              <a:rPr lang="en-US" altLang="en-US" sz="2400" b="1" dirty="0">
                <a:solidFill>
                  <a:srgbClr val="000066"/>
                </a:solidFill>
                <a:latin typeface="Arial" charset="0"/>
              </a:rPr>
              <a:t>?</a:t>
            </a:r>
            <a:endParaRPr lang="en-US" altLang="en-US" sz="2400" dirty="0">
              <a:solidFill>
                <a:srgbClr val="FF0066"/>
              </a:solidFill>
              <a:latin typeface="Arial" charset="0"/>
            </a:endParaRPr>
          </a:p>
        </p:txBody>
      </p:sp>
      <p:grpSp>
        <p:nvGrpSpPr>
          <p:cNvPr id="14" name="Group 39">
            <a:extLst>
              <a:ext uri="{FF2B5EF4-FFF2-40B4-BE49-F238E27FC236}">
                <a16:creationId xmlns="" xmlns:a16="http://schemas.microsoft.com/office/drawing/2014/main" id="{87BC5ADA-FA1C-5C44-B222-91D2BD3D4EB2}"/>
              </a:ext>
            </a:extLst>
          </p:cNvPr>
          <p:cNvGrpSpPr>
            <a:grpSpLocks/>
          </p:cNvGrpSpPr>
          <p:nvPr/>
        </p:nvGrpSpPr>
        <p:grpSpPr bwMode="auto">
          <a:xfrm rot="406411">
            <a:off x="4365441" y="861091"/>
            <a:ext cx="4741862" cy="3331739"/>
            <a:chOff x="1939" y="1282"/>
            <a:chExt cx="1990" cy="1441"/>
          </a:xfrm>
        </p:grpSpPr>
        <p:sp>
          <p:nvSpPr>
            <p:cNvPr id="15" name="AutoShape 3">
              <a:extLst>
                <a:ext uri="{FF2B5EF4-FFF2-40B4-BE49-F238E27FC236}">
                  <a16:creationId xmlns="" xmlns:a16="http://schemas.microsoft.com/office/drawing/2014/main" id="{3603E4A2-A52E-EA40-9085-5A50499659A2}"/>
                </a:ext>
              </a:extLst>
            </p:cNvPr>
            <p:cNvSpPr>
              <a:spLocks noChangeArrowheads="1"/>
            </p:cNvSpPr>
            <p:nvPr/>
          </p:nvSpPr>
          <p:spPr bwMode="gray">
            <a:xfrm rot="-3626814">
              <a:off x="3020" y="1676"/>
              <a:ext cx="248" cy="178"/>
            </a:xfrm>
            <a:prstGeom prst="rightArrow">
              <a:avLst>
                <a:gd name="adj1" fmla="val 35167"/>
                <a:gd name="adj2" fmla="val 66954"/>
              </a:avLst>
            </a:prstGeom>
            <a:solidFill>
              <a:schemeClr val="accent1">
                <a:lumMod val="75000"/>
              </a:schemeClr>
            </a:solidFill>
            <a:ln w="0" algn="ctr">
              <a:solidFill>
                <a:srgbClr val="00003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anchor="ctr"/>
            <a:lstStyle/>
            <a:p>
              <a:endParaRPr lang="en-US" altLang="en-US"/>
            </a:p>
          </p:txBody>
        </p:sp>
        <p:sp>
          <p:nvSpPr>
            <p:cNvPr id="16" name="Oval 9">
              <a:extLst>
                <a:ext uri="{FF2B5EF4-FFF2-40B4-BE49-F238E27FC236}">
                  <a16:creationId xmlns="" xmlns:a16="http://schemas.microsoft.com/office/drawing/2014/main" id="{5F7F6AB1-6FF7-2D41-B451-D2AFF50BD391}"/>
                </a:ext>
              </a:extLst>
            </p:cNvPr>
            <p:cNvSpPr>
              <a:spLocks noChangeArrowheads="1"/>
            </p:cNvSpPr>
            <p:nvPr/>
          </p:nvSpPr>
          <p:spPr bwMode="gray">
            <a:xfrm>
              <a:off x="1952" y="2201"/>
              <a:ext cx="1759" cy="225"/>
            </a:xfrm>
            <a:prstGeom prst="ellipse">
              <a:avLst/>
            </a:prstGeom>
            <a:noFill/>
            <a:ln w="38100" algn="ctr">
              <a:solidFill>
                <a:srgbClr val="DDDDDD"/>
              </a:solidFill>
              <a:round/>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grpSp>
          <p:nvGrpSpPr>
            <p:cNvPr id="17" name="Group 10">
              <a:extLst>
                <a:ext uri="{FF2B5EF4-FFF2-40B4-BE49-F238E27FC236}">
                  <a16:creationId xmlns="" xmlns:a16="http://schemas.microsoft.com/office/drawing/2014/main" id="{CEC9F8F6-E376-3E4A-8D8D-5D6894D8F332}"/>
                </a:ext>
              </a:extLst>
            </p:cNvPr>
            <p:cNvGrpSpPr>
              <a:grpSpLocks/>
            </p:cNvGrpSpPr>
            <p:nvPr/>
          </p:nvGrpSpPr>
          <p:grpSpPr bwMode="auto">
            <a:xfrm>
              <a:off x="2329" y="1922"/>
              <a:ext cx="961" cy="801"/>
              <a:chOff x="2364" y="1906"/>
              <a:chExt cx="1066" cy="928"/>
            </a:xfrm>
          </p:grpSpPr>
          <p:sp>
            <p:nvSpPr>
              <p:cNvPr id="22" name="Oval 11">
                <a:extLst>
                  <a:ext uri="{FF2B5EF4-FFF2-40B4-BE49-F238E27FC236}">
                    <a16:creationId xmlns="" xmlns:a16="http://schemas.microsoft.com/office/drawing/2014/main" id="{3FD6EAF5-50D6-564A-8364-5BF5FD314700}"/>
                  </a:ext>
                </a:extLst>
              </p:cNvPr>
              <p:cNvSpPr>
                <a:spLocks noChangeArrowheads="1"/>
              </p:cNvSpPr>
              <p:nvPr/>
            </p:nvSpPr>
            <p:spPr bwMode="gray">
              <a:xfrm>
                <a:off x="2836" y="2243"/>
                <a:ext cx="121" cy="260"/>
              </a:xfrm>
              <a:prstGeom prst="ellipse">
                <a:avLst/>
              </a:prstGeom>
              <a:gradFill rotWithShape="1">
                <a:gsLst>
                  <a:gs pos="0">
                    <a:srgbClr val="FFFFFF"/>
                  </a:gs>
                  <a:gs pos="50000">
                    <a:srgbClr val="FFCC00"/>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3" name="Oval 12">
                <a:extLst>
                  <a:ext uri="{FF2B5EF4-FFF2-40B4-BE49-F238E27FC236}">
                    <a16:creationId xmlns="" xmlns:a16="http://schemas.microsoft.com/office/drawing/2014/main" id="{F34350B5-735D-984F-958F-A404E8A586CF}"/>
                  </a:ext>
                </a:extLst>
              </p:cNvPr>
              <p:cNvSpPr>
                <a:spLocks noChangeArrowheads="1"/>
              </p:cNvSpPr>
              <p:nvPr/>
            </p:nvSpPr>
            <p:spPr bwMode="gray">
              <a:xfrm>
                <a:off x="2836" y="2243"/>
                <a:ext cx="121" cy="260"/>
              </a:xfrm>
              <a:prstGeom prst="ellipse">
                <a:avLst/>
              </a:prstGeom>
              <a:gradFill rotWithShape="1">
                <a:gsLst>
                  <a:gs pos="0">
                    <a:srgbClr val="FFCC00">
                      <a:alpha val="32001"/>
                    </a:srgbClr>
                  </a:gs>
                  <a:gs pos="100000">
                    <a:srgbClr val="765E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tLang="en-US"/>
              </a:p>
            </p:txBody>
          </p:sp>
          <p:sp>
            <p:nvSpPr>
              <p:cNvPr id="24" name="Oval 13">
                <a:extLst>
                  <a:ext uri="{FF2B5EF4-FFF2-40B4-BE49-F238E27FC236}">
                    <a16:creationId xmlns="" xmlns:a16="http://schemas.microsoft.com/office/drawing/2014/main" id="{14F2E411-ADB9-1F40-BE8D-ACA31F8A9A98}"/>
                  </a:ext>
                </a:extLst>
              </p:cNvPr>
              <p:cNvSpPr>
                <a:spLocks noChangeArrowheads="1"/>
              </p:cNvSpPr>
              <p:nvPr/>
            </p:nvSpPr>
            <p:spPr bwMode="gray">
              <a:xfrm>
                <a:off x="2364" y="2240"/>
                <a:ext cx="1065" cy="260"/>
              </a:xfrm>
              <a:prstGeom prst="ellipse">
                <a:avLst/>
              </a:prstGeom>
              <a:gradFill rotWithShape="1">
                <a:gsLst>
                  <a:gs pos="0">
                    <a:srgbClr val="8A6E00"/>
                  </a:gs>
                  <a:gs pos="50000">
                    <a:srgbClr val="FFCC00"/>
                  </a:gs>
                  <a:gs pos="100000">
                    <a:srgbClr val="8A6E00"/>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5" name="Oval 14">
                <a:extLst>
                  <a:ext uri="{FF2B5EF4-FFF2-40B4-BE49-F238E27FC236}">
                    <a16:creationId xmlns="" xmlns:a16="http://schemas.microsoft.com/office/drawing/2014/main" id="{5B461917-7CAA-6F4C-AB22-DE55CB051D09}"/>
                  </a:ext>
                </a:extLst>
              </p:cNvPr>
              <p:cNvSpPr>
                <a:spLocks noChangeArrowheads="1"/>
              </p:cNvSpPr>
              <p:nvPr/>
            </p:nvSpPr>
            <p:spPr bwMode="gray">
              <a:xfrm>
                <a:off x="2365" y="2253"/>
                <a:ext cx="1065" cy="260"/>
              </a:xfrm>
              <a:prstGeom prst="ellipse">
                <a:avLst/>
              </a:prstGeom>
              <a:gradFill rotWithShape="1">
                <a:gsLst>
                  <a:gs pos="0">
                    <a:srgbClr val="A28200"/>
                  </a:gs>
                  <a:gs pos="100000">
                    <a:srgbClr val="FFCC00">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6" name="Oval 15">
                <a:extLst>
                  <a:ext uri="{FF2B5EF4-FFF2-40B4-BE49-F238E27FC236}">
                    <a16:creationId xmlns="" xmlns:a16="http://schemas.microsoft.com/office/drawing/2014/main" id="{B825F385-9E90-2B40-9760-8BCEF976D3F4}"/>
                  </a:ext>
                </a:extLst>
              </p:cNvPr>
              <p:cNvSpPr>
                <a:spLocks noChangeArrowheads="1"/>
              </p:cNvSpPr>
              <p:nvPr/>
            </p:nvSpPr>
            <p:spPr bwMode="gray">
              <a:xfrm>
                <a:off x="2417" y="2243"/>
                <a:ext cx="959" cy="26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tLang="en-US"/>
              </a:p>
            </p:txBody>
          </p:sp>
          <p:sp>
            <p:nvSpPr>
              <p:cNvPr id="27" name="Oval 16">
                <a:extLst>
                  <a:ext uri="{FF2B5EF4-FFF2-40B4-BE49-F238E27FC236}">
                    <a16:creationId xmlns="" xmlns:a16="http://schemas.microsoft.com/office/drawing/2014/main" id="{4932B5CB-6EC4-EC40-B011-1D202D6112AF}"/>
                  </a:ext>
                </a:extLst>
              </p:cNvPr>
              <p:cNvSpPr>
                <a:spLocks noChangeArrowheads="1"/>
              </p:cNvSpPr>
              <p:nvPr/>
            </p:nvSpPr>
            <p:spPr bwMode="gray">
              <a:xfrm>
                <a:off x="2431" y="1906"/>
                <a:ext cx="927" cy="928"/>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8" name="Oval 17">
                <a:extLst>
                  <a:ext uri="{FF2B5EF4-FFF2-40B4-BE49-F238E27FC236}">
                    <a16:creationId xmlns="" xmlns:a16="http://schemas.microsoft.com/office/drawing/2014/main" id="{7E7BA5D5-45D9-7347-9BCA-7D668F7468AE}"/>
                  </a:ext>
                </a:extLst>
              </p:cNvPr>
              <p:cNvSpPr>
                <a:spLocks noChangeArrowheads="1"/>
              </p:cNvSpPr>
              <p:nvPr/>
            </p:nvSpPr>
            <p:spPr bwMode="gray">
              <a:xfrm>
                <a:off x="2442" y="1912"/>
                <a:ext cx="906" cy="904"/>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sp>
            <p:nvSpPr>
              <p:cNvPr id="29" name="Oval 18">
                <a:extLst>
                  <a:ext uri="{FF2B5EF4-FFF2-40B4-BE49-F238E27FC236}">
                    <a16:creationId xmlns="" xmlns:a16="http://schemas.microsoft.com/office/drawing/2014/main" id="{DF2B44F8-287F-CA48-A6E8-853133D58D16}"/>
                  </a:ext>
                </a:extLst>
              </p:cNvPr>
              <p:cNvSpPr>
                <a:spLocks noChangeArrowheads="1"/>
              </p:cNvSpPr>
              <p:nvPr/>
            </p:nvSpPr>
            <p:spPr bwMode="gray">
              <a:xfrm>
                <a:off x="2452" y="1921"/>
                <a:ext cx="861" cy="845"/>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ltLang="en-US"/>
              </a:p>
            </p:txBody>
          </p:sp>
        </p:grpSp>
        <p:sp>
          <p:nvSpPr>
            <p:cNvPr id="18" name="Text Box 20">
              <a:extLst>
                <a:ext uri="{FF2B5EF4-FFF2-40B4-BE49-F238E27FC236}">
                  <a16:creationId xmlns="" xmlns:a16="http://schemas.microsoft.com/office/drawing/2014/main" id="{58CBA50C-A38B-EA46-9820-FC291336FC66}"/>
                </a:ext>
              </a:extLst>
            </p:cNvPr>
            <p:cNvSpPr txBox="1">
              <a:spLocks noChangeArrowheads="1"/>
            </p:cNvSpPr>
            <p:nvPr/>
          </p:nvSpPr>
          <p:spPr bwMode="gray">
            <a:xfrm rot="21193589">
              <a:off x="2328" y="2141"/>
              <a:ext cx="960"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SỰ XUẤT HIỆN </a:t>
              </a:r>
            </a:p>
            <a:p>
              <a:pPr algn="ctr" eaLnBrk="0" hangingPunct="0">
                <a:lnSpc>
                  <a:spcPct val="125000"/>
                </a:lnSpc>
                <a:spcBef>
                  <a:spcPct val="15000"/>
                </a:spcBef>
                <a:defRPr/>
              </a:pPr>
              <a:r>
                <a:rPr lang="en-US" sz="2100" b="1" dirty="0">
                  <a:solidFill>
                    <a:srgbClr val="EA005F"/>
                  </a:solidFill>
                  <a:effectLst>
                    <a:outerShdw blurRad="38100" dist="38100" dir="2700000" algn="tl">
                      <a:srgbClr val="C0C0C0"/>
                    </a:outerShdw>
                  </a:effectLst>
                </a:rPr>
                <a:t>LOÀI NGƯỜI</a:t>
              </a:r>
            </a:p>
          </p:txBody>
        </p:sp>
        <p:sp>
          <p:nvSpPr>
            <p:cNvPr id="19" name="Oval 27">
              <a:extLst>
                <a:ext uri="{FF2B5EF4-FFF2-40B4-BE49-F238E27FC236}">
                  <a16:creationId xmlns="" xmlns:a16="http://schemas.microsoft.com/office/drawing/2014/main" id="{7DF43E1F-45BA-3F4D-9E81-56746B1EBCD0}"/>
                </a:ext>
              </a:extLst>
            </p:cNvPr>
            <p:cNvSpPr>
              <a:spLocks noChangeArrowheads="1"/>
            </p:cNvSpPr>
            <p:nvPr/>
          </p:nvSpPr>
          <p:spPr bwMode="gray">
            <a:xfrm>
              <a:off x="3120" y="1282"/>
              <a:ext cx="384" cy="384"/>
            </a:xfrm>
            <a:prstGeom prst="ellipse">
              <a:avLst/>
            </a:prstGeom>
            <a:solidFill>
              <a:srgbClr val="0070C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buClr>
                  <a:srgbClr val="6600FF"/>
                </a:buClr>
                <a:buFont typeface="Wingdings" pitchFamily="2" charset="2"/>
                <a:buNone/>
              </a:pPr>
              <a:r>
                <a:rPr lang="en-US" altLang="en-US" sz="3200" b="1">
                  <a:solidFill>
                    <a:schemeClr val="bg1"/>
                  </a:solidFill>
                </a:rPr>
                <a:t>1</a:t>
              </a:r>
            </a:p>
          </p:txBody>
        </p:sp>
        <p:sp>
          <p:nvSpPr>
            <p:cNvPr id="20" name="Oval 34">
              <a:extLst>
                <a:ext uri="{FF2B5EF4-FFF2-40B4-BE49-F238E27FC236}">
                  <a16:creationId xmlns="" xmlns:a16="http://schemas.microsoft.com/office/drawing/2014/main" id="{6C8035FC-10A4-8045-B6D9-B1715E1C1138}"/>
                </a:ext>
              </a:extLst>
            </p:cNvPr>
            <p:cNvSpPr>
              <a:spLocks noChangeArrowheads="1"/>
            </p:cNvSpPr>
            <p:nvPr/>
          </p:nvSpPr>
          <p:spPr bwMode="gray">
            <a:xfrm rot="5400000">
              <a:off x="3524" y="2161"/>
              <a:ext cx="410" cy="400"/>
            </a:xfrm>
            <a:prstGeom prst="ellipse">
              <a:avLst/>
            </a:prstGeom>
            <a:solidFill>
              <a:srgbClr val="C00000"/>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2</a:t>
              </a:r>
            </a:p>
          </p:txBody>
        </p:sp>
        <p:sp>
          <p:nvSpPr>
            <p:cNvPr id="21" name="Oval 37">
              <a:extLst>
                <a:ext uri="{FF2B5EF4-FFF2-40B4-BE49-F238E27FC236}">
                  <a16:creationId xmlns="" xmlns:a16="http://schemas.microsoft.com/office/drawing/2014/main" id="{95ABAFCC-E0FB-5C44-A12D-15194E992E2B}"/>
                </a:ext>
              </a:extLst>
            </p:cNvPr>
            <p:cNvSpPr>
              <a:spLocks noChangeArrowheads="1"/>
            </p:cNvSpPr>
            <p:nvPr/>
          </p:nvSpPr>
          <p:spPr bwMode="gray">
            <a:xfrm rot="5400000">
              <a:off x="1934" y="1427"/>
              <a:ext cx="410" cy="400"/>
            </a:xfrm>
            <a:prstGeom prst="ellipse">
              <a:avLst/>
            </a:prstGeom>
            <a:solidFill>
              <a:srgbClr val="B3FFFF"/>
            </a:solidFill>
            <a:ln w="285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6</a:t>
              </a:r>
            </a:p>
          </p:txBody>
        </p:sp>
      </p:grpSp>
      <p:sp>
        <p:nvSpPr>
          <p:cNvPr id="30" name="AutoShape 8">
            <a:extLst>
              <a:ext uri="{FF2B5EF4-FFF2-40B4-BE49-F238E27FC236}">
                <a16:creationId xmlns="" xmlns:a16="http://schemas.microsoft.com/office/drawing/2014/main" id="{31A7567B-6B71-1D42-B8D9-B9E4A805D6F6}"/>
              </a:ext>
            </a:extLst>
          </p:cNvPr>
          <p:cNvSpPr>
            <a:spLocks noChangeArrowheads="1"/>
          </p:cNvSpPr>
          <p:nvPr/>
        </p:nvSpPr>
        <p:spPr bwMode="gray">
          <a:xfrm rot="-7997946">
            <a:off x="5099844" y="1835944"/>
            <a:ext cx="628650" cy="442912"/>
          </a:xfrm>
          <a:prstGeom prst="rightArrow">
            <a:avLst>
              <a:gd name="adj1" fmla="val 35167"/>
              <a:gd name="adj2" fmla="val 54120"/>
            </a:avLst>
          </a:prstGeom>
          <a:solidFill>
            <a:srgbClr val="00B0F0"/>
          </a:solidFill>
          <a:ln w="0" algn="ctr">
            <a:solidFill>
              <a:srgbClr val="000032"/>
            </a:solidFill>
            <a:miter lim="800000"/>
            <a:headEnd/>
            <a:tailEnd/>
          </a:ln>
        </p:spPr>
        <p:txBody>
          <a:bodyPr vert="eaVert" wrap="none" anchor="ctr"/>
          <a:lstStyle/>
          <a:p>
            <a:endParaRPr lang="en-US" altLang="en-US"/>
          </a:p>
        </p:txBody>
      </p:sp>
      <p:sp>
        <p:nvSpPr>
          <p:cNvPr id="31" name="Oval 34">
            <a:extLst>
              <a:ext uri="{FF2B5EF4-FFF2-40B4-BE49-F238E27FC236}">
                <a16:creationId xmlns="" xmlns:a16="http://schemas.microsoft.com/office/drawing/2014/main" id="{794B7174-92E1-6C4C-9C27-ABEAD2ECFB80}"/>
              </a:ext>
            </a:extLst>
          </p:cNvPr>
          <p:cNvSpPr>
            <a:spLocks noChangeArrowheads="1"/>
          </p:cNvSpPr>
          <p:nvPr/>
        </p:nvSpPr>
        <p:spPr bwMode="gray">
          <a:xfrm rot="5806411">
            <a:off x="4560095" y="4469607"/>
            <a:ext cx="947737" cy="952500"/>
          </a:xfrm>
          <a:prstGeom prst="ellipse">
            <a:avLst/>
          </a:prstGeom>
          <a:solidFill>
            <a:schemeClr val="accent2">
              <a:lumMod val="40000"/>
              <a:lumOff val="6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4</a:t>
            </a:r>
          </a:p>
        </p:txBody>
      </p:sp>
      <p:sp>
        <p:nvSpPr>
          <p:cNvPr id="32" name="AutoShape 8">
            <a:extLst>
              <a:ext uri="{FF2B5EF4-FFF2-40B4-BE49-F238E27FC236}">
                <a16:creationId xmlns="" xmlns:a16="http://schemas.microsoft.com/office/drawing/2014/main" id="{C753D1A0-BD64-A240-A7A0-6E2ABC7426CA}"/>
              </a:ext>
            </a:extLst>
          </p:cNvPr>
          <p:cNvSpPr>
            <a:spLocks noChangeArrowheads="1"/>
          </p:cNvSpPr>
          <p:nvPr/>
        </p:nvSpPr>
        <p:spPr bwMode="gray">
          <a:xfrm rot="7771939">
            <a:off x="5158582" y="4144169"/>
            <a:ext cx="563562" cy="444500"/>
          </a:xfrm>
          <a:prstGeom prst="rightArrow">
            <a:avLst>
              <a:gd name="adj1" fmla="val 35167"/>
              <a:gd name="adj2" fmla="val 53960"/>
            </a:avLst>
          </a:prstGeom>
          <a:solidFill>
            <a:schemeClr val="accent2"/>
          </a:solidFill>
          <a:ln w="0" algn="ctr">
            <a:solidFill>
              <a:srgbClr val="000032"/>
            </a:solidFill>
            <a:miter lim="800000"/>
            <a:headEnd/>
            <a:tailEnd/>
          </a:ln>
          <a:effectLst/>
        </p:spPr>
        <p:txBody>
          <a:bodyPr rot="10800000" vert="eaVert" wrap="none" anchor="ctr"/>
          <a:lstStyle/>
          <a:p>
            <a:endParaRPr lang="en-US" altLang="en-US"/>
          </a:p>
        </p:txBody>
      </p:sp>
      <p:sp>
        <p:nvSpPr>
          <p:cNvPr id="33" name="Oval 34">
            <a:extLst>
              <a:ext uri="{FF2B5EF4-FFF2-40B4-BE49-F238E27FC236}">
                <a16:creationId xmlns="" xmlns:a16="http://schemas.microsoft.com/office/drawing/2014/main" id="{DFF57771-EE13-7143-99F3-9CCCB6F926FF}"/>
              </a:ext>
            </a:extLst>
          </p:cNvPr>
          <p:cNvSpPr>
            <a:spLocks noChangeArrowheads="1"/>
          </p:cNvSpPr>
          <p:nvPr/>
        </p:nvSpPr>
        <p:spPr bwMode="gray">
          <a:xfrm rot="5806411">
            <a:off x="3798095" y="2869407"/>
            <a:ext cx="947737" cy="952500"/>
          </a:xfrm>
          <a:prstGeom prst="ellipse">
            <a:avLst/>
          </a:prstGeom>
          <a:solidFill>
            <a:schemeClr val="accent1">
              <a:lumMod val="20000"/>
              <a:lumOff val="80000"/>
            </a:schemeClr>
          </a:solidFill>
          <a:ln w="28575" algn="ctr">
            <a:solidFill>
              <a:schemeClr val="tx1"/>
            </a:solidFill>
            <a:round/>
            <a:headEnd/>
            <a:tailEnd/>
          </a:ln>
          <a:effectLst/>
        </p:spPr>
        <p:txBody>
          <a:bodyPr rot="10800000" vert="eaVert" wrap="none" anchor="ctr"/>
          <a:lstStyle/>
          <a:p>
            <a:pPr algn="ctr" eaLnBrk="0" hangingPunct="0">
              <a:buClr>
                <a:srgbClr val="6600FF"/>
              </a:buClr>
              <a:buFont typeface="Wingdings" pitchFamily="2" charset="2"/>
              <a:buNone/>
              <a:defRPr/>
            </a:pPr>
            <a:r>
              <a:rPr lang="en-US" sz="3200" b="1">
                <a:solidFill>
                  <a:srgbClr val="000054"/>
                </a:solidFill>
              </a:rPr>
              <a:t>5</a:t>
            </a:r>
          </a:p>
        </p:txBody>
      </p:sp>
      <p:sp>
        <p:nvSpPr>
          <p:cNvPr id="34" name="Oval 34">
            <a:extLst>
              <a:ext uri="{FF2B5EF4-FFF2-40B4-BE49-F238E27FC236}">
                <a16:creationId xmlns="" xmlns:a16="http://schemas.microsoft.com/office/drawing/2014/main" id="{98DF42AB-C82F-3642-9051-667A90069EB9}"/>
              </a:ext>
            </a:extLst>
          </p:cNvPr>
          <p:cNvSpPr>
            <a:spLocks noChangeArrowheads="1"/>
          </p:cNvSpPr>
          <p:nvPr/>
        </p:nvSpPr>
        <p:spPr bwMode="gray">
          <a:xfrm rot="5806411">
            <a:off x="6846095" y="4774407"/>
            <a:ext cx="947737" cy="952500"/>
          </a:xfrm>
          <a:prstGeom prst="ellipse">
            <a:avLst/>
          </a:prstGeom>
          <a:solidFill>
            <a:srgbClr val="92D050"/>
          </a:solidFill>
          <a:ln w="28575" algn="ctr">
            <a:solidFill>
              <a:schemeClr val="tx1"/>
            </a:solidFill>
            <a:round/>
            <a:headEnd/>
            <a:tailEnd/>
          </a:ln>
        </p:spPr>
        <p:txBody>
          <a:bodyPr rot="10800000" vert="eaVert" wrap="none" anchor="ctr"/>
          <a:lstStyle/>
          <a:p>
            <a:pPr algn="ctr" eaLnBrk="0" hangingPunct="0">
              <a:buClr>
                <a:srgbClr val="6600FF"/>
              </a:buClr>
              <a:buFont typeface="Wingdings" pitchFamily="2" charset="2"/>
              <a:buNone/>
            </a:pPr>
            <a:r>
              <a:rPr lang="en-US" altLang="en-US" sz="3200" b="1">
                <a:solidFill>
                  <a:srgbClr val="000054"/>
                </a:solidFill>
              </a:rPr>
              <a:t>3</a:t>
            </a:r>
          </a:p>
        </p:txBody>
      </p:sp>
      <p:sp>
        <p:nvSpPr>
          <p:cNvPr id="35" name="AutoShape 8">
            <a:extLst>
              <a:ext uri="{FF2B5EF4-FFF2-40B4-BE49-F238E27FC236}">
                <a16:creationId xmlns="" xmlns:a16="http://schemas.microsoft.com/office/drawing/2014/main" id="{F312E79B-8F74-2B48-846F-8C4176547D45}"/>
              </a:ext>
            </a:extLst>
          </p:cNvPr>
          <p:cNvSpPr>
            <a:spLocks noChangeArrowheads="1"/>
          </p:cNvSpPr>
          <p:nvPr/>
        </p:nvSpPr>
        <p:spPr bwMode="gray">
          <a:xfrm rot="3651991">
            <a:off x="6702426" y="4475163"/>
            <a:ext cx="563562" cy="442913"/>
          </a:xfrm>
          <a:prstGeom prst="rightArrow">
            <a:avLst>
              <a:gd name="adj1" fmla="val 35167"/>
              <a:gd name="adj2" fmla="val 54154"/>
            </a:avLst>
          </a:prstGeom>
          <a:solidFill>
            <a:srgbClr val="948A54"/>
          </a:solidFill>
          <a:ln w="0" algn="ctr">
            <a:solidFill>
              <a:srgbClr val="000032"/>
            </a:solidFill>
            <a:miter lim="800000"/>
            <a:headEnd/>
            <a:tailEnd/>
          </a:ln>
        </p:spPr>
        <p:txBody>
          <a:bodyPr rot="10800000" vert="eaVert" wrap="none" anchor="ctr"/>
          <a:lstStyle/>
          <a:p>
            <a:endParaRPr lang="en-US" altLang="en-US"/>
          </a:p>
        </p:txBody>
      </p:sp>
      <p:pic>
        <p:nvPicPr>
          <p:cNvPr id="36" name="Picture 2">
            <a:extLst>
              <a:ext uri="{FF2B5EF4-FFF2-40B4-BE49-F238E27FC236}">
                <a16:creationId xmlns="" xmlns:a16="http://schemas.microsoft.com/office/drawing/2014/main" id="{1265113B-2D19-9544-A48C-714990DEE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73127">
            <a:off x="7646989" y="3281363"/>
            <a:ext cx="56673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8">
            <a:extLst>
              <a:ext uri="{FF2B5EF4-FFF2-40B4-BE49-F238E27FC236}">
                <a16:creationId xmlns="" xmlns:a16="http://schemas.microsoft.com/office/drawing/2014/main" id="{76F711A1-B5D3-6E44-B9CD-65D56670B997}"/>
              </a:ext>
            </a:extLst>
          </p:cNvPr>
          <p:cNvSpPr>
            <a:spLocks noChangeArrowheads="1"/>
          </p:cNvSpPr>
          <p:nvPr/>
        </p:nvSpPr>
        <p:spPr bwMode="gray">
          <a:xfrm rot="-10581054">
            <a:off x="4538663" y="3141663"/>
            <a:ext cx="538162" cy="442912"/>
          </a:xfrm>
          <a:prstGeom prst="rightArrow">
            <a:avLst>
              <a:gd name="adj1" fmla="val 35167"/>
              <a:gd name="adj2" fmla="val 54059"/>
            </a:avLst>
          </a:prstGeom>
          <a:solidFill>
            <a:schemeClr val="accent1">
              <a:lumMod val="40000"/>
              <a:lumOff val="60000"/>
            </a:schemeClr>
          </a:solidFill>
          <a:ln w="0" algn="ctr">
            <a:solidFill>
              <a:srgbClr val="000032"/>
            </a:solidFill>
            <a:miter lim="800000"/>
            <a:headEnd/>
            <a:tailEnd/>
          </a:ln>
        </p:spPr>
        <p:txBody>
          <a:bodyPr rot="10800000" wrap="none" anchor="ctr"/>
          <a:lstStyle/>
          <a:p>
            <a:endParaRPr lang="en-US" altLang="en-US"/>
          </a:p>
        </p:txBody>
      </p:sp>
      <p:sp>
        <p:nvSpPr>
          <p:cNvPr id="38" name="Text Box 21">
            <a:extLst>
              <a:ext uri="{FF2B5EF4-FFF2-40B4-BE49-F238E27FC236}">
                <a16:creationId xmlns="" xmlns:a16="http://schemas.microsoft.com/office/drawing/2014/main" id="{63DF6477-1584-944C-B4C7-D2A99D541884}"/>
              </a:ext>
            </a:extLst>
          </p:cNvPr>
          <p:cNvSpPr txBox="1">
            <a:spLocks noChangeArrowheads="1"/>
          </p:cNvSpPr>
          <p:nvPr/>
        </p:nvSpPr>
        <p:spPr bwMode="auto">
          <a:xfrm>
            <a:off x="8361878" y="1297177"/>
            <a:ext cx="3657600" cy="93371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do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loài</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Vượn</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cổ</a:t>
            </a:r>
            <a:r>
              <a:rPr lang="en-US" altLang="en-US" sz="2300" b="1" i="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tiến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hóa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thành</a:t>
            </a:r>
            <a:endParaRPr lang="en-US" altLang="en-US" sz="2300" dirty="0">
              <a:latin typeface="Times New Roman" panose="02020603050405020304" pitchFamily="18" charset="0"/>
              <a:cs typeface="Times New Roman" panose="02020603050405020304" pitchFamily="18" charset="0"/>
            </a:endParaRPr>
          </a:p>
        </p:txBody>
      </p:sp>
      <p:sp>
        <p:nvSpPr>
          <p:cNvPr id="39" name="Text Box 35">
            <a:extLst>
              <a:ext uri="{FF2B5EF4-FFF2-40B4-BE49-F238E27FC236}">
                <a16:creationId xmlns="" xmlns:a16="http://schemas.microsoft.com/office/drawing/2014/main" id="{2BF74A5F-B151-F347-92F6-6D9E2FD37851}"/>
              </a:ext>
            </a:extLst>
          </p:cNvPr>
          <p:cNvSpPr txBox="1">
            <a:spLocks noChangeArrowheads="1"/>
          </p:cNvSpPr>
          <p:nvPr/>
        </p:nvSpPr>
        <p:spPr bwMode="auto">
          <a:xfrm>
            <a:off x="8986932" y="2976703"/>
            <a:ext cx="3200400" cy="93371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solidFill>
                  <a:srgbClr val="000066"/>
                </a:solidFill>
                <a:latin typeface="Times New Roman" panose="02020603050405020304" pitchFamily="18" charset="0"/>
                <a:cs typeface="Times New Roman" panose="02020603050405020304" pitchFamily="18" charset="0"/>
              </a:rPr>
              <a:t>Tên</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err="1">
                <a:solidFill>
                  <a:srgbClr val="000066"/>
                </a:solidFill>
                <a:latin typeface="Times New Roman" panose="02020603050405020304" pitchFamily="18" charset="0"/>
                <a:cs typeface="Times New Roman" panose="02020603050405020304" pitchFamily="18" charset="0"/>
              </a:rPr>
              <a:t>gọi</a:t>
            </a:r>
            <a:r>
              <a:rPr lang="en-US" altLang="en-US" sz="2300" b="1" dirty="0">
                <a:solidFill>
                  <a:srgbClr val="000066"/>
                </a:solidFill>
                <a:latin typeface="Times New Roman" panose="02020603050405020304" pitchFamily="18" charset="0"/>
                <a:cs typeface="Times New Roman" panose="02020603050405020304" pitchFamily="18" charset="0"/>
              </a:rPr>
              <a:t> ban </a:t>
            </a:r>
            <a:r>
              <a:rPr lang="en-US" altLang="en-US" sz="2300" b="1" dirty="0" err="1">
                <a:solidFill>
                  <a:srgbClr val="000066"/>
                </a:solidFill>
                <a:latin typeface="Times New Roman" panose="02020603050405020304" pitchFamily="18" charset="0"/>
                <a:cs typeface="Times New Roman" panose="02020603050405020304" pitchFamily="18" charset="0"/>
              </a:rPr>
              <a:t>đầu</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Người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tối</a:t>
            </a:r>
            <a:r>
              <a:rPr lang="en-US" altLang="en-US" sz="2300" b="1" i="1" dirty="0">
                <a:solidFill>
                  <a:srgbClr val="FF0066"/>
                </a:solidFill>
                <a:latin typeface="Times New Roman" panose="02020603050405020304" pitchFamily="18" charset="0"/>
                <a:cs typeface="Times New Roman" panose="02020603050405020304" pitchFamily="18" charset="0"/>
              </a:rPr>
              <a:t> </a:t>
            </a:r>
            <a:r>
              <a:rPr lang="en-US" altLang="en-US" sz="2300" b="1" i="1" dirty="0" err="1">
                <a:solidFill>
                  <a:srgbClr val="FF0066"/>
                </a:solidFill>
                <a:latin typeface="Times New Roman" panose="02020603050405020304" pitchFamily="18" charset="0"/>
                <a:cs typeface="Times New Roman" panose="02020603050405020304" pitchFamily="18" charset="0"/>
              </a:rPr>
              <a:t>cổ</a:t>
            </a:r>
            <a:endParaRPr lang="en-US" altLang="en-US" sz="2300" i="1" dirty="0">
              <a:solidFill>
                <a:srgbClr val="FF0066"/>
              </a:solidFill>
              <a:latin typeface="Times New Roman" panose="02020603050405020304" pitchFamily="18" charset="0"/>
              <a:cs typeface="Times New Roman" panose="02020603050405020304" pitchFamily="18" charset="0"/>
            </a:endParaRPr>
          </a:p>
        </p:txBody>
      </p:sp>
      <p:sp>
        <p:nvSpPr>
          <p:cNvPr id="40" name="Text Box 21">
            <a:extLst>
              <a:ext uri="{FF2B5EF4-FFF2-40B4-BE49-F238E27FC236}">
                <a16:creationId xmlns="" xmlns:a16="http://schemas.microsoft.com/office/drawing/2014/main" id="{C8D62E4B-4294-DF4A-90A1-9FA4C27BC4D1}"/>
              </a:ext>
            </a:extLst>
          </p:cNvPr>
          <p:cNvSpPr txBox="1">
            <a:spLocks noChangeArrowheads="1"/>
          </p:cNvSpPr>
          <p:nvPr/>
        </p:nvSpPr>
        <p:spPr bwMode="auto">
          <a:xfrm>
            <a:off x="7774923" y="5193192"/>
            <a:ext cx="3505200" cy="9333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Thời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gian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hiện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i="1" dirty="0">
                <a:solidFill>
                  <a:srgbClr val="4030FF"/>
                </a:solidFill>
                <a:latin typeface="Times New Roman" panose="02020603050405020304" pitchFamily="18" charset="0"/>
                <a:cs typeface="Times New Roman" panose="02020603050405020304" pitchFamily="18" charset="0"/>
              </a:rPr>
              <a:t>3 </a:t>
            </a:r>
            <a:r>
              <a:rPr lang="en-US" altLang="en-US" sz="2300" b="1" i="1" dirty="0">
                <a:solidFill>
                  <a:srgbClr val="4030FF"/>
                </a:solidFill>
                <a:latin typeface="Times New Roman" panose="02020603050405020304" pitchFamily="18" charset="0"/>
                <a:cs typeface="Times New Roman" panose="02020603050405020304" pitchFamily="18" charset="0"/>
                <a:sym typeface="Wingdings 3" pitchFamily="18" charset="2"/>
              </a:rPr>
              <a:t></a:t>
            </a:r>
            <a:r>
              <a:rPr lang="en-US" altLang="en-US" sz="2300" b="1" i="1" dirty="0">
                <a:solidFill>
                  <a:srgbClr val="4030FF"/>
                </a:solidFill>
                <a:latin typeface="Times New Roman" panose="02020603050405020304" pitchFamily="18" charset="0"/>
                <a:cs typeface="Times New Roman" panose="02020603050405020304" pitchFamily="18" charset="0"/>
              </a:rPr>
              <a:t> 4 </a:t>
            </a:r>
            <a:r>
              <a:rPr lang="en-US" altLang="en-US" sz="2300" b="1" i="1" dirty="0" err="1">
                <a:solidFill>
                  <a:srgbClr val="4030FF"/>
                </a:solidFill>
                <a:latin typeface="Times New Roman" panose="02020603050405020304" pitchFamily="18" charset="0"/>
                <a:cs typeface="Times New Roman" panose="02020603050405020304" pitchFamily="18" charset="0"/>
              </a:rPr>
              <a:t>triệu</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năm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trước</a:t>
            </a:r>
            <a:endParaRPr lang="en-US" altLang="en-US" sz="2300" dirty="0">
              <a:latin typeface="Times New Roman" panose="02020603050405020304" pitchFamily="18" charset="0"/>
              <a:cs typeface="Times New Roman" panose="02020603050405020304" pitchFamily="18" charset="0"/>
            </a:endParaRPr>
          </a:p>
        </p:txBody>
      </p:sp>
      <p:sp>
        <p:nvSpPr>
          <p:cNvPr id="41" name="Text Box 35">
            <a:extLst>
              <a:ext uri="{FF2B5EF4-FFF2-40B4-BE49-F238E27FC236}">
                <a16:creationId xmlns="" xmlns:a16="http://schemas.microsoft.com/office/drawing/2014/main" id="{45413FE2-9535-9C41-B5FE-FDDE4AE306F5}"/>
              </a:ext>
            </a:extLst>
          </p:cNvPr>
          <p:cNvSpPr txBox="1">
            <a:spLocks noChangeArrowheads="1"/>
          </p:cNvSpPr>
          <p:nvPr/>
        </p:nvSpPr>
        <p:spPr bwMode="auto">
          <a:xfrm>
            <a:off x="266998" y="4907662"/>
            <a:ext cx="4206240" cy="14160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25000"/>
              </a:lnSpc>
              <a:spcBef>
                <a:spcPct val="5000"/>
              </a:spcBef>
            </a:pPr>
            <a:r>
              <a:rPr lang="en-US" altLang="en-US" sz="2300" b="1" dirty="0" err="1">
                <a:latin typeface="Times New Roman" panose="02020603050405020304" pitchFamily="18" charset="0"/>
                <a:cs typeface="Times New Roman" panose="02020603050405020304" pitchFamily="18" charset="0"/>
              </a:rPr>
              <a:t>Dấu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tích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tìm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Đông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châu</a:t>
            </a:r>
            <a:r>
              <a:rPr lang="en-US" altLang="en-US" sz="2300" b="1" i="1" dirty="0">
                <a:solidFill>
                  <a:srgbClr val="4030FF"/>
                </a:solidFill>
                <a:latin typeface="Times New Roman" panose="02020603050405020304" pitchFamily="18" charset="0"/>
                <a:cs typeface="Times New Roman" panose="02020603050405020304" pitchFamily="18" charset="0"/>
              </a:rPr>
              <a:t> Phi, Gia-</a:t>
            </a:r>
            <a:r>
              <a:rPr lang="en-US" altLang="en-US" sz="2300" b="1" i="1" dirty="0" err="1">
                <a:solidFill>
                  <a:srgbClr val="4030FF"/>
                </a:solidFill>
                <a:latin typeface="Times New Roman" panose="02020603050405020304" pitchFamily="18" charset="0"/>
                <a:cs typeface="Times New Roman" panose="02020603050405020304" pitchFamily="18" charset="0"/>
              </a:rPr>
              <a:t>va</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Inđônêxia</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Bắc</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Kinh</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rPr>
              <a:t>(</a:t>
            </a:r>
            <a:r>
              <a:rPr lang="en-US" altLang="en-US" sz="2300" b="1" dirty="0" err="1">
                <a:latin typeface="Times New Roman" panose="02020603050405020304" pitchFamily="18" charset="0"/>
                <a:cs typeface="Times New Roman" panose="02020603050405020304" pitchFamily="18" charset="0"/>
              </a:rPr>
              <a:t>Trung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Quốc</a:t>
            </a:r>
            <a:r>
              <a:rPr lang="en-US" altLang="en-US" sz="2300" b="1" dirty="0">
                <a:solidFill>
                  <a:srgbClr val="000066"/>
                </a:solidFill>
                <a:latin typeface="Times New Roman" panose="02020603050405020304" pitchFamily="18" charset="0"/>
                <a:cs typeface="Times New Roman" panose="02020603050405020304" pitchFamily="18" charset="0"/>
              </a:rPr>
              <a:t>) </a:t>
            </a:r>
            <a:r>
              <a:rPr lang="en-US" altLang="en-US" sz="2300" b="1" dirty="0">
                <a:solidFill>
                  <a:srgbClr val="000066"/>
                </a:solidFill>
                <a:latin typeface="Arial" charset="0"/>
              </a:rPr>
              <a:t>…</a:t>
            </a:r>
            <a:endParaRPr lang="en-US" altLang="en-US" sz="2300" dirty="0">
              <a:solidFill>
                <a:srgbClr val="000066"/>
              </a:solidFill>
              <a:latin typeface="Arial" charset="0"/>
            </a:endParaRPr>
          </a:p>
        </p:txBody>
      </p:sp>
      <p:sp>
        <p:nvSpPr>
          <p:cNvPr id="42" name="Text Box 38">
            <a:extLst>
              <a:ext uri="{FF2B5EF4-FFF2-40B4-BE49-F238E27FC236}">
                <a16:creationId xmlns="" xmlns:a16="http://schemas.microsoft.com/office/drawing/2014/main" id="{22D1B7F3-DFDB-3144-89DA-50573C5E7364}"/>
              </a:ext>
            </a:extLst>
          </p:cNvPr>
          <p:cNvSpPr txBox="1">
            <a:spLocks noChangeArrowheads="1"/>
          </p:cNvSpPr>
          <p:nvPr/>
        </p:nvSpPr>
        <p:spPr bwMode="auto">
          <a:xfrm>
            <a:off x="207472" y="3001261"/>
            <a:ext cx="3505200" cy="96468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còng</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hộp</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sọ</a:t>
            </a:r>
            <a:r>
              <a:rPr lang="en-US" altLang="en-US" sz="2300" b="1" i="1" dirty="0">
                <a:solidFill>
                  <a:srgbClr val="4030FF"/>
                </a:solidFill>
                <a:latin typeface="Times New Roman" panose="02020603050405020304" pitchFamily="18" charset="0"/>
                <a:cs typeface="Times New Roman" panose="02020603050405020304" pitchFamily="18" charset="0"/>
              </a:rPr>
              <a:t> </a:t>
            </a:r>
            <a:r>
              <a:rPr lang="en-US" altLang="en-US" sz="2300" b="1" i="1" dirty="0" err="1">
                <a:solidFill>
                  <a:srgbClr val="4030FF"/>
                </a:solidFill>
                <a:latin typeface="Times New Roman" panose="02020603050405020304" pitchFamily="18" charset="0"/>
                <a:cs typeface="Times New Roman" panose="02020603050405020304" pitchFamily="18" charset="0"/>
              </a:rPr>
              <a:t>nhỏ</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trán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thấp</a:t>
            </a:r>
            <a:r>
              <a:rPr lang="en-US" altLang="en-US" sz="2300" b="1" dirty="0">
                <a:solidFill>
                  <a:srgbClr val="17375E"/>
                </a:solidFill>
                <a:latin typeface="Arial" charset="0"/>
              </a:rPr>
              <a:t>…</a:t>
            </a:r>
            <a:endParaRPr lang="en-US" altLang="en-US" sz="2300" i="1" dirty="0">
              <a:solidFill>
                <a:srgbClr val="17375E"/>
              </a:solidFill>
              <a:latin typeface="Arial" charset="0"/>
            </a:endParaRPr>
          </a:p>
        </p:txBody>
      </p:sp>
      <p:sp>
        <p:nvSpPr>
          <p:cNvPr id="43" name="Text Box 38">
            <a:extLst>
              <a:ext uri="{FF2B5EF4-FFF2-40B4-BE49-F238E27FC236}">
                <a16:creationId xmlns="" xmlns:a16="http://schemas.microsoft.com/office/drawing/2014/main" id="{E7142B71-171C-D945-A98D-A1924597A588}"/>
              </a:ext>
            </a:extLst>
          </p:cNvPr>
          <p:cNvSpPr txBox="1">
            <a:spLocks noChangeArrowheads="1"/>
          </p:cNvSpPr>
          <p:nvPr/>
        </p:nvSpPr>
        <p:spPr bwMode="auto">
          <a:xfrm>
            <a:off x="44877" y="780568"/>
            <a:ext cx="4343400" cy="142481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0" hangingPunct="0">
              <a:lnSpc>
                <a:spcPct val="130000"/>
              </a:lnSpc>
              <a:spcBef>
                <a:spcPct val="5000"/>
              </a:spcBef>
            </a:pPr>
            <a:r>
              <a:rPr lang="en-US" altLang="en-US" sz="2300" b="1" dirty="0" err="1">
                <a:latin typeface="Times New Roman" panose="02020603050405020304" pitchFamily="18" charset="0"/>
                <a:cs typeface="Times New Roman" panose="02020603050405020304" pitchFamily="18" charset="0"/>
              </a:rPr>
              <a:t>Sống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theo</a:t>
            </a:r>
            <a:r>
              <a:rPr lang="en-US" altLang="en-US" sz="2300" b="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bầy</a:t>
            </a:r>
            <a:r>
              <a:rPr lang="en-US" altLang="en-US" sz="2300" b="1" i="1" dirty="0">
                <a:latin typeface="Times New Roman" panose="02020603050405020304" pitchFamily="18" charset="0"/>
                <a:cs typeface="Times New Roman" panose="02020603050405020304" pitchFamily="18" charset="0"/>
              </a:rPr>
              <a:t> </a:t>
            </a:r>
            <a:r>
              <a:rPr lang="en-US" altLang="en-US" sz="2300" b="1" i="1" dirty="0" err="1">
                <a:latin typeface="Times New Roman" panose="02020603050405020304" pitchFamily="18" charset="0"/>
                <a:cs typeface="Times New Roman" panose="02020603050405020304" pitchFamily="18" charset="0"/>
              </a:rPr>
              <a:t>đàn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dựa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vào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lượm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săn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bắt</a:t>
            </a:r>
            <a:r>
              <a:rPr lang="en-US" altLang="en-US" sz="2300" b="1" dirty="0">
                <a:latin typeface="Times New Roman" panose="02020603050405020304" pitchFamily="18" charset="0"/>
                <a:cs typeface="Times New Roman" panose="02020603050405020304" pitchFamily="18" charset="0"/>
              </a:rPr>
              <a:t> </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gọi</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dirty="0" err="1">
                <a:latin typeface="Times New Roman" panose="02020603050405020304" pitchFamily="18" charset="0"/>
                <a:cs typeface="Times New Roman" panose="02020603050405020304" pitchFamily="18" charset="0"/>
                <a:sym typeface="Wingdings" pitchFamily="2" charset="2"/>
              </a:rPr>
              <a:t>là</a:t>
            </a:r>
            <a:r>
              <a:rPr lang="en-US" altLang="en-US" sz="2300" b="1" dirty="0">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bầy</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người</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nguyên</a:t>
            </a:r>
            <a:r>
              <a:rPr lang="en-US" altLang="en-US" sz="2300" b="1" i="1" dirty="0">
                <a:solidFill>
                  <a:srgbClr val="4030FF"/>
                </a:solidFill>
                <a:latin typeface="Times New Roman" panose="02020603050405020304" pitchFamily="18" charset="0"/>
                <a:cs typeface="Times New Roman" panose="02020603050405020304" pitchFamily="18" charset="0"/>
                <a:sym typeface="Wingdings" pitchFamily="2" charset="2"/>
              </a:rPr>
              <a:t> </a:t>
            </a:r>
            <a:r>
              <a:rPr lang="en-US" altLang="en-US" sz="2300" b="1" i="1" dirty="0" err="1">
                <a:solidFill>
                  <a:srgbClr val="4030FF"/>
                </a:solidFill>
                <a:latin typeface="Times New Roman" panose="02020603050405020304" pitchFamily="18" charset="0"/>
                <a:cs typeface="Times New Roman" panose="02020603050405020304" pitchFamily="18" charset="0"/>
                <a:sym typeface="Wingdings" pitchFamily="2" charset="2"/>
              </a:rPr>
              <a:t>thủy</a:t>
            </a:r>
            <a:endParaRPr lang="en-US" altLang="en-US" sz="2300" i="1" dirty="0">
              <a:solidFill>
                <a:srgbClr val="4030FF"/>
              </a:solidFill>
              <a:latin typeface="Times New Roman" panose="02020603050405020304" pitchFamily="18" charset="0"/>
              <a:cs typeface="Times New Roman" panose="02020603050405020304" pitchFamily="18" charset="0"/>
              <a:sym typeface="Wingdings" pitchFamily="2" charset="2"/>
            </a:endParaRPr>
          </a:p>
        </p:txBody>
      </p:sp>
      <p:pic>
        <p:nvPicPr>
          <p:cNvPr id="2" name="Bản tình ca mùa đông [From the beginning until now - OST Winter sonata] (pia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4225" y="2947769"/>
            <a:ext cx="609600" cy="609600"/>
          </a:xfrm>
          <a:prstGeom prst="rect">
            <a:avLst/>
          </a:prstGeom>
        </p:spPr>
      </p:pic>
    </p:spTree>
    <p:extLst>
      <p:ext uri="{BB962C8B-B14F-4D97-AF65-F5344CB8AC3E}">
        <p14:creationId xmlns:p14="http://schemas.microsoft.com/office/powerpoint/2010/main" val="2620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dissolv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up)">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1"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1" nodeType="clickEffect">
                                  <p:stCondLst>
                                    <p:cond delay="0"/>
                                  </p:stCondLst>
                                  <p:childTnLst>
                                    <p:animEffect transition="out" filter="wipe(down)">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right)">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righ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2"/>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190304" fill="hold"/>
                                        <p:tgtEl>
                                          <p:spTgt spid="2"/>
                                        </p:tgtEl>
                                      </p:cBhvr>
                                    </p:cmd>
                                  </p:childTnLst>
                                </p:cTn>
                              </p:par>
                            </p:childTnLst>
                          </p:cTn>
                        </p:par>
                      </p:childTnLst>
                    </p:cTn>
                  </p:par>
                </p:childTnLst>
              </p:cTn>
              <p:nextCondLst>
                <p:cond evt="onClick" delay="0">
                  <p:tgtEl>
                    <p:spTgt spid="2"/>
                  </p:tgtEl>
                </p:cond>
              </p:nextCondLst>
            </p:seq>
            <p:audio>
              <p:cMediaNode vol="80000">
                <p:cTn id="98"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8" grpId="0" animBg="1"/>
      <p:bldP spid="39" grpId="0" animBg="1"/>
      <p:bldP spid="40"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BA0DAFC7-8C69-014A-81A9-3AE489411795}"/>
              </a:ext>
            </a:extLst>
          </p:cNvPr>
          <p:cNvSpPr/>
          <p:nvPr/>
        </p:nvSpPr>
        <p:spPr>
          <a:xfrm>
            <a:off x="3560826" y="92632"/>
            <a:ext cx="5344668" cy="523220"/>
          </a:xfrm>
          <a:prstGeom prst="rect">
            <a:avLst/>
          </a:prstGeom>
        </p:spPr>
        <p:txBody>
          <a:bodyPr wrap="none">
            <a:spAutoFit/>
          </a:bodyPr>
          <a:lstStyle/>
          <a:p>
            <a:pPr algn="ctr"/>
            <a:r>
              <a:rPr lang="x-none" sz="2800" b="1" dirty="0">
                <a:solidFill>
                  <a:srgbClr val="FF0000"/>
                </a:solidFill>
                <a:latin typeface="Times New Roman" panose="02020603050405020304" pitchFamily="18" charset="0"/>
                <a:cs typeface="Times New Roman" panose="02020603050405020304" pitchFamily="18" charset="0"/>
              </a:rPr>
              <a:t>BÀI 5. XÃ HỘI NGUYÊN THUỶ</a:t>
            </a:r>
          </a:p>
        </p:txBody>
      </p:sp>
      <p:pic>
        <p:nvPicPr>
          <p:cNvPr id="12" name="Picture 11">
            <a:extLst>
              <a:ext uri="{FF2B5EF4-FFF2-40B4-BE49-F238E27FC236}">
                <a16:creationId xmlns="" xmlns:a16="http://schemas.microsoft.com/office/drawing/2014/main" id="{50D1C04D-45BA-1D4C-83D1-F9868EFC8BC3}"/>
              </a:ext>
            </a:extLst>
          </p:cNvPr>
          <p:cNvPicPr>
            <a:picLocks noChangeAspect="1"/>
          </p:cNvPicPr>
          <p:nvPr/>
        </p:nvPicPr>
        <p:blipFill>
          <a:blip r:embed="rId3"/>
          <a:stretch>
            <a:fillRect/>
          </a:stretch>
        </p:blipFill>
        <p:spPr>
          <a:xfrm>
            <a:off x="429202" y="1357247"/>
            <a:ext cx="8355569" cy="4819255"/>
          </a:xfrm>
          <a:prstGeom prst="rect">
            <a:avLst/>
          </a:prstGeom>
        </p:spPr>
      </p:pic>
      <p:pic>
        <p:nvPicPr>
          <p:cNvPr id="13" name="Picture 12">
            <a:extLst>
              <a:ext uri="{FF2B5EF4-FFF2-40B4-BE49-F238E27FC236}">
                <a16:creationId xmlns="" xmlns:a16="http://schemas.microsoft.com/office/drawing/2014/main" id="{0DF55C16-56F2-FB4E-A0C1-9942F79577C3}"/>
              </a:ext>
            </a:extLst>
          </p:cNvPr>
          <p:cNvPicPr>
            <a:picLocks noChangeAspect="1"/>
          </p:cNvPicPr>
          <p:nvPr/>
        </p:nvPicPr>
        <p:blipFill>
          <a:blip r:embed="rId4"/>
          <a:stretch>
            <a:fillRect/>
          </a:stretch>
        </p:blipFill>
        <p:spPr>
          <a:xfrm>
            <a:off x="429202" y="1297085"/>
            <a:ext cx="8355569" cy="4630186"/>
          </a:xfrm>
          <a:prstGeom prst="rect">
            <a:avLst/>
          </a:prstGeom>
        </p:spPr>
      </p:pic>
      <p:pic>
        <p:nvPicPr>
          <p:cNvPr id="14" name="Picture 13">
            <a:extLst>
              <a:ext uri="{FF2B5EF4-FFF2-40B4-BE49-F238E27FC236}">
                <a16:creationId xmlns="" xmlns:a16="http://schemas.microsoft.com/office/drawing/2014/main" id="{AA10304C-1EDD-EA4B-A8BA-A55A9928D80F}"/>
              </a:ext>
            </a:extLst>
          </p:cNvPr>
          <p:cNvPicPr>
            <a:picLocks noChangeAspect="1"/>
          </p:cNvPicPr>
          <p:nvPr/>
        </p:nvPicPr>
        <p:blipFill>
          <a:blip r:embed="rId5"/>
          <a:stretch>
            <a:fillRect/>
          </a:stretch>
        </p:blipFill>
        <p:spPr>
          <a:xfrm>
            <a:off x="450121" y="1297086"/>
            <a:ext cx="8476292" cy="5039530"/>
          </a:xfrm>
          <a:prstGeom prst="rect">
            <a:avLst/>
          </a:prstGeom>
        </p:spPr>
      </p:pic>
      <p:sp>
        <p:nvSpPr>
          <p:cNvPr id="17" name="Cloud Callout 16">
            <a:extLst>
              <a:ext uri="{FF2B5EF4-FFF2-40B4-BE49-F238E27FC236}">
                <a16:creationId xmlns="" xmlns:a16="http://schemas.microsoft.com/office/drawing/2014/main" id="{92D05C5C-260D-0340-B123-DCE6E1BD1F8D}"/>
              </a:ext>
            </a:extLst>
          </p:cNvPr>
          <p:cNvSpPr/>
          <p:nvPr/>
        </p:nvSpPr>
        <p:spPr>
          <a:xfrm>
            <a:off x="8995248" y="1518611"/>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x-none" sz="2400" b="1" dirty="0">
                <a:latin typeface="Times New Roman" panose="02020603050405020304" pitchFamily="18" charset="0"/>
                <a:cs typeface="Times New Roman" panose="02020603050405020304" pitchFamily="18" charset="0"/>
              </a:rPr>
              <a:t>Quan sát các bức tranh sau em có nhận xét gì về đời sống người nguyên thuỷ?</a:t>
            </a:r>
          </a:p>
          <a:p>
            <a:pPr algn="ctr"/>
            <a:endParaRPr lang="x-none" b="1" dirty="0"/>
          </a:p>
        </p:txBody>
      </p:sp>
      <p:pic>
        <p:nvPicPr>
          <p:cNvPr id="18" name="Content Placeholder 4">
            <a:extLst>
              <a:ext uri="{FF2B5EF4-FFF2-40B4-BE49-F238E27FC236}">
                <a16:creationId xmlns="" xmlns:a16="http://schemas.microsoft.com/office/drawing/2014/main" id="{C9C3EC6C-C8B1-0440-94D1-5B39E1B90C3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376533" y="5245051"/>
            <a:ext cx="1103284" cy="1091565"/>
          </a:xfrm>
          <a:prstGeom prst="rect">
            <a:avLst/>
          </a:prstGeom>
        </p:spPr>
      </p:pic>
      <p:sp>
        <p:nvSpPr>
          <p:cNvPr id="10" name="TextBox 9"/>
          <p:cNvSpPr txBox="1"/>
          <p:nvPr/>
        </p:nvSpPr>
        <p:spPr>
          <a:xfrm>
            <a:off x="1839093" y="619891"/>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Cloud Callout 10">
            <a:extLst>
              <a:ext uri="{FF2B5EF4-FFF2-40B4-BE49-F238E27FC236}">
                <a16:creationId xmlns="" xmlns:a16="http://schemas.microsoft.com/office/drawing/2014/main" id="{92D05C5C-260D-0340-B123-DCE6E1BD1F8D}"/>
              </a:ext>
            </a:extLst>
          </p:cNvPr>
          <p:cNvSpPr/>
          <p:nvPr/>
        </p:nvSpPr>
        <p:spPr>
          <a:xfrm>
            <a:off x="9001119" y="1545505"/>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x-none" sz="2400" b="1" dirty="0">
                <a:latin typeface="Times New Roman" panose="02020603050405020304" pitchFamily="18" charset="0"/>
                <a:cs typeface="Times New Roman" panose="02020603050405020304" pitchFamily="18" charset="0"/>
              </a:rPr>
              <a:t>Quan sát các bức tranh sau em có nhận xét gì về đời sống </a:t>
            </a:r>
            <a:r>
              <a:rPr lang="x-none" sz="2400" b="1">
                <a:latin typeface="Times New Roman" panose="02020603050405020304" pitchFamily="18" charset="0"/>
                <a:cs typeface="Times New Roman" panose="02020603050405020304" pitchFamily="18" charset="0"/>
              </a:rPr>
              <a:t>người </a:t>
            </a:r>
            <a:r>
              <a:rPr lang="en-US" sz="2400" b="1" dirty="0" err="1" smtClean="0">
                <a:latin typeface="Times New Roman" panose="02020603050405020304" pitchFamily="18" charset="0"/>
                <a:cs typeface="Times New Roman" panose="02020603050405020304" pitchFamily="18" charset="0"/>
              </a:rPr>
              <a:t>tối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cổ</a:t>
            </a:r>
            <a:r>
              <a:rPr lang="x-none" sz="2400" b="1" smtClean="0">
                <a:latin typeface="Times New Roman" panose="02020603050405020304" pitchFamily="18" charset="0"/>
                <a:cs typeface="Times New Roman" panose="02020603050405020304" pitchFamily="18" charset="0"/>
              </a:rPr>
              <a:t>?</a:t>
            </a:r>
            <a:endParaRPr lang="x-none" sz="2400" b="1" dirty="0">
              <a:latin typeface="Times New Roman" panose="02020603050405020304" pitchFamily="18" charset="0"/>
              <a:cs typeface="Times New Roman" panose="02020603050405020304" pitchFamily="18" charset="0"/>
            </a:endParaRPr>
          </a:p>
          <a:p>
            <a:pPr algn="ctr"/>
            <a:endParaRPr lang="x-none" b="1" dirty="0"/>
          </a:p>
        </p:txBody>
      </p:sp>
      <p:sp>
        <p:nvSpPr>
          <p:cNvPr id="15" name="Cloud Callout 14">
            <a:extLst>
              <a:ext uri="{FF2B5EF4-FFF2-40B4-BE49-F238E27FC236}">
                <a16:creationId xmlns="" xmlns:a16="http://schemas.microsoft.com/office/drawing/2014/main" id="{92D05C5C-260D-0340-B123-DCE6E1BD1F8D}"/>
              </a:ext>
            </a:extLst>
          </p:cNvPr>
          <p:cNvSpPr/>
          <p:nvPr/>
        </p:nvSpPr>
        <p:spPr>
          <a:xfrm>
            <a:off x="9012839" y="1543157"/>
            <a:ext cx="3111319" cy="3406904"/>
          </a:xfrm>
          <a:prstGeom prst="cloudCallou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x-none" sz="2400" b="1" dirty="0">
                <a:latin typeface="Times New Roman" panose="02020603050405020304" pitchFamily="18" charset="0"/>
                <a:cs typeface="Times New Roman" panose="02020603050405020304" pitchFamily="18" charset="0"/>
              </a:rPr>
              <a:t>Quan sát các bức tranh sau em có nhận xét gì </a:t>
            </a:r>
            <a:r>
              <a:rPr lang="x-none" sz="2400" b="1">
                <a:latin typeface="Times New Roman" panose="02020603050405020304" pitchFamily="18" charset="0"/>
                <a:cs typeface="Times New Roman" panose="02020603050405020304" pitchFamily="18" charset="0"/>
              </a:rPr>
              <a:t>về </a:t>
            </a:r>
            <a:r>
              <a:rPr lang="en-US" sz="2400" b="1" dirty="0" err="1" smtClean="0">
                <a:latin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động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cổ</a:t>
            </a:r>
            <a:r>
              <a:rPr lang="x-none" sz="2400" b="1" smtClean="0">
                <a:latin typeface="Times New Roman" panose="02020603050405020304" pitchFamily="18" charset="0"/>
                <a:cs typeface="Times New Roman" panose="02020603050405020304" pitchFamily="18" charset="0"/>
              </a:rPr>
              <a:t>?</a:t>
            </a:r>
            <a:endParaRPr lang="x-none" sz="2400" b="1" dirty="0">
              <a:latin typeface="Times New Roman" panose="02020603050405020304" pitchFamily="18" charset="0"/>
              <a:cs typeface="Times New Roman" panose="02020603050405020304" pitchFamily="18" charset="0"/>
            </a:endParaRPr>
          </a:p>
          <a:p>
            <a:pPr algn="ctr"/>
            <a:endParaRPr lang="x-none" b="1" dirty="0"/>
          </a:p>
        </p:txBody>
      </p:sp>
    </p:spTree>
    <p:extLst>
      <p:ext uri="{BB962C8B-B14F-4D97-AF65-F5344CB8AC3E}">
        <p14:creationId xmlns:p14="http://schemas.microsoft.com/office/powerpoint/2010/main" val="14333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5"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5"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85654BD-2F61-C448-9371-144CB4C21DD5}"/>
              </a:ext>
            </a:extLst>
          </p:cNvPr>
          <p:cNvPicPr>
            <a:picLocks noChangeAspect="1"/>
          </p:cNvPicPr>
          <p:nvPr/>
        </p:nvPicPr>
        <p:blipFill>
          <a:blip r:embed="rId2"/>
          <a:stretch>
            <a:fillRect/>
          </a:stretch>
        </p:blipFill>
        <p:spPr>
          <a:xfrm>
            <a:off x="170482" y="680934"/>
            <a:ext cx="8326723" cy="5486400"/>
          </a:xfrm>
          <a:prstGeom prst="rect">
            <a:avLst/>
          </a:prstGeom>
        </p:spPr>
      </p:pic>
      <p:pic>
        <p:nvPicPr>
          <p:cNvPr id="9" name="Picture 2" descr="Hình ảnh Học Thảo Luận Viết Bài Tập Về Nhà Làm Bài Toán, Bé, Phiên, Dễ  Thương miễn phí tải tập tin PNG PSDComment và Vector">
            <a:extLst>
              <a:ext uri="{FF2B5EF4-FFF2-40B4-BE49-F238E27FC236}">
                <a16:creationId xmlns="" xmlns:a16="http://schemas.microsoft.com/office/drawing/2014/main" id="{91C2434F-1323-1C40-87BE-EEF3CDF15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528" y="5210984"/>
            <a:ext cx="1572006" cy="1498616"/>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a:extLst>
              <a:ext uri="{FF2B5EF4-FFF2-40B4-BE49-F238E27FC236}">
                <a16:creationId xmlns="" xmlns:a16="http://schemas.microsoft.com/office/drawing/2014/main" id="{3424E15E-4437-5E45-89DB-5D0D4E119617}"/>
              </a:ext>
            </a:extLst>
          </p:cNvPr>
          <p:cNvSpPr/>
          <p:nvPr/>
        </p:nvSpPr>
        <p:spPr>
          <a:xfrm>
            <a:off x="8364070" y="259692"/>
            <a:ext cx="3827930" cy="4188469"/>
          </a:xfrm>
          <a:prstGeom prst="cloudCallout">
            <a:avLst>
              <a:gd name="adj1" fmla="val 32563"/>
              <a:gd name="adj2" fmla="val 63142"/>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200" b="1" i="1" dirty="0" smtClean="0">
                <a:solidFill>
                  <a:srgbClr val="4030FF"/>
                </a:solidFill>
                <a:latin typeface="Times New Roman" pitchFamily="18" charset="0"/>
                <a:cs typeface="Times New Roman" pitchFamily="18" charset="0"/>
              </a:rPr>
              <a:t>-  </a:t>
            </a:r>
            <a:r>
              <a:rPr lang="vi-VN" sz="2200" b="1" i="1" dirty="0" smtClean="0">
                <a:solidFill>
                  <a:srgbClr val="4030FF"/>
                </a:solidFill>
                <a:latin typeface="Times New Roman" pitchFamily="18" charset="0"/>
                <a:cs typeface="Times New Roman" pitchFamily="18" charset="0"/>
              </a:rPr>
              <a:t>Xã h</a:t>
            </a:r>
            <a:r>
              <a:rPr lang="en-US" sz="2200" b="1" i="1" dirty="0" smtClean="0">
                <a:solidFill>
                  <a:srgbClr val="4030FF"/>
                </a:solidFill>
                <a:latin typeface="Times New Roman" pitchFamily="18" charset="0"/>
                <a:cs typeface="Times New Roman" pitchFamily="18" charset="0"/>
              </a:rPr>
              <a:t>ộ</a:t>
            </a:r>
            <a:r>
              <a:rPr lang="vi-VN" sz="2200" b="1" i="1" dirty="0" smtClean="0">
                <a:solidFill>
                  <a:srgbClr val="4030FF"/>
                </a:solidFill>
                <a:latin typeface="Times New Roman" pitchFamily="18" charset="0"/>
                <a:cs typeface="Times New Roman" pitchFamily="18" charset="0"/>
              </a:rPr>
              <a:t>i nguy</a:t>
            </a:r>
            <a:r>
              <a:rPr lang="en-US" sz="2200" b="1" i="1" dirty="0" err="1" smtClean="0">
                <a:solidFill>
                  <a:srgbClr val="4030FF"/>
                </a:solidFill>
                <a:latin typeface="Times New Roman" pitchFamily="18" charset="0"/>
                <a:cs typeface="Times New Roman" pitchFamily="18" charset="0"/>
              </a:rPr>
              <a:t>ên</a:t>
            </a:r>
            <a:r>
              <a:rPr lang="en-US" sz="2200" b="1" i="1" dirty="0" smtClean="0">
                <a:solidFill>
                  <a:srgbClr val="4030FF"/>
                </a:solidFill>
                <a:latin typeface="Times New Roman" pitchFamily="18" charset="0"/>
                <a:cs typeface="Times New Roman" pitchFamily="18" charset="0"/>
              </a:rPr>
              <a:t> </a:t>
            </a:r>
            <a:r>
              <a:rPr lang="vi-VN" sz="2200" b="1" i="1" dirty="0" smtClean="0">
                <a:solidFill>
                  <a:srgbClr val="4030FF"/>
                </a:solidFill>
                <a:latin typeface="Times New Roman" pitchFamily="18" charset="0"/>
                <a:cs typeface="Times New Roman" pitchFamily="18" charset="0"/>
              </a:rPr>
              <a:t>thuỷ </a:t>
            </a:r>
            <a:r>
              <a:rPr lang="vi-VN" sz="2200" b="1" i="1" dirty="0">
                <a:solidFill>
                  <a:srgbClr val="4030FF"/>
                </a:solidFill>
                <a:latin typeface="Times New Roman" pitchFamily="18" charset="0"/>
                <a:cs typeface="Times New Roman" pitchFamily="18" charset="0"/>
              </a:rPr>
              <a:t>đã trải qua những giai đoạn phát triển nào? </a:t>
            </a:r>
            <a:endParaRPr lang="vi-VN" sz="2200" b="1" dirty="0">
              <a:solidFill>
                <a:srgbClr val="4030FF"/>
              </a:solidFill>
              <a:latin typeface="Times New Roman" pitchFamily="18" charset="0"/>
              <a:cs typeface="Times New Roman" pitchFamily="18" charset="0"/>
            </a:endParaRPr>
          </a:p>
          <a:p>
            <a:pPr algn="ctr"/>
            <a:r>
              <a:rPr lang="vi-VN" sz="2200" b="1" i="1" dirty="0">
                <a:solidFill>
                  <a:srgbClr val="4030FF"/>
                </a:solidFill>
                <a:latin typeface="Times New Roman" pitchFamily="18" charset="0"/>
                <a:cs typeface="Times New Roman" pitchFamily="18" charset="0"/>
              </a:rPr>
              <a:t>– </a:t>
            </a:r>
            <a:r>
              <a:rPr lang="vi-VN" sz="2200" b="1" i="1" dirty="0" smtClean="0">
                <a:solidFill>
                  <a:srgbClr val="4030FF"/>
                </a:solidFill>
                <a:latin typeface="Times New Roman" pitchFamily="18" charset="0"/>
                <a:cs typeface="Times New Roman" pitchFamily="18" charset="0"/>
              </a:rPr>
              <a:t>Đ</a:t>
            </a:r>
            <a:r>
              <a:rPr lang="en-US" sz="2200" b="1" i="1" dirty="0" err="1" smtClean="0">
                <a:solidFill>
                  <a:srgbClr val="4030FF"/>
                </a:solidFill>
                <a:latin typeface="Times New Roman" panose="02020603050405020304" pitchFamily="18" charset="0"/>
                <a:cs typeface="Times New Roman" panose="02020603050405020304" pitchFamily="18" charset="0"/>
              </a:rPr>
              <a:t>ặc</a:t>
            </a:r>
            <a:r>
              <a:rPr lang="en-US" sz="2200" b="1" i="1" dirty="0" smtClean="0">
                <a:solidFill>
                  <a:srgbClr val="4030FF"/>
                </a:solidFill>
                <a:latin typeface="Times New Roman" panose="02020603050405020304" pitchFamily="18" charset="0"/>
                <a:cs typeface="Times New Roman" panose="02020603050405020304" pitchFamily="18" charset="0"/>
              </a:rPr>
              <a:t> </a:t>
            </a:r>
            <a:r>
              <a:rPr lang="en-US" sz="2200" b="1" i="1" dirty="0" err="1" smtClean="0">
                <a:solidFill>
                  <a:srgbClr val="4030FF"/>
                </a:solidFill>
                <a:latin typeface="Times New Roman" panose="02020603050405020304" pitchFamily="18" charset="0"/>
                <a:cs typeface="Times New Roman" panose="02020603050405020304" pitchFamily="18" charset="0"/>
              </a:rPr>
              <a:t>điểm</a:t>
            </a:r>
            <a:r>
              <a:rPr lang="vi-VN" sz="2200" b="1" i="1" dirty="0" smtClean="0">
                <a:solidFill>
                  <a:srgbClr val="4030FF"/>
                </a:solidFill>
                <a:latin typeface="Times New Roman" panose="02020603050405020304" pitchFamily="18" charset="0"/>
                <a:cs typeface="Times New Roman" panose="02020603050405020304" pitchFamily="18" charset="0"/>
              </a:rPr>
              <a:t> c</a:t>
            </a:r>
            <a:r>
              <a:rPr lang="en-US" sz="2200" b="1" i="1" dirty="0">
                <a:solidFill>
                  <a:srgbClr val="4030FF"/>
                </a:solidFill>
                <a:latin typeface="Times New Roman" pitchFamily="18" charset="0"/>
                <a:cs typeface="Times New Roman" pitchFamily="18" charset="0"/>
              </a:rPr>
              <a:t>ă</a:t>
            </a:r>
            <a:r>
              <a:rPr lang="vi-VN" sz="2200" b="1" i="1" dirty="0" smtClean="0">
                <a:solidFill>
                  <a:srgbClr val="4030FF"/>
                </a:solidFill>
                <a:latin typeface="Times New Roman" pitchFamily="18" charset="0"/>
                <a:cs typeface="Times New Roman" pitchFamily="18" charset="0"/>
              </a:rPr>
              <a:t>n </a:t>
            </a:r>
            <a:r>
              <a:rPr lang="vi-VN" sz="2200" b="1" i="1" dirty="0">
                <a:solidFill>
                  <a:srgbClr val="4030FF"/>
                </a:solidFill>
                <a:latin typeface="Times New Roman" pitchFamily="18" charset="0"/>
                <a:cs typeface="Times New Roman" pitchFamily="18" charset="0"/>
              </a:rPr>
              <a:t>bản trong quan hệ của con người với nhau thời kì </a:t>
            </a:r>
            <a:r>
              <a:rPr lang="vi-VN" sz="2200" b="1" i="1" dirty="0" smtClean="0">
                <a:solidFill>
                  <a:srgbClr val="4030FF"/>
                </a:solidFill>
                <a:latin typeface="Times New Roman" pitchFamily="18" charset="0"/>
                <a:cs typeface="Times New Roman" pitchFamily="18" charset="0"/>
              </a:rPr>
              <a:t>nguy</a:t>
            </a:r>
            <a:r>
              <a:rPr lang="en-US" sz="2200" b="1" i="1" dirty="0">
                <a:solidFill>
                  <a:srgbClr val="4030FF"/>
                </a:solidFill>
                <a:latin typeface="Times New Roman" pitchFamily="18" charset="0"/>
                <a:cs typeface="Times New Roman" pitchFamily="18" charset="0"/>
              </a:rPr>
              <a:t>ê</a:t>
            </a:r>
            <a:r>
              <a:rPr lang="vi-VN" sz="2200" b="1" i="1" dirty="0" smtClean="0">
                <a:solidFill>
                  <a:srgbClr val="4030FF"/>
                </a:solidFill>
                <a:latin typeface="Times New Roman" pitchFamily="18" charset="0"/>
                <a:cs typeface="Times New Roman" pitchFamily="18" charset="0"/>
              </a:rPr>
              <a:t>n </a:t>
            </a:r>
            <a:r>
              <a:rPr lang="vi-VN" sz="2200" b="1" i="1" dirty="0">
                <a:solidFill>
                  <a:srgbClr val="4030FF"/>
                </a:solidFill>
                <a:latin typeface="Times New Roman" pitchFamily="18" charset="0"/>
                <a:cs typeface="Times New Roman" pitchFamily="18" charset="0"/>
              </a:rPr>
              <a:t>thuỷ như thế nào? </a:t>
            </a:r>
            <a:endParaRPr lang="vi-VN" sz="2200" b="1" dirty="0">
              <a:solidFill>
                <a:srgbClr val="4030FF"/>
              </a:solidFill>
              <a:latin typeface="Times New Roman" pitchFamily="18" charset="0"/>
              <a:cs typeface="Times New Roman" pitchFamily="18" charset="0"/>
            </a:endParaRPr>
          </a:p>
        </p:txBody>
      </p:sp>
      <p:sp>
        <p:nvSpPr>
          <p:cNvPr id="2" name="Rectangle 1"/>
          <p:cNvSpPr/>
          <p:nvPr/>
        </p:nvSpPr>
        <p:spPr>
          <a:xfrm>
            <a:off x="658906" y="4760259"/>
            <a:ext cx="7611035" cy="10085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2882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132115" y="1553699"/>
            <a:ext cx="10375820" cy="5079326"/>
            <a:chOff x="1161143" y="1219871"/>
            <a:chExt cx="10375820" cy="5079326"/>
          </a:xfrm>
        </p:grpSpPr>
        <p:sp>
          <p:nvSpPr>
            <p:cNvPr id="5" name="Rounded Rectangle 4"/>
            <p:cNvSpPr/>
            <p:nvPr/>
          </p:nvSpPr>
          <p:spPr>
            <a:xfrm>
              <a:off x="1161143" y="1255484"/>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6" name="Rounded Rectangle 5"/>
            <p:cNvSpPr/>
            <p:nvPr/>
          </p:nvSpPr>
          <p:spPr>
            <a:xfrm>
              <a:off x="6371771" y="1219871"/>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C00000"/>
                </a:solidFill>
              </a:endParaRPr>
            </a:p>
          </p:txBody>
        </p:sp>
        <p:sp>
          <p:nvSpPr>
            <p:cNvPr id="7" name="Rounded Rectangle 6"/>
            <p:cNvSpPr/>
            <p:nvPr/>
          </p:nvSpPr>
          <p:spPr>
            <a:xfrm>
              <a:off x="1161143" y="2598055"/>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8" name="Rounded Rectangle 7"/>
            <p:cNvSpPr/>
            <p:nvPr/>
          </p:nvSpPr>
          <p:spPr>
            <a:xfrm>
              <a:off x="1161144"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0" name="Rounded Rectangle 9"/>
            <p:cNvSpPr/>
            <p:nvPr/>
          </p:nvSpPr>
          <p:spPr>
            <a:xfrm>
              <a:off x="4912140"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1" name="Rounded Rectangle 10"/>
            <p:cNvSpPr/>
            <p:nvPr/>
          </p:nvSpPr>
          <p:spPr>
            <a:xfrm>
              <a:off x="8663136" y="3889826"/>
              <a:ext cx="2873827"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300" dirty="0">
                <a:solidFill>
                  <a:srgbClr val="002060"/>
                </a:solidFill>
              </a:endParaRPr>
            </a:p>
          </p:txBody>
        </p:sp>
        <p:sp>
          <p:nvSpPr>
            <p:cNvPr id="12" name="Rounded Rectangle 11"/>
            <p:cNvSpPr/>
            <p:nvPr/>
          </p:nvSpPr>
          <p:spPr>
            <a:xfrm>
              <a:off x="5227824" y="2598389"/>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sp>
          <p:nvSpPr>
            <p:cNvPr id="13" name="Rounded Rectangle 12"/>
            <p:cNvSpPr/>
            <p:nvPr/>
          </p:nvSpPr>
          <p:spPr>
            <a:xfrm>
              <a:off x="8820110" y="2598055"/>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0" b="1" dirty="0">
                <a:solidFill>
                  <a:srgbClr val="002060"/>
                </a:solidFill>
              </a:endParaRPr>
            </a:p>
          </p:txBody>
        </p:sp>
        <p:cxnSp>
          <p:nvCxnSpPr>
            <p:cNvPr id="15" name="Straight Arrow Connector 14"/>
            <p:cNvCxnSpPr>
              <a:stCxn id="5" idx="3"/>
            </p:cNvCxnSpPr>
            <p:nvPr/>
          </p:nvCxnSpPr>
          <p:spPr>
            <a:xfrm flipV="1">
              <a:off x="4034970" y="1600871"/>
              <a:ext cx="2314082" cy="102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a:endCxn id="12" idx="1"/>
            </p:cNvCxnSpPr>
            <p:nvPr/>
          </p:nvCxnSpPr>
          <p:spPr>
            <a:xfrm>
              <a:off x="4034970" y="2953655"/>
              <a:ext cx="1192854" cy="3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3" idx="1"/>
            </p:cNvCxnSpPr>
            <p:nvPr/>
          </p:nvCxnSpPr>
          <p:spPr>
            <a:xfrm>
              <a:off x="7470281" y="2935510"/>
              <a:ext cx="1349829" cy="181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6" idx="2"/>
              <a:endCxn id="12" idx="0"/>
            </p:cNvCxnSpPr>
            <p:nvPr/>
          </p:nvCxnSpPr>
          <p:spPr>
            <a:xfrm flipH="1">
              <a:off x="6349053" y="1931071"/>
              <a:ext cx="1886857" cy="667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2"/>
              <a:endCxn id="13" idx="0"/>
            </p:cNvCxnSpPr>
            <p:nvPr/>
          </p:nvCxnSpPr>
          <p:spPr>
            <a:xfrm>
              <a:off x="8235910" y="1931071"/>
              <a:ext cx="1705429" cy="6669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7" idx="0"/>
            </p:cNvCxnSpPr>
            <p:nvPr/>
          </p:nvCxnSpPr>
          <p:spPr>
            <a:xfrm>
              <a:off x="2598057" y="1952337"/>
              <a:ext cx="0" cy="6457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8" idx="0"/>
            </p:cNvCxnSpPr>
            <p:nvPr/>
          </p:nvCxnSpPr>
          <p:spPr>
            <a:xfrm>
              <a:off x="2598056" y="3309255"/>
              <a:ext cx="2" cy="58057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2" idx="2"/>
              <a:endCxn id="10" idx="0"/>
            </p:cNvCxnSpPr>
            <p:nvPr/>
          </p:nvCxnSpPr>
          <p:spPr>
            <a:xfrm>
              <a:off x="6349053" y="3309589"/>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100046" y="3309255"/>
              <a:ext cx="1" cy="580237"/>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1203298" y="329849"/>
            <a:ext cx="10233452" cy="83016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4030FF"/>
                </a:solidFill>
              </a:rPr>
              <a:t>S</a:t>
            </a:r>
            <a:r>
              <a:rPr lang="en-US" sz="2800" b="1" i="1" dirty="0" err="1" smtClean="0">
                <a:solidFill>
                  <a:srgbClr val="4030FF"/>
                </a:solidFill>
              </a:rPr>
              <a:t>ơ</a:t>
            </a:r>
            <a:r>
              <a:rPr lang="en-US" sz="2800" b="1" i="1" dirty="0" smtClean="0">
                <a:solidFill>
                  <a:srgbClr val="4030FF"/>
                </a:solidFill>
              </a:rPr>
              <a:t> </a:t>
            </a:r>
            <a:r>
              <a:rPr lang="en-US" sz="2800" b="1" i="1" dirty="0" err="1">
                <a:solidFill>
                  <a:srgbClr val="4030FF"/>
                </a:solidFill>
              </a:rPr>
              <a:t>đồ</a:t>
            </a:r>
            <a:r>
              <a:rPr lang="en-US" sz="2800" b="1" i="1" dirty="0">
                <a:solidFill>
                  <a:srgbClr val="4030FF"/>
                </a:solidFill>
              </a:rPr>
              <a:t> </a:t>
            </a:r>
            <a:r>
              <a:rPr lang="en-US" sz="2800" b="1" i="1" dirty="0" err="1">
                <a:solidFill>
                  <a:srgbClr val="4030FF"/>
                </a:solidFill>
              </a:rPr>
              <a:t>mô</a:t>
            </a:r>
            <a:r>
              <a:rPr lang="en-US" sz="2800" b="1" i="1" dirty="0">
                <a:solidFill>
                  <a:srgbClr val="4030FF"/>
                </a:solidFill>
              </a:rPr>
              <a:t> </a:t>
            </a:r>
            <a:r>
              <a:rPr lang="en-US" sz="2800" b="1" i="1" dirty="0" err="1">
                <a:solidFill>
                  <a:srgbClr val="4030FF"/>
                </a:solidFill>
              </a:rPr>
              <a:t>phỏng</a:t>
            </a:r>
            <a:r>
              <a:rPr lang="en-US" sz="2800" b="1" i="1" dirty="0">
                <a:solidFill>
                  <a:srgbClr val="4030FF"/>
                </a:solidFill>
              </a:rPr>
              <a:t> </a:t>
            </a:r>
            <a:r>
              <a:rPr lang="en-US" sz="2800" b="1" i="1" dirty="0" err="1">
                <a:solidFill>
                  <a:srgbClr val="4030FF"/>
                </a:solidFill>
              </a:rPr>
              <a:t>tổ</a:t>
            </a:r>
            <a:r>
              <a:rPr lang="en-US" sz="2800" b="1" i="1" dirty="0">
                <a:solidFill>
                  <a:srgbClr val="4030FF"/>
                </a:solidFill>
              </a:rPr>
              <a:t> </a:t>
            </a:r>
            <a:r>
              <a:rPr lang="en-US" sz="2800" b="1" i="1" dirty="0" err="1">
                <a:solidFill>
                  <a:srgbClr val="4030FF"/>
                </a:solidFill>
              </a:rPr>
              <a:t>chức</a:t>
            </a:r>
            <a:r>
              <a:rPr lang="en-US" sz="2800" b="1" i="1" dirty="0">
                <a:solidFill>
                  <a:srgbClr val="4030FF"/>
                </a:solidFill>
              </a:rPr>
              <a:t> </a:t>
            </a:r>
            <a:r>
              <a:rPr lang="en-US" sz="2800" b="1" i="1" dirty="0" err="1">
                <a:solidFill>
                  <a:srgbClr val="4030FF"/>
                </a:solidFill>
              </a:rPr>
              <a:t>xã</a:t>
            </a:r>
            <a:r>
              <a:rPr lang="en-US" sz="2800" b="1" i="1" dirty="0">
                <a:solidFill>
                  <a:srgbClr val="4030FF"/>
                </a:solidFill>
              </a:rPr>
              <a:t> </a:t>
            </a:r>
            <a:r>
              <a:rPr lang="en-US" sz="2800" b="1" i="1" dirty="0" err="1">
                <a:solidFill>
                  <a:srgbClr val="4030FF"/>
                </a:solidFill>
              </a:rPr>
              <a:t>hội</a:t>
            </a:r>
            <a:r>
              <a:rPr lang="en-US" sz="2800" b="1" i="1" dirty="0">
                <a:solidFill>
                  <a:srgbClr val="4030FF"/>
                </a:solidFill>
              </a:rPr>
              <a:t> </a:t>
            </a:r>
            <a:r>
              <a:rPr lang="en-US" sz="2800" b="1" i="1" dirty="0" err="1">
                <a:solidFill>
                  <a:srgbClr val="4030FF"/>
                </a:solidFill>
              </a:rPr>
              <a:t>của</a:t>
            </a:r>
            <a:r>
              <a:rPr lang="en-US" sz="2800" b="1" i="1" dirty="0">
                <a:solidFill>
                  <a:srgbClr val="4030FF"/>
                </a:solidFill>
              </a:rPr>
              <a:t> </a:t>
            </a:r>
            <a:r>
              <a:rPr lang="en-US" sz="2800" b="1" i="1" dirty="0" err="1">
                <a:solidFill>
                  <a:srgbClr val="4030FF"/>
                </a:solidFill>
              </a:rPr>
              <a:t>người</a:t>
            </a:r>
            <a:r>
              <a:rPr lang="en-US" sz="2800" b="1" i="1" dirty="0">
                <a:solidFill>
                  <a:srgbClr val="4030FF"/>
                </a:solidFill>
              </a:rPr>
              <a:t> </a:t>
            </a:r>
            <a:r>
              <a:rPr lang="en-US" sz="2800" b="1" i="1" dirty="0" err="1">
                <a:solidFill>
                  <a:srgbClr val="4030FF"/>
                </a:solidFill>
              </a:rPr>
              <a:t>nguyên</a:t>
            </a:r>
            <a:r>
              <a:rPr lang="en-US" sz="2800" b="1" i="1" dirty="0">
                <a:solidFill>
                  <a:srgbClr val="4030FF"/>
                </a:solidFill>
              </a:rPr>
              <a:t> </a:t>
            </a:r>
            <a:r>
              <a:rPr lang="en-US" sz="2800" b="1" i="1" dirty="0" err="1">
                <a:solidFill>
                  <a:srgbClr val="4030FF"/>
                </a:solidFill>
              </a:rPr>
              <a:t>thuỷ</a:t>
            </a:r>
            <a:endParaRPr lang="en-US" sz="2800" b="1" i="1" dirty="0">
              <a:solidFill>
                <a:srgbClr val="4030FF"/>
              </a:solidFill>
            </a:endParaRPr>
          </a:p>
        </p:txBody>
      </p:sp>
      <p:sp>
        <p:nvSpPr>
          <p:cNvPr id="24" name="Rounded Rectangle 23">
            <a:extLst>
              <a:ext uri="{FF2B5EF4-FFF2-40B4-BE49-F238E27FC236}">
                <a16:creationId xmlns="" xmlns:a16="http://schemas.microsoft.com/office/drawing/2014/main" id="{52518459-FB65-AA43-86F3-9A4B99E6A6A5}"/>
              </a:ext>
            </a:extLst>
          </p:cNvPr>
          <p:cNvSpPr/>
          <p:nvPr/>
        </p:nvSpPr>
        <p:spPr>
          <a:xfrm>
            <a:off x="1132114" y="1579099"/>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tối</a:t>
            </a:r>
            <a:r>
              <a:rPr lang="en-US" sz="2400" b="1" dirty="0">
                <a:solidFill>
                  <a:srgbClr val="C00000"/>
                </a:solidFill>
              </a:rPr>
              <a:t> </a:t>
            </a:r>
            <a:r>
              <a:rPr lang="en-US" sz="2400" b="1" dirty="0" err="1">
                <a:solidFill>
                  <a:srgbClr val="C00000"/>
                </a:solidFill>
              </a:rPr>
              <a:t>cổ</a:t>
            </a:r>
            <a:endParaRPr lang="en-US" sz="2400" b="1" dirty="0">
              <a:solidFill>
                <a:srgbClr val="C00000"/>
              </a:solidFill>
            </a:endParaRPr>
          </a:p>
        </p:txBody>
      </p:sp>
      <p:sp>
        <p:nvSpPr>
          <p:cNvPr id="25" name="Rounded Rectangle 24">
            <a:extLst>
              <a:ext uri="{FF2B5EF4-FFF2-40B4-BE49-F238E27FC236}">
                <a16:creationId xmlns="" xmlns:a16="http://schemas.microsoft.com/office/drawing/2014/main" id="{F64CE7FD-7C71-BA46-B84D-6B84A59E1616}"/>
              </a:ext>
            </a:extLst>
          </p:cNvPr>
          <p:cNvSpPr/>
          <p:nvPr/>
        </p:nvSpPr>
        <p:spPr>
          <a:xfrm>
            <a:off x="6365461" y="1553365"/>
            <a:ext cx="3728278" cy="7112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tinh</a:t>
            </a:r>
            <a:r>
              <a:rPr lang="en-US" sz="2400" b="1" dirty="0">
                <a:solidFill>
                  <a:srgbClr val="C00000"/>
                </a:solidFill>
              </a:rPr>
              <a:t> </a:t>
            </a:r>
            <a:r>
              <a:rPr lang="en-US" sz="2400" b="1" dirty="0" err="1">
                <a:solidFill>
                  <a:srgbClr val="C00000"/>
                </a:solidFill>
              </a:rPr>
              <a:t>khôn</a:t>
            </a:r>
            <a:endParaRPr lang="en-US" sz="2400" b="1" dirty="0">
              <a:solidFill>
                <a:srgbClr val="C00000"/>
              </a:solidFill>
            </a:endParaRPr>
          </a:p>
        </p:txBody>
      </p:sp>
      <p:sp>
        <p:nvSpPr>
          <p:cNvPr id="26" name="Rounded Rectangle 25">
            <a:extLst>
              <a:ext uri="{FF2B5EF4-FFF2-40B4-BE49-F238E27FC236}">
                <a16:creationId xmlns="" xmlns:a16="http://schemas.microsoft.com/office/drawing/2014/main" id="{CBDD7E8C-AD41-2640-9B72-F6A8FDA3EA18}"/>
              </a:ext>
            </a:extLst>
          </p:cNvPr>
          <p:cNvSpPr/>
          <p:nvPr/>
        </p:nvSpPr>
        <p:spPr>
          <a:xfrm>
            <a:off x="1125803" y="2917536"/>
            <a:ext cx="287382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Bầy</a:t>
            </a:r>
            <a:r>
              <a:rPr lang="en-US" sz="2300" b="1" dirty="0">
                <a:solidFill>
                  <a:srgbClr val="002060"/>
                </a:solidFill>
              </a:rPr>
              <a:t> </a:t>
            </a:r>
            <a:r>
              <a:rPr lang="en-US" sz="2300" b="1" dirty="0" err="1">
                <a:solidFill>
                  <a:srgbClr val="002060"/>
                </a:solidFill>
              </a:rPr>
              <a:t>người</a:t>
            </a:r>
            <a:r>
              <a:rPr lang="en-US" sz="2300" b="1" dirty="0">
                <a:solidFill>
                  <a:srgbClr val="002060"/>
                </a:solidFill>
              </a:rPr>
              <a:t> </a:t>
            </a:r>
          </a:p>
          <a:p>
            <a:pPr algn="ctr"/>
            <a:r>
              <a:rPr lang="en-US" sz="2300" b="1" dirty="0" err="1">
                <a:solidFill>
                  <a:srgbClr val="002060"/>
                </a:solidFill>
              </a:rPr>
              <a:t>nguyên</a:t>
            </a:r>
            <a:r>
              <a:rPr lang="en-US" sz="2300" b="1" dirty="0">
                <a:solidFill>
                  <a:srgbClr val="002060"/>
                </a:solidFill>
              </a:rPr>
              <a:t> </a:t>
            </a:r>
            <a:r>
              <a:rPr lang="en-US" sz="2300" b="1" dirty="0" err="1">
                <a:solidFill>
                  <a:srgbClr val="002060"/>
                </a:solidFill>
              </a:rPr>
              <a:t>thủy</a:t>
            </a:r>
            <a:endParaRPr lang="en-US" sz="2300" b="1" dirty="0">
              <a:solidFill>
                <a:srgbClr val="002060"/>
              </a:solidFill>
            </a:endParaRPr>
          </a:p>
        </p:txBody>
      </p:sp>
      <p:sp>
        <p:nvSpPr>
          <p:cNvPr id="28" name="Rounded Rectangle 27">
            <a:extLst>
              <a:ext uri="{FF2B5EF4-FFF2-40B4-BE49-F238E27FC236}">
                <a16:creationId xmlns="" xmlns:a16="http://schemas.microsoft.com/office/drawing/2014/main" id="{38DBF71F-CC55-B347-A1E5-3EAC48299266}"/>
              </a:ext>
            </a:extLst>
          </p:cNvPr>
          <p:cNvSpPr/>
          <p:nvPr/>
        </p:nvSpPr>
        <p:spPr>
          <a:xfrm>
            <a:off x="800100" y="4218505"/>
            <a:ext cx="3217201"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Gồm</a:t>
            </a:r>
            <a:r>
              <a:rPr lang="en-US" sz="2400" dirty="0">
                <a:solidFill>
                  <a:schemeClr val="tx1"/>
                </a:solidFill>
              </a:rPr>
              <a:t> </a:t>
            </a:r>
            <a:r>
              <a:rPr lang="en-US" sz="2400" dirty="0" err="1">
                <a:solidFill>
                  <a:schemeClr val="tx1"/>
                </a:solidFill>
              </a:rPr>
              <a:t>vài</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lớn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Có</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phân</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dirty="0" err="1">
                <a:solidFill>
                  <a:schemeClr val="tx1"/>
                </a:solidFill>
              </a:rPr>
              <a:t>lao</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giữa</a:t>
            </a:r>
            <a:r>
              <a:rPr lang="en-US" sz="2400" dirty="0">
                <a:solidFill>
                  <a:schemeClr val="tx1"/>
                </a:solidFill>
              </a:rPr>
              <a:t> </a:t>
            </a:r>
            <a:r>
              <a:rPr lang="en-US" sz="2400" dirty="0" err="1">
                <a:solidFill>
                  <a:schemeClr val="tx1"/>
                </a:solidFill>
              </a:rPr>
              <a:t>nam</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nữ</a:t>
            </a:r>
            <a:endParaRPr lang="en-US" sz="2400" dirty="0">
              <a:solidFill>
                <a:schemeClr val="tx1"/>
              </a:solidFill>
            </a:endParaRPr>
          </a:p>
        </p:txBody>
      </p:sp>
      <p:sp>
        <p:nvSpPr>
          <p:cNvPr id="30" name="Rounded Rectangle 29">
            <a:extLst>
              <a:ext uri="{FF2B5EF4-FFF2-40B4-BE49-F238E27FC236}">
                <a16:creationId xmlns="" xmlns:a16="http://schemas.microsoft.com/office/drawing/2014/main" id="{69DD78F0-6E51-F641-93E6-08B867B7370C}"/>
              </a:ext>
            </a:extLst>
          </p:cNvPr>
          <p:cNvSpPr/>
          <p:nvPr/>
        </p:nvSpPr>
        <p:spPr>
          <a:xfrm>
            <a:off x="5198796" y="2858388"/>
            <a:ext cx="2265174" cy="830164"/>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Thị</a:t>
            </a:r>
            <a:r>
              <a:rPr lang="en-US" sz="2300" b="1" dirty="0">
                <a:solidFill>
                  <a:srgbClr val="002060"/>
                </a:solidFill>
              </a:rPr>
              <a:t> </a:t>
            </a:r>
            <a:r>
              <a:rPr lang="en-US" sz="2300" b="1" dirty="0" err="1">
                <a:solidFill>
                  <a:srgbClr val="002060"/>
                </a:solidFill>
              </a:rPr>
              <a:t>tộc</a:t>
            </a:r>
            <a:endParaRPr lang="en-US" sz="2300" b="1" dirty="0">
              <a:solidFill>
                <a:srgbClr val="002060"/>
              </a:solidFill>
            </a:endParaRPr>
          </a:p>
        </p:txBody>
      </p:sp>
      <p:sp>
        <p:nvSpPr>
          <p:cNvPr id="31" name="Rounded Rectangle 30">
            <a:extLst>
              <a:ext uri="{FF2B5EF4-FFF2-40B4-BE49-F238E27FC236}">
                <a16:creationId xmlns="" xmlns:a16="http://schemas.microsoft.com/office/drawing/2014/main" id="{77F2D0B6-5AC4-1242-AF2E-0D358FB69F18}"/>
              </a:ext>
            </a:extLst>
          </p:cNvPr>
          <p:cNvSpPr/>
          <p:nvPr/>
        </p:nvSpPr>
        <p:spPr>
          <a:xfrm>
            <a:off x="8817428" y="2937324"/>
            <a:ext cx="2242457" cy="7112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a:solidFill>
                  <a:srgbClr val="002060"/>
                </a:solidFill>
              </a:rPr>
              <a:t>Bộ</a:t>
            </a:r>
            <a:r>
              <a:rPr lang="en-US" sz="2300" b="1" dirty="0">
                <a:solidFill>
                  <a:srgbClr val="002060"/>
                </a:solidFill>
              </a:rPr>
              <a:t> </a:t>
            </a:r>
            <a:r>
              <a:rPr lang="en-US" sz="2300" b="1" dirty="0" err="1">
                <a:solidFill>
                  <a:srgbClr val="002060"/>
                </a:solidFill>
              </a:rPr>
              <a:t>lạc</a:t>
            </a:r>
            <a:endParaRPr lang="en-US" sz="2300" b="1" dirty="0">
              <a:solidFill>
                <a:srgbClr val="002060"/>
              </a:solidFill>
            </a:endParaRPr>
          </a:p>
        </p:txBody>
      </p:sp>
      <p:sp>
        <p:nvSpPr>
          <p:cNvPr id="33" name="Rounded Rectangle 32">
            <a:extLst>
              <a:ext uri="{FF2B5EF4-FFF2-40B4-BE49-F238E27FC236}">
                <a16:creationId xmlns="" xmlns:a16="http://schemas.microsoft.com/office/drawing/2014/main" id="{D9EA3231-0D4F-4D42-8D58-5F2AAA22B0FD}"/>
              </a:ext>
            </a:extLst>
          </p:cNvPr>
          <p:cNvSpPr/>
          <p:nvPr/>
        </p:nvSpPr>
        <p:spPr>
          <a:xfrm>
            <a:off x="4610100" y="4229106"/>
            <a:ext cx="339090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Vài</a:t>
            </a:r>
            <a:r>
              <a:rPr lang="en-US" sz="2400" dirty="0">
                <a:solidFill>
                  <a:schemeClr val="tx1"/>
                </a:solidFill>
              </a:rPr>
              <a:t> </a:t>
            </a:r>
            <a:r>
              <a:rPr lang="en-US" sz="2400" dirty="0" err="1">
                <a:solidFill>
                  <a:schemeClr val="tx1"/>
                </a:solidFill>
              </a:rPr>
              <a:t>chục</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huyết</a:t>
            </a:r>
            <a:r>
              <a:rPr lang="en-US" sz="2400" dirty="0">
                <a:solidFill>
                  <a:schemeClr val="tx1"/>
                </a:solidFill>
              </a:rPr>
              <a:t> </a:t>
            </a:r>
            <a:r>
              <a:rPr lang="en-US" sz="2400" dirty="0" err="1">
                <a:solidFill>
                  <a:schemeClr val="tx1"/>
                </a:solidFill>
              </a:rPr>
              <a:t>thống</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
        <p:nvSpPr>
          <p:cNvPr id="35" name="Rounded Rectangle 34">
            <a:extLst>
              <a:ext uri="{FF2B5EF4-FFF2-40B4-BE49-F238E27FC236}">
                <a16:creationId xmlns="" xmlns:a16="http://schemas.microsoft.com/office/drawing/2014/main" id="{3816E5BD-17A8-F848-9C7D-D43239E356F5}"/>
              </a:ext>
            </a:extLst>
          </p:cNvPr>
          <p:cNvSpPr/>
          <p:nvPr/>
        </p:nvSpPr>
        <p:spPr>
          <a:xfrm>
            <a:off x="8420100" y="4237850"/>
            <a:ext cx="3295650" cy="24093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err="1">
                <a:solidFill>
                  <a:schemeClr val="tx1"/>
                </a:solidFill>
              </a:rPr>
              <a:t>Nhiều</a:t>
            </a:r>
            <a:r>
              <a:rPr lang="en-US" sz="2400" dirty="0">
                <a:solidFill>
                  <a:schemeClr val="tx1"/>
                </a:solidFill>
              </a:rPr>
              <a:t> </a:t>
            </a:r>
            <a:r>
              <a:rPr lang="en-US" sz="2400" dirty="0" err="1">
                <a:solidFill>
                  <a:schemeClr val="tx1"/>
                </a:solidFill>
              </a:rPr>
              <a:t>thị</a:t>
            </a:r>
            <a:r>
              <a:rPr lang="en-US" sz="2400" dirty="0">
                <a:solidFill>
                  <a:schemeClr val="tx1"/>
                </a:solidFill>
              </a:rPr>
              <a:t> </a:t>
            </a:r>
            <a:r>
              <a:rPr lang="en-US" sz="2400" dirty="0" err="1">
                <a:solidFill>
                  <a:schemeClr val="tx1"/>
                </a:solidFill>
              </a:rPr>
              <a:t>tộc</a:t>
            </a:r>
            <a:r>
              <a:rPr lang="en-US" sz="2400" dirty="0">
                <a:solidFill>
                  <a:schemeClr val="tx1"/>
                </a:solidFill>
              </a:rPr>
              <a:t> </a:t>
            </a:r>
            <a:r>
              <a:rPr lang="en-US" sz="2400" dirty="0" err="1">
                <a:solidFill>
                  <a:schemeClr val="tx1"/>
                </a:solidFill>
              </a:rPr>
              <a:t>cư</a:t>
            </a:r>
            <a:r>
              <a:rPr lang="en-US" sz="2400" dirty="0">
                <a:solidFill>
                  <a:schemeClr val="tx1"/>
                </a:solidFill>
              </a:rPr>
              <a:t> </a:t>
            </a:r>
            <a:r>
              <a:rPr lang="en-US" sz="2400" dirty="0" err="1">
                <a:solidFill>
                  <a:schemeClr val="tx1"/>
                </a:solidFill>
              </a:rPr>
              <a:t>trú</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cùng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địa</a:t>
            </a:r>
            <a:r>
              <a:rPr lang="en-US" sz="2400" dirty="0">
                <a:solidFill>
                  <a:schemeClr val="tx1"/>
                </a:solidFill>
              </a:rPr>
              <a:t> </a:t>
            </a:r>
            <a:r>
              <a:rPr lang="en-US" sz="2400" dirty="0" err="1">
                <a:solidFill>
                  <a:schemeClr val="tx1"/>
                </a:solidFill>
              </a:rPr>
              <a:t>bàn</a:t>
            </a:r>
            <a:endParaRPr lang="en-US" sz="2400" dirty="0">
              <a:solidFill>
                <a:schemeClr val="tx1"/>
              </a:solidFill>
            </a:endParaRPr>
          </a:p>
          <a:p>
            <a:pPr marL="285750" indent="-285750">
              <a:buFont typeface="Arial" panose="020B0604020202020204" pitchFamily="34" charset="0"/>
              <a:buChar char="•"/>
            </a:pPr>
            <a:r>
              <a:rPr lang="en-US" sz="2400" dirty="0" err="1">
                <a:solidFill>
                  <a:schemeClr val="tx1"/>
                </a:solidFill>
              </a:rPr>
              <a:t>Đứng</a:t>
            </a:r>
            <a:r>
              <a:rPr lang="en-US" sz="2400" dirty="0">
                <a:solidFill>
                  <a:schemeClr val="tx1"/>
                </a:solidFill>
              </a:rPr>
              <a:t> </a:t>
            </a:r>
            <a:r>
              <a:rPr lang="en-US" sz="2400" dirty="0" err="1">
                <a:solidFill>
                  <a:schemeClr val="tx1"/>
                </a:solidFill>
              </a:rPr>
              <a:t>đầu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tù</a:t>
            </a:r>
            <a:r>
              <a:rPr lang="en-US" sz="2400" dirty="0">
                <a:solidFill>
                  <a:schemeClr val="tx1"/>
                </a:solidFill>
              </a:rPr>
              <a:t> </a:t>
            </a:r>
            <a:r>
              <a:rPr lang="en-US" sz="2400" dirty="0" err="1">
                <a:solidFill>
                  <a:schemeClr val="tx1"/>
                </a:solidFill>
              </a:rPr>
              <a:t>trưởng</a:t>
            </a:r>
            <a:endParaRPr lang="en-US" sz="2400" dirty="0">
              <a:solidFill>
                <a:schemeClr val="tx1"/>
              </a:solidFill>
            </a:endParaRPr>
          </a:p>
        </p:txBody>
      </p:sp>
    </p:spTree>
    <p:extLst>
      <p:ext uri="{BB962C8B-B14F-4D97-AF65-F5344CB8AC3E}">
        <p14:creationId xmlns:p14="http://schemas.microsoft.com/office/powerpoint/2010/main" val="9765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heckerboard(across)">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1"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đơn giản đẹp">
            <a:extLst>
              <a:ext uri="{FF2B5EF4-FFF2-40B4-BE49-F238E27FC236}">
                <a16:creationId xmlns="" xmlns:a16="http://schemas.microsoft.com/office/drawing/2014/main" id="{2201BBCC-EB35-C64E-928C-8ACC14AD6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80"/>
            <a:ext cx="12191999" cy="7521892"/>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a:extLst>
              <a:ext uri="{FF2B5EF4-FFF2-40B4-BE49-F238E27FC236}">
                <a16:creationId xmlns="" xmlns:a16="http://schemas.microsoft.com/office/drawing/2014/main" id="{073323AF-1DB4-544A-8DF5-66F51236CF99}"/>
              </a:ext>
            </a:extLst>
          </p:cNvPr>
          <p:cNvSpPr/>
          <p:nvPr/>
        </p:nvSpPr>
        <p:spPr>
          <a:xfrm>
            <a:off x="7081086" y="818463"/>
            <a:ext cx="4982629"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AU" sz="2200" dirty="0" err="1">
                <a:latin typeface="Times New Roman" panose="02020603050405020304" pitchFamily="18" charset="0"/>
                <a:ea typeface="Calibri" panose="020F0502020204030204" pitchFamily="34" charset="0"/>
                <a:cs typeface="Times New Roman" panose="02020603050405020304" pitchFamily="18" charset="0"/>
              </a:rPr>
              <a:t>Dựa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vào</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sơ</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đồ</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vừa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vẽ</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kết</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hợp</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với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hình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minh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họa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hãy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đưa</a:t>
            </a:r>
            <a:r>
              <a:rPr lang="en-AU" sz="2200" dirty="0">
                <a:latin typeface="Times New Roman" panose="02020603050405020304" pitchFamily="18" charset="0"/>
                <a:ea typeface="Calibri" panose="020F0502020204030204" pitchFamily="34" charset="0"/>
                <a:cs typeface="Times New Roman" panose="02020603050405020304" pitchFamily="18" charset="0"/>
              </a:rPr>
              <a:t> ra </a:t>
            </a:r>
            <a:r>
              <a:rPr lang="en-AU" sz="2200" dirty="0" err="1">
                <a:latin typeface="Times New Roman" panose="02020603050405020304" pitchFamily="18" charset="0"/>
                <a:ea typeface="Calibri" panose="020F0502020204030204" pitchFamily="34" charset="0"/>
                <a:cs typeface="Times New Roman" panose="02020603050405020304" pitchFamily="18" charset="0"/>
              </a:rPr>
              <a:t>định</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nghĩa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của</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em</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về</a:t>
            </a:r>
            <a:r>
              <a:rPr lang="en-AU" sz="2200" dirty="0">
                <a:latin typeface="Times New Roman" panose="02020603050405020304" pitchFamily="18" charset="0"/>
                <a:ea typeface="Calibri" panose="020F0502020204030204" pitchFamily="34" charset="0"/>
                <a:cs typeface="Times New Roman" panose="02020603050405020304" pitchFamily="18" charset="0"/>
              </a:rPr>
              <a:t>:</a:t>
            </a: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Bầy</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nguyên</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thủy</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Thị</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smtClean="0">
                <a:latin typeface="Times New Roman" panose="02020603050405020304" pitchFamily="18" charset="0"/>
                <a:ea typeface="Calibri" panose="020F0502020204030204" pitchFamily="34" charset="0"/>
                <a:cs typeface="Times New Roman" panose="02020603050405020304" pitchFamily="18" charset="0"/>
              </a:rPr>
              <a:t>tộc</a:t>
            </a:r>
            <a:endParaRPr lang="en-AU" sz="2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Bộ</a:t>
            </a:r>
            <a:r>
              <a:rPr lang="en-AU" sz="2200" dirty="0">
                <a:latin typeface="Times New Roman" panose="02020603050405020304" pitchFamily="18" charset="0"/>
                <a:ea typeface="Calibri" panose="020F0502020204030204" pitchFamily="34" charset="0"/>
                <a:cs typeface="Times New Roman" panose="02020603050405020304" pitchFamily="18" charset="0"/>
              </a:rPr>
              <a:t> </a:t>
            </a:r>
            <a:r>
              <a:rPr lang="en-AU" sz="2200" dirty="0" err="1">
                <a:latin typeface="Times New Roman" panose="02020603050405020304" pitchFamily="18" charset="0"/>
                <a:ea typeface="Calibri" panose="020F0502020204030204" pitchFamily="34" charset="0"/>
                <a:cs typeface="Times New Roman" panose="02020603050405020304" pitchFamily="18" charset="0"/>
              </a:rPr>
              <a:t>lạc</a:t>
            </a:r>
            <a:endParaRPr lang="x-none" sz="2200" dirty="0">
              <a:latin typeface="Times New Roman" panose="02020603050405020304" pitchFamily="18" charset="0"/>
              <a:cs typeface="Times New Roman" panose="02020603050405020304" pitchFamily="18" charset="0"/>
            </a:endParaRPr>
          </a:p>
        </p:txBody>
      </p:sp>
      <p:sp>
        <p:nvSpPr>
          <p:cNvPr id="19" name="Cloud Callout 18">
            <a:extLst>
              <a:ext uri="{FF2B5EF4-FFF2-40B4-BE49-F238E27FC236}">
                <a16:creationId xmlns="" xmlns:a16="http://schemas.microsoft.com/office/drawing/2014/main" id="{FF7BE46C-A246-4848-881B-143A6D655E6A}"/>
              </a:ext>
            </a:extLst>
          </p:cNvPr>
          <p:cNvSpPr/>
          <p:nvPr/>
        </p:nvSpPr>
        <p:spPr>
          <a:xfrm>
            <a:off x="7073343" y="818462"/>
            <a:ext cx="5239198" cy="3458911"/>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lvl="0" algn="ctr">
              <a:lnSpc>
                <a:spcPct val="114000"/>
              </a:lnSpc>
            </a:pPr>
            <a:r>
              <a:rPr lang="en-AU" sz="2200" dirty="0" err="1">
                <a:solidFill>
                  <a:srgbClr val="002060"/>
                </a:solidFill>
                <a:latin typeface="Times New Roman" panose="02020603050405020304" pitchFamily="18" charset="0"/>
                <a:cs typeface="Times New Roman" panose="02020603050405020304" pitchFamily="18" charset="0"/>
              </a:rPr>
              <a:t>Vì</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sao</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trong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nguyên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thủy</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thị</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bộ</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lạc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đều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có</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người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đứng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đầu</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phân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công</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việc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mọi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thành</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viên</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bắt</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buộc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phải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hợp</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tác</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với</a:t>
            </a:r>
            <a:r>
              <a:rPr lang="en-AU" sz="2200" dirty="0">
                <a:solidFill>
                  <a:srgbClr val="002060"/>
                </a:solidFill>
                <a:latin typeface="Times New Roman" panose="02020603050405020304" pitchFamily="18" charset="0"/>
                <a:cs typeface="Times New Roman" panose="02020603050405020304" pitchFamily="18" charset="0"/>
              </a:rPr>
              <a:t> </a:t>
            </a:r>
            <a:r>
              <a:rPr lang="en-AU" sz="2200" dirty="0" err="1">
                <a:solidFill>
                  <a:srgbClr val="002060"/>
                </a:solidFill>
                <a:latin typeface="Times New Roman" panose="02020603050405020304" pitchFamily="18" charset="0"/>
                <a:cs typeface="Times New Roman" panose="02020603050405020304" pitchFamily="18" charset="0"/>
              </a:rPr>
              <a:t>nhau</a:t>
            </a:r>
            <a:r>
              <a:rPr lang="en-AU" sz="2200" dirty="0">
                <a:solidFill>
                  <a:srgbClr val="002060"/>
                </a:solidFill>
                <a:latin typeface="Times New Roman" panose="02020603050405020304" pitchFamily="18" charset="0"/>
                <a:cs typeface="Times New Roman" panose="02020603050405020304" pitchFamily="18" charset="0"/>
              </a:rPr>
              <a:t>? </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20" name="Picture 2" descr="Hình ảnh Thảo Luận Làm Việc Cùng Nhau đối Tác đồng Nghiệp, Làm, Nhóm Làm  Việc, Công Việc miễn phí tải tập tin PNG PSDComment và Vector">
            <a:extLst>
              <a:ext uri="{FF2B5EF4-FFF2-40B4-BE49-F238E27FC236}">
                <a16:creationId xmlns="" xmlns:a16="http://schemas.microsoft.com/office/drawing/2014/main" id="{7BA840DA-3F17-F24C-8458-E3E4F800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317880"/>
            <a:ext cx="1813560" cy="1234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76E4792B-8C70-D24C-831B-1B0B96BC2DC7}"/>
              </a:ext>
            </a:extLst>
          </p:cNvPr>
          <p:cNvPicPr>
            <a:picLocks noChangeAspect="1"/>
          </p:cNvPicPr>
          <p:nvPr/>
        </p:nvPicPr>
        <p:blipFill>
          <a:blip r:embed="rId4"/>
          <a:stretch>
            <a:fillRect/>
          </a:stretch>
        </p:blipFill>
        <p:spPr>
          <a:xfrm>
            <a:off x="7744" y="844169"/>
            <a:ext cx="7073342" cy="5232400"/>
          </a:xfrm>
          <a:prstGeom prst="rect">
            <a:avLst/>
          </a:prstGeom>
        </p:spPr>
      </p:pic>
    </p:spTree>
    <p:extLst>
      <p:ext uri="{BB962C8B-B14F-4D97-AF65-F5344CB8AC3E}">
        <p14:creationId xmlns:p14="http://schemas.microsoft.com/office/powerpoint/2010/main" val="30127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110" y="970690"/>
            <a:ext cx="8188037"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triển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thuỷ</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97990" y="93653"/>
            <a:ext cx="74970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BÀI 5. XÃ HỘI NGUYÊN THUỶ</a:t>
            </a:r>
          </a:p>
        </p:txBody>
      </p:sp>
      <p:sp>
        <p:nvSpPr>
          <p:cNvPr id="7" name="TextBox 6"/>
          <p:cNvSpPr txBox="1"/>
          <p:nvPr/>
        </p:nvSpPr>
        <p:spPr>
          <a:xfrm>
            <a:off x="7107382" y="1620982"/>
            <a:ext cx="4045527" cy="369332"/>
          </a:xfrm>
          <a:prstGeom prst="rect">
            <a:avLst/>
          </a:prstGeom>
          <a:noFill/>
        </p:spPr>
        <p:txBody>
          <a:bodyPr wrap="square" rtlCol="0">
            <a:spAutoFit/>
          </a:bodyPr>
          <a:lstStyle/>
          <a:p>
            <a:endParaRPr lang="en-US" dirty="0"/>
          </a:p>
        </p:txBody>
      </p:sp>
      <p:sp>
        <p:nvSpPr>
          <p:cNvPr id="2" name="Rectangle 1"/>
          <p:cNvSpPr/>
          <p:nvPr/>
        </p:nvSpPr>
        <p:spPr>
          <a:xfrm>
            <a:off x="650521" y="1605091"/>
            <a:ext cx="11416146" cy="504049"/>
          </a:xfrm>
          <a:prstGeom prst="rect">
            <a:avLst/>
          </a:prstGeom>
        </p:spPr>
        <p:txBody>
          <a:bodyPr wrap="square">
            <a:spAutoFit/>
          </a:bodyPr>
          <a:lstStyle/>
          <a:p>
            <a:pPr algn="just">
              <a:lnSpc>
                <a:spcPct val="120000"/>
              </a:lnSpc>
              <a:spcAft>
                <a:spcPts val="0"/>
              </a:spcAft>
              <a:tabLst>
                <a:tab pos="457200" algn="l"/>
              </a:tabLst>
            </a:pP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hội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smtClean="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qua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giai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bầy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33CC"/>
                </a:solidFill>
                <a:latin typeface="Times New Roman" panose="02020603050405020304" pitchFamily="18" charset="0"/>
                <a:ea typeface="Calibri" panose="020F0502020204030204" pitchFamily="34" charset="0"/>
                <a:cs typeface="Times New Roman" panose="02020603050405020304" pitchFamily="18" charset="0"/>
              </a:rPr>
              <a:t>tộc</a:t>
            </a:r>
            <a:r>
              <a:rPr lang="en-US" sz="2400" b="1" dirty="0">
                <a:solidFill>
                  <a:srgbClr val="0033CC"/>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17"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21" y="1457511"/>
            <a:ext cx="609600" cy="50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21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5D4C0509-10E2-904C-B214-03BF1F5D7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pic>
        <p:nvPicPr>
          <p:cNvPr id="8" name="irc_mi">
            <a:hlinkClick r:id="rId3"/>
            <a:extLst>
              <a:ext uri="{FF2B5EF4-FFF2-40B4-BE49-F238E27FC236}">
                <a16:creationId xmlns="" xmlns:a16="http://schemas.microsoft.com/office/drawing/2014/main" id="{5E950B69-7948-F04D-B974-75EB814F6250}"/>
              </a:ext>
            </a:extLst>
          </p:cNvPr>
          <p:cNvPicPr/>
          <p:nvPr/>
        </p:nvPicPr>
        <p:blipFill rotWithShape="1">
          <a:blip r:embed="rId4" cstate="print">
            <a:extLst>
              <a:ext uri="{28A0092B-C50C-407E-A947-70E740481C1C}">
                <a14:useLocalDpi xmlns:a14="http://schemas.microsoft.com/office/drawing/2010/main" val="0"/>
              </a:ext>
            </a:extLst>
          </a:blip>
          <a:srcRect l="3875" r="4376"/>
          <a:stretch/>
        </p:blipFill>
        <p:spPr bwMode="auto">
          <a:xfrm>
            <a:off x="575215" y="2043578"/>
            <a:ext cx="1955988" cy="1915696"/>
          </a:xfrm>
          <a:prstGeom prst="rect">
            <a:avLst/>
          </a:prstGeom>
          <a:noFill/>
          <a:ln>
            <a:noFill/>
          </a:ln>
        </p:spPr>
      </p:pic>
      <p:pic>
        <p:nvPicPr>
          <p:cNvPr id="9" name="Picture 8">
            <a:hlinkClick r:id="rId5"/>
            <a:extLst>
              <a:ext uri="{FF2B5EF4-FFF2-40B4-BE49-F238E27FC236}">
                <a16:creationId xmlns="" xmlns:a16="http://schemas.microsoft.com/office/drawing/2014/main" id="{74C62A5D-0B05-0448-AD99-AEFDDC2F8C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043117" y="2087250"/>
            <a:ext cx="2247086" cy="1915696"/>
          </a:xfrm>
          <a:prstGeom prst="rect">
            <a:avLst/>
          </a:prstGeom>
          <a:noFill/>
          <a:ln>
            <a:noFill/>
          </a:ln>
        </p:spPr>
      </p:pic>
      <p:pic>
        <p:nvPicPr>
          <p:cNvPr id="10" name="Picture 9" descr="Mammoth hunter hut">
            <a:extLst>
              <a:ext uri="{FF2B5EF4-FFF2-40B4-BE49-F238E27FC236}">
                <a16:creationId xmlns="" xmlns:a16="http://schemas.microsoft.com/office/drawing/2014/main" id="{F9E0EF6D-EB8C-6C46-A85F-C5B883DEB15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07793" y="2131087"/>
            <a:ext cx="3272293" cy="1763530"/>
          </a:xfrm>
          <a:prstGeom prst="rect">
            <a:avLst/>
          </a:prstGeom>
          <a:noFill/>
          <a:ln>
            <a:noFill/>
          </a:ln>
        </p:spPr>
      </p:pic>
      <p:pic>
        <p:nvPicPr>
          <p:cNvPr id="11" name="irc_mi">
            <a:hlinkClick r:id="rId8"/>
            <a:extLst>
              <a:ext uri="{FF2B5EF4-FFF2-40B4-BE49-F238E27FC236}">
                <a16:creationId xmlns="" xmlns:a16="http://schemas.microsoft.com/office/drawing/2014/main" id="{B0C9416F-D494-1B4E-9721-FC633F86E49F}"/>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1386" y="2113681"/>
            <a:ext cx="2575224" cy="1828300"/>
          </a:xfrm>
          <a:prstGeom prst="rect">
            <a:avLst/>
          </a:prstGeom>
          <a:noFill/>
          <a:ln>
            <a:noFill/>
          </a:ln>
        </p:spPr>
      </p:pic>
      <p:sp>
        <p:nvSpPr>
          <p:cNvPr id="2" name="Rounded Rectangle 1">
            <a:extLst>
              <a:ext uri="{FF2B5EF4-FFF2-40B4-BE49-F238E27FC236}">
                <a16:creationId xmlns="" xmlns:a16="http://schemas.microsoft.com/office/drawing/2014/main" id="{082517D0-110E-D244-92EE-D4EAB5DE9D27}"/>
              </a:ext>
            </a:extLst>
          </p:cNvPr>
          <p:cNvSpPr/>
          <p:nvPr/>
        </p:nvSpPr>
        <p:spPr>
          <a:xfrm>
            <a:off x="501197" y="4577072"/>
            <a:ext cx="2670705" cy="191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giáo</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mũi</a:t>
            </a:r>
            <a:r>
              <a:rPr lang="en-GB" dirty="0">
                <a:solidFill>
                  <a:srgbClr val="FF0000"/>
                </a:solidFill>
                <a:latin typeface="Times New Roman" panose="02020603050405020304" pitchFamily="18" charset="0"/>
                <a:cs typeface="Times New Roman" panose="02020603050405020304" pitchFamily="18" charset="0"/>
              </a:rPr>
              <a:t> lao </a:t>
            </a:r>
            <a:r>
              <a:rPr lang="en-GB" dirty="0" err="1">
                <a:solidFill>
                  <a:srgbClr val="FF0000"/>
                </a:solidFill>
                <a:latin typeface="Times New Roman" panose="02020603050405020304" pitchFamily="18" charset="0"/>
                <a:cs typeface="Times New Roman" panose="02020603050405020304" pitchFamily="18" charset="0"/>
              </a:rPr>
              <a:t>có</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móc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được</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làm</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từ</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xương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sừng</a:t>
            </a:r>
            <a:r>
              <a:rPr lang="en-GB" dirty="0">
                <a:solidFill>
                  <a:srgbClr val="FF0000"/>
                </a:solidFill>
                <a:latin typeface="Times New Roman" panose="02020603050405020304" pitchFamily="18" charset="0"/>
                <a:cs typeface="Times New Roman" panose="02020603050405020304" pitchFamily="18" charset="0"/>
              </a:rPr>
              <a:t> </a:t>
            </a:r>
            <a:r>
              <a:rPr lang="en-GB" dirty="0" err="1">
                <a:solidFill>
                  <a:srgbClr val="FF0000"/>
                </a:solidFill>
                <a:latin typeface="Times New Roman" panose="02020603050405020304" pitchFamily="18" charset="0"/>
                <a:cs typeface="Times New Roman" panose="02020603050405020304" pitchFamily="18" charset="0"/>
              </a:rPr>
              <a:t>của</a:t>
            </a:r>
            <a:r>
              <a:rPr lang="en-GB" dirty="0">
                <a:solidFill>
                  <a:srgbClr val="FF0000"/>
                </a:solidFill>
                <a:latin typeface="Times New Roman" panose="02020603050405020304" pitchFamily="18" charset="0"/>
                <a:cs typeface="Times New Roman" panose="02020603050405020304" pitchFamily="18" charset="0"/>
              </a:rPr>
              <a:t> con </a:t>
            </a:r>
            <a:r>
              <a:rPr lang="en-GB" dirty="0" err="1">
                <a:solidFill>
                  <a:srgbClr val="FF0000"/>
                </a:solidFill>
                <a:latin typeface="Times New Roman" panose="02020603050405020304" pitchFamily="18" charset="0"/>
                <a:cs typeface="Times New Roman" panose="02020603050405020304" pitchFamily="18" charset="0"/>
              </a:rPr>
              <a:t>nai</a:t>
            </a:r>
            <a:r>
              <a:rPr lang="en-GB" dirty="0">
                <a:solidFill>
                  <a:srgbClr val="FF0000"/>
                </a:solidFill>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a:t>
            </a:r>
          </a:p>
          <a:p>
            <a:pPr algn="just"/>
            <a:r>
              <a:rPr lang="en-GB" dirty="0">
                <a:latin typeface="Times New Roman" panose="02020603050405020304" pitchFamily="18" charset="0"/>
                <a:cs typeface="Times New Roman" panose="02020603050405020304" pitchFamily="18" charset="0"/>
              </a:rPr>
              <a:t>- Theo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mũi</a:t>
            </a:r>
            <a:r>
              <a:rPr lang="en-GB" dirty="0">
                <a:latin typeface="Times New Roman" panose="02020603050405020304" pitchFamily="18" charset="0"/>
                <a:cs typeface="Times New Roman" panose="02020603050405020304" pitchFamily="18" charset="0"/>
              </a:rPr>
              <a:t> lao </a:t>
            </a:r>
            <a:r>
              <a:rPr lang="en-GB" dirty="0" err="1">
                <a:latin typeface="Times New Roman" panose="02020603050405020304" pitchFamily="18" charset="0"/>
                <a:cs typeface="Times New Roman" panose="02020603050405020304" pitchFamily="18" charset="0"/>
              </a:rPr>
              <a:t>này</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được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dùng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để</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làm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gì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Vì</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sao</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em</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biết</a:t>
            </a:r>
            <a:r>
              <a:rPr lang="en-GB" dirty="0">
                <a:latin typeface="Times New Roman" panose="02020603050405020304" pitchFamily="18" charset="0"/>
                <a:cs typeface="Times New Roman" panose="02020603050405020304" pitchFamily="18" charset="0"/>
              </a:rPr>
              <a:t>?</a:t>
            </a:r>
            <a:endParaRPr lang="x-none" dirty="0">
              <a:latin typeface="Times New Roman" panose="02020603050405020304" pitchFamily="18" charset="0"/>
              <a:cs typeface="Times New Roman" panose="02020603050405020304" pitchFamily="18" charset="0"/>
            </a:endParaRPr>
          </a:p>
        </p:txBody>
      </p:sp>
      <p:sp>
        <p:nvSpPr>
          <p:cNvPr id="13" name="Rounded Rectangle 12">
            <a:extLst>
              <a:ext uri="{FF2B5EF4-FFF2-40B4-BE49-F238E27FC236}">
                <a16:creationId xmlns="" xmlns:a16="http://schemas.microsoft.com/office/drawing/2014/main" id="{E1617797-1472-F747-9D2C-1DD2B2028715}"/>
              </a:ext>
            </a:extLst>
          </p:cNvPr>
          <p:cNvSpPr/>
          <p:nvPr/>
        </p:nvSpPr>
        <p:spPr>
          <a:xfrm>
            <a:off x="3560826" y="4505397"/>
            <a:ext cx="2425308" cy="2029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Hòn đá được ghè đẽo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hòn đã được tạo ra  như thế nào?</a:t>
            </a:r>
          </a:p>
          <a:p>
            <a:pPr marL="285750" indent="-285750" algn="just">
              <a:buFontTx/>
              <a:buChar char="-"/>
            </a:pPr>
            <a:r>
              <a:rPr lang="vi-VN" dirty="0">
                <a:latin typeface="Times New Roman" panose="02020603050405020304" pitchFamily="18" charset="0"/>
                <a:cs typeface="Times New Roman" panose="02020603050405020304" pitchFamily="18" charset="0"/>
              </a:rPr>
              <a:t>Họ dùng hòn đá để làm gì?</a:t>
            </a:r>
            <a:endParaRPr lang="x-none"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 xmlns:a16="http://schemas.microsoft.com/office/drawing/2014/main" id="{777BEB50-159D-F04A-A32F-E2C3B078C8B5}"/>
              </a:ext>
            </a:extLst>
          </p:cNvPr>
          <p:cNvSpPr/>
          <p:nvPr/>
        </p:nvSpPr>
        <p:spPr>
          <a:xfrm>
            <a:off x="6330270" y="4505397"/>
            <a:ext cx="2575224" cy="1828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túp lều</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a:latin typeface="Times New Roman" panose="02020603050405020304" pitchFamily="18" charset="0"/>
                <a:cs typeface="Times New Roman" panose="02020603050405020304" pitchFamily="18" charset="0"/>
              </a:rPr>
              <a:t>Theo em túp lều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để làm gì?</a:t>
            </a:r>
            <a:endParaRPr lang="x-none" dirty="0">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 xmlns:a16="http://schemas.microsoft.com/office/drawing/2014/main" id="{421E6973-F85E-0D46-A14F-FDCB264DE362}"/>
              </a:ext>
            </a:extLst>
          </p:cNvPr>
          <p:cNvSpPr/>
          <p:nvPr/>
        </p:nvSpPr>
        <p:spPr>
          <a:xfrm>
            <a:off x="9249630" y="4577072"/>
            <a:ext cx="2914944" cy="18389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solidFill>
                  <a:srgbClr val="FF0000"/>
                </a:solidFill>
                <a:latin typeface="Times New Roman" panose="02020603050405020304" pitchFamily="18" charset="0"/>
                <a:cs typeface="Times New Roman" panose="02020603050405020304" pitchFamily="18" charset="0"/>
              </a:rPr>
              <a:t>Một  chiếc búa</a:t>
            </a:r>
            <a:endParaRPr lang="vi-VN" dirty="0">
              <a:latin typeface="Times New Roman" panose="02020603050405020304" pitchFamily="18" charset="0"/>
              <a:cs typeface="Times New Roman" panose="02020603050405020304" pitchFamily="18" charset="0"/>
            </a:endParaRPr>
          </a:p>
          <a:p>
            <a:pPr marL="285750" indent="-285750" algn="just">
              <a:buFontTx/>
              <a:buChar char="-"/>
            </a:pPr>
            <a:r>
              <a:rPr lang="vi-VN" dirty="0">
                <a:latin typeface="Times New Roman" panose="02020603050405020304" pitchFamily="18" charset="0"/>
                <a:cs typeface="Times New Roman" panose="02020603050405020304" pitchFamily="18" charset="0"/>
              </a:rPr>
              <a:t>Theo em chiếc búa này được làm từ nguyên liệu gì?</a:t>
            </a:r>
          </a:p>
          <a:p>
            <a:pPr marL="285750" indent="-285750" algn="just">
              <a:buFontTx/>
              <a:buChar char="-"/>
            </a:pPr>
            <a:r>
              <a:rPr lang="vi-VN" dirty="0">
                <a:latin typeface="Times New Roman" panose="02020603050405020304" pitchFamily="18" charset="0"/>
                <a:cs typeface="Times New Roman" panose="02020603050405020304" pitchFamily="18" charset="0"/>
              </a:rPr>
              <a:t>Họ dùng búa để làm gì?</a:t>
            </a:r>
            <a:endParaRPr lang="x-none"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F937477A-2E82-0A46-8360-548B7DAA4E4A}"/>
              </a:ext>
            </a:extLst>
          </p:cNvPr>
          <p:cNvSpPr txBox="1"/>
          <p:nvPr/>
        </p:nvSpPr>
        <p:spPr>
          <a:xfrm>
            <a:off x="415708" y="1272258"/>
            <a:ext cx="11463495" cy="461665"/>
          </a:xfrm>
          <a:prstGeom prst="rect">
            <a:avLst/>
          </a:prstGeom>
          <a:noFill/>
        </p:spPr>
        <p:txBody>
          <a:bodyPr wrap="square" rtlCol="0">
            <a:spAutoFit/>
          </a:bodyPr>
          <a:lstStyle/>
          <a:p>
            <a:r>
              <a:rPr lang="x-none" sz="2400" dirty="0">
                <a:latin typeface="Times New Roman" panose="02020603050405020304" pitchFamily="18" charset="0"/>
                <a:cs typeface="Times New Roman" panose="02020603050405020304" pitchFamily="18" charset="0"/>
              </a:rPr>
              <a:t>Em hãy nối các bức tranh sau vào bảng thông tin và trả lời các câu hỏi trong bảng thông tin?</a:t>
            </a:r>
          </a:p>
        </p:txBody>
      </p:sp>
      <p:pic>
        <p:nvPicPr>
          <p:cNvPr id="19" name="Picture 2" descr="Hình ảnh Học Thảo Luận Viết Bài Tập Về Nhà Làm Bài Toán, Bé, Phiên, Dễ  Thương miễn phí tải tập tin PNG PSDComment và Vector">
            <a:extLst>
              <a:ext uri="{FF2B5EF4-FFF2-40B4-BE49-F238E27FC236}">
                <a16:creationId xmlns="" xmlns:a16="http://schemas.microsoft.com/office/drawing/2014/main" id="{5650FBD9-9919-FA40-A149-B3147A8AF7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3640" y="1"/>
            <a:ext cx="1561811" cy="110179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 xmlns:a16="http://schemas.microsoft.com/office/drawing/2014/main" id="{9E66DB07-5EE2-6249-887E-217A51BD93AF}"/>
              </a:ext>
            </a:extLst>
          </p:cNvPr>
          <p:cNvCxnSpPr>
            <a:endCxn id="13" idx="0"/>
          </p:cNvCxnSpPr>
          <p:nvPr/>
        </p:nvCxnSpPr>
        <p:spPr>
          <a:xfrm>
            <a:off x="1611824" y="3959274"/>
            <a:ext cx="3161656" cy="54612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 xmlns:a16="http://schemas.microsoft.com/office/drawing/2014/main" id="{399D235A-54E9-6F40-9C2F-0EB6BFE62A18}"/>
              </a:ext>
            </a:extLst>
          </p:cNvPr>
          <p:cNvCxnSpPr>
            <a:cxnSpLocks/>
            <a:endCxn id="18" idx="0"/>
          </p:cNvCxnSpPr>
          <p:nvPr/>
        </p:nvCxnSpPr>
        <p:spPr>
          <a:xfrm>
            <a:off x="4221289" y="4006638"/>
            <a:ext cx="6485813" cy="570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 xmlns:a16="http://schemas.microsoft.com/office/drawing/2014/main" id="{BDC81861-28C2-184D-BA57-957A5EAE55DB}"/>
              </a:ext>
            </a:extLst>
          </p:cNvPr>
          <p:cNvCxnSpPr>
            <a:cxnSpLocks/>
            <a:endCxn id="2" idx="0"/>
          </p:cNvCxnSpPr>
          <p:nvPr/>
        </p:nvCxnSpPr>
        <p:spPr>
          <a:xfrm flipH="1">
            <a:off x="1836550" y="3941981"/>
            <a:ext cx="5012448" cy="635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 xmlns:a16="http://schemas.microsoft.com/office/drawing/2014/main" id="{6F0D1491-6B29-C841-85CF-8CA0B50A124A}"/>
              </a:ext>
            </a:extLst>
          </p:cNvPr>
          <p:cNvCxnSpPr>
            <a:cxnSpLocks/>
          </p:cNvCxnSpPr>
          <p:nvPr/>
        </p:nvCxnSpPr>
        <p:spPr>
          <a:xfrm flipH="1">
            <a:off x="7360912" y="3894617"/>
            <a:ext cx="2712728" cy="60194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Oval 11">
            <a:extLst>
              <a:ext uri="{FF2B5EF4-FFF2-40B4-BE49-F238E27FC236}">
                <a16:creationId xmlns="" xmlns:a16="http://schemas.microsoft.com/office/drawing/2014/main" id="{AD458FB9-3181-7F48-800C-66E9BF0EB4CA}"/>
              </a:ext>
            </a:extLst>
          </p:cNvPr>
          <p:cNvSpPr/>
          <p:nvPr/>
        </p:nvSpPr>
        <p:spPr>
          <a:xfrm>
            <a:off x="1480303" y="381654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1</a:t>
            </a:r>
          </a:p>
        </p:txBody>
      </p:sp>
      <p:sp>
        <p:nvSpPr>
          <p:cNvPr id="23" name="Oval 22">
            <a:extLst>
              <a:ext uri="{FF2B5EF4-FFF2-40B4-BE49-F238E27FC236}">
                <a16:creationId xmlns="" xmlns:a16="http://schemas.microsoft.com/office/drawing/2014/main" id="{A44FF99F-F5E3-FF4A-88B3-ABA96CECB8A0}"/>
              </a:ext>
            </a:extLst>
          </p:cNvPr>
          <p:cNvSpPr/>
          <p:nvPr/>
        </p:nvSpPr>
        <p:spPr>
          <a:xfrm>
            <a:off x="4314828" y="3746178"/>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2</a:t>
            </a:r>
          </a:p>
        </p:txBody>
      </p:sp>
      <p:sp>
        <p:nvSpPr>
          <p:cNvPr id="25" name="Oval 24">
            <a:extLst>
              <a:ext uri="{FF2B5EF4-FFF2-40B4-BE49-F238E27FC236}">
                <a16:creationId xmlns="" xmlns:a16="http://schemas.microsoft.com/office/drawing/2014/main" id="{8E98CB6B-FD9E-5048-8373-A6C3A96F8909}"/>
              </a:ext>
            </a:extLst>
          </p:cNvPr>
          <p:cNvSpPr/>
          <p:nvPr/>
        </p:nvSpPr>
        <p:spPr>
          <a:xfrm>
            <a:off x="4448613" y="430703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b</a:t>
            </a:r>
          </a:p>
        </p:txBody>
      </p:sp>
      <p:sp>
        <p:nvSpPr>
          <p:cNvPr id="26" name="Oval 25">
            <a:extLst>
              <a:ext uri="{FF2B5EF4-FFF2-40B4-BE49-F238E27FC236}">
                <a16:creationId xmlns="" xmlns:a16="http://schemas.microsoft.com/office/drawing/2014/main" id="{38576851-1FCD-7742-B3D6-E9C2353261B9}"/>
              </a:ext>
            </a:extLst>
          </p:cNvPr>
          <p:cNvSpPr/>
          <p:nvPr/>
        </p:nvSpPr>
        <p:spPr>
          <a:xfrm>
            <a:off x="10378926" y="4332083"/>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d</a:t>
            </a:r>
          </a:p>
        </p:txBody>
      </p:sp>
      <p:sp>
        <p:nvSpPr>
          <p:cNvPr id="28" name="Oval 27">
            <a:extLst>
              <a:ext uri="{FF2B5EF4-FFF2-40B4-BE49-F238E27FC236}">
                <a16:creationId xmlns="" xmlns:a16="http://schemas.microsoft.com/office/drawing/2014/main" id="{77605FDF-1567-4B49-BCF9-384959E61255}"/>
              </a:ext>
            </a:extLst>
          </p:cNvPr>
          <p:cNvSpPr/>
          <p:nvPr/>
        </p:nvSpPr>
        <p:spPr>
          <a:xfrm>
            <a:off x="6614099" y="3759097"/>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3</a:t>
            </a:r>
          </a:p>
        </p:txBody>
      </p:sp>
      <p:sp>
        <p:nvSpPr>
          <p:cNvPr id="29" name="Oval 28">
            <a:extLst>
              <a:ext uri="{FF2B5EF4-FFF2-40B4-BE49-F238E27FC236}">
                <a16:creationId xmlns="" xmlns:a16="http://schemas.microsoft.com/office/drawing/2014/main" id="{5F2F8FAD-91C8-B047-90AE-24188CE81919}"/>
              </a:ext>
            </a:extLst>
          </p:cNvPr>
          <p:cNvSpPr/>
          <p:nvPr/>
        </p:nvSpPr>
        <p:spPr>
          <a:xfrm>
            <a:off x="1626988" y="4304074"/>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a</a:t>
            </a:r>
          </a:p>
        </p:txBody>
      </p:sp>
      <p:sp>
        <p:nvSpPr>
          <p:cNvPr id="30" name="Oval 29">
            <a:extLst>
              <a:ext uri="{FF2B5EF4-FFF2-40B4-BE49-F238E27FC236}">
                <a16:creationId xmlns="" xmlns:a16="http://schemas.microsoft.com/office/drawing/2014/main" id="{390FFD93-4E89-6A40-8F09-FA8888155433}"/>
              </a:ext>
            </a:extLst>
          </p:cNvPr>
          <p:cNvSpPr/>
          <p:nvPr/>
        </p:nvSpPr>
        <p:spPr>
          <a:xfrm>
            <a:off x="9838225" y="3655722"/>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4</a:t>
            </a:r>
          </a:p>
        </p:txBody>
      </p:sp>
      <p:sp>
        <p:nvSpPr>
          <p:cNvPr id="31" name="Oval 30">
            <a:extLst>
              <a:ext uri="{FF2B5EF4-FFF2-40B4-BE49-F238E27FC236}">
                <a16:creationId xmlns="" xmlns:a16="http://schemas.microsoft.com/office/drawing/2014/main" id="{CB7CEB5A-84A6-2843-8B54-E6C18C3075A6}"/>
              </a:ext>
            </a:extLst>
          </p:cNvPr>
          <p:cNvSpPr/>
          <p:nvPr/>
        </p:nvSpPr>
        <p:spPr>
          <a:xfrm>
            <a:off x="7264163" y="4238881"/>
            <a:ext cx="491372" cy="3696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dirty="0"/>
              <a:t>c</a:t>
            </a:r>
          </a:p>
        </p:txBody>
      </p:sp>
    </p:spTree>
    <p:extLst>
      <p:ext uri="{BB962C8B-B14F-4D97-AF65-F5344CB8AC3E}">
        <p14:creationId xmlns:p14="http://schemas.microsoft.com/office/powerpoint/2010/main" val="30970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538CB-E652-BD47-86F1-284E89017755}"/>
              </a:ext>
            </a:extLst>
          </p:cNvPr>
          <p:cNvSpPr>
            <a:spLocks noGrp="1"/>
          </p:cNvSpPr>
          <p:nvPr>
            <p:ph type="title"/>
          </p:nvPr>
        </p:nvSpPr>
        <p:spPr/>
        <p:txBody>
          <a:bodyPr/>
          <a:lstStyle/>
          <a:p>
            <a:endParaRPr lang="x-none"/>
          </a:p>
        </p:txBody>
      </p:sp>
      <p:pic>
        <p:nvPicPr>
          <p:cNvPr id="4" name="Picture 2" descr="Hình nền Powerpoint đơn giản đẹp">
            <a:extLst>
              <a:ext uri="{FF2B5EF4-FFF2-40B4-BE49-F238E27FC236}">
                <a16:creationId xmlns="" xmlns:a16="http://schemas.microsoft.com/office/drawing/2014/main" id="{BC8DEB1B-39F7-4D45-8881-29CE6AED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736989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a:extLst>
              <a:ext uri="{FF2B5EF4-FFF2-40B4-BE49-F238E27FC236}">
                <a16:creationId xmlns="" xmlns:a16="http://schemas.microsoft.com/office/drawing/2014/main" id="{A4A00827-3D0C-AC4D-AD2E-EF46B0965BB4}"/>
              </a:ext>
            </a:extLst>
          </p:cNvPr>
          <p:cNvSpPr/>
          <p:nvPr/>
        </p:nvSpPr>
        <p:spPr>
          <a:xfrm>
            <a:off x="6960236" y="1279172"/>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Quan sát tranh cho biết đời sống vật chất của người nguyên thuỷ thể hiện trên những phương diện nào?</a:t>
            </a:r>
          </a:p>
        </p:txBody>
      </p:sp>
      <p:sp>
        <p:nvSpPr>
          <p:cNvPr id="7" name="Cloud Callout 6">
            <a:extLst>
              <a:ext uri="{FF2B5EF4-FFF2-40B4-BE49-F238E27FC236}">
                <a16:creationId xmlns="" xmlns:a16="http://schemas.microsoft.com/office/drawing/2014/main" id="{A1A8A13A-1940-8A41-9F2A-A87A49412DDC}"/>
              </a:ext>
            </a:extLst>
          </p:cNvPr>
          <p:cNvSpPr/>
          <p:nvPr/>
        </p:nvSpPr>
        <p:spPr>
          <a:xfrm>
            <a:off x="6960236" y="1300379"/>
            <a:ext cx="4889713" cy="3483098"/>
          </a:xfrm>
          <a:prstGeom prst="cloudCallou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342900" indent="-342900" algn="just">
              <a:buFont typeface="Arial" panose="020B0604020202020204" pitchFamily="34" charset="0"/>
              <a:buChar char="•"/>
            </a:pPr>
            <a:r>
              <a:rPr lang="x-none" sz="2400" dirty="0">
                <a:latin typeface="Times New Roman" panose="02020603050405020304" pitchFamily="18" charset="0"/>
                <a:cs typeface="Times New Roman" panose="02020603050405020304" pitchFamily="18" charset="0"/>
              </a:rPr>
              <a:t>Công cụ lao động,  cách thức lao động và địa bàn cư trú của người tinh khôn có gì khác so với người tối cổ</a:t>
            </a:r>
          </a:p>
        </p:txBody>
      </p:sp>
      <p:pic>
        <p:nvPicPr>
          <p:cNvPr id="8" name="Picture 7">
            <a:extLst>
              <a:ext uri="{FF2B5EF4-FFF2-40B4-BE49-F238E27FC236}">
                <a16:creationId xmlns="" xmlns:a16="http://schemas.microsoft.com/office/drawing/2014/main" id="{51721F0B-6721-EB40-BA5A-04E64C419A1B}"/>
              </a:ext>
            </a:extLst>
          </p:cNvPr>
          <p:cNvPicPr>
            <a:picLocks noChangeAspect="1"/>
          </p:cNvPicPr>
          <p:nvPr/>
        </p:nvPicPr>
        <p:blipFill>
          <a:blip r:embed="rId3"/>
          <a:stretch>
            <a:fillRect/>
          </a:stretch>
        </p:blipFill>
        <p:spPr>
          <a:xfrm>
            <a:off x="0" y="650341"/>
            <a:ext cx="6960236" cy="6216811"/>
          </a:xfrm>
          <a:prstGeom prst="rect">
            <a:avLst/>
          </a:prstGeom>
        </p:spPr>
      </p:pic>
      <p:pic>
        <p:nvPicPr>
          <p:cNvPr id="9" name="Content Placeholder 4">
            <a:extLst>
              <a:ext uri="{FF2B5EF4-FFF2-40B4-BE49-F238E27FC236}">
                <a16:creationId xmlns="" xmlns:a16="http://schemas.microsoft.com/office/drawing/2014/main" id="{28D56EFA-4175-C140-9AD8-675C9DA2E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082" y="5518769"/>
            <a:ext cx="1637856" cy="1492138"/>
          </a:xfrm>
          <a:prstGeom prst="rect">
            <a:avLst/>
          </a:prstGeom>
        </p:spPr>
      </p:pic>
      <p:pic>
        <p:nvPicPr>
          <p:cNvPr id="14" name="Picture 13">
            <a:extLst>
              <a:ext uri="{FF2B5EF4-FFF2-40B4-BE49-F238E27FC236}">
                <a16:creationId xmlns="" xmlns:a16="http://schemas.microsoft.com/office/drawing/2014/main" id="{97DEA121-21C3-F440-BD2E-EAEEE5C4D57C}"/>
              </a:ext>
            </a:extLst>
          </p:cNvPr>
          <p:cNvPicPr>
            <a:picLocks noChangeAspect="1"/>
          </p:cNvPicPr>
          <p:nvPr/>
        </p:nvPicPr>
        <p:blipFill>
          <a:blip r:embed="rId5"/>
          <a:stretch>
            <a:fillRect/>
          </a:stretch>
        </p:blipFill>
        <p:spPr>
          <a:xfrm>
            <a:off x="7013517" y="1300379"/>
            <a:ext cx="5042842" cy="4218390"/>
          </a:xfrm>
          <a:prstGeom prst="rect">
            <a:avLst/>
          </a:prstGeom>
        </p:spPr>
      </p:pic>
      <p:pic>
        <p:nvPicPr>
          <p:cNvPr id="17" name="Picture 16">
            <a:extLst>
              <a:ext uri="{FF2B5EF4-FFF2-40B4-BE49-F238E27FC236}">
                <a16:creationId xmlns="" xmlns:a16="http://schemas.microsoft.com/office/drawing/2014/main" id="{E1ACFA0C-B9A2-A943-938A-E16F511E32B7}"/>
              </a:ext>
            </a:extLst>
          </p:cNvPr>
          <p:cNvPicPr>
            <a:picLocks noChangeAspect="1"/>
          </p:cNvPicPr>
          <p:nvPr/>
        </p:nvPicPr>
        <p:blipFill>
          <a:blip r:embed="rId6"/>
          <a:stretch>
            <a:fillRect/>
          </a:stretch>
        </p:blipFill>
        <p:spPr>
          <a:xfrm>
            <a:off x="6912938" y="1406646"/>
            <a:ext cx="5231764" cy="4112123"/>
          </a:xfrm>
          <a:prstGeom prst="rect">
            <a:avLst/>
          </a:prstGeom>
        </p:spPr>
      </p:pic>
    </p:spTree>
    <p:extLst>
      <p:ext uri="{BB962C8B-B14F-4D97-AF65-F5344CB8AC3E}">
        <p14:creationId xmlns:p14="http://schemas.microsoft.com/office/powerpoint/2010/main" val="318224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1426</Words>
  <Application>Microsoft Office PowerPoint</Application>
  <PresentationFormat>Custom</PresentationFormat>
  <Paragraphs>139</Paragraphs>
  <Slides>17</Slides>
  <Notes>0</Notes>
  <HiddenSlides>0</HiddenSlides>
  <MMClips>3</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Administrator</cp:lastModifiedBy>
  <cp:revision>84</cp:revision>
  <dcterms:created xsi:type="dcterms:W3CDTF">2021-07-11T08:49:18Z</dcterms:created>
  <dcterms:modified xsi:type="dcterms:W3CDTF">2022-10-03T01:37:10Z</dcterms:modified>
</cp:coreProperties>
</file>