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06" r:id="rId24"/>
    <p:sldId id="307" r:id="rId25"/>
    <p:sldId id="308" r:id="rId26"/>
    <p:sldId id="309" r:id="rId27"/>
    <p:sldId id="310" r:id="rId28"/>
    <p:sldId id="311" r:id="rId29"/>
    <p:sldId id="31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67D0F-2F9F-4A06-A140-5A4710CD38A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E8CE452-1417-44F5-B8DF-11FD36A3CBB9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CÁC SỰ VIỆC CHÍNH TRONG VĂN BẢN</a:t>
          </a:r>
        </a:p>
      </dgm:t>
    </dgm:pt>
    <dgm:pt modelId="{2D16326F-109C-4C35-B5EA-02E40243565A}" type="parTrans" cxnId="{69189CB9-BEE5-4F6E-A36A-0A2892F84CBB}">
      <dgm:prSet/>
      <dgm:spPr/>
      <dgm:t>
        <a:bodyPr/>
        <a:lstStyle/>
        <a:p>
          <a:endParaRPr lang="en-US" sz="1800"/>
        </a:p>
      </dgm:t>
    </dgm:pt>
    <dgm:pt modelId="{F63D0C99-66DB-4BA3-A8B6-4A134D843438}" type="sibTrans" cxnId="{69189CB9-BEE5-4F6E-A36A-0A2892F84CBB}">
      <dgm:prSet/>
      <dgm:spPr/>
      <dgm:t>
        <a:bodyPr/>
        <a:lstStyle/>
        <a:p>
          <a:endParaRPr lang="en-US" sz="1800"/>
        </a:p>
      </dgm:t>
    </dgm:pt>
    <dgm:pt modelId="{20A127B3-0C67-404B-942E-F0DE0EDC1499}">
      <dgm:prSet phldrT="[Text]" custT="1"/>
      <dgm:spPr/>
      <dgm:t>
        <a:bodyPr/>
        <a:lstStyle/>
        <a:p>
          <a:r>
            <a: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1) Cơn gió lạnh đầu mùa đã làm thay đổi cuộc sống ở phố huyện nghèo.</a:t>
          </a:r>
          <a:endParaRPr lang="en-US" sz="2000" dirty="0"/>
        </a:p>
      </dgm:t>
    </dgm:pt>
    <dgm:pt modelId="{4E4B1D89-24ED-4C2C-A2E2-97BA1AEADC0A}" type="parTrans" cxnId="{AF0BC539-464D-45B6-9C5A-C1E28561E06C}">
      <dgm:prSet custT="1"/>
      <dgm:spPr/>
      <dgm:t>
        <a:bodyPr/>
        <a:lstStyle/>
        <a:p>
          <a:endParaRPr lang="en-US" sz="1800"/>
        </a:p>
      </dgm:t>
    </dgm:pt>
    <dgm:pt modelId="{0EFB5402-9923-4455-B47E-723ADD04063D}" type="sibTrans" cxnId="{AF0BC539-464D-45B6-9C5A-C1E28561E06C}">
      <dgm:prSet/>
      <dgm:spPr/>
      <dgm:t>
        <a:bodyPr/>
        <a:lstStyle/>
        <a:p>
          <a:endParaRPr lang="en-US" sz="1800"/>
        </a:p>
      </dgm:t>
    </dgm:pt>
    <dgm:pt modelId="{460A05AE-7685-4DE9-8E51-06435037C509}">
      <dgm:prSet phldrT="[Text]" custT="1"/>
      <dgm:spPr/>
      <dgm:t>
        <a:bodyPr/>
        <a:lstStyle/>
        <a:p>
          <a:r>
            <a: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(2) Chị em Lan, Sơn mặc ngay những chiếc áo ấm khiến những đứa trẻ nghèo hàng xóm đứng nhìn; riêng Hiên co ro trong chiếc áo rách, tím tái cả người.</a:t>
          </a:r>
          <a:endParaRPr lang="en-US" sz="2000" dirty="0"/>
        </a:p>
      </dgm:t>
    </dgm:pt>
    <dgm:pt modelId="{8FFE36BE-1A3D-43CD-95A7-AF9265BB5F8E}" type="parTrans" cxnId="{F8EAFFA9-E99A-4DE8-BD8C-7B096DA8079C}">
      <dgm:prSet custT="1"/>
      <dgm:spPr/>
      <dgm:t>
        <a:bodyPr/>
        <a:lstStyle/>
        <a:p>
          <a:endParaRPr lang="en-US" sz="1800"/>
        </a:p>
      </dgm:t>
    </dgm:pt>
    <dgm:pt modelId="{618A4D19-A7E9-4A8F-8BA1-1B9C50A22A35}" type="sibTrans" cxnId="{F8EAFFA9-E99A-4DE8-BD8C-7B096DA8079C}">
      <dgm:prSet/>
      <dgm:spPr/>
      <dgm:t>
        <a:bodyPr/>
        <a:lstStyle/>
        <a:p>
          <a:endParaRPr lang="en-US" sz="1800"/>
        </a:p>
      </dgm:t>
    </dgm:pt>
    <dgm:pt modelId="{52A9E17A-1B30-47EC-9965-A80B90ACA92F}">
      <dgm:prSet phldrT="[Text]" custT="1"/>
      <dgm:spPr/>
      <dgm:t>
        <a:bodyPr/>
        <a:lstStyle/>
        <a:p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3)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ngại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hoàn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cảnh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Sơn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Lan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đã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quyết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định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lấy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áo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bông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em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Duyên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đứa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em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xấu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số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mặc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000" dirty="0"/>
        </a:p>
      </dgm:t>
    </dgm:pt>
    <dgm:pt modelId="{7DEB4756-8B9B-47CD-A7FC-CFA6F29C848F}" type="parTrans" cxnId="{4F1230FB-A29D-40AD-B648-F8BD2B41CA50}">
      <dgm:prSet custT="1"/>
      <dgm:spPr/>
      <dgm:t>
        <a:bodyPr/>
        <a:lstStyle/>
        <a:p>
          <a:endParaRPr lang="en-US" sz="1800"/>
        </a:p>
      </dgm:t>
    </dgm:pt>
    <dgm:pt modelId="{C675AA93-32B1-4C6C-AE09-1625B170E5BA}" type="sibTrans" cxnId="{4F1230FB-A29D-40AD-B648-F8BD2B41CA50}">
      <dgm:prSet/>
      <dgm:spPr/>
      <dgm:t>
        <a:bodyPr/>
        <a:lstStyle/>
        <a:p>
          <a:endParaRPr lang="en-US" sz="1800"/>
        </a:p>
      </dgm:t>
    </dgm:pt>
    <dgm:pt modelId="{AF1074CC-D800-450A-BD13-0A0B55379CF5}">
      <dgm:prSet phldrT="[Text]" custT="1"/>
      <dgm:spPr/>
      <dgm:t>
        <a:bodyPr/>
        <a:lstStyle/>
        <a:p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(4)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Chuyện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đến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tai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người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Sơn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Lan lo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lắng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sợ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mẹ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mắng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tìm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để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đòi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lại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áo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Tìm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không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được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hai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chị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em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đành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phải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000" dirty="0"/>
        </a:p>
      </dgm:t>
    </dgm:pt>
    <dgm:pt modelId="{5637ADD3-B7B9-466E-9647-687395564E55}" type="parTrans" cxnId="{84FB3458-2A22-43AD-88EA-5DC407A0FF42}">
      <dgm:prSet custT="1"/>
      <dgm:spPr/>
      <dgm:t>
        <a:bodyPr/>
        <a:lstStyle/>
        <a:p>
          <a:endParaRPr lang="en-US" sz="1800"/>
        </a:p>
      </dgm:t>
    </dgm:pt>
    <dgm:pt modelId="{C14467B0-AF85-4EC5-A0D1-2B678E4A7F6A}" type="sibTrans" cxnId="{84FB3458-2A22-43AD-88EA-5DC407A0FF42}">
      <dgm:prSet/>
      <dgm:spPr/>
      <dgm:t>
        <a:bodyPr/>
        <a:lstStyle/>
        <a:p>
          <a:endParaRPr lang="en-US" sz="1800"/>
        </a:p>
      </dgm:t>
    </dgm:pt>
    <dgm:pt modelId="{10E7D44F-4162-44D6-86AE-614C826489A1}">
      <dgm:prSet phldrT="[Text]" custT="1"/>
      <dgm:spPr/>
      <dgm:t>
        <a:bodyPr/>
        <a:lstStyle/>
        <a:p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(5)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đến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mẹ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mang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áo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bông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sang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trả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lại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mẹ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Sơn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đã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mẹ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vay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tiền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mua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áo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mới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con.</a:t>
          </a:r>
          <a:endParaRPr lang="en-US" sz="2000" dirty="0"/>
        </a:p>
      </dgm:t>
    </dgm:pt>
    <dgm:pt modelId="{47A3815C-0084-4D2E-AA3A-C5B17903392F}" type="parTrans" cxnId="{C4D0FAB7-E462-4D11-949E-CB3B8AA0F801}">
      <dgm:prSet custT="1"/>
      <dgm:spPr/>
      <dgm:t>
        <a:bodyPr/>
        <a:lstStyle/>
        <a:p>
          <a:endParaRPr lang="en-US" sz="1800"/>
        </a:p>
      </dgm:t>
    </dgm:pt>
    <dgm:pt modelId="{C68FF71D-A0B1-4F14-8B06-717B46D0A5B8}" type="sibTrans" cxnId="{C4D0FAB7-E462-4D11-949E-CB3B8AA0F801}">
      <dgm:prSet/>
      <dgm:spPr/>
      <dgm:t>
        <a:bodyPr/>
        <a:lstStyle/>
        <a:p>
          <a:endParaRPr lang="en-US" sz="1800"/>
        </a:p>
      </dgm:t>
    </dgm:pt>
    <dgm:pt modelId="{39E49C22-AD42-4169-B2D3-45621E5FF37F}" type="pres">
      <dgm:prSet presAssocID="{96F67D0F-2F9F-4A06-A140-5A4710CD38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04EE10-F987-4ECB-B4C7-B47AAB29EB33}" type="pres">
      <dgm:prSet presAssocID="{EE8CE452-1417-44F5-B8DF-11FD36A3CBB9}" presName="root1" presStyleCnt="0"/>
      <dgm:spPr/>
    </dgm:pt>
    <dgm:pt modelId="{386B81FC-314E-4E0B-9ABA-CF68314253C8}" type="pres">
      <dgm:prSet presAssocID="{EE8CE452-1417-44F5-B8DF-11FD36A3CBB9}" presName="LevelOneTextNode" presStyleLbl="node0" presStyleIdx="0" presStyleCnt="1">
        <dgm:presLayoutVars>
          <dgm:chPref val="3"/>
        </dgm:presLayoutVars>
      </dgm:prSet>
      <dgm:spPr/>
    </dgm:pt>
    <dgm:pt modelId="{ADC0FA91-087E-44AB-8FA5-16BF8EAE36FF}" type="pres">
      <dgm:prSet presAssocID="{EE8CE452-1417-44F5-B8DF-11FD36A3CBB9}" presName="level2hierChild" presStyleCnt="0"/>
      <dgm:spPr/>
    </dgm:pt>
    <dgm:pt modelId="{7DEABDA6-6F74-444A-98F1-1039CD12B83B}" type="pres">
      <dgm:prSet presAssocID="{4E4B1D89-24ED-4C2C-A2E2-97BA1AEADC0A}" presName="conn2-1" presStyleLbl="parChTrans1D2" presStyleIdx="0" presStyleCnt="5"/>
      <dgm:spPr/>
    </dgm:pt>
    <dgm:pt modelId="{50808AAB-7FEB-4EB9-9FF3-4A525126CC29}" type="pres">
      <dgm:prSet presAssocID="{4E4B1D89-24ED-4C2C-A2E2-97BA1AEADC0A}" presName="connTx" presStyleLbl="parChTrans1D2" presStyleIdx="0" presStyleCnt="5"/>
      <dgm:spPr/>
    </dgm:pt>
    <dgm:pt modelId="{E4EA840B-C183-4380-82AA-F1479F469F4A}" type="pres">
      <dgm:prSet presAssocID="{20A127B3-0C67-404B-942E-F0DE0EDC1499}" presName="root2" presStyleCnt="0"/>
      <dgm:spPr/>
    </dgm:pt>
    <dgm:pt modelId="{79D4459C-E543-40C0-87E8-0A5A5737F678}" type="pres">
      <dgm:prSet presAssocID="{20A127B3-0C67-404B-942E-F0DE0EDC1499}" presName="LevelTwoTextNode" presStyleLbl="node2" presStyleIdx="0" presStyleCnt="5" custScaleX="185006" custScaleY="66233" custLinFactNeighborY="21811">
        <dgm:presLayoutVars>
          <dgm:chPref val="3"/>
        </dgm:presLayoutVars>
      </dgm:prSet>
      <dgm:spPr/>
    </dgm:pt>
    <dgm:pt modelId="{6BEA2C21-6055-43A5-B8A9-78AAC5F7ED1B}" type="pres">
      <dgm:prSet presAssocID="{20A127B3-0C67-404B-942E-F0DE0EDC1499}" presName="level3hierChild" presStyleCnt="0"/>
      <dgm:spPr/>
    </dgm:pt>
    <dgm:pt modelId="{23201B7A-1C5E-4F47-8853-FBCAD35FB613}" type="pres">
      <dgm:prSet presAssocID="{8FFE36BE-1A3D-43CD-95A7-AF9265BB5F8E}" presName="conn2-1" presStyleLbl="parChTrans1D2" presStyleIdx="1" presStyleCnt="5"/>
      <dgm:spPr/>
    </dgm:pt>
    <dgm:pt modelId="{6EBA4899-DAF5-4E40-8B9A-A93CF0C9F42F}" type="pres">
      <dgm:prSet presAssocID="{8FFE36BE-1A3D-43CD-95A7-AF9265BB5F8E}" presName="connTx" presStyleLbl="parChTrans1D2" presStyleIdx="1" presStyleCnt="5"/>
      <dgm:spPr/>
    </dgm:pt>
    <dgm:pt modelId="{FB022E32-A2F3-4E81-A958-56434DCE1547}" type="pres">
      <dgm:prSet presAssocID="{460A05AE-7685-4DE9-8E51-06435037C509}" presName="root2" presStyleCnt="0"/>
      <dgm:spPr/>
    </dgm:pt>
    <dgm:pt modelId="{7FB46EA3-8E15-424A-9E05-5924BA2D463B}" type="pres">
      <dgm:prSet presAssocID="{460A05AE-7685-4DE9-8E51-06435037C509}" presName="LevelTwoTextNode" presStyleLbl="node2" presStyleIdx="1" presStyleCnt="5" custScaleX="184703" custScaleY="133134" custLinFactNeighborY="21811">
        <dgm:presLayoutVars>
          <dgm:chPref val="3"/>
        </dgm:presLayoutVars>
      </dgm:prSet>
      <dgm:spPr/>
    </dgm:pt>
    <dgm:pt modelId="{26B5327A-4F68-47F5-B0EF-2862E67CA83C}" type="pres">
      <dgm:prSet presAssocID="{460A05AE-7685-4DE9-8E51-06435037C509}" presName="level3hierChild" presStyleCnt="0"/>
      <dgm:spPr/>
    </dgm:pt>
    <dgm:pt modelId="{24D8C3BE-3358-4041-BE07-5DB5377B563D}" type="pres">
      <dgm:prSet presAssocID="{7DEB4756-8B9B-47CD-A7FC-CFA6F29C848F}" presName="conn2-1" presStyleLbl="parChTrans1D2" presStyleIdx="2" presStyleCnt="5"/>
      <dgm:spPr/>
    </dgm:pt>
    <dgm:pt modelId="{6A6EF59E-4578-4C66-A8A8-13015842ADD2}" type="pres">
      <dgm:prSet presAssocID="{7DEB4756-8B9B-47CD-A7FC-CFA6F29C848F}" presName="connTx" presStyleLbl="parChTrans1D2" presStyleIdx="2" presStyleCnt="5"/>
      <dgm:spPr/>
    </dgm:pt>
    <dgm:pt modelId="{D64B0475-F567-4037-96D6-D95A427030FE}" type="pres">
      <dgm:prSet presAssocID="{52A9E17A-1B30-47EC-9965-A80B90ACA92F}" presName="root2" presStyleCnt="0"/>
      <dgm:spPr/>
    </dgm:pt>
    <dgm:pt modelId="{0B84834B-E210-4678-9ED7-2E21F20549D2}" type="pres">
      <dgm:prSet presAssocID="{52A9E17A-1B30-47EC-9965-A80B90ACA92F}" presName="LevelTwoTextNode" presStyleLbl="node2" presStyleIdx="2" presStyleCnt="5" custScaleX="184035" custLinFactNeighborX="1102" custLinFactNeighborY="25503">
        <dgm:presLayoutVars>
          <dgm:chPref val="3"/>
        </dgm:presLayoutVars>
      </dgm:prSet>
      <dgm:spPr/>
    </dgm:pt>
    <dgm:pt modelId="{B9BA2F4E-C172-482B-800A-0368F60DBFB3}" type="pres">
      <dgm:prSet presAssocID="{52A9E17A-1B30-47EC-9965-A80B90ACA92F}" presName="level3hierChild" presStyleCnt="0"/>
      <dgm:spPr/>
    </dgm:pt>
    <dgm:pt modelId="{4922F046-DD1C-4DC8-95F5-98EA0EBFD8F2}" type="pres">
      <dgm:prSet presAssocID="{5637ADD3-B7B9-466E-9647-687395564E55}" presName="conn2-1" presStyleLbl="parChTrans1D2" presStyleIdx="3" presStyleCnt="5"/>
      <dgm:spPr/>
    </dgm:pt>
    <dgm:pt modelId="{A1A0EA34-6700-418A-BD16-A4593FFDF2DC}" type="pres">
      <dgm:prSet presAssocID="{5637ADD3-B7B9-466E-9647-687395564E55}" presName="connTx" presStyleLbl="parChTrans1D2" presStyleIdx="3" presStyleCnt="5"/>
      <dgm:spPr/>
    </dgm:pt>
    <dgm:pt modelId="{30AF92F4-0F04-4DCB-BBC8-248D6E35F834}" type="pres">
      <dgm:prSet presAssocID="{AF1074CC-D800-450A-BD13-0A0B55379CF5}" presName="root2" presStyleCnt="0"/>
      <dgm:spPr/>
    </dgm:pt>
    <dgm:pt modelId="{C90FB39A-2653-4ADB-B00D-03C65DB18E51}" type="pres">
      <dgm:prSet presAssocID="{AF1074CC-D800-450A-BD13-0A0B55379CF5}" presName="LevelTwoTextNode" presStyleLbl="node2" presStyleIdx="3" presStyleCnt="5" custScaleX="185279" custLinFactNeighborY="21811">
        <dgm:presLayoutVars>
          <dgm:chPref val="3"/>
        </dgm:presLayoutVars>
      </dgm:prSet>
      <dgm:spPr/>
    </dgm:pt>
    <dgm:pt modelId="{A768DA84-9049-4C5B-B2DB-DA56FBC4645C}" type="pres">
      <dgm:prSet presAssocID="{AF1074CC-D800-450A-BD13-0A0B55379CF5}" presName="level3hierChild" presStyleCnt="0"/>
      <dgm:spPr/>
    </dgm:pt>
    <dgm:pt modelId="{DEDE2876-AF54-4634-B3AE-C04730E00E7F}" type="pres">
      <dgm:prSet presAssocID="{47A3815C-0084-4D2E-AA3A-C5B17903392F}" presName="conn2-1" presStyleLbl="parChTrans1D2" presStyleIdx="4" presStyleCnt="5"/>
      <dgm:spPr/>
    </dgm:pt>
    <dgm:pt modelId="{C8665268-3180-4C95-BF17-68B417A18058}" type="pres">
      <dgm:prSet presAssocID="{47A3815C-0084-4D2E-AA3A-C5B17903392F}" presName="connTx" presStyleLbl="parChTrans1D2" presStyleIdx="4" presStyleCnt="5"/>
      <dgm:spPr/>
    </dgm:pt>
    <dgm:pt modelId="{9DBAC06D-7A8C-42EC-8839-194BC1626134}" type="pres">
      <dgm:prSet presAssocID="{10E7D44F-4162-44D6-86AE-614C826489A1}" presName="root2" presStyleCnt="0"/>
      <dgm:spPr/>
    </dgm:pt>
    <dgm:pt modelId="{E32E7593-30A5-4495-893A-8A258AA10895}" type="pres">
      <dgm:prSet presAssocID="{10E7D44F-4162-44D6-86AE-614C826489A1}" presName="LevelTwoTextNode" presStyleLbl="node2" presStyleIdx="4" presStyleCnt="5" custScaleX="186566" custScaleY="132365" custLinFactNeighborX="488" custLinFactNeighborY="26367">
        <dgm:presLayoutVars>
          <dgm:chPref val="3"/>
        </dgm:presLayoutVars>
      </dgm:prSet>
      <dgm:spPr/>
    </dgm:pt>
    <dgm:pt modelId="{ACEC1936-6611-4ADD-8586-951F57C22E68}" type="pres">
      <dgm:prSet presAssocID="{10E7D44F-4162-44D6-86AE-614C826489A1}" presName="level3hierChild" presStyleCnt="0"/>
      <dgm:spPr/>
    </dgm:pt>
  </dgm:ptLst>
  <dgm:cxnLst>
    <dgm:cxn modelId="{7A84BA39-9F15-49C5-BD8F-10471176DB80}" type="presOf" srcId="{47A3815C-0084-4D2E-AA3A-C5B17903392F}" destId="{DEDE2876-AF54-4634-B3AE-C04730E00E7F}" srcOrd="0" destOrd="0" presId="urn:microsoft.com/office/officeart/2008/layout/HorizontalMultiLevelHierarchy"/>
    <dgm:cxn modelId="{AF0BC539-464D-45B6-9C5A-C1E28561E06C}" srcId="{EE8CE452-1417-44F5-B8DF-11FD36A3CBB9}" destId="{20A127B3-0C67-404B-942E-F0DE0EDC1499}" srcOrd="0" destOrd="0" parTransId="{4E4B1D89-24ED-4C2C-A2E2-97BA1AEADC0A}" sibTransId="{0EFB5402-9923-4455-B47E-723ADD04063D}"/>
    <dgm:cxn modelId="{93239F5B-1EDA-4D02-9633-DD3420E0E007}" type="presOf" srcId="{8FFE36BE-1A3D-43CD-95A7-AF9265BB5F8E}" destId="{6EBA4899-DAF5-4E40-8B9A-A93CF0C9F42F}" srcOrd="1" destOrd="0" presId="urn:microsoft.com/office/officeart/2008/layout/HorizontalMultiLevelHierarchy"/>
    <dgm:cxn modelId="{B67EE65C-4A3C-46F5-9748-4089B9B61525}" type="presOf" srcId="{20A127B3-0C67-404B-942E-F0DE0EDC1499}" destId="{79D4459C-E543-40C0-87E8-0A5A5737F678}" srcOrd="0" destOrd="0" presId="urn:microsoft.com/office/officeart/2008/layout/HorizontalMultiLevelHierarchy"/>
    <dgm:cxn modelId="{80AD1141-B6AF-455B-8C1B-590B448230C1}" type="presOf" srcId="{96F67D0F-2F9F-4A06-A140-5A4710CD38A5}" destId="{39E49C22-AD42-4169-B2D3-45621E5FF37F}" srcOrd="0" destOrd="0" presId="urn:microsoft.com/office/officeart/2008/layout/HorizontalMultiLevelHierarchy"/>
    <dgm:cxn modelId="{9BCD566A-44AC-420B-B138-1A4683342DBE}" type="presOf" srcId="{5637ADD3-B7B9-466E-9647-687395564E55}" destId="{A1A0EA34-6700-418A-BD16-A4593FFDF2DC}" srcOrd="1" destOrd="0" presId="urn:microsoft.com/office/officeart/2008/layout/HorizontalMultiLevelHierarchy"/>
    <dgm:cxn modelId="{E89EC76A-1D9A-4B6F-A4BB-2A9A48DB817F}" type="presOf" srcId="{AF1074CC-D800-450A-BD13-0A0B55379CF5}" destId="{C90FB39A-2653-4ADB-B00D-03C65DB18E51}" srcOrd="0" destOrd="0" presId="urn:microsoft.com/office/officeart/2008/layout/HorizontalMultiLevelHierarchy"/>
    <dgm:cxn modelId="{701FEC51-1437-4F9D-B1C0-4A4C59981C20}" type="presOf" srcId="{4E4B1D89-24ED-4C2C-A2E2-97BA1AEADC0A}" destId="{7DEABDA6-6F74-444A-98F1-1039CD12B83B}" srcOrd="0" destOrd="0" presId="urn:microsoft.com/office/officeart/2008/layout/HorizontalMultiLevelHierarchy"/>
    <dgm:cxn modelId="{236FF555-D06C-4F63-8254-1386D598FCF4}" type="presOf" srcId="{8FFE36BE-1A3D-43CD-95A7-AF9265BB5F8E}" destId="{23201B7A-1C5E-4F47-8853-FBCAD35FB613}" srcOrd="0" destOrd="0" presId="urn:microsoft.com/office/officeart/2008/layout/HorizontalMultiLevelHierarchy"/>
    <dgm:cxn modelId="{84FB3458-2A22-43AD-88EA-5DC407A0FF42}" srcId="{EE8CE452-1417-44F5-B8DF-11FD36A3CBB9}" destId="{AF1074CC-D800-450A-BD13-0A0B55379CF5}" srcOrd="3" destOrd="0" parTransId="{5637ADD3-B7B9-466E-9647-687395564E55}" sibTransId="{C14467B0-AF85-4EC5-A0D1-2B678E4A7F6A}"/>
    <dgm:cxn modelId="{EB97179D-6C28-4593-9D0D-E107DF739838}" type="presOf" srcId="{7DEB4756-8B9B-47CD-A7FC-CFA6F29C848F}" destId="{24D8C3BE-3358-4041-BE07-5DB5377B563D}" srcOrd="0" destOrd="0" presId="urn:microsoft.com/office/officeart/2008/layout/HorizontalMultiLevelHierarchy"/>
    <dgm:cxn modelId="{A54627A2-3798-442A-8A24-0F9614E7E2E2}" type="presOf" srcId="{10E7D44F-4162-44D6-86AE-614C826489A1}" destId="{E32E7593-30A5-4495-893A-8A258AA10895}" srcOrd="0" destOrd="0" presId="urn:microsoft.com/office/officeart/2008/layout/HorizontalMultiLevelHierarchy"/>
    <dgm:cxn modelId="{F8EAFFA9-E99A-4DE8-BD8C-7B096DA8079C}" srcId="{EE8CE452-1417-44F5-B8DF-11FD36A3CBB9}" destId="{460A05AE-7685-4DE9-8E51-06435037C509}" srcOrd="1" destOrd="0" parTransId="{8FFE36BE-1A3D-43CD-95A7-AF9265BB5F8E}" sibTransId="{618A4D19-A7E9-4A8F-8BA1-1B9C50A22A35}"/>
    <dgm:cxn modelId="{B7301AAA-D9E9-41CC-9895-F6765BBBB61C}" type="presOf" srcId="{4E4B1D89-24ED-4C2C-A2E2-97BA1AEADC0A}" destId="{50808AAB-7FEB-4EB9-9FF3-4A525126CC29}" srcOrd="1" destOrd="0" presId="urn:microsoft.com/office/officeart/2008/layout/HorizontalMultiLevelHierarchy"/>
    <dgm:cxn modelId="{35A872AA-F9AB-47E1-AA19-DF595BA512B3}" type="presOf" srcId="{47A3815C-0084-4D2E-AA3A-C5B17903392F}" destId="{C8665268-3180-4C95-BF17-68B417A18058}" srcOrd="1" destOrd="0" presId="urn:microsoft.com/office/officeart/2008/layout/HorizontalMultiLevelHierarchy"/>
    <dgm:cxn modelId="{C4D0FAB7-E462-4D11-949E-CB3B8AA0F801}" srcId="{EE8CE452-1417-44F5-B8DF-11FD36A3CBB9}" destId="{10E7D44F-4162-44D6-86AE-614C826489A1}" srcOrd="4" destOrd="0" parTransId="{47A3815C-0084-4D2E-AA3A-C5B17903392F}" sibTransId="{C68FF71D-A0B1-4F14-8B06-717B46D0A5B8}"/>
    <dgm:cxn modelId="{69189CB9-BEE5-4F6E-A36A-0A2892F84CBB}" srcId="{96F67D0F-2F9F-4A06-A140-5A4710CD38A5}" destId="{EE8CE452-1417-44F5-B8DF-11FD36A3CBB9}" srcOrd="0" destOrd="0" parTransId="{2D16326F-109C-4C35-B5EA-02E40243565A}" sibTransId="{F63D0C99-66DB-4BA3-A8B6-4A134D843438}"/>
    <dgm:cxn modelId="{B3288BCC-85AA-4538-8B56-C5F284486B7B}" type="presOf" srcId="{7DEB4756-8B9B-47CD-A7FC-CFA6F29C848F}" destId="{6A6EF59E-4578-4C66-A8A8-13015842ADD2}" srcOrd="1" destOrd="0" presId="urn:microsoft.com/office/officeart/2008/layout/HorizontalMultiLevelHierarchy"/>
    <dgm:cxn modelId="{12E603D3-E053-4551-84EE-9D167106E6BB}" type="presOf" srcId="{460A05AE-7685-4DE9-8E51-06435037C509}" destId="{7FB46EA3-8E15-424A-9E05-5924BA2D463B}" srcOrd="0" destOrd="0" presId="urn:microsoft.com/office/officeart/2008/layout/HorizontalMultiLevelHierarchy"/>
    <dgm:cxn modelId="{ACB391E7-4AB5-4E87-98A1-46329BB5DDF0}" type="presOf" srcId="{EE8CE452-1417-44F5-B8DF-11FD36A3CBB9}" destId="{386B81FC-314E-4E0B-9ABA-CF68314253C8}" srcOrd="0" destOrd="0" presId="urn:microsoft.com/office/officeart/2008/layout/HorizontalMultiLevelHierarchy"/>
    <dgm:cxn modelId="{360AB3EC-E51C-445F-845A-E198D419B2E2}" type="presOf" srcId="{52A9E17A-1B30-47EC-9965-A80B90ACA92F}" destId="{0B84834B-E210-4678-9ED7-2E21F20549D2}" srcOrd="0" destOrd="0" presId="urn:microsoft.com/office/officeart/2008/layout/HorizontalMultiLevelHierarchy"/>
    <dgm:cxn modelId="{F0194CEE-4DE5-47EB-9DED-8C06842D938C}" type="presOf" srcId="{5637ADD3-B7B9-466E-9647-687395564E55}" destId="{4922F046-DD1C-4DC8-95F5-98EA0EBFD8F2}" srcOrd="0" destOrd="0" presId="urn:microsoft.com/office/officeart/2008/layout/HorizontalMultiLevelHierarchy"/>
    <dgm:cxn modelId="{4F1230FB-A29D-40AD-B648-F8BD2B41CA50}" srcId="{EE8CE452-1417-44F5-B8DF-11FD36A3CBB9}" destId="{52A9E17A-1B30-47EC-9965-A80B90ACA92F}" srcOrd="2" destOrd="0" parTransId="{7DEB4756-8B9B-47CD-A7FC-CFA6F29C848F}" sibTransId="{C675AA93-32B1-4C6C-AE09-1625B170E5BA}"/>
    <dgm:cxn modelId="{3BF9F6C9-5E0C-4802-8DA2-9A3E9CDDC3C3}" type="presParOf" srcId="{39E49C22-AD42-4169-B2D3-45621E5FF37F}" destId="{6E04EE10-F987-4ECB-B4C7-B47AAB29EB33}" srcOrd="0" destOrd="0" presId="urn:microsoft.com/office/officeart/2008/layout/HorizontalMultiLevelHierarchy"/>
    <dgm:cxn modelId="{BC96A478-5BFF-43D5-9886-65FE78CBA8E1}" type="presParOf" srcId="{6E04EE10-F987-4ECB-B4C7-B47AAB29EB33}" destId="{386B81FC-314E-4E0B-9ABA-CF68314253C8}" srcOrd="0" destOrd="0" presId="urn:microsoft.com/office/officeart/2008/layout/HorizontalMultiLevelHierarchy"/>
    <dgm:cxn modelId="{01795CB1-A5BB-491B-A59C-F9F8F057E25C}" type="presParOf" srcId="{6E04EE10-F987-4ECB-B4C7-B47AAB29EB33}" destId="{ADC0FA91-087E-44AB-8FA5-16BF8EAE36FF}" srcOrd="1" destOrd="0" presId="urn:microsoft.com/office/officeart/2008/layout/HorizontalMultiLevelHierarchy"/>
    <dgm:cxn modelId="{E23BB563-DFB4-4F23-83ED-CF54A1855679}" type="presParOf" srcId="{ADC0FA91-087E-44AB-8FA5-16BF8EAE36FF}" destId="{7DEABDA6-6F74-444A-98F1-1039CD12B83B}" srcOrd="0" destOrd="0" presId="urn:microsoft.com/office/officeart/2008/layout/HorizontalMultiLevelHierarchy"/>
    <dgm:cxn modelId="{B4C3F730-752B-450C-A5F6-5CF65D3E06A1}" type="presParOf" srcId="{7DEABDA6-6F74-444A-98F1-1039CD12B83B}" destId="{50808AAB-7FEB-4EB9-9FF3-4A525126CC29}" srcOrd="0" destOrd="0" presId="urn:microsoft.com/office/officeart/2008/layout/HorizontalMultiLevelHierarchy"/>
    <dgm:cxn modelId="{94CF2AA6-70C1-4073-ABF1-9442817A05B7}" type="presParOf" srcId="{ADC0FA91-087E-44AB-8FA5-16BF8EAE36FF}" destId="{E4EA840B-C183-4380-82AA-F1479F469F4A}" srcOrd="1" destOrd="0" presId="urn:microsoft.com/office/officeart/2008/layout/HorizontalMultiLevelHierarchy"/>
    <dgm:cxn modelId="{22AC2E23-7F60-4846-BD19-F5CE1DD8B4C0}" type="presParOf" srcId="{E4EA840B-C183-4380-82AA-F1479F469F4A}" destId="{79D4459C-E543-40C0-87E8-0A5A5737F678}" srcOrd="0" destOrd="0" presId="urn:microsoft.com/office/officeart/2008/layout/HorizontalMultiLevelHierarchy"/>
    <dgm:cxn modelId="{EF57EC72-6A97-4A51-908C-D2888C694CFE}" type="presParOf" srcId="{E4EA840B-C183-4380-82AA-F1479F469F4A}" destId="{6BEA2C21-6055-43A5-B8A9-78AAC5F7ED1B}" srcOrd="1" destOrd="0" presId="urn:microsoft.com/office/officeart/2008/layout/HorizontalMultiLevelHierarchy"/>
    <dgm:cxn modelId="{6E303CFA-934D-4F7D-82E1-7835E8CAD0D3}" type="presParOf" srcId="{ADC0FA91-087E-44AB-8FA5-16BF8EAE36FF}" destId="{23201B7A-1C5E-4F47-8853-FBCAD35FB613}" srcOrd="2" destOrd="0" presId="urn:microsoft.com/office/officeart/2008/layout/HorizontalMultiLevelHierarchy"/>
    <dgm:cxn modelId="{828D75E3-F543-4502-B4BE-99FD1D872131}" type="presParOf" srcId="{23201B7A-1C5E-4F47-8853-FBCAD35FB613}" destId="{6EBA4899-DAF5-4E40-8B9A-A93CF0C9F42F}" srcOrd="0" destOrd="0" presId="urn:microsoft.com/office/officeart/2008/layout/HorizontalMultiLevelHierarchy"/>
    <dgm:cxn modelId="{F301EE8E-998A-4773-B2DE-0431D2C2D7B2}" type="presParOf" srcId="{ADC0FA91-087E-44AB-8FA5-16BF8EAE36FF}" destId="{FB022E32-A2F3-4E81-A958-56434DCE1547}" srcOrd="3" destOrd="0" presId="urn:microsoft.com/office/officeart/2008/layout/HorizontalMultiLevelHierarchy"/>
    <dgm:cxn modelId="{8921D147-D03A-4B87-8BF9-EB4AD1CD7307}" type="presParOf" srcId="{FB022E32-A2F3-4E81-A958-56434DCE1547}" destId="{7FB46EA3-8E15-424A-9E05-5924BA2D463B}" srcOrd="0" destOrd="0" presId="urn:microsoft.com/office/officeart/2008/layout/HorizontalMultiLevelHierarchy"/>
    <dgm:cxn modelId="{2B744FE6-B975-4311-B0BA-A07ED56FC9A8}" type="presParOf" srcId="{FB022E32-A2F3-4E81-A958-56434DCE1547}" destId="{26B5327A-4F68-47F5-B0EF-2862E67CA83C}" srcOrd="1" destOrd="0" presId="urn:microsoft.com/office/officeart/2008/layout/HorizontalMultiLevelHierarchy"/>
    <dgm:cxn modelId="{93206561-D69C-4CC3-98EF-1504B0D892E3}" type="presParOf" srcId="{ADC0FA91-087E-44AB-8FA5-16BF8EAE36FF}" destId="{24D8C3BE-3358-4041-BE07-5DB5377B563D}" srcOrd="4" destOrd="0" presId="urn:microsoft.com/office/officeart/2008/layout/HorizontalMultiLevelHierarchy"/>
    <dgm:cxn modelId="{7A014CB0-DAA8-4BCA-A5E8-157B65B44E18}" type="presParOf" srcId="{24D8C3BE-3358-4041-BE07-5DB5377B563D}" destId="{6A6EF59E-4578-4C66-A8A8-13015842ADD2}" srcOrd="0" destOrd="0" presId="urn:microsoft.com/office/officeart/2008/layout/HorizontalMultiLevelHierarchy"/>
    <dgm:cxn modelId="{DEB59E7F-254A-44A7-AEEB-7B7BB6CACEA1}" type="presParOf" srcId="{ADC0FA91-087E-44AB-8FA5-16BF8EAE36FF}" destId="{D64B0475-F567-4037-96D6-D95A427030FE}" srcOrd="5" destOrd="0" presId="urn:microsoft.com/office/officeart/2008/layout/HorizontalMultiLevelHierarchy"/>
    <dgm:cxn modelId="{03EBCE27-3FD7-491E-B6E3-F87D9D679B41}" type="presParOf" srcId="{D64B0475-F567-4037-96D6-D95A427030FE}" destId="{0B84834B-E210-4678-9ED7-2E21F20549D2}" srcOrd="0" destOrd="0" presId="urn:microsoft.com/office/officeart/2008/layout/HorizontalMultiLevelHierarchy"/>
    <dgm:cxn modelId="{CBD5E9E1-A711-4C87-B864-39AB853AAAF4}" type="presParOf" srcId="{D64B0475-F567-4037-96D6-D95A427030FE}" destId="{B9BA2F4E-C172-482B-800A-0368F60DBFB3}" srcOrd="1" destOrd="0" presId="urn:microsoft.com/office/officeart/2008/layout/HorizontalMultiLevelHierarchy"/>
    <dgm:cxn modelId="{9A8381A4-820E-4304-B002-8F28551FAB24}" type="presParOf" srcId="{ADC0FA91-087E-44AB-8FA5-16BF8EAE36FF}" destId="{4922F046-DD1C-4DC8-95F5-98EA0EBFD8F2}" srcOrd="6" destOrd="0" presId="urn:microsoft.com/office/officeart/2008/layout/HorizontalMultiLevelHierarchy"/>
    <dgm:cxn modelId="{E5619BA2-74B1-4208-9735-44AE8EFD9DAE}" type="presParOf" srcId="{4922F046-DD1C-4DC8-95F5-98EA0EBFD8F2}" destId="{A1A0EA34-6700-418A-BD16-A4593FFDF2DC}" srcOrd="0" destOrd="0" presId="urn:microsoft.com/office/officeart/2008/layout/HorizontalMultiLevelHierarchy"/>
    <dgm:cxn modelId="{5E8E91C1-9768-4545-A177-57405370F21C}" type="presParOf" srcId="{ADC0FA91-087E-44AB-8FA5-16BF8EAE36FF}" destId="{30AF92F4-0F04-4DCB-BBC8-248D6E35F834}" srcOrd="7" destOrd="0" presId="urn:microsoft.com/office/officeart/2008/layout/HorizontalMultiLevelHierarchy"/>
    <dgm:cxn modelId="{B4EC635D-344B-4CBB-BE0E-6DAAF79A7123}" type="presParOf" srcId="{30AF92F4-0F04-4DCB-BBC8-248D6E35F834}" destId="{C90FB39A-2653-4ADB-B00D-03C65DB18E51}" srcOrd="0" destOrd="0" presId="urn:microsoft.com/office/officeart/2008/layout/HorizontalMultiLevelHierarchy"/>
    <dgm:cxn modelId="{B319EE65-37D8-44AB-881C-839AFCF7F4FC}" type="presParOf" srcId="{30AF92F4-0F04-4DCB-BBC8-248D6E35F834}" destId="{A768DA84-9049-4C5B-B2DB-DA56FBC4645C}" srcOrd="1" destOrd="0" presId="urn:microsoft.com/office/officeart/2008/layout/HorizontalMultiLevelHierarchy"/>
    <dgm:cxn modelId="{041F45B9-E925-4345-9055-9AAEEB89ABD0}" type="presParOf" srcId="{ADC0FA91-087E-44AB-8FA5-16BF8EAE36FF}" destId="{DEDE2876-AF54-4634-B3AE-C04730E00E7F}" srcOrd="8" destOrd="0" presId="urn:microsoft.com/office/officeart/2008/layout/HorizontalMultiLevelHierarchy"/>
    <dgm:cxn modelId="{E19E2BAC-A3F3-4E88-B110-E750446EEE2D}" type="presParOf" srcId="{DEDE2876-AF54-4634-B3AE-C04730E00E7F}" destId="{C8665268-3180-4C95-BF17-68B417A18058}" srcOrd="0" destOrd="0" presId="urn:microsoft.com/office/officeart/2008/layout/HorizontalMultiLevelHierarchy"/>
    <dgm:cxn modelId="{E08E56B2-432E-4B98-A0D8-0CD3F89C1FC2}" type="presParOf" srcId="{ADC0FA91-087E-44AB-8FA5-16BF8EAE36FF}" destId="{9DBAC06D-7A8C-42EC-8839-194BC1626134}" srcOrd="9" destOrd="0" presId="urn:microsoft.com/office/officeart/2008/layout/HorizontalMultiLevelHierarchy"/>
    <dgm:cxn modelId="{51122CE4-C0CE-4E30-B3B9-EAE1703DD03D}" type="presParOf" srcId="{9DBAC06D-7A8C-42EC-8839-194BC1626134}" destId="{E32E7593-30A5-4495-893A-8A258AA10895}" srcOrd="0" destOrd="0" presId="urn:microsoft.com/office/officeart/2008/layout/HorizontalMultiLevelHierarchy"/>
    <dgm:cxn modelId="{AE569306-17E8-49D2-8F0A-0032CE12E2ED}" type="presParOf" srcId="{9DBAC06D-7A8C-42EC-8839-194BC1626134}" destId="{ACEC1936-6611-4ADD-8586-951F57C22E6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E2876-AF54-4634-B3AE-C04730E00E7F}">
      <dsp:nvSpPr>
        <dsp:cNvPr id="0" name=""/>
        <dsp:cNvSpPr/>
      </dsp:nvSpPr>
      <dsp:spPr>
        <a:xfrm>
          <a:off x="787368" y="2845883"/>
          <a:ext cx="518067" cy="216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033" y="0"/>
              </a:lnTo>
              <a:lnTo>
                <a:pt x="259033" y="2161070"/>
              </a:lnTo>
              <a:lnTo>
                <a:pt x="518067" y="21610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90844" y="3870861"/>
        <a:ext cx="111115" cy="111115"/>
      </dsp:txXfrm>
    </dsp:sp>
    <dsp:sp modelId="{4922F046-DD1C-4DC8-95F5-98EA0EBFD8F2}">
      <dsp:nvSpPr>
        <dsp:cNvPr id="0" name=""/>
        <dsp:cNvSpPr/>
      </dsp:nvSpPr>
      <dsp:spPr>
        <a:xfrm>
          <a:off x="787368" y="2845883"/>
          <a:ext cx="513551" cy="102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775" y="0"/>
              </a:lnTo>
              <a:lnTo>
                <a:pt x="256775" y="1020151"/>
              </a:lnTo>
              <a:lnTo>
                <a:pt x="513551" y="10201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015591" y="3327406"/>
        <a:ext cx="57106" cy="57106"/>
      </dsp:txXfrm>
    </dsp:sp>
    <dsp:sp modelId="{24D8C3BE-3358-4041-BE07-5DB5377B563D}">
      <dsp:nvSpPr>
        <dsp:cNvPr id="0" name=""/>
        <dsp:cNvSpPr/>
      </dsp:nvSpPr>
      <dsp:spPr>
        <a:xfrm>
          <a:off x="787368" y="2800163"/>
          <a:ext cx="5418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0924" y="45720"/>
              </a:lnTo>
              <a:lnTo>
                <a:pt x="270924" y="116208"/>
              </a:lnTo>
              <a:lnTo>
                <a:pt x="541848" y="1162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044632" y="2832223"/>
        <a:ext cx="27320" cy="27320"/>
      </dsp:txXfrm>
    </dsp:sp>
    <dsp:sp modelId="{23201B7A-1C5E-4F47-8853-FBCAD35FB613}">
      <dsp:nvSpPr>
        <dsp:cNvPr id="0" name=""/>
        <dsp:cNvSpPr/>
      </dsp:nvSpPr>
      <dsp:spPr>
        <a:xfrm>
          <a:off x="787368" y="1779206"/>
          <a:ext cx="513551" cy="1066676"/>
        </a:xfrm>
        <a:custGeom>
          <a:avLst/>
          <a:gdLst/>
          <a:ahLst/>
          <a:cxnLst/>
          <a:rect l="0" t="0" r="0" b="0"/>
          <a:pathLst>
            <a:path>
              <a:moveTo>
                <a:pt x="0" y="1066676"/>
              </a:moveTo>
              <a:lnTo>
                <a:pt x="256775" y="1066676"/>
              </a:lnTo>
              <a:lnTo>
                <a:pt x="256775" y="0"/>
              </a:lnTo>
              <a:lnTo>
                <a:pt x="51355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014547" y="2282948"/>
        <a:ext cx="59193" cy="59193"/>
      </dsp:txXfrm>
    </dsp:sp>
    <dsp:sp modelId="{7DEABDA6-6F74-444A-98F1-1039CD12B83B}">
      <dsp:nvSpPr>
        <dsp:cNvPr id="0" name=""/>
        <dsp:cNvSpPr/>
      </dsp:nvSpPr>
      <dsp:spPr>
        <a:xfrm>
          <a:off x="787368" y="803118"/>
          <a:ext cx="513551" cy="2042765"/>
        </a:xfrm>
        <a:custGeom>
          <a:avLst/>
          <a:gdLst/>
          <a:ahLst/>
          <a:cxnLst/>
          <a:rect l="0" t="0" r="0" b="0"/>
          <a:pathLst>
            <a:path>
              <a:moveTo>
                <a:pt x="0" y="2042765"/>
              </a:moveTo>
              <a:lnTo>
                <a:pt x="256775" y="2042765"/>
              </a:lnTo>
              <a:lnTo>
                <a:pt x="256775" y="0"/>
              </a:lnTo>
              <a:lnTo>
                <a:pt x="51355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91486" y="1771842"/>
        <a:ext cx="105316" cy="105316"/>
      </dsp:txXfrm>
    </dsp:sp>
    <dsp:sp modelId="{386B81FC-314E-4E0B-9ABA-CF68314253C8}">
      <dsp:nvSpPr>
        <dsp:cNvPr id="0" name=""/>
        <dsp:cNvSpPr/>
      </dsp:nvSpPr>
      <dsp:spPr>
        <a:xfrm rot="16200000">
          <a:off x="-1664198" y="2454456"/>
          <a:ext cx="4120280" cy="7828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CÁC SỰ VIỆC CHÍNH TRONG VĂN BẢN</a:t>
          </a:r>
        </a:p>
      </dsp:txBody>
      <dsp:txXfrm>
        <a:off x="-1664198" y="2454456"/>
        <a:ext cx="4120280" cy="782853"/>
      </dsp:txXfrm>
    </dsp:sp>
    <dsp:sp modelId="{79D4459C-E543-40C0-87E8-0A5A5737F678}">
      <dsp:nvSpPr>
        <dsp:cNvPr id="0" name=""/>
        <dsp:cNvSpPr/>
      </dsp:nvSpPr>
      <dsp:spPr>
        <a:xfrm>
          <a:off x="1300920" y="543864"/>
          <a:ext cx="4750507" cy="5185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1) Cơn gió lạnh đầu mùa đã làm thay đổi cuộc sống ở phố huyện nghèo.</a:t>
          </a:r>
          <a:endParaRPr lang="en-US" sz="2000" kern="1200" dirty="0"/>
        </a:p>
      </dsp:txBody>
      <dsp:txXfrm>
        <a:off x="1300920" y="543864"/>
        <a:ext cx="4750507" cy="518507"/>
      </dsp:txXfrm>
    </dsp:sp>
    <dsp:sp modelId="{7FB46EA3-8E15-424A-9E05-5924BA2D463B}">
      <dsp:nvSpPr>
        <dsp:cNvPr id="0" name=""/>
        <dsp:cNvSpPr/>
      </dsp:nvSpPr>
      <dsp:spPr>
        <a:xfrm>
          <a:off x="1300920" y="1258084"/>
          <a:ext cx="4742727" cy="10422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(2) Chị em Lan, Sơn mặc ngay những chiếc áo ấm khiến những đứa trẻ nghèo hàng xóm đứng nhìn; riêng Hiên co ro trong chiếc áo rách, tím tái cả người.</a:t>
          </a:r>
          <a:endParaRPr lang="en-US" sz="2000" kern="1200" dirty="0"/>
        </a:p>
      </dsp:txBody>
      <dsp:txXfrm>
        <a:off x="1300920" y="1258084"/>
        <a:ext cx="4742727" cy="1042243"/>
      </dsp:txXfrm>
    </dsp:sp>
    <dsp:sp modelId="{0B84834B-E210-4678-9ED7-2E21F20549D2}">
      <dsp:nvSpPr>
        <dsp:cNvPr id="0" name=""/>
        <dsp:cNvSpPr/>
      </dsp:nvSpPr>
      <dsp:spPr>
        <a:xfrm>
          <a:off x="1329216" y="2524944"/>
          <a:ext cx="4725574" cy="782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3)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ngại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hoàn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cảnh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Sơn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Lan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đã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quyết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định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lấy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áo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bông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em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Duyên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đứa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em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xấu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số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mặc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000" kern="1200" dirty="0"/>
        </a:p>
      </dsp:txBody>
      <dsp:txXfrm>
        <a:off x="1329216" y="2524944"/>
        <a:ext cx="4725574" cy="782853"/>
      </dsp:txXfrm>
    </dsp:sp>
    <dsp:sp modelId="{C90FB39A-2653-4ADB-B00D-03C65DB18E51}">
      <dsp:nvSpPr>
        <dsp:cNvPr id="0" name=""/>
        <dsp:cNvSpPr/>
      </dsp:nvSpPr>
      <dsp:spPr>
        <a:xfrm>
          <a:off x="1300920" y="3474608"/>
          <a:ext cx="4757517" cy="782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(4)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Chuyện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đến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tai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người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Sơn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Lan lo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lắng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sợ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mẹ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mắng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tìm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để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đòi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lại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áo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Tìm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không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được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hai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chị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em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đành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phải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000" kern="1200" dirty="0"/>
        </a:p>
      </dsp:txBody>
      <dsp:txXfrm>
        <a:off x="1300920" y="3474608"/>
        <a:ext cx="4757517" cy="782853"/>
      </dsp:txXfrm>
    </dsp:sp>
    <dsp:sp modelId="{E32E7593-30A5-4495-893A-8A258AA10895}">
      <dsp:nvSpPr>
        <dsp:cNvPr id="0" name=""/>
        <dsp:cNvSpPr/>
      </dsp:nvSpPr>
      <dsp:spPr>
        <a:xfrm>
          <a:off x="1305435" y="4488841"/>
          <a:ext cx="4790564" cy="10362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(5)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đến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mẹ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mang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áo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bông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sang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nhà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trả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lại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mẹ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Sơn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đã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mẹ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Hiên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vay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tiền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mua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áo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mới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con.</a:t>
          </a:r>
          <a:endParaRPr lang="en-US" sz="2000" kern="1200" dirty="0"/>
        </a:p>
      </dsp:txBody>
      <dsp:txXfrm>
        <a:off x="1305435" y="4488841"/>
        <a:ext cx="4790564" cy="103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7A0D-CE23-4835-9B03-F62D220FF887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EC51-E7F2-4829-9F93-BC5DCF4E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do Nguyễn Nhâm soạn _0981713891"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D79F0-8940-491D-97BF-74C221A53C50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613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do Nguyễn Nhâm soạn _0981713891"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7199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do Nguyễn Nhâm soạn _0981713891"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71999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do Nguyễn Nhâm soạn _0981713891"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71999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2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22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1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87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5BBA-C728-46DB-A218-CDD4560597C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094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59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57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92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377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016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57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5BBA-C728-46DB-A218-CDD4560597C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47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5BBA-C728-46DB-A218-CDD4560597C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90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EB609-20FC-4234-934C-164CEB15BF7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9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5BBA-C728-46DB-A218-CDD4560597C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08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5BBA-C728-46DB-A218-CDD4560597C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08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5BBA-C728-46DB-A218-CDD4560597C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08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4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4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4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DF8D-CF81-4252-9DAC-4473206BCE29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4C38-2D12-4254-A532-C368FCC7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9.png"/><Relationship Id="rId5" Type="http://schemas.openxmlformats.org/officeDocument/2006/relationships/tags" Target="../tags/tag5.xml"/><Relationship Id="rId10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"/>
            <a:ext cx="9144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07545" y="216568"/>
            <a:ext cx="8752974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3" y="5116162"/>
            <a:ext cx="3419975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5865398" y="5268562"/>
            <a:ext cx="3278605" cy="1741845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25A0405-BB8C-D449-8869-0AE6C6582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4925" y="6613951"/>
            <a:ext cx="2382089" cy="280661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9EF9BA5B-C658-CF43-BF85-6F6F3B4600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687" y="6857297"/>
            <a:ext cx="930428" cy="2026068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10309043-EC30-3D47-BF37-165746E4CB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871" y="5518973"/>
            <a:ext cx="1531784" cy="2742336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id="{C546CB85-BB55-4942-A187-AEF69C53B1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0910" y="5607090"/>
            <a:ext cx="1567691" cy="2806619"/>
          </a:xfrm>
          <a:prstGeom prst="rect">
            <a:avLst/>
          </a:prstGeom>
        </p:spPr>
      </p:pic>
      <p:sp>
        <p:nvSpPr>
          <p:cNvPr id="19" name="矩形 2">
            <a:extLst>
              <a:ext uri="{FF2B5EF4-FFF2-40B4-BE49-F238E27FC236}">
                <a16:creationId xmlns:a16="http://schemas.microsoft.com/office/drawing/2014/main" id="{2126008F-FCE9-4CA1-B255-3E2B0D801823}"/>
              </a:ext>
            </a:extLst>
          </p:cNvPr>
          <p:cNvSpPr/>
          <p:nvPr/>
        </p:nvSpPr>
        <p:spPr>
          <a:xfrm>
            <a:off x="195626" y="216569"/>
            <a:ext cx="87527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zh-CN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zh-CN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zh-CN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zh-CN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i="1" dirty="0" err="1">
                <a:solidFill>
                  <a:srgbClr val="413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i="1" dirty="0">
                <a:solidFill>
                  <a:srgbClr val="413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Nam </a:t>
            </a:r>
            <a:r>
              <a:rPr lang="en-US" altLang="zh-CN" sz="4000" b="1" i="1" dirty="0" err="1">
                <a:solidFill>
                  <a:srgbClr val="413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zh-CN" sz="4000" b="1" i="1" dirty="0">
              <a:solidFill>
                <a:srgbClr val="4139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zh-CN" altLang="en-US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121C9C-11EA-44F4-AAD4-E4064595D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" y="1257622"/>
            <a:ext cx="1806953" cy="24401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7533C7-DB05-4C8E-B520-3AB38CF1B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36" y="1828050"/>
            <a:ext cx="1806953" cy="31135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A9D70FB-1D28-4123-A23F-03391CC4C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36" y="1734677"/>
            <a:ext cx="1806953" cy="24401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2FCFB7-A7C8-47A1-A644-4D5B6B6BB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1" b="11600"/>
          <a:stretch/>
        </p:blipFill>
        <p:spPr>
          <a:xfrm flipH="1">
            <a:off x="6652531" y="5265555"/>
            <a:ext cx="2222132" cy="134687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0731F42-EFC3-4D82-9F44-A6F7122D48F8}"/>
              </a:ext>
            </a:extLst>
          </p:cNvPr>
          <p:cNvSpPr txBox="1"/>
          <p:nvPr/>
        </p:nvSpPr>
        <p:spPr>
          <a:xfrm>
            <a:off x="6351504" y="2618012"/>
            <a:ext cx="1505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ba</a:t>
            </a:r>
            <a:endParaRPr lang="zh-CN" altLang="en-US" sz="28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8A5EEC4-2A6F-4811-9623-A86901771039}"/>
              </a:ext>
            </a:extLst>
          </p:cNvPr>
          <p:cNvGrpSpPr/>
          <p:nvPr/>
        </p:nvGrpSpPr>
        <p:grpSpPr>
          <a:xfrm>
            <a:off x="1817019" y="395043"/>
            <a:ext cx="2907340" cy="802209"/>
            <a:chOff x="-80691" y="-640399"/>
            <a:chExt cx="4556933" cy="90791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78FADD7-E4F7-40E0-8845-EA1B7605F334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35" name="Freeform 166">
                <a:extLst>
                  <a:ext uri="{FF2B5EF4-FFF2-40B4-BE49-F238E27FC236}">
                    <a16:creationId xmlns:a16="http://schemas.microsoft.com/office/drawing/2014/main" id="{3280D9DB-3609-48C4-AED2-462DF6177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67">
                <a:extLst>
                  <a:ext uri="{FF2B5EF4-FFF2-40B4-BE49-F238E27FC236}">
                    <a16:creationId xmlns:a16="http://schemas.microsoft.com/office/drawing/2014/main" id="{9270AA2F-8D29-4BDE-B9DD-6C06A8701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Freeform 168">
                <a:extLst>
                  <a:ext uri="{FF2B5EF4-FFF2-40B4-BE49-F238E27FC236}">
                    <a16:creationId xmlns:a16="http://schemas.microsoft.com/office/drawing/2014/main" id="{845A049C-3AE5-45EB-BE1D-924EFF37F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169">
                <a:extLst>
                  <a:ext uri="{FF2B5EF4-FFF2-40B4-BE49-F238E27FC236}">
                    <a16:creationId xmlns:a16="http://schemas.microsoft.com/office/drawing/2014/main" id="{C8AA08C2-FCD2-4A22-8ED7-03011C6F4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170">
                <a:extLst>
                  <a:ext uri="{FF2B5EF4-FFF2-40B4-BE49-F238E27FC236}">
                    <a16:creationId xmlns:a16="http://schemas.microsoft.com/office/drawing/2014/main" id="{7B1369F9-1B49-45C0-BFFB-C8F1B88FA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175">
                <a:extLst>
                  <a:ext uri="{FF2B5EF4-FFF2-40B4-BE49-F238E27FC236}">
                    <a16:creationId xmlns:a16="http://schemas.microsoft.com/office/drawing/2014/main" id="{37C6EB19-5B29-4FD4-B981-2394BB4D8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176">
                <a:extLst>
                  <a:ext uri="{FF2B5EF4-FFF2-40B4-BE49-F238E27FC236}">
                    <a16:creationId xmlns:a16="http://schemas.microsoft.com/office/drawing/2014/main" id="{B08B40B5-22AA-4C32-B003-083663FE5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177">
                <a:extLst>
                  <a:ext uri="{FF2B5EF4-FFF2-40B4-BE49-F238E27FC236}">
                    <a16:creationId xmlns:a16="http://schemas.microsoft.com/office/drawing/2014/main" id="{784B38D7-8890-4992-BF2B-4C5671641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178">
                <a:extLst>
                  <a:ext uri="{FF2B5EF4-FFF2-40B4-BE49-F238E27FC236}">
                    <a16:creationId xmlns:a16="http://schemas.microsoft.com/office/drawing/2014/main" id="{E0D5A1D6-D7D2-4F51-85EA-32B1B2E6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179">
                <a:extLst>
                  <a:ext uri="{FF2B5EF4-FFF2-40B4-BE49-F238E27FC236}">
                    <a16:creationId xmlns:a16="http://schemas.microsoft.com/office/drawing/2014/main" id="{93BC4A5B-7130-4194-A24F-CD19ECEF6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EC13DEB-506C-4A41-A105-0BFF82709E33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1F2178B4-7864-4CD1-801E-C76C4A8F37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:a16="http://schemas.microsoft.com/office/drawing/2014/main" id="{7E2A8B20-2A72-40D9-9183-647DE196E6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139">
                <a:extLst>
                  <a:ext uri="{FF2B5EF4-FFF2-40B4-BE49-F238E27FC236}">
                    <a16:creationId xmlns:a16="http://schemas.microsoft.com/office/drawing/2014/main" id="{0821EFA5-A9B0-4084-91A2-C916F55490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39">
                <a:extLst>
                  <a:ext uri="{FF2B5EF4-FFF2-40B4-BE49-F238E27FC236}">
                    <a16:creationId xmlns:a16="http://schemas.microsoft.com/office/drawing/2014/main" id="{27897B58-F44B-4E0A-A177-3357089DBB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ADEBC7EB-ABCF-4427-B69C-44911996AE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39">
                <a:extLst>
                  <a:ext uri="{FF2B5EF4-FFF2-40B4-BE49-F238E27FC236}">
                    <a16:creationId xmlns:a16="http://schemas.microsoft.com/office/drawing/2014/main" id="{E02DF74A-2D1B-4BD6-A22D-498EDD60E1E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39">
                <a:extLst>
                  <a:ext uri="{FF2B5EF4-FFF2-40B4-BE49-F238E27FC236}">
                    <a16:creationId xmlns:a16="http://schemas.microsoft.com/office/drawing/2014/main" id="{6564B7A0-59D4-4F91-A2C4-1B3D47B27D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39">
                <a:extLst>
                  <a:ext uri="{FF2B5EF4-FFF2-40B4-BE49-F238E27FC236}">
                    <a16:creationId xmlns:a16="http://schemas.microsoft.com/office/drawing/2014/main" id="{A689CFAB-9B1B-4636-8714-E22F855F04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39">
                <a:extLst>
                  <a:ext uri="{FF2B5EF4-FFF2-40B4-BE49-F238E27FC236}">
                    <a16:creationId xmlns:a16="http://schemas.microsoft.com/office/drawing/2014/main" id="{8A3646C9-380E-4D91-A2EF-11B9A2BE0C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39">
                <a:extLst>
                  <a:ext uri="{FF2B5EF4-FFF2-40B4-BE49-F238E27FC236}">
                    <a16:creationId xmlns:a16="http://schemas.microsoft.com/office/drawing/2014/main" id="{5D275D67-BB08-4AC2-B5AB-F5B1ACB0CD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74FB1057-E511-49CC-90EE-07DE2FD59804}"/>
              </a:ext>
            </a:extLst>
          </p:cNvPr>
          <p:cNvSpPr txBox="1"/>
          <p:nvPr/>
        </p:nvSpPr>
        <p:spPr>
          <a:xfrm>
            <a:off x="2142957" y="364573"/>
            <a:ext cx="48580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文本框 18">
            <a:extLst>
              <a:ext uri="{FF2B5EF4-FFF2-40B4-BE49-F238E27FC236}">
                <a16:creationId xmlns:a16="http://schemas.microsoft.com/office/drawing/2014/main" id="{A211CC04-6728-C749-9076-1FB2BC5D9493}"/>
              </a:ext>
            </a:extLst>
          </p:cNvPr>
          <p:cNvSpPr txBox="1"/>
          <p:nvPr/>
        </p:nvSpPr>
        <p:spPr>
          <a:xfrm>
            <a:off x="2754205" y="3005228"/>
            <a:ext cx="1505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- PTBĐ:</a:t>
            </a:r>
          </a:p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+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miêu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tả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cảm</a:t>
            </a:r>
            <a:endParaRPr lang="zh-CN" altLang="en-US" sz="28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18">
            <a:extLst>
              <a:ext uri="{FF2B5EF4-FFF2-40B4-BE49-F238E27FC236}">
                <a16:creationId xmlns:a16="http://schemas.microsoft.com/office/drawing/2014/main" id="{8A5237FE-68A4-BA47-B5E6-94211419CB14}"/>
              </a:ext>
            </a:extLst>
          </p:cNvPr>
          <p:cNvSpPr txBox="1"/>
          <p:nvPr/>
        </p:nvSpPr>
        <p:spPr>
          <a:xfrm>
            <a:off x="195025" y="2430713"/>
            <a:ext cx="1505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ngắn</a:t>
            </a:r>
            <a:endParaRPr lang="zh-CN" altLang="en-US" sz="28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8" name="图片 2">
            <a:extLst>
              <a:ext uri="{FF2B5EF4-FFF2-40B4-BE49-F238E27FC236}">
                <a16:creationId xmlns:a16="http://schemas.microsoft.com/office/drawing/2014/main" id="{8E121C9C-11EA-44F4-AAD4-E4064595D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89" y="3817483"/>
            <a:ext cx="1806953" cy="2440111"/>
          </a:xfrm>
          <a:prstGeom prst="rect">
            <a:avLst/>
          </a:prstGeom>
        </p:spPr>
      </p:pic>
      <p:sp>
        <p:nvSpPr>
          <p:cNvPr id="49" name="文本框 18">
            <a:extLst>
              <a:ext uri="{FF2B5EF4-FFF2-40B4-BE49-F238E27FC236}">
                <a16:creationId xmlns:a16="http://schemas.microsoft.com/office/drawing/2014/main" id="{8A5237FE-68A4-BA47-B5E6-94211419CB14}"/>
              </a:ext>
            </a:extLst>
          </p:cNvPr>
          <p:cNvSpPr txBox="1"/>
          <p:nvPr/>
        </p:nvSpPr>
        <p:spPr>
          <a:xfrm>
            <a:off x="4561157" y="4970826"/>
            <a:ext cx="1505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37533C7-DB05-4C8E-B520-3AB38CF1B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30"/>
            <a:ext cx="7621707" cy="59288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2FCFB7-A7C8-47A1-A644-4D5B6B6BB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1" b="11600"/>
          <a:stretch/>
        </p:blipFill>
        <p:spPr>
          <a:xfrm flipH="1">
            <a:off x="6652531" y="5265549"/>
            <a:ext cx="2222132" cy="1346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2305708" y="315312"/>
            <a:ext cx="3807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273" y="2412125"/>
            <a:ext cx="64180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 Từ đầu...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Sơn thấy mẹ hơi rơm rớm nước mắt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 Sự thay đổi của cảnh vật và con người khi thời tiết 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lạnh;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 Tiếp...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trong lòng tự nhiên thấy ấm áp vui vui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 Sơn và Lan ra ngoài chơi với các bạn nhỏ ngoài chợ và quyết định cho bé Hiên chiếc áo;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Còn lại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Thái độ và cách ứng xử của mọi người khi phát hiện hành động cho áo của Sơn.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04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26" y="570016"/>
            <a:ext cx="6204734" cy="47382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13" y="395786"/>
            <a:ext cx="7451860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82293" y="1369486"/>
            <a:ext cx="4321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600" b="1">
                <a:solidFill>
                  <a:srgbClr val="FE8278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Trò chơi “Nhìn hình đoán chú thích”</a:t>
            </a:r>
            <a:endParaRPr lang="zh-CN" altLang="en-US" sz="6600" b="1" dirty="0">
              <a:solidFill>
                <a:srgbClr val="FE8278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>
            <a:off x="2980387" y="465128"/>
            <a:ext cx="2550452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🍀Vỉ buồm cói cạp viền sản phẩm tiện lợi chống dính khi đựng | Shopee Việt  N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43" y="1487206"/>
            <a:ext cx="2619375" cy="3886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nip and Round Single Corner Rectangle 5"/>
          <p:cNvSpPr/>
          <p:nvPr/>
        </p:nvSpPr>
        <p:spPr>
          <a:xfrm>
            <a:off x="5956894" y="423950"/>
            <a:ext cx="2647507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Guốc</a:t>
            </a:r>
          </a:p>
        </p:txBody>
      </p:sp>
      <p:pic>
        <p:nvPicPr>
          <p:cNvPr id="7" name="Picture 6" descr="Check in Việt Nam (P.13): Vẻ đẹp mộc mạc của đôi “Guốc mộc” Việt Nam - HỘI  KỶ LỤC GIA VIỆT NAM - TỔ CHỨC KỶ LỤC VIỆT NAM(VIETKINGS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4" y="1562987"/>
            <a:ext cx="2647507" cy="38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" y="1562990"/>
            <a:ext cx="2550452" cy="38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and Round Single Corner Rectangle 7"/>
          <p:cNvSpPr/>
          <p:nvPr/>
        </p:nvSpPr>
        <p:spPr>
          <a:xfrm>
            <a:off x="176048" y="423950"/>
            <a:ext cx="2550452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 lò</a:t>
            </a:r>
          </a:p>
        </p:txBody>
      </p:sp>
    </p:spTree>
    <p:extLst>
      <p:ext uri="{BB962C8B-B14F-4D97-AF65-F5344CB8AC3E}">
        <p14:creationId xmlns:p14="http://schemas.microsoft.com/office/powerpoint/2010/main" val="22836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>
            <a:off x="1622146" y="423950"/>
            <a:ext cx="2550452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đáo</a:t>
            </a: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160037" y="423950"/>
            <a:ext cx="3444362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khăng</a:t>
            </a:r>
          </a:p>
        </p:txBody>
      </p:sp>
      <p:pic>
        <p:nvPicPr>
          <p:cNvPr id="1026" name="Picture 2" descr="C:\Users\Administrator\Desktop\c66c467a1fc792a9c87c3bc2a6181f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37" y="1616149"/>
            <a:ext cx="3444362" cy="37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250_59_____nh_____o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75" y="1402147"/>
            <a:ext cx="2818292" cy="40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>
            <a:off x="5557345" y="385290"/>
            <a:ext cx="3393527" cy="100216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dministrator\Desktop\20160614-023250-2-2127-1465868625_600x60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1" t="9887" r="15227" b="32666"/>
          <a:stretch/>
        </p:blipFill>
        <p:spPr bwMode="auto">
          <a:xfrm>
            <a:off x="827689" y="1541722"/>
            <a:ext cx="3026980" cy="4338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nip and Round Single Corner Rectangle 10"/>
          <p:cNvSpPr/>
          <p:nvPr/>
        </p:nvSpPr>
        <p:spPr>
          <a:xfrm>
            <a:off x="626679" y="385290"/>
            <a:ext cx="3227990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Bịu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xịu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45" y="1541723"/>
            <a:ext cx="3287110" cy="3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9144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869949"/>
            <a:ext cx="79425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184151"/>
            <a:ext cx="1911029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64868"/>
            <a:ext cx="1482494" cy="244114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-183631" y="972088"/>
            <a:ext cx="91965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TÌM HIỂU VĂN BẢN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1666" y="2472630"/>
            <a:ext cx="6846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50217" y="-174171"/>
            <a:ext cx="9144000" cy="6384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87" y="362608"/>
            <a:ext cx="8215086" cy="5986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8897" y="547274"/>
            <a:ext cx="7165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052" y="839661"/>
            <a:ext cx="78275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xạo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đục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052" y="4163649"/>
            <a:ext cx="7950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Nghệ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thuật</a:t>
            </a:r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iêu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liệt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kê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từ láy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mùa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nét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Bắc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5052" y="5659821"/>
            <a:ext cx="799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ym typeface="Wingdings" pitchFamily="2" charset="2"/>
              </a:rPr>
              <a:t>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nhạy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9144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869949"/>
            <a:ext cx="79425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184151"/>
            <a:ext cx="1911029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64868"/>
            <a:ext cx="1482494" cy="244114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-183631" y="972088"/>
            <a:ext cx="91965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II.TÌM HIỂU VĂN BẢN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1160" y="2472630"/>
            <a:ext cx="62616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Hai chị 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4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50217" y="-174171"/>
            <a:ext cx="9144000" cy="6384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22" y="580272"/>
            <a:ext cx="8194916" cy="5803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4A2A37-A5D2-C946-8239-6627C340C199}"/>
              </a:ext>
            </a:extLst>
          </p:cNvPr>
          <p:cNvSpPr txBox="1"/>
          <p:nvPr/>
        </p:nvSpPr>
        <p:spPr>
          <a:xfrm rot="16200000">
            <a:off x="-2560638" y="2965878"/>
            <a:ext cx="58928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CỦA CHỊ EM SƠN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F5383E-5FD1-3947-AF5A-81FC63CF53E0}"/>
              </a:ext>
            </a:extLst>
          </p:cNvPr>
          <p:cNvCxnSpPr>
            <a:cxnSpLocks/>
          </p:cNvCxnSpPr>
          <p:nvPr/>
        </p:nvCxnSpPr>
        <p:spPr>
          <a:xfrm flipV="1">
            <a:off x="685800" y="1535846"/>
            <a:ext cx="1038828" cy="16705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47991D-FFB9-8645-BB33-A3F7FAF65911}"/>
              </a:ext>
            </a:extLst>
          </p:cNvPr>
          <p:cNvSpPr txBox="1"/>
          <p:nvPr/>
        </p:nvSpPr>
        <p:spPr>
          <a:xfrm>
            <a:off x="1867030" y="1361916"/>
            <a:ext cx="232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vú già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232C76-E1FC-C04D-84A4-709C90DBD9D5}"/>
              </a:ext>
            </a:extLst>
          </p:cNvPr>
          <p:cNvCxnSpPr>
            <a:cxnSpLocks/>
          </p:cNvCxnSpPr>
          <p:nvPr/>
        </p:nvCxnSpPr>
        <p:spPr>
          <a:xfrm flipV="1">
            <a:off x="685800" y="2616723"/>
            <a:ext cx="1132031" cy="5896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12C352-195C-0B45-BB5A-E88E2F9CD3A3}"/>
              </a:ext>
            </a:extLst>
          </p:cNvPr>
          <p:cNvSpPr txBox="1"/>
          <p:nvPr/>
        </p:nvSpPr>
        <p:spPr>
          <a:xfrm>
            <a:off x="1817831" y="2040478"/>
            <a:ext cx="33729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xưng hô: mẹ Sơn gọi con gái là “cô Duyên”, Sơn gọi mẹ là “mợ”.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F8F150-FEB7-3647-A033-EB6AF9A70AAE}"/>
              </a:ext>
            </a:extLst>
          </p:cNvPr>
          <p:cNvSpPr txBox="1"/>
          <p:nvPr/>
        </p:nvSpPr>
        <p:spPr>
          <a:xfrm>
            <a:off x="1817831" y="3909384"/>
            <a:ext cx="337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những người nghèo khổ vay mượn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1C0433-DD28-BF45-9535-CB38023C614B}"/>
              </a:ext>
            </a:extLst>
          </p:cNvPr>
          <p:cNvSpPr txBox="1"/>
          <p:nvPr/>
        </p:nvSpPr>
        <p:spPr>
          <a:xfrm>
            <a:off x="1817831" y="4986602"/>
            <a:ext cx="337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quần áo đẹp, mới, lành lặn, ấm áp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2583F9-90DA-3041-A748-DA0E3F0CEABB}"/>
              </a:ext>
            </a:extLst>
          </p:cNvPr>
          <p:cNvCxnSpPr>
            <a:cxnSpLocks/>
          </p:cNvCxnSpPr>
          <p:nvPr/>
        </p:nvCxnSpPr>
        <p:spPr>
          <a:xfrm>
            <a:off x="581970" y="3216926"/>
            <a:ext cx="728670" cy="9262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A2FF9F-B087-3649-B630-38553347FA99}"/>
              </a:ext>
            </a:extLst>
          </p:cNvPr>
          <p:cNvCxnSpPr>
            <a:cxnSpLocks/>
          </p:cNvCxnSpPr>
          <p:nvPr/>
        </p:nvCxnSpPr>
        <p:spPr>
          <a:xfrm>
            <a:off x="587020" y="3238049"/>
            <a:ext cx="1137608" cy="22871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21844CD6-9F11-A445-8A13-10D36C59BD46}"/>
              </a:ext>
            </a:extLst>
          </p:cNvPr>
          <p:cNvSpPr/>
          <p:nvPr/>
        </p:nvSpPr>
        <p:spPr>
          <a:xfrm>
            <a:off x="5591606" y="1100019"/>
            <a:ext cx="304800" cy="5073868"/>
          </a:xfrm>
          <a:prstGeom prst="rightBrac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9415D0-FB74-C949-A1C6-DC996D662EDE}"/>
              </a:ext>
            </a:extLst>
          </p:cNvPr>
          <p:cNvSpPr txBox="1"/>
          <p:nvPr/>
        </p:nvSpPr>
        <p:spPr>
          <a:xfrm>
            <a:off x="6172201" y="2616723"/>
            <a:ext cx="1891862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sung túc, giàu có</a:t>
            </a:r>
            <a:endParaRPr lang="x-none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9" grpId="0"/>
      <p:bldP spid="21" grpId="0"/>
      <p:bldP spid="22" grpId="0"/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9144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3" y="869949"/>
            <a:ext cx="7942501" cy="5308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83" y="2752289"/>
            <a:ext cx="7366438" cy="11811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406400" y="1048942"/>
            <a:ext cx="8606556" cy="4676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57150" lvl="0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>
                <a:tab pos="0" algn="l"/>
                <a:tab pos="57150" algn="l"/>
              </a:tabLst>
              <a:defRPr/>
            </a:pPr>
            <a:r>
              <a:rPr lang="en-US" sz="32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3200" b="1" dirty="0" err="1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2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 29,30: </a:t>
            </a:r>
            <a:r>
              <a:rPr lang="en-US" sz="3200" b="1" dirty="0" err="1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10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Gió lạnh đầu mùa</a:t>
            </a:r>
            <a:endParaRPr kumimoji="0" lang="zh-CN" altLang="en-US" sz="10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55C91-9A48-4B45-A11B-C3504247A496}"/>
              </a:ext>
            </a:extLst>
          </p:cNvPr>
          <p:cNvSpPr txBox="1"/>
          <p:nvPr/>
        </p:nvSpPr>
        <p:spPr>
          <a:xfrm>
            <a:off x="5938404" y="3250606"/>
            <a:ext cx="286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Thạch Lam -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77A65F-8F3D-E942-B69A-BBBD2A4A6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75" y="3232185"/>
            <a:ext cx="2247481" cy="2996641"/>
          </a:xfrm>
          <a:prstGeom prst="rect">
            <a:avLst/>
          </a:prstGeom>
        </p:spPr>
      </p:pic>
      <p:pic>
        <p:nvPicPr>
          <p:cNvPr id="35" name="Picture 34" descr="A couple of figurines&#10;&#10;Description automatically generated with low confidence">
            <a:extLst>
              <a:ext uri="{FF2B5EF4-FFF2-40B4-BE49-F238E27FC236}">
                <a16:creationId xmlns:a16="http://schemas.microsoft.com/office/drawing/2014/main" id="{AE6BF7D1-74AB-5548-B1CA-5F579B3A25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90" y="3128140"/>
            <a:ext cx="3824228" cy="34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9144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869949"/>
            <a:ext cx="79425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184151"/>
            <a:ext cx="1911029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64868"/>
            <a:ext cx="1482494" cy="244114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-183631" y="972088"/>
            <a:ext cx="91965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II.TÌM HIỂU VĂN BẢN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907" y="2472630"/>
            <a:ext cx="6751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Hai chị 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Thái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chị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ED5EBA79-6AE6-44B4-8BCA-83E8A680E9A2}"/>
              </a:ext>
            </a:extLst>
          </p:cNvPr>
          <p:cNvGrpSpPr/>
          <p:nvPr/>
        </p:nvGrpSpPr>
        <p:grpSpPr>
          <a:xfrm>
            <a:off x="93761" y="1277007"/>
            <a:ext cx="3113295" cy="4897981"/>
            <a:chOff x="125013" y="2023928"/>
            <a:chExt cx="4151060" cy="415106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EF15A4D-64AD-4F16-A18E-7BF4F0D0C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" y="2023928"/>
              <a:ext cx="4151060" cy="415106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5225FF7-3567-47AD-8570-A3F233039938}"/>
                </a:ext>
              </a:extLst>
            </p:cNvPr>
            <p:cNvSpPr txBox="1"/>
            <p:nvPr/>
          </p:nvSpPr>
          <p:spPr>
            <a:xfrm>
              <a:off x="1423560" y="4658529"/>
              <a:ext cx="1908877" cy="495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200" b="1" spc="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51CC444-9FBB-4746-8859-12B5F767565C}"/>
              </a:ext>
            </a:extLst>
          </p:cNvPr>
          <p:cNvSpPr/>
          <p:nvPr/>
        </p:nvSpPr>
        <p:spPr>
          <a:xfrm>
            <a:off x="2948322" y="2747947"/>
            <a:ext cx="6014375" cy="29190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D0B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34E266F-E855-4AAE-A32B-3DF03D2EF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3048746" y="2294671"/>
            <a:ext cx="661517" cy="891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551E4D-C767-438D-A5A4-A2648B6D7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7772985" y="2280073"/>
            <a:ext cx="631960" cy="8585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4ECF127-DFFC-4EE9-AD4E-3A836DE72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36" y="889433"/>
            <a:ext cx="1152244" cy="161558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0EA032F-5348-4BD4-88CC-5194246135C8}"/>
              </a:ext>
            </a:extLst>
          </p:cNvPr>
          <p:cNvGrpSpPr/>
          <p:nvPr/>
        </p:nvGrpSpPr>
        <p:grpSpPr>
          <a:xfrm>
            <a:off x="3461481" y="1495338"/>
            <a:ext cx="2907340" cy="802209"/>
            <a:chOff x="-80691" y="-640399"/>
            <a:chExt cx="4556933" cy="907919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AFC355D-EC58-424F-9DE9-ABFC6899595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8" name="Freeform 166">
                <a:extLst>
                  <a:ext uri="{FF2B5EF4-FFF2-40B4-BE49-F238E27FC236}">
                    <a16:creationId xmlns:a16="http://schemas.microsoft.com/office/drawing/2014/main" id="{B6D368A1-ED5C-4BA2-82B2-37C45612B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67">
                <a:extLst>
                  <a:ext uri="{FF2B5EF4-FFF2-40B4-BE49-F238E27FC236}">
                    <a16:creationId xmlns:a16="http://schemas.microsoft.com/office/drawing/2014/main" id="{B3D79114-E821-445C-8C95-03405C52D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68">
                <a:extLst>
                  <a:ext uri="{FF2B5EF4-FFF2-40B4-BE49-F238E27FC236}">
                    <a16:creationId xmlns:a16="http://schemas.microsoft.com/office/drawing/2014/main" id="{254B2738-FCC0-4E4E-B1E3-077D0F55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69">
                <a:extLst>
                  <a:ext uri="{FF2B5EF4-FFF2-40B4-BE49-F238E27FC236}">
                    <a16:creationId xmlns:a16="http://schemas.microsoft.com/office/drawing/2014/main" id="{8A3D8826-0480-4B56-9232-7E9733650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70">
                <a:extLst>
                  <a:ext uri="{FF2B5EF4-FFF2-40B4-BE49-F238E27FC236}">
                    <a16:creationId xmlns:a16="http://schemas.microsoft.com/office/drawing/2014/main" id="{50B793B4-672D-4C0C-A143-C62EF4F45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75">
                <a:extLst>
                  <a:ext uri="{FF2B5EF4-FFF2-40B4-BE49-F238E27FC236}">
                    <a16:creationId xmlns:a16="http://schemas.microsoft.com/office/drawing/2014/main" id="{60FBBF83-9A34-4C9A-841B-ED7A2B20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76">
                <a:extLst>
                  <a:ext uri="{FF2B5EF4-FFF2-40B4-BE49-F238E27FC236}">
                    <a16:creationId xmlns:a16="http://schemas.microsoft.com/office/drawing/2014/main" id="{E7AA7F10-A1E5-4147-A0A0-4C51C36C5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77">
                <a:extLst>
                  <a:ext uri="{FF2B5EF4-FFF2-40B4-BE49-F238E27FC236}">
                    <a16:creationId xmlns:a16="http://schemas.microsoft.com/office/drawing/2014/main" id="{371B3033-9662-4FF6-9689-95E6C9204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178">
                <a:extLst>
                  <a:ext uri="{FF2B5EF4-FFF2-40B4-BE49-F238E27FC236}">
                    <a16:creationId xmlns:a16="http://schemas.microsoft.com/office/drawing/2014/main" id="{E2A8B0B4-FAA2-42D0-88FB-8CAACB657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79">
                <a:extLst>
                  <a:ext uri="{FF2B5EF4-FFF2-40B4-BE49-F238E27FC236}">
                    <a16:creationId xmlns:a16="http://schemas.microsoft.com/office/drawing/2014/main" id="{41715A11-37DA-4789-A560-949781D9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2BAD74D-5580-4A5F-9A67-45CA3D92B513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0A4DCCDA-0BCE-450C-8E30-948CF3001B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C6888FCE-B3D0-4AE7-91C5-9A4BF3327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4FB4FE10-616F-4C09-97FA-4963386F8A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9B068E79-E69B-4294-8E9F-CDC5934448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5A2D6680-79E4-4F7E-BD77-4E57645BFA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6F2A7F44-7349-46C7-91A9-67DF1E9818A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DFE299C0-FEB2-4F85-B337-822C4E512F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2AC94A7B-95FC-40AB-9606-8AFD2667D07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:a16="http://schemas.microsoft.com/office/drawing/2014/main" id="{095E3218-46E1-4B0A-8C4F-F84AD5F686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39">
                <a:extLst>
                  <a:ext uri="{FF2B5EF4-FFF2-40B4-BE49-F238E27FC236}">
                    <a16:creationId xmlns:a16="http://schemas.microsoft.com/office/drawing/2014/main" id="{F06AD37E-AB3B-47F7-ACC2-5E7748497F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46">
            <a:extLst>
              <a:ext uri="{FF2B5EF4-FFF2-40B4-BE49-F238E27FC236}">
                <a16:creationId xmlns:a16="http://schemas.microsoft.com/office/drawing/2014/main" id="{C8A2DB86-EFAB-924B-B876-DEBE38FDBDAB}"/>
              </a:ext>
            </a:extLst>
          </p:cNvPr>
          <p:cNvSpPr txBox="1"/>
          <p:nvPr/>
        </p:nvSpPr>
        <p:spPr>
          <a:xfrm>
            <a:off x="3207056" y="2878838"/>
            <a:ext cx="5542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?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Khi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ra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chợ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chơi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với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bạn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nhỏ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nghèo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khổ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thái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chị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Sơn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Lan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như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thế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nào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? Qua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cảm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gì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về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Sơn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Lan</a:t>
            </a:r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?</a:t>
            </a:r>
            <a:endParaRPr lang="zh-CN" altLang="en-US" sz="2800" b="1" dirty="0"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6162F7-2A85-46E9-9E5B-B02817DD1B18}"/>
              </a:ext>
            </a:extLst>
          </p:cNvPr>
          <p:cNvSpPr txBox="1"/>
          <p:nvPr/>
        </p:nvSpPr>
        <p:spPr>
          <a:xfrm>
            <a:off x="187664" y="121572"/>
            <a:ext cx="824129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base"/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(5p)</a:t>
            </a:r>
            <a:endParaRPr lang="en-US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2.96296E-6 L -1.25E-6 0.00023 C 0.00065 -0.00301 0.00026 -0.00625 0.00208 -0.00903 C 0.00221 -0.01019 0.00495 -0.01111 0.00586 -0.01204 C 0.0069 -0.01343 0.00729 -0.01482 0.00807 -0.01621 C 0.00729 -0.01783 0.00768 -0.01991 0.00586 -0.02107 C 0.003 -0.02385 -0.00846 -0.02408 -0.01159 -0.02408 C -0.00989 -0.02454 -0.00781 -0.02477 -0.00599 -0.02523 C 0.00221 -0.02801 -0.0013 -0.03079 0.00208 -0.02408 C -0.0026 -0.01273 0.00261 -0.02709 -0.00182 -0.01111 C -0.00469 -0.00255 -0.00039 -0.00185 -1.25E-6 2.96296E-6 Z " pathEditMode="relative" rAng="0" ptsTypes="AAAAAAAAAAA">
                                          <p:cBhvr>
                                            <p:cTn id="1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4.79167E-6 2.59259E-6 L 4.79167E-6 0.00023 C 0.00026 -0.00417 0.00013 -0.00857 0.00052 -0.0125 C 0.00052 -0.01412 0.00104 -0.01528 0.00117 -0.01667 C 0.00143 -0.01852 0.00143 -0.02037 0.00169 -0.02222 C 0.00143 -0.02454 0.00156 -0.02732 0.00117 -0.02917 C 0.00065 -0.03287 -0.00157 -0.0331 -0.00209 -0.03334 C -0.00183 -0.0338 -0.00144 -0.03403 -0.00105 -0.03472 C 0.00052 -0.03866 -0.00013 -0.04236 0.00052 -0.03334 C -0.0004 -0.0176 0.00052 -0.03727 -0.00027 -0.01528 C -0.00079 -0.00347 4.79167E-6 -0.00255 4.79167E-6 2.59259E-6 Z " pathEditMode="relative" rAng="0" ptsTypes="AAAAAAAAAAA">
                                          <p:cBhvr>
                                            <p:cTn id="1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2.96296E-6 L -1.25E-6 0.00023 C 0.00065 -0.00301 0.00026 -0.00625 0.00208 -0.00903 C 0.00221 -0.01019 0.00495 -0.01111 0.00586 -0.01204 C 0.0069 -0.01343 0.00729 -0.01482 0.00807 -0.01621 C 0.00729 -0.01783 0.00768 -0.01991 0.00586 -0.02107 C 0.003 -0.02385 -0.00846 -0.02408 -0.01159 -0.02408 C -0.00989 -0.02454 -0.00781 -0.02477 -0.00599 -0.02523 C 0.00221 -0.02801 -0.0013 -0.03079 0.00208 -0.02408 C -0.0026 -0.01273 0.00261 -0.02709 -0.00182 -0.01111 C -0.00469 -0.00255 -0.00039 -0.00185 -1.25E-6 2.96296E-6 Z " pathEditMode="relative" rAng="0" ptsTypes="AAAAAAAAAAA">
                                          <p:cBhvr>
                                            <p:cTn id="1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4.79167E-6 2.59259E-6 L 4.79167E-6 0.00023 C 0.00026 -0.00417 0.00013 -0.00857 0.00052 -0.0125 C 0.00052 -0.01412 0.00104 -0.01528 0.00117 -0.01667 C 0.00143 -0.01852 0.00143 -0.02037 0.00169 -0.02222 C 0.00143 -0.02454 0.00156 -0.02732 0.00117 -0.02917 C 0.00065 -0.03287 -0.00157 -0.0331 -0.00209 -0.03334 C -0.00183 -0.0338 -0.00144 -0.03403 -0.00105 -0.03472 C 0.00052 -0.03866 -0.00013 -0.04236 0.00052 -0.03334 C -0.0004 -0.0176 0.00052 -0.03727 -0.00027 -0.01528 C -0.00079 -0.00347 4.79167E-6 -0.00255 4.79167E-6 2.59259E-6 Z " pathEditMode="relative" rAng="0" ptsTypes="AAAAAAAAAAA">
                                          <p:cBhvr>
                                            <p:cTn id="1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DBB9E10-C0BD-425B-90B6-929BC5D57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35" y="2519590"/>
            <a:ext cx="2533646" cy="33023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FDB6883-8D9F-4C2D-8B4B-E76849CEA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9" y="528725"/>
            <a:ext cx="3307145" cy="349721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94A1D4-09ED-4A03-BEB5-381CA2A0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1" y="3847087"/>
            <a:ext cx="2741900" cy="289948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00D93A51-95C4-4A6B-B507-37FFE0102AA9}"/>
              </a:ext>
            </a:extLst>
          </p:cNvPr>
          <p:cNvGrpSpPr/>
          <p:nvPr/>
        </p:nvGrpSpPr>
        <p:grpSpPr>
          <a:xfrm>
            <a:off x="1589147" y="80448"/>
            <a:ext cx="4123371" cy="802209"/>
            <a:chOff x="-80691" y="-640399"/>
            <a:chExt cx="4556933" cy="907919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1F2DBB3-36B8-4CF9-84BA-CC3B36530866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37" name="Freeform 166">
                <a:extLst>
                  <a:ext uri="{FF2B5EF4-FFF2-40B4-BE49-F238E27FC236}">
                    <a16:creationId xmlns:a16="http://schemas.microsoft.com/office/drawing/2014/main" id="{3362F9F7-5858-4967-8CF6-A221F8C5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167">
                <a:extLst>
                  <a:ext uri="{FF2B5EF4-FFF2-40B4-BE49-F238E27FC236}">
                    <a16:creationId xmlns:a16="http://schemas.microsoft.com/office/drawing/2014/main" id="{6301B961-7AFA-4B1C-8485-CEA3439EC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168">
                <a:extLst>
                  <a:ext uri="{FF2B5EF4-FFF2-40B4-BE49-F238E27FC236}">
                    <a16:creationId xmlns:a16="http://schemas.microsoft.com/office/drawing/2014/main" id="{EFC571FF-6581-46BC-A85D-160F57C58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169">
                <a:extLst>
                  <a:ext uri="{FF2B5EF4-FFF2-40B4-BE49-F238E27FC236}">
                    <a16:creationId xmlns:a16="http://schemas.microsoft.com/office/drawing/2014/main" id="{CBB9F007-49F6-4C67-BCC6-A73F2518C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170">
                <a:extLst>
                  <a:ext uri="{FF2B5EF4-FFF2-40B4-BE49-F238E27FC236}">
                    <a16:creationId xmlns:a16="http://schemas.microsoft.com/office/drawing/2014/main" id="{3450D6A3-DB70-48B2-B160-F7A222D07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175">
                <a:extLst>
                  <a:ext uri="{FF2B5EF4-FFF2-40B4-BE49-F238E27FC236}">
                    <a16:creationId xmlns:a16="http://schemas.microsoft.com/office/drawing/2014/main" id="{CEB46C85-EA6D-4B56-AF86-3E16696EB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176">
                <a:extLst>
                  <a:ext uri="{FF2B5EF4-FFF2-40B4-BE49-F238E27FC236}">
                    <a16:creationId xmlns:a16="http://schemas.microsoft.com/office/drawing/2014/main" id="{75C0E9D6-5570-45D1-8C02-0A3768762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177">
                <a:extLst>
                  <a:ext uri="{FF2B5EF4-FFF2-40B4-BE49-F238E27FC236}">
                    <a16:creationId xmlns:a16="http://schemas.microsoft.com/office/drawing/2014/main" id="{CDDEF29F-F838-48B7-9897-C08C5715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Freeform 178">
                <a:extLst>
                  <a:ext uri="{FF2B5EF4-FFF2-40B4-BE49-F238E27FC236}">
                    <a16:creationId xmlns:a16="http://schemas.microsoft.com/office/drawing/2014/main" id="{0A808150-59A6-4BE5-9F3A-9CCA705DA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Freeform 179">
                <a:extLst>
                  <a:ext uri="{FF2B5EF4-FFF2-40B4-BE49-F238E27FC236}">
                    <a16:creationId xmlns:a16="http://schemas.microsoft.com/office/drawing/2014/main" id="{07481084-07AA-4521-96EC-4E92AE5D7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C1EEDAE-8499-4421-B941-ACEB44E67035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27" name="Freeform 139">
                <a:extLst>
                  <a:ext uri="{FF2B5EF4-FFF2-40B4-BE49-F238E27FC236}">
                    <a16:creationId xmlns:a16="http://schemas.microsoft.com/office/drawing/2014/main" id="{52029EF4-F72F-411E-B570-74D6BEE382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39">
                <a:extLst>
                  <a:ext uri="{FF2B5EF4-FFF2-40B4-BE49-F238E27FC236}">
                    <a16:creationId xmlns:a16="http://schemas.microsoft.com/office/drawing/2014/main" id="{79BF4912-E69A-4D30-8636-5129E67474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94BEE4A0-8380-43D2-AB4E-478A2FC547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39">
                <a:extLst>
                  <a:ext uri="{FF2B5EF4-FFF2-40B4-BE49-F238E27FC236}">
                    <a16:creationId xmlns:a16="http://schemas.microsoft.com/office/drawing/2014/main" id="{CD4230BD-E4AD-4680-A9E5-4781C04390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39">
                <a:extLst>
                  <a:ext uri="{FF2B5EF4-FFF2-40B4-BE49-F238E27FC236}">
                    <a16:creationId xmlns:a16="http://schemas.microsoft.com/office/drawing/2014/main" id="{638AAC49-3FAF-4127-A729-937DF364D5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39">
                <a:extLst>
                  <a:ext uri="{FF2B5EF4-FFF2-40B4-BE49-F238E27FC236}">
                    <a16:creationId xmlns:a16="http://schemas.microsoft.com/office/drawing/2014/main" id="{175A2A4B-CB59-4876-89A1-8ED0ECF70C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39">
                <a:extLst>
                  <a:ext uri="{FF2B5EF4-FFF2-40B4-BE49-F238E27FC236}">
                    <a16:creationId xmlns:a16="http://schemas.microsoft.com/office/drawing/2014/main" id="{92D38104-82F1-4EFD-9D73-E6B0BB109E4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39">
                <a:extLst>
                  <a:ext uri="{FF2B5EF4-FFF2-40B4-BE49-F238E27FC236}">
                    <a16:creationId xmlns:a16="http://schemas.microsoft.com/office/drawing/2014/main" id="{5132AA76-6888-45F3-9DEA-8A49472FEA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139">
                <a:extLst>
                  <a:ext uri="{FF2B5EF4-FFF2-40B4-BE49-F238E27FC236}">
                    <a16:creationId xmlns:a16="http://schemas.microsoft.com/office/drawing/2014/main" id="{FD50A92F-C12F-421B-861F-DF436F6514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39">
                <a:extLst>
                  <a:ext uri="{FF2B5EF4-FFF2-40B4-BE49-F238E27FC236}">
                    <a16:creationId xmlns:a16="http://schemas.microsoft.com/office/drawing/2014/main" id="{155A5C3B-7DAF-48B7-B3ED-C8C6635303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137F522-BA32-4A2B-BAB8-8723B94FCEA5}"/>
              </a:ext>
            </a:extLst>
          </p:cNvPr>
          <p:cNvSpPr txBox="1"/>
          <p:nvPr/>
        </p:nvSpPr>
        <p:spPr>
          <a:xfrm>
            <a:off x="2168869" y="288324"/>
            <a:ext cx="64613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chị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6">
            <a:extLst>
              <a:ext uri="{FF2B5EF4-FFF2-40B4-BE49-F238E27FC236}">
                <a16:creationId xmlns:a16="http://schemas.microsoft.com/office/drawing/2014/main" id="{3E0DF295-9203-4F45-92CE-D2238AAE2D41}"/>
              </a:ext>
            </a:extLst>
          </p:cNvPr>
          <p:cNvSpPr txBox="1"/>
          <p:nvPr/>
        </p:nvSpPr>
        <p:spPr>
          <a:xfrm>
            <a:off x="910459" y="1463629"/>
            <a:ext cx="268556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Sơn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chị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vẫn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thân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mật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đùa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kiêu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kỳ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khinh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khỉnh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Sơn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6">
            <a:extLst>
              <a:ext uri="{FF2B5EF4-FFF2-40B4-BE49-F238E27FC236}">
                <a16:creationId xmlns:a16="http://schemas.microsoft.com/office/drawing/2014/main" id="{DD827182-E3F5-684A-A1B5-A9ED5FD46206}"/>
              </a:ext>
            </a:extLst>
          </p:cNvPr>
          <p:cNvSpPr txBox="1"/>
          <p:nvPr/>
        </p:nvSpPr>
        <p:spPr>
          <a:xfrm>
            <a:off x="3035110" y="4358482"/>
            <a:ext cx="2263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Hiên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nép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chỗ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Sơn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4" y="260350"/>
            <a:ext cx="1018673" cy="825500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71C569F-4EEA-AE4A-A777-5033806ACF99}"/>
              </a:ext>
            </a:extLst>
          </p:cNvPr>
          <p:cNvSpPr/>
          <p:nvPr/>
        </p:nvSpPr>
        <p:spPr>
          <a:xfrm>
            <a:off x="507520" y="581556"/>
            <a:ext cx="8428382" cy="1470991"/>
          </a:xfrm>
          <a:prstGeom prst="hexagon">
            <a:avLst/>
          </a:prstGeom>
          <a:solidFill>
            <a:srgbClr val="FF9966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“Gió lạnh đầu mùa” viết về mùa nào trong năm?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3C12-ABAE-0249-845F-B35727EB6471}"/>
              </a:ext>
            </a:extLst>
          </p:cNvPr>
          <p:cNvSpPr txBox="1"/>
          <p:nvPr/>
        </p:nvSpPr>
        <p:spPr>
          <a:xfrm>
            <a:off x="1711479" y="2337544"/>
            <a:ext cx="266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Mùa xuân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96C5A-DE9F-4D4A-9318-9CBF4C1C3620}"/>
              </a:ext>
            </a:extLst>
          </p:cNvPr>
          <p:cNvSpPr txBox="1"/>
          <p:nvPr/>
        </p:nvSpPr>
        <p:spPr>
          <a:xfrm>
            <a:off x="1711479" y="3599814"/>
            <a:ext cx="266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Mùa hạ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697CC-39EB-044A-9A29-432096FC6658}"/>
              </a:ext>
            </a:extLst>
          </p:cNvPr>
          <p:cNvSpPr txBox="1"/>
          <p:nvPr/>
        </p:nvSpPr>
        <p:spPr>
          <a:xfrm>
            <a:off x="5734840" y="2337544"/>
            <a:ext cx="266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Mùa thu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88B54-415B-BD4F-89DD-0CD516F26C49}"/>
              </a:ext>
            </a:extLst>
          </p:cNvPr>
          <p:cNvSpPr txBox="1"/>
          <p:nvPr/>
        </p:nvSpPr>
        <p:spPr>
          <a:xfrm>
            <a:off x="5734840" y="3599814"/>
            <a:ext cx="266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Mùa đông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309FF672-BC68-A445-A643-B1242F530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92" y="3599814"/>
            <a:ext cx="663349" cy="82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19836C-6D0A-8C46-9D18-76257274D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" y="3799590"/>
            <a:ext cx="1836007" cy="2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4" y="260350"/>
            <a:ext cx="1018673" cy="825500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71C569F-4EEA-AE4A-A777-5033806ACF99}"/>
              </a:ext>
            </a:extLst>
          </p:cNvPr>
          <p:cNvSpPr/>
          <p:nvPr/>
        </p:nvSpPr>
        <p:spPr>
          <a:xfrm>
            <a:off x="507520" y="260351"/>
            <a:ext cx="8428382" cy="1792190"/>
          </a:xfrm>
          <a:prstGeom prst="hexagon">
            <a:avLst/>
          </a:prstGeom>
          <a:solidFill>
            <a:srgbClr val="FF9966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3C12-ABAE-0249-845F-B35727EB6471}"/>
              </a:ext>
            </a:extLst>
          </p:cNvPr>
          <p:cNvSpPr txBox="1"/>
          <p:nvPr/>
        </p:nvSpPr>
        <p:spPr>
          <a:xfrm>
            <a:off x="507517" y="2337550"/>
            <a:ext cx="84283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96C5A-DE9F-4D4A-9318-9CBF4C1C3620}"/>
              </a:ext>
            </a:extLst>
          </p:cNvPr>
          <p:cNvSpPr txBox="1"/>
          <p:nvPr/>
        </p:nvSpPr>
        <p:spPr>
          <a:xfrm>
            <a:off x="472840" y="3263462"/>
            <a:ext cx="84630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F1189-38ED-A44E-BE52-E4505B5A2EB0}"/>
              </a:ext>
            </a:extLst>
          </p:cNvPr>
          <p:cNvSpPr txBox="1"/>
          <p:nvPr/>
        </p:nvSpPr>
        <p:spPr>
          <a:xfrm>
            <a:off x="472840" y="4283083"/>
            <a:ext cx="86711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8F7DA-86AD-D849-A1FA-544E0456B949}"/>
              </a:ext>
            </a:extLst>
          </p:cNvPr>
          <p:cNvSpPr txBox="1"/>
          <p:nvPr/>
        </p:nvSpPr>
        <p:spPr>
          <a:xfrm>
            <a:off x="507517" y="5059065"/>
            <a:ext cx="84283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7">
            <a:extLst>
              <a:ext uri="{FF2B5EF4-FFF2-40B4-BE49-F238E27FC236}">
                <a16:creationId xmlns:a16="http://schemas.microsoft.com/office/drawing/2014/main" id="{02B155EB-87FE-1C4F-B424-C53D11F90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86" y="4185801"/>
            <a:ext cx="663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4" y="260350"/>
            <a:ext cx="1018673" cy="825500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71C569F-4EEA-AE4A-A777-5033806ACF99}"/>
              </a:ext>
            </a:extLst>
          </p:cNvPr>
          <p:cNvSpPr/>
          <p:nvPr/>
        </p:nvSpPr>
        <p:spPr>
          <a:xfrm>
            <a:off x="507520" y="581556"/>
            <a:ext cx="8428382" cy="1470991"/>
          </a:xfrm>
          <a:prstGeom prst="hexagon">
            <a:avLst/>
          </a:prstGeom>
          <a:solidFill>
            <a:srgbClr val="FF9966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3C12-ABAE-0249-845F-B35727EB6471}"/>
              </a:ext>
            </a:extLst>
          </p:cNvPr>
          <p:cNvSpPr txBox="1"/>
          <p:nvPr/>
        </p:nvSpPr>
        <p:spPr>
          <a:xfrm>
            <a:off x="1711480" y="2337547"/>
            <a:ext cx="5558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96C5A-DE9F-4D4A-9318-9CBF4C1C3620}"/>
              </a:ext>
            </a:extLst>
          </p:cNvPr>
          <p:cNvSpPr txBox="1"/>
          <p:nvPr/>
        </p:nvSpPr>
        <p:spPr>
          <a:xfrm>
            <a:off x="1711477" y="3113532"/>
            <a:ext cx="7224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F1189-38ED-A44E-BE52-E4505B5A2EB0}"/>
              </a:ext>
            </a:extLst>
          </p:cNvPr>
          <p:cNvSpPr txBox="1"/>
          <p:nvPr/>
        </p:nvSpPr>
        <p:spPr>
          <a:xfrm>
            <a:off x="1711480" y="3889517"/>
            <a:ext cx="5558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8F7DA-86AD-D849-A1FA-544E0456B949}"/>
              </a:ext>
            </a:extLst>
          </p:cNvPr>
          <p:cNvSpPr txBox="1"/>
          <p:nvPr/>
        </p:nvSpPr>
        <p:spPr>
          <a:xfrm>
            <a:off x="1711480" y="4665499"/>
            <a:ext cx="5558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CE5C527A-D7A4-3847-ADE4-8D2B7E37E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7" y="3064014"/>
            <a:ext cx="663349" cy="82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54D780-D86B-EF4D-98A6-96363D466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14" y="3744471"/>
            <a:ext cx="1952625" cy="28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4" y="260350"/>
            <a:ext cx="1018673" cy="825500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71C569F-4EEA-AE4A-A777-5033806ACF99}"/>
              </a:ext>
            </a:extLst>
          </p:cNvPr>
          <p:cNvSpPr/>
          <p:nvPr/>
        </p:nvSpPr>
        <p:spPr>
          <a:xfrm>
            <a:off x="507520" y="581556"/>
            <a:ext cx="8428382" cy="1470991"/>
          </a:xfrm>
          <a:prstGeom prst="hexagon">
            <a:avLst/>
          </a:prstGeom>
          <a:solidFill>
            <a:srgbClr val="FF9966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tỉnh dậy, nhân vật Sơn trong truyện “Gió lạnh đầu mùa” nhận thấy điều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3C12-ABAE-0249-845F-B35727EB6471}"/>
              </a:ext>
            </a:extLst>
          </p:cNvPr>
          <p:cNvSpPr txBox="1"/>
          <p:nvPr/>
        </p:nvSpPr>
        <p:spPr>
          <a:xfrm>
            <a:off x="1711480" y="2337547"/>
            <a:ext cx="5558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Mọi người đã ăn sáng cả rồi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96C5A-DE9F-4D4A-9318-9CBF4C1C3620}"/>
              </a:ext>
            </a:extLst>
          </p:cNvPr>
          <p:cNvSpPr txBox="1"/>
          <p:nvPr/>
        </p:nvSpPr>
        <p:spPr>
          <a:xfrm>
            <a:off x="1711480" y="3113529"/>
            <a:ext cx="5558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Mọi người đã đi làm cả rồi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F1189-38ED-A44E-BE52-E4505B5A2EB0}"/>
              </a:ext>
            </a:extLst>
          </p:cNvPr>
          <p:cNvSpPr txBox="1"/>
          <p:nvPr/>
        </p:nvSpPr>
        <p:spPr>
          <a:xfrm>
            <a:off x="1711480" y="3889517"/>
            <a:ext cx="5558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Mọi người đã mặc áo rét cả rồi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8F7DA-86AD-D849-A1FA-544E0456B949}"/>
              </a:ext>
            </a:extLst>
          </p:cNvPr>
          <p:cNvSpPr txBox="1"/>
          <p:nvPr/>
        </p:nvSpPr>
        <p:spPr>
          <a:xfrm>
            <a:off x="1711480" y="4665502"/>
            <a:ext cx="5558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Mọi </a:t>
            </a:r>
            <a:r>
              <a:rPr lang="x-none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x-none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7">
            <a:extLst>
              <a:ext uri="{FF2B5EF4-FFF2-40B4-BE49-F238E27FC236}">
                <a16:creationId xmlns:a16="http://schemas.microsoft.com/office/drawing/2014/main" id="{556937E5-C8A4-1E4E-A6A7-05430E1A8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7" y="3792235"/>
            <a:ext cx="663349" cy="82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4C3D53-123C-664A-8E67-589EF3CB9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4" y="3889514"/>
            <a:ext cx="158261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4" y="260350"/>
            <a:ext cx="1018673" cy="825500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71C569F-4EEA-AE4A-A777-5033806ACF99}"/>
              </a:ext>
            </a:extLst>
          </p:cNvPr>
          <p:cNvSpPr/>
          <p:nvPr/>
        </p:nvSpPr>
        <p:spPr>
          <a:xfrm>
            <a:off x="601318" y="920751"/>
            <a:ext cx="8428382" cy="1792190"/>
          </a:xfrm>
          <a:prstGeom prst="hexagon">
            <a:avLst/>
          </a:prstGeom>
          <a:solidFill>
            <a:srgbClr val="FF9966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nhìn thấy Hiên “mặc có manh áo rách”, Sơn trong truyện “Gió lạnh đầu mùa” đã thì thầm với chị Lan điều gì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3C12-ABAE-0249-845F-B35727EB6471}"/>
              </a:ext>
            </a:extLst>
          </p:cNvPr>
          <p:cNvSpPr txBox="1"/>
          <p:nvPr/>
        </p:nvSpPr>
        <p:spPr>
          <a:xfrm>
            <a:off x="1805280" y="2997947"/>
            <a:ext cx="5558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Hay cho nó cái áo bông cũ, chị ạ.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96C5A-DE9F-4D4A-9318-9CBF4C1C3620}"/>
              </a:ext>
            </a:extLst>
          </p:cNvPr>
          <p:cNvSpPr txBox="1"/>
          <p:nvPr/>
        </p:nvSpPr>
        <p:spPr>
          <a:xfrm>
            <a:off x="1805278" y="3773929"/>
            <a:ext cx="7224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Hay cho nó cái áo len cũ này, chị 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F1189-38ED-A44E-BE52-E4505B5A2EB0}"/>
              </a:ext>
            </a:extLst>
          </p:cNvPr>
          <p:cNvSpPr txBox="1"/>
          <p:nvPr/>
        </p:nvSpPr>
        <p:spPr>
          <a:xfrm>
            <a:off x="1805280" y="4549917"/>
            <a:ext cx="5558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Hay cho nó cái khăn len cũ này, chị 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8F7DA-86AD-D849-A1FA-544E0456B949}"/>
              </a:ext>
            </a:extLst>
          </p:cNvPr>
          <p:cNvSpPr txBox="1"/>
          <p:nvPr/>
        </p:nvSpPr>
        <p:spPr>
          <a:xfrm>
            <a:off x="1805280" y="5325902"/>
            <a:ext cx="5558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Hay cho nó đôi tất tay cũ này, chị ạ</a:t>
            </a:r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2A9EFB8E-7FD5-9441-9E32-CFFDEE78E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77" y="2875908"/>
            <a:ext cx="663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4" y="260350"/>
            <a:ext cx="1018673" cy="825500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71C569F-4EEA-AE4A-A777-5033806ACF99}"/>
              </a:ext>
            </a:extLst>
          </p:cNvPr>
          <p:cNvSpPr/>
          <p:nvPr/>
        </p:nvSpPr>
        <p:spPr>
          <a:xfrm>
            <a:off x="507520" y="260351"/>
            <a:ext cx="8428382" cy="1792190"/>
          </a:xfrm>
          <a:prstGeom prst="hexagon">
            <a:avLst/>
          </a:prstGeom>
          <a:solidFill>
            <a:srgbClr val="FF9966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những đứa trẻ nghèo không dám lại gần chơi với Sơn và Lan?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3C12-ABAE-0249-845F-B35727EB6471}"/>
              </a:ext>
            </a:extLst>
          </p:cNvPr>
          <p:cNvSpPr txBox="1"/>
          <p:nvPr/>
        </p:nvSpPr>
        <p:spPr>
          <a:xfrm>
            <a:off x="507517" y="2337551"/>
            <a:ext cx="8428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Vì chúng không thích chơi với những người có điều kiện khá giả.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96C5A-DE9F-4D4A-9318-9CBF4C1C3620}"/>
              </a:ext>
            </a:extLst>
          </p:cNvPr>
          <p:cNvSpPr txBox="1"/>
          <p:nvPr/>
        </p:nvSpPr>
        <p:spPr>
          <a:xfrm>
            <a:off x="507518" y="3507095"/>
            <a:ext cx="84283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Vì Sơn và Lan có thái độ khinh khỉnh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F1189-38ED-A44E-BE52-E4505B5A2EB0}"/>
              </a:ext>
            </a:extLst>
          </p:cNvPr>
          <p:cNvSpPr txBox="1"/>
          <p:nvPr/>
        </p:nvSpPr>
        <p:spPr>
          <a:xfrm>
            <a:off x="472840" y="4283083"/>
            <a:ext cx="86711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Vì chúng ngại cái nghèo của mình, biết thân biết phận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8F7DA-86AD-D849-A1FA-544E0456B949}"/>
              </a:ext>
            </a:extLst>
          </p:cNvPr>
          <p:cNvSpPr txBox="1"/>
          <p:nvPr/>
        </p:nvSpPr>
        <p:spPr>
          <a:xfrm>
            <a:off x="507517" y="5059065"/>
            <a:ext cx="84283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Cả A và B đều đúng</a:t>
            </a:r>
          </a:p>
        </p:txBody>
      </p:sp>
      <p:pic>
        <p:nvPicPr>
          <p:cNvPr id="11" name="图片 7">
            <a:extLst>
              <a:ext uri="{FF2B5EF4-FFF2-40B4-BE49-F238E27FC236}">
                <a16:creationId xmlns:a16="http://schemas.microsoft.com/office/drawing/2014/main" id="{02B155EB-87FE-1C4F-B424-C53D11F90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86" y="4185801"/>
            <a:ext cx="663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"/>
            <a:ext cx="9144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07545" y="216568"/>
            <a:ext cx="8752974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3" y="5116162"/>
            <a:ext cx="3419975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5865398" y="5268562"/>
            <a:ext cx="3278605" cy="1741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1A55B46-B5A8-49BE-8852-1FC835CDBFD8}"/>
              </a:ext>
            </a:extLst>
          </p:cNvPr>
          <p:cNvSpPr txBox="1"/>
          <p:nvPr/>
        </p:nvSpPr>
        <p:spPr>
          <a:xfrm>
            <a:off x="1709989" y="222451"/>
            <a:ext cx="5583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B0D36F-D310-49A9-8216-C055E846B135}"/>
              </a:ext>
            </a:extLst>
          </p:cNvPr>
          <p:cNvSpPr txBox="1"/>
          <p:nvPr/>
        </p:nvSpPr>
        <p:spPr>
          <a:xfrm>
            <a:off x="1734052" y="1580073"/>
            <a:ext cx="5583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0">
            <a:extLst>
              <a:ext uri="{FF2B5EF4-FFF2-40B4-BE49-F238E27FC236}">
                <a16:creationId xmlns:a16="http://schemas.microsoft.com/office/drawing/2014/main" id="{525A0405-BB8C-D449-8869-0AE6C6582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4925" y="6613951"/>
            <a:ext cx="2382089" cy="280661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9EF9BA5B-C658-CF43-BF85-6F6F3B4600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687" y="6857297"/>
            <a:ext cx="930428" cy="2026068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10309043-EC30-3D47-BF37-165746E4CB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871" y="5518973"/>
            <a:ext cx="1531784" cy="2742336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id="{C546CB85-BB55-4942-A187-AEF69C53B1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0910" y="5607090"/>
            <a:ext cx="1567691" cy="28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9144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869949"/>
            <a:ext cx="79425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184151"/>
            <a:ext cx="1911029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64868"/>
            <a:ext cx="1482494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214" y="3840584"/>
            <a:ext cx="6151853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781" y="2752289"/>
            <a:ext cx="7366438" cy="11811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9D9562-C94D-4A52-8C1E-567F64DD43ED}"/>
              </a:ext>
            </a:extLst>
          </p:cNvPr>
          <p:cNvGrpSpPr/>
          <p:nvPr/>
        </p:nvGrpSpPr>
        <p:grpSpPr>
          <a:xfrm rot="6329695" flipH="1">
            <a:off x="5321149" y="2374546"/>
            <a:ext cx="1689788" cy="865607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:a16="http://schemas.microsoft.com/office/drawing/2014/main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:a16="http://schemas.microsoft.com/office/drawing/2014/main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:a16="http://schemas.microsoft.com/office/drawing/2014/main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:a16="http://schemas.microsoft.com/office/drawing/2014/main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:a16="http://schemas.microsoft.com/office/drawing/2014/main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:a16="http://schemas.microsoft.com/office/drawing/2014/main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:a16="http://schemas.microsoft.com/office/drawing/2014/main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:a16="http://schemas.microsoft.com/office/drawing/2014/main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:a16="http://schemas.microsoft.com/office/drawing/2014/main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:a16="http://schemas.microsoft.com/office/drawing/2014/main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2926599" y="3380383"/>
            <a:ext cx="2955928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-183631" y="972088"/>
            <a:ext cx="91965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I.TÌM HIỂU CHUNG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DF70CA3B-6545-43BA-82A1-690612573C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" y="1548668"/>
            <a:ext cx="1633871" cy="39429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D59F900-6156-4914-89D4-85F6999DA7C3}"/>
              </a:ext>
            </a:extLst>
          </p:cNvPr>
          <p:cNvSpPr txBox="1"/>
          <p:nvPr/>
        </p:nvSpPr>
        <p:spPr>
          <a:xfrm>
            <a:off x="288" y="3327738"/>
            <a:ext cx="1633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8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Nguyễn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Tường</a:t>
            </a:r>
            <a:r>
              <a:rPr lang="en-US" altLang="zh-CN" sz="28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Vinh</a:t>
            </a:r>
            <a:endParaRPr lang="zh-CN" altLang="en-US" sz="28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932E6E-CF9B-4762-A1D9-671A196F39D6}"/>
              </a:ext>
            </a:extLst>
          </p:cNvPr>
          <p:cNvSpPr txBox="1"/>
          <p:nvPr/>
        </p:nvSpPr>
        <p:spPr>
          <a:xfrm>
            <a:off x="0" y="3096905"/>
            <a:ext cx="1466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Tên</a:t>
            </a:r>
            <a:r>
              <a:rPr lang="en-US" altLang="zh-CN" sz="2600" dirty="0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khai</a:t>
            </a:r>
            <a:r>
              <a:rPr lang="en-US" altLang="zh-CN" sz="2600" dirty="0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sinh</a:t>
            </a:r>
            <a:endParaRPr lang="zh-CN" altLang="en-US" sz="2600" dirty="0">
              <a:solidFill>
                <a:srgbClr val="00B0F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E603968A-CAF3-4F0E-9EA5-97054BFD928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70" y="1589864"/>
            <a:ext cx="1428097" cy="394297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7ED7A00-DF11-4AFE-A9F3-487324159B72}"/>
              </a:ext>
            </a:extLst>
          </p:cNvPr>
          <p:cNvSpPr txBox="1"/>
          <p:nvPr/>
        </p:nvSpPr>
        <p:spPr>
          <a:xfrm>
            <a:off x="1903687" y="3771931"/>
            <a:ext cx="10905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1910 - 1942</a:t>
            </a:r>
            <a:endParaRPr lang="zh-CN" altLang="en-US" sz="26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ED61464-13F2-4E7D-8D75-7A6018AA816B}"/>
              </a:ext>
            </a:extLst>
          </p:cNvPr>
          <p:cNvSpPr txBox="1"/>
          <p:nvPr/>
        </p:nvSpPr>
        <p:spPr>
          <a:xfrm>
            <a:off x="1903687" y="2807089"/>
            <a:ext cx="1213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sinh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altLang="zh-CN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mất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C5D35BD1-9F2F-4E15-8AD7-BB2472B74FE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56" y="1548668"/>
            <a:ext cx="1395303" cy="394297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4FA1BD0-5C26-47C7-B86F-CC035555F417}"/>
              </a:ext>
            </a:extLst>
          </p:cNvPr>
          <p:cNvSpPr txBox="1"/>
          <p:nvPr/>
        </p:nvSpPr>
        <p:spPr>
          <a:xfrm>
            <a:off x="3507357" y="2926479"/>
            <a:ext cx="13056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Quê</a:t>
            </a:r>
            <a:r>
              <a:rPr lang="en-US" altLang="zh-CN" sz="2600" dirty="0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quán</a:t>
            </a:r>
            <a:endParaRPr lang="zh-CN" altLang="en-US" sz="2600" dirty="0">
              <a:solidFill>
                <a:srgbClr val="00B0F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34780656-12AF-4D1A-9DFE-A08C590D78F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27" y="1548668"/>
            <a:ext cx="2047849" cy="454733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053D11D-797F-4A93-80D7-B1942FFCB94F}"/>
              </a:ext>
            </a:extLst>
          </p:cNvPr>
          <p:cNvGrpSpPr/>
          <p:nvPr/>
        </p:nvGrpSpPr>
        <p:grpSpPr>
          <a:xfrm>
            <a:off x="2842755" y="412819"/>
            <a:ext cx="2907340" cy="802209"/>
            <a:chOff x="-80691" y="-640399"/>
            <a:chExt cx="4556933" cy="90791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879BDF0-1452-46ED-861B-B029AA498DCA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35" name="Freeform 166">
                <a:extLst>
                  <a:ext uri="{FF2B5EF4-FFF2-40B4-BE49-F238E27FC236}">
                    <a16:creationId xmlns:a16="http://schemas.microsoft.com/office/drawing/2014/main" id="{7C90529D-EB6B-421D-8DDF-F72F6FC3F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67">
                <a:extLst>
                  <a:ext uri="{FF2B5EF4-FFF2-40B4-BE49-F238E27FC236}">
                    <a16:creationId xmlns:a16="http://schemas.microsoft.com/office/drawing/2014/main" id="{6EFC8959-B305-4E8F-8AFE-97BDC78FD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Freeform 168">
                <a:extLst>
                  <a:ext uri="{FF2B5EF4-FFF2-40B4-BE49-F238E27FC236}">
                    <a16:creationId xmlns:a16="http://schemas.microsoft.com/office/drawing/2014/main" id="{463DE903-737D-4532-A0A0-3C4F99855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169">
                <a:extLst>
                  <a:ext uri="{FF2B5EF4-FFF2-40B4-BE49-F238E27FC236}">
                    <a16:creationId xmlns:a16="http://schemas.microsoft.com/office/drawing/2014/main" id="{E5C0744E-7BEE-47BA-884B-6C6D52E52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170">
                <a:extLst>
                  <a:ext uri="{FF2B5EF4-FFF2-40B4-BE49-F238E27FC236}">
                    <a16:creationId xmlns:a16="http://schemas.microsoft.com/office/drawing/2014/main" id="{5EBC58B0-EF55-4DFC-840F-1723C4EAA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175">
                <a:extLst>
                  <a:ext uri="{FF2B5EF4-FFF2-40B4-BE49-F238E27FC236}">
                    <a16:creationId xmlns:a16="http://schemas.microsoft.com/office/drawing/2014/main" id="{F4D440D2-9A94-4611-8448-90DBF4A31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176">
                <a:extLst>
                  <a:ext uri="{FF2B5EF4-FFF2-40B4-BE49-F238E27FC236}">
                    <a16:creationId xmlns:a16="http://schemas.microsoft.com/office/drawing/2014/main" id="{088B9517-953E-4828-B06F-55B21465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177">
                <a:extLst>
                  <a:ext uri="{FF2B5EF4-FFF2-40B4-BE49-F238E27FC236}">
                    <a16:creationId xmlns:a16="http://schemas.microsoft.com/office/drawing/2014/main" id="{8616565A-2582-4807-9B19-796607301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178">
                <a:extLst>
                  <a:ext uri="{FF2B5EF4-FFF2-40B4-BE49-F238E27FC236}">
                    <a16:creationId xmlns:a16="http://schemas.microsoft.com/office/drawing/2014/main" id="{B7944868-5354-4C6A-A7B9-B7F40EFC3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179">
                <a:extLst>
                  <a:ext uri="{FF2B5EF4-FFF2-40B4-BE49-F238E27FC236}">
                    <a16:creationId xmlns:a16="http://schemas.microsoft.com/office/drawing/2014/main" id="{3A92B49F-FF1B-4AC9-9824-667035E06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CBBFAFD-8AA8-4FA7-8035-BBC5F6579DD8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F06AB27D-E2E7-4C96-A4CB-7906258301D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:a16="http://schemas.microsoft.com/office/drawing/2014/main" id="{7E6358F0-E210-44F7-AA5F-7020F2A001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139">
                <a:extLst>
                  <a:ext uri="{FF2B5EF4-FFF2-40B4-BE49-F238E27FC236}">
                    <a16:creationId xmlns:a16="http://schemas.microsoft.com/office/drawing/2014/main" id="{A557771F-81F8-4519-AFFA-5297F3AE9D7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39">
                <a:extLst>
                  <a:ext uri="{FF2B5EF4-FFF2-40B4-BE49-F238E27FC236}">
                    <a16:creationId xmlns:a16="http://schemas.microsoft.com/office/drawing/2014/main" id="{5D1A701E-DF1B-4BEB-9B68-C2F907C4EDE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CB15A12E-8A66-4485-83CD-0DF1A42DC5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39">
                <a:extLst>
                  <a:ext uri="{FF2B5EF4-FFF2-40B4-BE49-F238E27FC236}">
                    <a16:creationId xmlns:a16="http://schemas.microsoft.com/office/drawing/2014/main" id="{CF09DE9E-3A05-4F04-B819-64B54074DD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39">
                <a:extLst>
                  <a:ext uri="{FF2B5EF4-FFF2-40B4-BE49-F238E27FC236}">
                    <a16:creationId xmlns:a16="http://schemas.microsoft.com/office/drawing/2014/main" id="{B90FC1DD-BF38-45E0-B649-2675D092DA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39">
                <a:extLst>
                  <a:ext uri="{FF2B5EF4-FFF2-40B4-BE49-F238E27FC236}">
                    <a16:creationId xmlns:a16="http://schemas.microsoft.com/office/drawing/2014/main" id="{F4A9A1EF-CD7C-4E11-AE8D-FC9F14A429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39">
                <a:extLst>
                  <a:ext uri="{FF2B5EF4-FFF2-40B4-BE49-F238E27FC236}">
                    <a16:creationId xmlns:a16="http://schemas.microsoft.com/office/drawing/2014/main" id="{012C3B48-4A14-47E1-8F96-8BD9F9A0F0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39">
                <a:extLst>
                  <a:ext uri="{FF2B5EF4-FFF2-40B4-BE49-F238E27FC236}">
                    <a16:creationId xmlns:a16="http://schemas.microsoft.com/office/drawing/2014/main" id="{860A1DEA-C564-4D25-9FEC-397C3467E0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770C16EE-8986-4A65-A889-680195BAAE22}"/>
              </a:ext>
            </a:extLst>
          </p:cNvPr>
          <p:cNvSpPr txBox="1"/>
          <p:nvPr/>
        </p:nvSpPr>
        <p:spPr>
          <a:xfrm>
            <a:off x="3191190" y="377138"/>
            <a:ext cx="34229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12">
            <a:extLst>
              <a:ext uri="{FF2B5EF4-FFF2-40B4-BE49-F238E27FC236}">
                <a16:creationId xmlns:a16="http://schemas.microsoft.com/office/drawing/2014/main" id="{E7FA37BA-9CB4-CE4F-987C-D76C25ED7DD3}"/>
              </a:ext>
            </a:extLst>
          </p:cNvPr>
          <p:cNvSpPr txBox="1"/>
          <p:nvPr/>
        </p:nvSpPr>
        <p:spPr>
          <a:xfrm>
            <a:off x="3507357" y="3638084"/>
            <a:ext cx="152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lúc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ở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Cẩm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Giàng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Hải</a:t>
            </a:r>
            <a:r>
              <a:rPr lang="en-US" altLang="zh-CN" sz="2400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Dương</a:t>
            </a:r>
            <a:endParaRPr lang="zh-CN" altLang="en-US" sz="24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12">
            <a:extLst>
              <a:ext uri="{FF2B5EF4-FFF2-40B4-BE49-F238E27FC236}">
                <a16:creationId xmlns:a16="http://schemas.microsoft.com/office/drawing/2014/main" id="{7FC3D145-DFD5-9840-95E5-8A3CAFF375DD}"/>
              </a:ext>
            </a:extLst>
          </p:cNvPr>
          <p:cNvSpPr txBox="1"/>
          <p:nvPr/>
        </p:nvSpPr>
        <p:spPr>
          <a:xfrm>
            <a:off x="5356373" y="2926478"/>
            <a:ext cx="1572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Sáng tác ở nhiều thể loại (tiểu thuyết, truyện ngắn, tùy bút,...) song thành công nhất vẫn là truyện ngắn</a:t>
            </a:r>
            <a:endParaRPr lang="zh-CN" altLang="en-US" sz="24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8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34780656-12AF-4D1A-9DFE-A08C590D78F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27" y="1701068"/>
            <a:ext cx="1753313" cy="4394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2856" y="3172700"/>
            <a:ext cx="13361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Các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tác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phẩm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của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ông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ẩn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chứa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niềm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tin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yêu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,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trân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trọng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đối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với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thiên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nhiên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và</a:t>
            </a:r>
            <a:r>
              <a:rPr lang="en-US" sz="2200" dirty="0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 con </a:t>
            </a:r>
            <a:r>
              <a:rPr lang="en-US" sz="2200" dirty="0" err="1">
                <a:ln/>
                <a:latin typeface="Times New Roman" pitchFamily="18" charset="0"/>
                <a:ea typeface="GeoSlab703-Medium" panose="020B0500000000000000" pitchFamily="34" charset="0"/>
                <a:cs typeface="Times New Roman" pitchFamily="18" charset="0"/>
              </a:rPr>
              <a:t>người</a:t>
            </a:r>
            <a:endParaRPr lang="en-US" sz="2200" dirty="0">
              <a:ln/>
              <a:latin typeface="Times New Roman" pitchFamily="18" charset="0"/>
              <a:ea typeface="GeoSlab703-Medium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6809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6809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809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6809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7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à văn Thạch Lam: Người vẽ nắng thật đẹp trong lòng mỗi chúng ta -  BaoHaiDuong">
            <a:extLst>
              <a:ext uri="{FF2B5EF4-FFF2-40B4-BE49-F238E27FC236}">
                <a16:creationId xmlns:a16="http://schemas.microsoft.com/office/drawing/2014/main" id="{87F89909-3979-514A-BAE7-BF8BB1F6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" y="1635606"/>
            <a:ext cx="7600331" cy="43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50217" y="-174171"/>
            <a:ext cx="9144000" cy="6384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23" y="580274"/>
            <a:ext cx="8194916" cy="5803901"/>
          </a:xfrm>
          <a:prstGeom prst="rect">
            <a:avLst/>
          </a:prstGeom>
        </p:spPr>
      </p:pic>
      <p:pic>
        <p:nvPicPr>
          <p:cNvPr id="3078" name="Picture 6" descr="Đọc: Gió lạnh đầu mùa (Thạch Lam) - Hoc24">
            <a:extLst>
              <a:ext uri="{FF2B5EF4-FFF2-40B4-BE49-F238E27FC236}">
                <a16:creationId xmlns:a16="http://schemas.microsoft.com/office/drawing/2014/main" id="{C60EC077-42BC-3348-98E2-C402A2B5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87" y="752640"/>
            <a:ext cx="2437809" cy="51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4445" y="752641"/>
            <a:ext cx="3451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kumimoji="0" lang="en-US" sz="4800" b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kumimoji="0" lang="en-US" sz="4800" b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017" y="1655380"/>
            <a:ext cx="3522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96104-213D-4194-A4AC-99318EB17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29B120A-F17A-4DE0-8FB3-8A0B5F26A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689" y="3610304"/>
            <a:ext cx="1560405" cy="2528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Line Callout 2 (Border and Accent Bar) 8">
            <a:extLst>
              <a:ext uri="{FF2B5EF4-FFF2-40B4-BE49-F238E27FC236}">
                <a16:creationId xmlns:a16="http://schemas.microsoft.com/office/drawing/2014/main" id="{60732DB5-7B10-476C-B8FC-BDFFE108A645}"/>
              </a:ext>
            </a:extLst>
          </p:cNvPr>
          <p:cNvSpPr/>
          <p:nvPr/>
        </p:nvSpPr>
        <p:spPr>
          <a:xfrm>
            <a:off x="2956034" y="993229"/>
            <a:ext cx="5521218" cy="497577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310"/>
              <a:gd name="adj6" fmla="val -25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endParaRPr lang="en-US" sz="2800" i="1" dirty="0">
              <a:solidFill>
                <a:schemeClr val="tx1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SGK;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9004CD-48CE-4F4A-B528-B8DAF00DE7F5}"/>
              </a:ext>
            </a:extLst>
          </p:cNvPr>
          <p:cNvSpPr txBox="1"/>
          <p:nvPr/>
        </p:nvSpPr>
        <p:spPr>
          <a:xfrm>
            <a:off x="107157" y="140004"/>
            <a:ext cx="3258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Từ Gió lạnh đầu mùa đến Hai đứa trẻ - Thạch Lam, ấm áp nghĩa tình | Trường  THPT Vĩnh Viễn TPHCM">
            <a:extLst>
              <a:ext uri="{FF2B5EF4-FFF2-40B4-BE49-F238E27FC236}">
                <a16:creationId xmlns:a16="http://schemas.microsoft.com/office/drawing/2014/main" id="{F8A3CFA5-3D5F-4B99-A96B-16A1AC86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2" y="897868"/>
            <a:ext cx="2602007" cy="4643417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53FEC9-7105-45D3-A033-A82120254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106157"/>
              </p:ext>
            </p:extLst>
          </p:nvPr>
        </p:nvGraphicFramePr>
        <p:xfrm>
          <a:off x="3352800" y="719671"/>
          <a:ext cx="6096000" cy="569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 rot="5400000">
            <a:off x="6276365" y="-1348636"/>
            <a:ext cx="965120" cy="3560457"/>
            <a:chOff x="557378" y="-206566"/>
            <a:chExt cx="965120" cy="4747276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 rot="16200000">
              <a:off x="-1324512" y="1675324"/>
              <a:ext cx="4665762" cy="901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 rot="16200000">
              <a:off x="-1302131" y="1716081"/>
              <a:ext cx="4747276" cy="901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SỰ VIỆC CHÍNH TRONG VĂN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0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121C9C-11EA-44F4-AAD4-E4064595D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" y="1257622"/>
            <a:ext cx="1806953" cy="24401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7533C7-DB05-4C8E-B520-3AB38CF1B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59" y="2112579"/>
            <a:ext cx="1502554" cy="38264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A9D70FB-1D28-4123-A23F-03391CC4C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78" y="1734207"/>
            <a:ext cx="1513322" cy="24405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2FCFB7-A7C8-47A1-A644-4D5B6B6BB9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1" b="11600"/>
          <a:stretch/>
        </p:blipFill>
        <p:spPr>
          <a:xfrm flipH="1">
            <a:off x="6652531" y="5265555"/>
            <a:ext cx="2222132" cy="134687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0731F42-EFC3-4D82-9F44-A6F7122D48F8}"/>
              </a:ext>
            </a:extLst>
          </p:cNvPr>
          <p:cNvSpPr txBox="1"/>
          <p:nvPr/>
        </p:nvSpPr>
        <p:spPr>
          <a:xfrm>
            <a:off x="5580993" y="2719089"/>
            <a:ext cx="1137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28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8A5EEC4-2A6F-4811-9623-A86901771039}"/>
              </a:ext>
            </a:extLst>
          </p:cNvPr>
          <p:cNvGrpSpPr/>
          <p:nvPr/>
        </p:nvGrpSpPr>
        <p:grpSpPr>
          <a:xfrm>
            <a:off x="1817019" y="395043"/>
            <a:ext cx="2907340" cy="802209"/>
            <a:chOff x="-80691" y="-640399"/>
            <a:chExt cx="4556933" cy="90791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78FADD7-E4F7-40E0-8845-EA1B7605F334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35" name="Freeform 166">
                <a:extLst>
                  <a:ext uri="{FF2B5EF4-FFF2-40B4-BE49-F238E27FC236}">
                    <a16:creationId xmlns:a16="http://schemas.microsoft.com/office/drawing/2014/main" id="{3280D9DB-3609-48C4-AED2-462DF6177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67">
                <a:extLst>
                  <a:ext uri="{FF2B5EF4-FFF2-40B4-BE49-F238E27FC236}">
                    <a16:creationId xmlns:a16="http://schemas.microsoft.com/office/drawing/2014/main" id="{9270AA2F-8D29-4BDE-B9DD-6C06A8701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Freeform 168">
                <a:extLst>
                  <a:ext uri="{FF2B5EF4-FFF2-40B4-BE49-F238E27FC236}">
                    <a16:creationId xmlns:a16="http://schemas.microsoft.com/office/drawing/2014/main" id="{845A049C-3AE5-45EB-BE1D-924EFF37F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169">
                <a:extLst>
                  <a:ext uri="{FF2B5EF4-FFF2-40B4-BE49-F238E27FC236}">
                    <a16:creationId xmlns:a16="http://schemas.microsoft.com/office/drawing/2014/main" id="{C8AA08C2-FCD2-4A22-8ED7-03011C6F4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170">
                <a:extLst>
                  <a:ext uri="{FF2B5EF4-FFF2-40B4-BE49-F238E27FC236}">
                    <a16:creationId xmlns:a16="http://schemas.microsoft.com/office/drawing/2014/main" id="{7B1369F9-1B49-45C0-BFFB-C8F1B88FA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175">
                <a:extLst>
                  <a:ext uri="{FF2B5EF4-FFF2-40B4-BE49-F238E27FC236}">
                    <a16:creationId xmlns:a16="http://schemas.microsoft.com/office/drawing/2014/main" id="{37C6EB19-5B29-4FD4-B981-2394BB4D8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176">
                <a:extLst>
                  <a:ext uri="{FF2B5EF4-FFF2-40B4-BE49-F238E27FC236}">
                    <a16:creationId xmlns:a16="http://schemas.microsoft.com/office/drawing/2014/main" id="{B08B40B5-22AA-4C32-B003-083663FE5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177">
                <a:extLst>
                  <a:ext uri="{FF2B5EF4-FFF2-40B4-BE49-F238E27FC236}">
                    <a16:creationId xmlns:a16="http://schemas.microsoft.com/office/drawing/2014/main" id="{784B38D7-8890-4992-BF2B-4C5671641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178">
                <a:extLst>
                  <a:ext uri="{FF2B5EF4-FFF2-40B4-BE49-F238E27FC236}">
                    <a16:creationId xmlns:a16="http://schemas.microsoft.com/office/drawing/2014/main" id="{E0D5A1D6-D7D2-4F51-85EA-32B1B2E6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179">
                <a:extLst>
                  <a:ext uri="{FF2B5EF4-FFF2-40B4-BE49-F238E27FC236}">
                    <a16:creationId xmlns:a16="http://schemas.microsoft.com/office/drawing/2014/main" id="{93BC4A5B-7130-4194-A24F-CD19ECEF6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EC13DEB-506C-4A41-A105-0BFF82709E33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1F2178B4-7864-4CD1-801E-C76C4A8F37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:a16="http://schemas.microsoft.com/office/drawing/2014/main" id="{7E2A8B20-2A72-40D9-9183-647DE196E6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139">
                <a:extLst>
                  <a:ext uri="{FF2B5EF4-FFF2-40B4-BE49-F238E27FC236}">
                    <a16:creationId xmlns:a16="http://schemas.microsoft.com/office/drawing/2014/main" id="{0821EFA5-A9B0-4084-91A2-C916F55490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39">
                <a:extLst>
                  <a:ext uri="{FF2B5EF4-FFF2-40B4-BE49-F238E27FC236}">
                    <a16:creationId xmlns:a16="http://schemas.microsoft.com/office/drawing/2014/main" id="{27897B58-F44B-4E0A-A177-3357089DBB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ADEBC7EB-ABCF-4427-B69C-44911996AE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39">
                <a:extLst>
                  <a:ext uri="{FF2B5EF4-FFF2-40B4-BE49-F238E27FC236}">
                    <a16:creationId xmlns:a16="http://schemas.microsoft.com/office/drawing/2014/main" id="{E02DF74A-2D1B-4BD6-A22D-498EDD60E1E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39">
                <a:extLst>
                  <a:ext uri="{FF2B5EF4-FFF2-40B4-BE49-F238E27FC236}">
                    <a16:creationId xmlns:a16="http://schemas.microsoft.com/office/drawing/2014/main" id="{6564B7A0-59D4-4F91-A2C4-1B3D47B27D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39">
                <a:extLst>
                  <a:ext uri="{FF2B5EF4-FFF2-40B4-BE49-F238E27FC236}">
                    <a16:creationId xmlns:a16="http://schemas.microsoft.com/office/drawing/2014/main" id="{A689CFAB-9B1B-4636-8714-E22F855F04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39">
                <a:extLst>
                  <a:ext uri="{FF2B5EF4-FFF2-40B4-BE49-F238E27FC236}">
                    <a16:creationId xmlns:a16="http://schemas.microsoft.com/office/drawing/2014/main" id="{8A3646C9-380E-4D91-A2EF-11B9A2BE0C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39">
                <a:extLst>
                  <a:ext uri="{FF2B5EF4-FFF2-40B4-BE49-F238E27FC236}">
                    <a16:creationId xmlns:a16="http://schemas.microsoft.com/office/drawing/2014/main" id="{5D275D67-BB08-4AC2-B5AB-F5B1ACB0CD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74FB1057-E511-49CC-90EE-07DE2FD59804}"/>
              </a:ext>
            </a:extLst>
          </p:cNvPr>
          <p:cNvSpPr txBox="1"/>
          <p:nvPr/>
        </p:nvSpPr>
        <p:spPr>
          <a:xfrm>
            <a:off x="2142957" y="364573"/>
            <a:ext cx="48580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文本框 18">
            <a:extLst>
              <a:ext uri="{FF2B5EF4-FFF2-40B4-BE49-F238E27FC236}">
                <a16:creationId xmlns:a16="http://schemas.microsoft.com/office/drawing/2014/main" id="{A211CC04-6728-C749-9076-1FB2BC5D9493}"/>
              </a:ext>
            </a:extLst>
          </p:cNvPr>
          <p:cNvSpPr txBox="1"/>
          <p:nvPr/>
        </p:nvSpPr>
        <p:spPr>
          <a:xfrm>
            <a:off x="2199631" y="3697726"/>
            <a:ext cx="10552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Phương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đạt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文本框 18">
            <a:extLst>
              <a:ext uri="{FF2B5EF4-FFF2-40B4-BE49-F238E27FC236}">
                <a16:creationId xmlns:a16="http://schemas.microsoft.com/office/drawing/2014/main" id="{8A5237FE-68A4-BA47-B5E6-94211419CB14}"/>
              </a:ext>
            </a:extLst>
          </p:cNvPr>
          <p:cNvSpPr txBox="1"/>
          <p:nvPr/>
        </p:nvSpPr>
        <p:spPr>
          <a:xfrm>
            <a:off x="195025" y="2430712"/>
            <a:ext cx="150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2800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8" name="图片 2">
            <a:extLst>
              <a:ext uri="{FF2B5EF4-FFF2-40B4-BE49-F238E27FC236}">
                <a16:creationId xmlns:a16="http://schemas.microsoft.com/office/drawing/2014/main" id="{8E121C9C-11EA-44F4-AAD4-E4064595D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45" y="2533165"/>
            <a:ext cx="1413320" cy="3016298"/>
          </a:xfrm>
          <a:prstGeom prst="rect">
            <a:avLst/>
          </a:prstGeom>
        </p:spPr>
      </p:pic>
      <p:sp>
        <p:nvSpPr>
          <p:cNvPr id="49" name="文本框 18">
            <a:extLst>
              <a:ext uri="{FF2B5EF4-FFF2-40B4-BE49-F238E27FC236}">
                <a16:creationId xmlns:a16="http://schemas.microsoft.com/office/drawing/2014/main" id="{8A5237FE-68A4-BA47-B5E6-94211419CB14}"/>
              </a:ext>
            </a:extLst>
          </p:cNvPr>
          <p:cNvSpPr txBox="1"/>
          <p:nvPr/>
        </p:nvSpPr>
        <p:spPr>
          <a:xfrm>
            <a:off x="4115491" y="3697725"/>
            <a:ext cx="9753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0" name="图片 9">
            <a:extLst>
              <a:ext uri="{FF2B5EF4-FFF2-40B4-BE49-F238E27FC236}">
                <a16:creationId xmlns:a16="http://schemas.microsoft.com/office/drawing/2014/main" id="{0A9D70FB-1D28-4123-A23F-03391CC4C2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8" y="1887077"/>
            <a:ext cx="1781420" cy="2440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0152" y="3138599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40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1288</Words>
  <Application>Microsoft Office PowerPoint</Application>
  <PresentationFormat>On-screen Show (4:3)</PresentationFormat>
  <Paragraphs>148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等线</vt:lpstr>
      <vt:lpstr>微软雅黑</vt:lpstr>
      <vt:lpstr>宋体</vt:lpstr>
      <vt:lpstr>Arial</vt:lpstr>
      <vt:lpstr>Calibri</vt:lpstr>
      <vt:lpstr>GeoSlab703-Medium</vt:lpstr>
      <vt:lpstr>Times New Roman</vt:lpstr>
      <vt:lpstr>Wingdings</vt:lpstr>
      <vt:lpstr>方正喵呜体</vt:lpstr>
      <vt:lpstr>方正静蕾简体</vt:lpstr>
      <vt:lpstr>汉仪小麦体简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1</cp:revision>
  <dcterms:created xsi:type="dcterms:W3CDTF">2022-11-02T08:43:56Z</dcterms:created>
  <dcterms:modified xsi:type="dcterms:W3CDTF">2022-11-03T01:28:12Z</dcterms:modified>
</cp:coreProperties>
</file>